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</p:sldIdLst>
  <p:sldSz cx="9906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 b="def" i="def"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 b="def" i="def"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 b="def" i="def"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Helvetica Neue"/>
      </a:defRPr>
    </a:lvl1pPr>
    <a:lvl2pPr indent="228600" latinLnBrk="0">
      <a:defRPr sz="1200">
        <a:latin typeface="+mj-lt"/>
        <a:ea typeface="+mj-ea"/>
        <a:cs typeface="+mj-cs"/>
        <a:sym typeface="Helvetica Neue"/>
      </a:defRPr>
    </a:lvl2pPr>
    <a:lvl3pPr indent="457200" latinLnBrk="0">
      <a:defRPr sz="1200">
        <a:latin typeface="+mj-lt"/>
        <a:ea typeface="+mj-ea"/>
        <a:cs typeface="+mj-cs"/>
        <a:sym typeface="Helvetica Neue"/>
      </a:defRPr>
    </a:lvl3pPr>
    <a:lvl4pPr indent="685800" latinLnBrk="0">
      <a:defRPr sz="1200">
        <a:latin typeface="+mj-lt"/>
        <a:ea typeface="+mj-ea"/>
        <a:cs typeface="+mj-cs"/>
        <a:sym typeface="Helvetica Neue"/>
      </a:defRPr>
    </a:lvl4pPr>
    <a:lvl5pPr indent="914400" latinLnBrk="0">
      <a:defRPr sz="1200">
        <a:latin typeface="+mj-lt"/>
        <a:ea typeface="+mj-ea"/>
        <a:cs typeface="+mj-cs"/>
        <a:sym typeface="Helvetica Neue"/>
      </a:defRPr>
    </a:lvl5pPr>
    <a:lvl6pPr indent="1143000" latinLnBrk="0">
      <a:defRPr sz="1200">
        <a:latin typeface="+mj-lt"/>
        <a:ea typeface="+mj-ea"/>
        <a:cs typeface="+mj-cs"/>
        <a:sym typeface="Helvetica Neue"/>
      </a:defRPr>
    </a:lvl6pPr>
    <a:lvl7pPr indent="1371600" latinLnBrk="0">
      <a:defRPr sz="1200">
        <a:latin typeface="+mj-lt"/>
        <a:ea typeface="+mj-ea"/>
        <a:cs typeface="+mj-cs"/>
        <a:sym typeface="Helvetica Neue"/>
      </a:defRPr>
    </a:lvl7pPr>
    <a:lvl8pPr indent="1600200" latinLnBrk="0">
      <a:defRPr sz="1200">
        <a:latin typeface="+mj-lt"/>
        <a:ea typeface="+mj-ea"/>
        <a:cs typeface="+mj-cs"/>
        <a:sym typeface="Helvetica Neue"/>
      </a:defRPr>
    </a:lvl8pPr>
    <a:lvl9pPr indent="1828800" latinLnBrk="0">
      <a:defRPr sz="1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iteltext"/>
          <p:cNvSpPr txBox="1"/>
          <p:nvPr>
            <p:ph type="title"/>
          </p:nvPr>
        </p:nvSpPr>
        <p:spPr>
          <a:xfrm>
            <a:off x="762120" y="330119"/>
            <a:ext cx="8534160" cy="469441"/>
          </a:xfrm>
          <a:prstGeom prst="rect">
            <a:avLst/>
          </a:prstGeom>
        </p:spPr>
        <p:txBody>
          <a:bodyPr lIns="0" tIns="0" rIns="0" bIns="0" anchor="ctr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91" name="Textebene 1…"/>
          <p:cNvSpPr txBox="1"/>
          <p:nvPr>
            <p:ph type="body" sz="half" idx="1"/>
          </p:nvPr>
        </p:nvSpPr>
        <p:spPr>
          <a:xfrm>
            <a:off x="762120" y="977759"/>
            <a:ext cx="8534160" cy="2580122"/>
          </a:xfrm>
          <a:prstGeom prst="rect">
            <a:avLst/>
          </a:prstGeom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92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iteltext"/>
          <p:cNvSpPr txBox="1"/>
          <p:nvPr>
            <p:ph type="title"/>
          </p:nvPr>
        </p:nvSpPr>
        <p:spPr>
          <a:xfrm>
            <a:off x="762120" y="330119"/>
            <a:ext cx="8534160" cy="469441"/>
          </a:xfrm>
          <a:prstGeom prst="rect">
            <a:avLst/>
          </a:prstGeom>
        </p:spPr>
        <p:txBody>
          <a:bodyPr lIns="0" tIns="0" rIns="0" bIns="0" anchor="ctr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100" name="Textebene 1…"/>
          <p:cNvSpPr txBox="1"/>
          <p:nvPr>
            <p:ph type="body" sz="quarter" idx="1"/>
          </p:nvPr>
        </p:nvSpPr>
        <p:spPr>
          <a:xfrm>
            <a:off x="762120" y="977759"/>
            <a:ext cx="4164480" cy="2580122"/>
          </a:xfrm>
          <a:prstGeom prst="rect">
            <a:avLst/>
          </a:prstGeom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01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iteltext"/>
          <p:cNvSpPr txBox="1"/>
          <p:nvPr>
            <p:ph type="title"/>
          </p:nvPr>
        </p:nvSpPr>
        <p:spPr>
          <a:xfrm>
            <a:off x="762120" y="330119"/>
            <a:ext cx="8534160" cy="469441"/>
          </a:xfrm>
          <a:prstGeom prst="rect">
            <a:avLst/>
          </a:prstGeom>
        </p:spPr>
        <p:txBody>
          <a:bodyPr lIns="0" tIns="0" rIns="0" bIns="0" anchor="ctr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109" name="Textebene 1…"/>
          <p:cNvSpPr txBox="1"/>
          <p:nvPr>
            <p:ph type="body" sz="quarter" idx="1"/>
          </p:nvPr>
        </p:nvSpPr>
        <p:spPr>
          <a:xfrm>
            <a:off x="762120" y="977759"/>
            <a:ext cx="2747880" cy="2580122"/>
          </a:xfrm>
          <a:prstGeom prst="rect">
            <a:avLst/>
          </a:prstGeom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1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text"/>
          <p:cNvSpPr txBox="1"/>
          <p:nvPr>
            <p:ph type="title"/>
          </p:nvPr>
        </p:nvSpPr>
        <p:spPr>
          <a:xfrm>
            <a:off x="762120" y="330119"/>
            <a:ext cx="8534160" cy="469441"/>
          </a:xfrm>
          <a:prstGeom prst="rect">
            <a:avLst/>
          </a:prstGeom>
        </p:spPr>
        <p:txBody>
          <a:bodyPr lIns="0" tIns="0" rIns="0" bIns="0" anchor="ctr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21" name="Textebene 1…"/>
          <p:cNvSpPr txBox="1"/>
          <p:nvPr>
            <p:ph type="body" idx="1"/>
          </p:nvPr>
        </p:nvSpPr>
        <p:spPr>
          <a:xfrm>
            <a:off x="762120" y="977759"/>
            <a:ext cx="8534160" cy="5409722"/>
          </a:xfrm>
          <a:prstGeom prst="rect">
            <a:avLst/>
          </a:prstGeom>
        </p:spPr>
        <p:txBody>
          <a:bodyPr lIns="0" tIns="0" rIns="0" bIns="0" anchor="ctr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2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eltext"/>
          <p:cNvSpPr txBox="1"/>
          <p:nvPr>
            <p:ph type="title"/>
          </p:nvPr>
        </p:nvSpPr>
        <p:spPr>
          <a:xfrm>
            <a:off x="762120" y="330119"/>
            <a:ext cx="8534160" cy="469441"/>
          </a:xfrm>
          <a:prstGeom prst="rect">
            <a:avLst/>
          </a:prstGeom>
        </p:spPr>
        <p:txBody>
          <a:bodyPr lIns="0" tIns="0" rIns="0" bIns="0" anchor="ctr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30" name="Textebene 1…"/>
          <p:cNvSpPr txBox="1"/>
          <p:nvPr>
            <p:ph type="body" idx="1"/>
          </p:nvPr>
        </p:nvSpPr>
        <p:spPr>
          <a:xfrm>
            <a:off x="762120" y="977759"/>
            <a:ext cx="8534160" cy="5409722"/>
          </a:xfrm>
          <a:prstGeom prst="rect">
            <a:avLst/>
          </a:prstGeom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1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eltext"/>
          <p:cNvSpPr txBox="1"/>
          <p:nvPr>
            <p:ph type="title"/>
          </p:nvPr>
        </p:nvSpPr>
        <p:spPr>
          <a:xfrm>
            <a:off x="762120" y="330119"/>
            <a:ext cx="8534160" cy="469441"/>
          </a:xfrm>
          <a:prstGeom prst="rect">
            <a:avLst/>
          </a:prstGeom>
        </p:spPr>
        <p:txBody>
          <a:bodyPr lIns="0" tIns="0" rIns="0" bIns="0" anchor="ctr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39" name="Textebene 1…"/>
          <p:cNvSpPr txBox="1"/>
          <p:nvPr>
            <p:ph type="body" sz="half" idx="1"/>
          </p:nvPr>
        </p:nvSpPr>
        <p:spPr>
          <a:xfrm>
            <a:off x="762120" y="977759"/>
            <a:ext cx="4164480" cy="5409722"/>
          </a:xfrm>
          <a:prstGeom prst="rect">
            <a:avLst/>
          </a:prstGeom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eltext"/>
          <p:cNvSpPr txBox="1"/>
          <p:nvPr>
            <p:ph type="title"/>
          </p:nvPr>
        </p:nvSpPr>
        <p:spPr>
          <a:xfrm>
            <a:off x="762120" y="330119"/>
            <a:ext cx="8534160" cy="469441"/>
          </a:xfrm>
          <a:prstGeom prst="rect">
            <a:avLst/>
          </a:prstGeom>
        </p:spPr>
        <p:txBody>
          <a:bodyPr lIns="0" tIns="0" rIns="0" bIns="0" anchor="ctr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48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ebene 1…"/>
          <p:cNvSpPr txBox="1"/>
          <p:nvPr>
            <p:ph type="body" sz="half" idx="1"/>
          </p:nvPr>
        </p:nvSpPr>
        <p:spPr>
          <a:xfrm>
            <a:off x="762120" y="330119"/>
            <a:ext cx="8534160" cy="2177282"/>
          </a:xfrm>
          <a:prstGeom prst="rect">
            <a:avLst/>
          </a:prstGeom>
        </p:spPr>
        <p:txBody>
          <a:bodyPr lIns="0" tIns="0" rIns="0" bIns="0" anchor="ctr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56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iteltext"/>
          <p:cNvSpPr txBox="1"/>
          <p:nvPr>
            <p:ph type="title"/>
          </p:nvPr>
        </p:nvSpPr>
        <p:spPr>
          <a:xfrm>
            <a:off x="762120" y="330119"/>
            <a:ext cx="8534160" cy="469441"/>
          </a:xfrm>
          <a:prstGeom prst="rect">
            <a:avLst/>
          </a:prstGeom>
        </p:spPr>
        <p:txBody>
          <a:bodyPr lIns="0" tIns="0" rIns="0" bIns="0" anchor="ctr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64" name="Textebene 1…"/>
          <p:cNvSpPr txBox="1"/>
          <p:nvPr>
            <p:ph type="body" sz="quarter" idx="1"/>
          </p:nvPr>
        </p:nvSpPr>
        <p:spPr>
          <a:xfrm>
            <a:off x="762120" y="977759"/>
            <a:ext cx="4164480" cy="2580122"/>
          </a:xfrm>
          <a:prstGeom prst="rect">
            <a:avLst/>
          </a:prstGeom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65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eltext"/>
          <p:cNvSpPr txBox="1"/>
          <p:nvPr>
            <p:ph type="title"/>
          </p:nvPr>
        </p:nvSpPr>
        <p:spPr>
          <a:xfrm>
            <a:off x="762120" y="330119"/>
            <a:ext cx="8534160" cy="469441"/>
          </a:xfrm>
          <a:prstGeom prst="rect">
            <a:avLst/>
          </a:prstGeom>
        </p:spPr>
        <p:txBody>
          <a:bodyPr lIns="0" tIns="0" rIns="0" bIns="0" anchor="ctr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73" name="Textebene 1…"/>
          <p:cNvSpPr txBox="1"/>
          <p:nvPr>
            <p:ph type="body" sz="half" idx="1"/>
          </p:nvPr>
        </p:nvSpPr>
        <p:spPr>
          <a:xfrm>
            <a:off x="762120" y="977759"/>
            <a:ext cx="4164480" cy="5409722"/>
          </a:xfrm>
          <a:prstGeom prst="rect">
            <a:avLst/>
          </a:prstGeom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74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iteltext"/>
          <p:cNvSpPr txBox="1"/>
          <p:nvPr>
            <p:ph type="title"/>
          </p:nvPr>
        </p:nvSpPr>
        <p:spPr>
          <a:xfrm>
            <a:off x="762120" y="330119"/>
            <a:ext cx="8534160" cy="469441"/>
          </a:xfrm>
          <a:prstGeom prst="rect">
            <a:avLst/>
          </a:prstGeom>
        </p:spPr>
        <p:txBody>
          <a:bodyPr lIns="0" tIns="0" rIns="0" bIns="0" anchor="ctr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82" name="Textebene 1…"/>
          <p:cNvSpPr txBox="1"/>
          <p:nvPr>
            <p:ph type="body" sz="quarter" idx="1"/>
          </p:nvPr>
        </p:nvSpPr>
        <p:spPr>
          <a:xfrm>
            <a:off x="762120" y="977759"/>
            <a:ext cx="4164480" cy="2580122"/>
          </a:xfrm>
          <a:prstGeom prst="rect">
            <a:avLst/>
          </a:prstGeom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83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chemeClr val="accent3">
            <a:lumOff val="44000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/>
          <p:nvPr/>
        </p:nvSpPr>
        <p:spPr>
          <a:xfrm>
            <a:off x="857879" y="6439680"/>
            <a:ext cx="2814488" cy="17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indent="39599">
              <a:spcBef>
                <a:spcPts val="400"/>
              </a:spcBef>
              <a:defRPr spc="-1" sz="1200"/>
            </a:lvl1pPr>
          </a:lstStyle>
          <a:p>
            <a:pPr/>
            <a:r>
              <a:t>Kommunikationssysteme, Teil 1, S. Rupp</a:t>
            </a:r>
          </a:p>
        </p:txBody>
      </p:sp>
      <p:sp>
        <p:nvSpPr>
          <p:cNvPr id="3" name="Rectangle 2"/>
          <p:cNvSpPr txBox="1"/>
          <p:nvPr/>
        </p:nvSpPr>
        <p:spPr>
          <a:xfrm>
            <a:off x="6764759" y="6439680"/>
            <a:ext cx="1867933" cy="17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indent="39599">
              <a:spcBef>
                <a:spcPts val="400"/>
              </a:spcBef>
              <a:defRPr spc="-1" sz="1200"/>
            </a:lvl1pPr>
          </a:lstStyle>
          <a:p>
            <a:pPr/>
            <a:r>
              <a:t>Master, T3M40404.1, 2022</a:t>
            </a:r>
          </a:p>
        </p:txBody>
      </p:sp>
      <p:sp>
        <p:nvSpPr>
          <p:cNvPr id="4" name="Titeltext"/>
          <p:cNvSpPr txBox="1"/>
          <p:nvPr>
            <p:ph type="title"/>
          </p:nvPr>
        </p:nvSpPr>
        <p:spPr>
          <a:xfrm>
            <a:off x="495300" y="274637"/>
            <a:ext cx="8915400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760" tIns="50760" rIns="50760" bIns="50760"/>
          <a:lstStyle/>
          <a:p>
            <a:pPr/>
            <a:r>
              <a:t>Titeltext</a:t>
            </a:r>
          </a:p>
        </p:txBody>
      </p:sp>
      <p:sp>
        <p:nvSpPr>
          <p:cNvPr id="5" name="Textebene 1…"/>
          <p:cNvSpPr txBox="1"/>
          <p:nvPr>
            <p:ph type="body" idx="1"/>
          </p:nvPr>
        </p:nvSpPr>
        <p:spPr>
          <a:xfrm>
            <a:off x="495300" y="1600200"/>
            <a:ext cx="89154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760" tIns="50760" rIns="50760" bIns="50760"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6" name="Foliennummer"/>
          <p:cNvSpPr txBox="1"/>
          <p:nvPr>
            <p:ph type="sldNum" sz="quarter" idx="2"/>
          </p:nvPr>
        </p:nvSpPr>
        <p:spPr>
          <a:xfrm>
            <a:off x="5943600" y="6356350"/>
            <a:ext cx="23114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ctr">
              <a:defRPr spc="-1" sz="12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39599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2400" u="none">
          <a:solidFill>
            <a:srgbClr val="E2001A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2400" u="none">
          <a:solidFill>
            <a:srgbClr val="E2001A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2400" u="none">
          <a:solidFill>
            <a:srgbClr val="E2001A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2400" u="none">
          <a:solidFill>
            <a:srgbClr val="E2001A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2400" u="none">
          <a:solidFill>
            <a:srgbClr val="E2001A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2400" u="none">
          <a:solidFill>
            <a:srgbClr val="E2001A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2400" u="none">
          <a:solidFill>
            <a:srgbClr val="E2001A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2400" u="none">
          <a:solidFill>
            <a:srgbClr val="E2001A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2400" u="none">
          <a:solidFill>
            <a:srgbClr val="E2001A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306360" marR="0" indent="-30492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Pct val="100000"/>
        <a:buFont typeface="Arial"/>
        <a:buChar char="»"/>
        <a:tabLst/>
        <a:defRPr b="0" baseline="0" cap="none" i="0" spc="-1" strike="noStrike" sz="2400" u="none">
          <a:solidFill>
            <a:srgbClr val="5C6971"/>
          </a:solidFill>
          <a:uFillTx/>
          <a:latin typeface="Arial"/>
          <a:ea typeface="Arial"/>
          <a:cs typeface="Arial"/>
          <a:sym typeface="Arial"/>
        </a:defRPr>
      </a:lvl1pPr>
      <a:lvl2pPr marL="730080" marR="0" indent="-28403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Pct val="100000"/>
        <a:buFont typeface="Arial"/>
        <a:buChar char=""/>
        <a:tabLst/>
        <a:defRPr b="0" baseline="0" cap="none" i="0" spc="-1" strike="noStrike" sz="2400" u="none">
          <a:solidFill>
            <a:srgbClr val="5C6971"/>
          </a:solidFill>
          <a:uFillTx/>
          <a:latin typeface="Arial"/>
          <a:ea typeface="Arial"/>
          <a:cs typeface="Arial"/>
          <a:sym typeface="Arial"/>
        </a:defRPr>
      </a:lvl2pPr>
      <a:lvl3pPr marL="1208520" marR="0" indent="-30672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Pct val="100000"/>
        <a:buFont typeface="Arial"/>
        <a:buChar char=""/>
        <a:tabLst/>
        <a:defRPr b="0" baseline="0" cap="none" i="0" spc="-1" strike="noStrike" sz="2400" u="none">
          <a:solidFill>
            <a:srgbClr val="5C6971"/>
          </a:solidFill>
          <a:uFillTx/>
          <a:latin typeface="Arial"/>
          <a:ea typeface="Arial"/>
          <a:cs typeface="Arial"/>
          <a:sym typeface="Arial"/>
        </a:defRPr>
      </a:lvl3pPr>
      <a:lvl4pPr marL="162708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Pct val="100000"/>
        <a:buFont typeface="Arial"/>
        <a:buChar char=""/>
        <a:tabLst/>
        <a:defRPr b="0" baseline="0" cap="none" i="0" spc="-1" strike="noStrike" sz="2400" u="none">
          <a:solidFill>
            <a:srgbClr val="5C6971"/>
          </a:solidFill>
          <a:uFillTx/>
          <a:latin typeface="Arial"/>
          <a:ea typeface="Arial"/>
          <a:cs typeface="Arial"/>
          <a:sym typeface="Arial"/>
        </a:defRPr>
      </a:lvl4pPr>
      <a:lvl5pPr marL="2133205" marR="0" indent="-391885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Pct val="100000"/>
        <a:buFont typeface="Arial"/>
        <a:buChar char=""/>
        <a:tabLst/>
        <a:defRPr b="0" baseline="0" cap="none" i="0" spc="-1" strike="noStrike" sz="2400" u="none">
          <a:solidFill>
            <a:srgbClr val="5C6971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Tx/>
        <a:buFont typeface="Arial"/>
        <a:buNone/>
        <a:tabLst/>
        <a:defRPr b="0" baseline="0" cap="none" i="0" spc="-1" strike="noStrike" sz="2400" u="none">
          <a:solidFill>
            <a:srgbClr val="5C6971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Tx/>
        <a:buFont typeface="Arial"/>
        <a:buNone/>
        <a:tabLst/>
        <a:defRPr b="0" baseline="0" cap="none" i="0" spc="-1" strike="noStrike" sz="2400" u="none">
          <a:solidFill>
            <a:srgbClr val="5C6971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Tx/>
        <a:buFont typeface="Arial"/>
        <a:buNone/>
        <a:tabLst/>
        <a:defRPr b="0" baseline="0" cap="none" i="0" spc="-1" strike="noStrike" sz="2400" u="none">
          <a:solidFill>
            <a:srgbClr val="5C6971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Tx/>
        <a:buFont typeface="Arial"/>
        <a:buNone/>
        <a:tabLst/>
        <a:defRPr b="0" baseline="0" cap="none" i="0" spc="-1" strike="noStrike" sz="2400" u="none">
          <a:solidFill>
            <a:srgbClr val="5C6971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5" Type="http://schemas.openxmlformats.org/officeDocument/2006/relationships/image" Target="../media/image3.jpeg"/><Relationship Id="rId6" Type="http://schemas.openxmlformats.org/officeDocument/2006/relationships/image" Target="../media/image5.png"/><Relationship Id="rId7" Type="http://schemas.openxmlformats.org/officeDocument/2006/relationships/image" Target="../media/image5.jpe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5" Type="http://schemas.openxmlformats.org/officeDocument/2006/relationships/image" Target="../media/image3.jpeg"/><Relationship Id="rId6" Type="http://schemas.openxmlformats.org/officeDocument/2006/relationships/image" Target="../media/image5.png"/><Relationship Id="rId7" Type="http://schemas.openxmlformats.org/officeDocument/2006/relationships/image" Target="../media/image5.jpe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5" Type="http://schemas.openxmlformats.org/officeDocument/2006/relationships/image" Target="../media/image3.jpeg"/><Relationship Id="rId6" Type="http://schemas.openxmlformats.org/officeDocument/2006/relationships/image" Target="../media/image5.png"/><Relationship Id="rId7" Type="http://schemas.openxmlformats.org/officeDocument/2006/relationships/image" Target="../media/image6.jpeg"/><Relationship Id="rId8" Type="http://schemas.openxmlformats.org/officeDocument/2006/relationships/image" Target="../media/image5.jpe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3.jpeg"/><Relationship Id="rId6" Type="http://schemas.openxmlformats.org/officeDocument/2006/relationships/image" Target="../media/image2.jpe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6.png"/><Relationship Id="rId4" Type="http://schemas.openxmlformats.org/officeDocument/2006/relationships/image" Target="../media/image1.jpeg"/><Relationship Id="rId5" Type="http://schemas.openxmlformats.org/officeDocument/2006/relationships/image" Target="../media/image7.png"/><Relationship Id="rId6" Type="http://schemas.openxmlformats.org/officeDocument/2006/relationships/image" Target="../media/image3.jpeg"/><Relationship Id="rId7" Type="http://schemas.openxmlformats.org/officeDocument/2006/relationships/image" Target="../media/image5.png"/><Relationship Id="rId8" Type="http://schemas.openxmlformats.org/officeDocument/2006/relationships/image" Target="../media/image4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5" Type="http://schemas.openxmlformats.org/officeDocument/2006/relationships/image" Target="../media/image3.jpeg"/><Relationship Id="rId6" Type="http://schemas.openxmlformats.org/officeDocument/2006/relationships/image" Target="../media/image5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5" Type="http://schemas.openxmlformats.org/officeDocument/2006/relationships/image" Target="../media/image3.jpeg"/><Relationship Id="rId6" Type="http://schemas.openxmlformats.org/officeDocument/2006/relationships/image" Target="../media/image5.png"/><Relationship Id="rId7" Type="http://schemas.openxmlformats.org/officeDocument/2006/relationships/image" Target="../media/image5.jpe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5" Type="http://schemas.openxmlformats.org/officeDocument/2006/relationships/image" Target="../media/image3.jpeg"/><Relationship Id="rId6" Type="http://schemas.openxmlformats.org/officeDocument/2006/relationships/image" Target="../media/image5.png"/><Relationship Id="rId7" Type="http://schemas.openxmlformats.org/officeDocument/2006/relationships/image" Target="../media/image5.jpeg"/><Relationship Id="rId8" Type="http://schemas.openxmlformats.org/officeDocument/2006/relationships/image" Target="../media/image7.jpe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8.png"/><Relationship Id="rId7" Type="http://schemas.openxmlformats.org/officeDocument/2006/relationships/image" Target="../media/image6.png"/><Relationship Id="rId8" Type="http://schemas.openxmlformats.org/officeDocument/2006/relationships/image" Target="../media/image5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2.jpeg"/><Relationship Id="rId7" Type="http://schemas.openxmlformats.org/officeDocument/2006/relationships/image" Target="../media/image6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5.jpeg"/><Relationship Id="rId4" Type="http://schemas.openxmlformats.org/officeDocument/2006/relationships/image" Target="../media/image4.png"/><Relationship Id="rId5" Type="http://schemas.openxmlformats.org/officeDocument/2006/relationships/image" Target="../media/image3.jpeg"/><Relationship Id="rId6" Type="http://schemas.openxmlformats.org/officeDocument/2006/relationships/image" Target="../media/image2.jpeg"/><Relationship Id="rId7" Type="http://schemas.openxmlformats.org/officeDocument/2006/relationships/image" Target="../media/image1.jpe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5.jpe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5.jpeg"/><Relationship Id="rId4" Type="http://schemas.openxmlformats.org/officeDocument/2006/relationships/image" Target="../media/image4.pn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9.png"/><Relationship Id="rId4" Type="http://schemas.openxmlformats.org/officeDocument/2006/relationships/image" Target="../media/image8.pn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3" Type="http://schemas.openxmlformats.org/officeDocument/2006/relationships/image" Target="../media/image8.png"/><Relationship Id="rId4" Type="http://schemas.openxmlformats.org/officeDocument/2006/relationships/image" Target="../media/image3.pn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6.png"/><Relationship Id="rId4" Type="http://schemas.openxmlformats.org/officeDocument/2006/relationships/image" Target="../media/image5.png"/><Relationship Id="rId5" Type="http://schemas.openxmlformats.org/officeDocument/2006/relationships/image" Target="../media/image1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2.jpeg"/><Relationship Id="rId7" Type="http://schemas.openxmlformats.org/officeDocument/2006/relationships/image" Target="../media/image6.png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7.jpeg"/></Relationships>
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hyperlink" Target="https://www.youtube.com/watch?v=A7nih6SANYs" TargetMode="External"/></Relationships>
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6.png"/><Relationship Id="rId4" Type="http://schemas.openxmlformats.org/officeDocument/2006/relationships/image" Target="../media/image1.jpeg"/><Relationship Id="rId5" Type="http://schemas.openxmlformats.org/officeDocument/2006/relationships/image" Target="../media/image7.png"/><Relationship Id="rId6" Type="http://schemas.openxmlformats.org/officeDocument/2006/relationships/image" Target="../media/image4.png"/><Relationship Id="rId7" Type="http://schemas.openxmlformats.org/officeDocument/2006/relationships/image" Target="../media/image3.jpeg"/><Relationship Id="rId8" Type="http://schemas.openxmlformats.org/officeDocument/2006/relationships/image" Target="../media/image5.png"/><Relationship Id="rId9" Type="http://schemas.openxmlformats.org/officeDocument/2006/relationships/image" Target="../media/image4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6.png"/><Relationship Id="rId4" Type="http://schemas.openxmlformats.org/officeDocument/2006/relationships/image" Target="../media/image1.jpeg"/><Relationship Id="rId5" Type="http://schemas.openxmlformats.org/officeDocument/2006/relationships/image" Target="../media/image4.png"/><Relationship Id="rId6" Type="http://schemas.openxmlformats.org/officeDocument/2006/relationships/image" Target="../media/image3.jpeg"/><Relationship Id="rId7" Type="http://schemas.openxmlformats.org/officeDocument/2006/relationships/image" Target="../media/image5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5" Type="http://schemas.openxmlformats.org/officeDocument/2006/relationships/image" Target="../media/image3.jpeg"/><Relationship Id="rId6" Type="http://schemas.openxmlformats.org/officeDocument/2006/relationships/image" Target="../media/image5.png"/><Relationship Id="rId7" Type="http://schemas.openxmlformats.org/officeDocument/2006/relationships/image" Target="../media/image5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5" Type="http://schemas.openxmlformats.org/officeDocument/2006/relationships/image" Target="../media/image3.jpeg"/><Relationship Id="rId6" Type="http://schemas.openxmlformats.org/officeDocument/2006/relationships/image" Target="../media/image5.png"/><Relationship Id="rId7" Type="http://schemas.openxmlformats.org/officeDocument/2006/relationships/image" Target="../media/image6.jpeg"/><Relationship Id="rId8" Type="http://schemas.openxmlformats.org/officeDocument/2006/relationships/image" Target="../media/image5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6.png"/><Relationship Id="rId4" Type="http://schemas.openxmlformats.org/officeDocument/2006/relationships/image" Target="../media/image5.png"/><Relationship Id="rId5" Type="http://schemas.openxmlformats.org/officeDocument/2006/relationships/image" Target="../media/image1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 txBox="1"/>
          <p:nvPr>
            <p:ph type="title" idx="4294967295"/>
          </p:nvPr>
        </p:nvSpPr>
        <p:spPr>
          <a:xfrm>
            <a:off x="812520" y="1809000"/>
            <a:ext cx="8534160" cy="53316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indent="15840" defTabSz="365760">
              <a:defRPr spc="-40" sz="1280"/>
            </a:pPr>
            <a:r>
              <a:t>Kommunikationssysteme </a:t>
            </a:r>
            <a:br/>
            <a:r>
              <a:t>Teil 1 - Ethernet</a:t>
            </a:r>
            <a:br/>
            <a:br/>
          </a:p>
        </p:txBody>
      </p:sp>
      <p:sp>
        <p:nvSpPr>
          <p:cNvPr id="120" name="PlaceHolder 2"/>
          <p:cNvSpPr txBox="1"/>
          <p:nvPr>
            <p:ph type="body" sz="quarter" idx="4294967295"/>
          </p:nvPr>
        </p:nvSpPr>
        <p:spPr>
          <a:xfrm>
            <a:off x="902519" y="3023999"/>
            <a:ext cx="8393402" cy="112464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304920" indent="-303479">
              <a:buSzTx/>
              <a:buNone/>
              <a:defRPr spc="-100"/>
            </a:pPr>
            <a:r>
              <a:t>Stephan Rupp</a:t>
            </a:r>
          </a:p>
          <a:p>
            <a:pPr marL="304920" indent="-303479">
              <a:buSzTx/>
              <a:buNone/>
              <a:defRPr spc="-100"/>
            </a:pPr>
            <a:r>
              <a:t>Masterstudium Informations- und Kommunikationstechnik</a:t>
            </a:r>
          </a:p>
        </p:txBody>
      </p:sp>
      <p:pic>
        <p:nvPicPr>
          <p:cNvPr id="121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800600"/>
            <a:ext cx="9905760" cy="1653840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Rectangle 2"/>
          <p:cNvSpPr txBox="1"/>
          <p:nvPr/>
        </p:nvSpPr>
        <p:spPr>
          <a:xfrm>
            <a:off x="-1" y="5433840"/>
            <a:ext cx="9889202" cy="3601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60" tIns="38160" rIns="38160" bIns="38160">
            <a:spAutoFit/>
          </a:bodyPr>
          <a:lstStyle>
            <a:lvl1pPr algn="ctr">
              <a:defRPr b="1" spc="-1" sz="2000">
                <a:solidFill>
                  <a:schemeClr val="accent3">
                    <a:lumOff val="44000"/>
                  </a:schemeClr>
                </a:solidFill>
              </a:defRPr>
            </a:lvl1pPr>
          </a:lstStyle>
          <a:p>
            <a:pPr/>
            <a:r>
              <a:t>www.dhbw-stuttgart.de </a:t>
            </a:r>
          </a:p>
        </p:txBody>
      </p:sp>
      <p:pic>
        <p:nvPicPr>
          <p:cNvPr id="123" name="Picture 3" descr="Picture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2520" y="368639"/>
            <a:ext cx="4519080" cy="71892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PlaceHolder 1"/>
          <p:cNvSpPr txBox="1"/>
          <p:nvPr>
            <p:ph type="sldNum" sz="quarter" idx="4294967295"/>
          </p:nvPr>
        </p:nvSpPr>
        <p:spPr>
          <a:xfrm>
            <a:off x="5077719" y="6388199"/>
            <a:ext cx="27340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696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697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Funktionweise der Bridge – 1. Anfrage</a:t>
            </a:r>
          </a:p>
        </p:txBody>
      </p:sp>
      <p:grpSp>
        <p:nvGrpSpPr>
          <p:cNvPr id="700" name="Group 2"/>
          <p:cNvGrpSpPr/>
          <p:nvPr/>
        </p:nvGrpSpPr>
        <p:grpSpPr>
          <a:xfrm>
            <a:off x="2615040" y="1772279"/>
            <a:ext cx="4327200" cy="2725201"/>
            <a:chOff x="0" y="0"/>
            <a:chExt cx="4327199" cy="2725199"/>
          </a:xfrm>
        </p:grpSpPr>
        <p:sp>
          <p:nvSpPr>
            <p:cNvPr id="698" name="Freeform 3"/>
            <p:cNvSpPr/>
            <p:nvPr/>
          </p:nvSpPr>
          <p:spPr>
            <a:xfrm>
              <a:off x="0" y="-1"/>
              <a:ext cx="4327200" cy="2725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  <a:close/>
                </a:path>
              </a:pathLst>
            </a:custGeom>
            <a:solidFill>
              <a:srgbClr val="CCEC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699" name="Freeform 4"/>
            <p:cNvSpPr/>
            <p:nvPr/>
          </p:nvSpPr>
          <p:spPr>
            <a:xfrm>
              <a:off x="0" y="-1"/>
              <a:ext cx="4327200" cy="2725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</a:path>
              </a:pathLst>
            </a:custGeom>
            <a:solidFill>
              <a:srgbClr val="CCFFC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pic>
        <p:nvPicPr>
          <p:cNvPr id="701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746879" y="2886840"/>
            <a:ext cx="1137961" cy="591841"/>
          </a:xfrm>
          <a:prstGeom prst="rect">
            <a:avLst/>
          </a:prstGeom>
          <a:ln w="12700">
            <a:miter lim="400000"/>
          </a:ln>
        </p:spPr>
      </p:pic>
      <p:sp>
        <p:nvSpPr>
          <p:cNvPr id="702" name="Freeform 7"/>
          <p:cNvSpPr/>
          <p:nvPr/>
        </p:nvSpPr>
        <p:spPr>
          <a:xfrm>
            <a:off x="5216759" y="5180349"/>
            <a:ext cx="190081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1290" y="12343"/>
                </a:lnTo>
                <a:lnTo>
                  <a:pt x="2581" y="6171"/>
                </a:lnTo>
                <a:lnTo>
                  <a:pt x="5209" y="0"/>
                </a:lnTo>
                <a:lnTo>
                  <a:pt x="10704" y="0"/>
                </a:lnTo>
                <a:lnTo>
                  <a:pt x="16200" y="9257"/>
                </a:lnTo>
                <a:lnTo>
                  <a:pt x="18876" y="12343"/>
                </a:lnTo>
                <a:lnTo>
                  <a:pt x="21600" y="9257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703" name="Picture 8" descr="Picture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599200" y="1283399"/>
            <a:ext cx="1012321" cy="860042"/>
          </a:xfrm>
          <a:prstGeom prst="rect">
            <a:avLst/>
          </a:prstGeom>
          <a:ln w="12700">
            <a:miter lim="400000"/>
          </a:ln>
        </p:spPr>
      </p:pic>
      <p:sp>
        <p:nvSpPr>
          <p:cNvPr id="704" name="Rectangle 9"/>
          <p:cNvSpPr txBox="1"/>
          <p:nvPr/>
        </p:nvSpPr>
        <p:spPr>
          <a:xfrm>
            <a:off x="2878199" y="3121919"/>
            <a:ext cx="718105" cy="329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Bridge</a:t>
            </a:r>
          </a:p>
        </p:txBody>
      </p:sp>
      <p:grpSp>
        <p:nvGrpSpPr>
          <p:cNvPr id="753" name="Group 10"/>
          <p:cNvGrpSpPr/>
          <p:nvPr/>
        </p:nvGrpSpPr>
        <p:grpSpPr>
          <a:xfrm>
            <a:off x="3998159" y="3247200"/>
            <a:ext cx="780481" cy="172441"/>
            <a:chOff x="0" y="0"/>
            <a:chExt cx="780480" cy="172440"/>
          </a:xfrm>
        </p:grpSpPr>
        <p:grpSp>
          <p:nvGrpSpPr>
            <p:cNvPr id="716" name="Group 11"/>
            <p:cNvGrpSpPr/>
            <p:nvPr/>
          </p:nvGrpSpPr>
          <p:grpSpPr>
            <a:xfrm>
              <a:off x="-1" y="1439"/>
              <a:ext cx="178921" cy="171002"/>
              <a:chOff x="0" y="0"/>
              <a:chExt cx="178920" cy="171000"/>
            </a:xfrm>
          </p:grpSpPr>
          <p:sp>
            <p:nvSpPr>
              <p:cNvPr id="705" name="Rectangle 12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706" name="Rectangle 13"/>
              <p:cNvSpPr/>
              <p:nvPr/>
            </p:nvSpPr>
            <p:spPr>
              <a:xfrm rot="5400000">
                <a:off x="33120" y="2375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715" name="Group 14"/>
              <p:cNvGrpSpPr/>
              <p:nvPr/>
            </p:nvGrpSpPr>
            <p:grpSpPr>
              <a:xfrm>
                <a:off x="57960" y="112680"/>
                <a:ext cx="60841" cy="28441"/>
                <a:chOff x="0" y="0"/>
                <a:chExt cx="60840" cy="28440"/>
              </a:xfrm>
            </p:grpSpPr>
            <p:sp>
              <p:nvSpPr>
                <p:cNvPr id="707" name="Line 15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08" name="Line 16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09" name="Line 17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10" name="Line 18"/>
                <p:cNvSpPr/>
                <p:nvPr/>
              </p:nvSpPr>
              <p:spPr>
                <a:xfrm flipV="1">
                  <a:off x="4320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11" name="Line 19"/>
                <p:cNvSpPr/>
                <p:nvPr/>
              </p:nvSpPr>
              <p:spPr>
                <a:xfrm flipV="1">
                  <a:off x="3456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12" name="Line 20"/>
                <p:cNvSpPr/>
                <p:nvPr/>
              </p:nvSpPr>
              <p:spPr>
                <a:xfrm flipV="1">
                  <a:off x="25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13" name="Line 21"/>
                <p:cNvSpPr/>
                <p:nvPr/>
              </p:nvSpPr>
              <p:spPr>
                <a:xfrm flipV="1">
                  <a:off x="6048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14" name="Line 22"/>
                <p:cNvSpPr/>
                <p:nvPr/>
              </p:nvSpPr>
              <p:spPr>
                <a:xfrm flipV="1">
                  <a:off x="5184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728" name="Group 23"/>
            <p:cNvGrpSpPr/>
            <p:nvPr/>
          </p:nvGrpSpPr>
          <p:grpSpPr>
            <a:xfrm>
              <a:off x="201599" y="-1"/>
              <a:ext cx="178921" cy="171002"/>
              <a:chOff x="0" y="0"/>
              <a:chExt cx="178920" cy="171000"/>
            </a:xfrm>
          </p:grpSpPr>
          <p:sp>
            <p:nvSpPr>
              <p:cNvPr id="717" name="Rectangle 24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718" name="Rectangle 25"/>
              <p:cNvSpPr/>
              <p:nvPr/>
            </p:nvSpPr>
            <p:spPr>
              <a:xfrm rot="5400000">
                <a:off x="33120" y="2339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727" name="Group 26"/>
              <p:cNvGrpSpPr/>
              <p:nvPr/>
            </p:nvGrpSpPr>
            <p:grpSpPr>
              <a:xfrm>
                <a:off x="57960" y="112680"/>
                <a:ext cx="60841" cy="28441"/>
                <a:chOff x="0" y="0"/>
                <a:chExt cx="60840" cy="28440"/>
              </a:xfrm>
            </p:grpSpPr>
            <p:sp>
              <p:nvSpPr>
                <p:cNvPr id="719" name="Line 27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20" name="Line 28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21" name="Line 29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22" name="Line 30"/>
                <p:cNvSpPr/>
                <p:nvPr/>
              </p:nvSpPr>
              <p:spPr>
                <a:xfrm flipV="1">
                  <a:off x="4320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23" name="Line 31"/>
                <p:cNvSpPr/>
                <p:nvPr/>
              </p:nvSpPr>
              <p:spPr>
                <a:xfrm flipV="1">
                  <a:off x="3456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24" name="Line 32"/>
                <p:cNvSpPr/>
                <p:nvPr/>
              </p:nvSpPr>
              <p:spPr>
                <a:xfrm flipV="1">
                  <a:off x="25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25" name="Line 33"/>
                <p:cNvSpPr/>
                <p:nvPr/>
              </p:nvSpPr>
              <p:spPr>
                <a:xfrm flipV="1">
                  <a:off x="6048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26" name="Line 34"/>
                <p:cNvSpPr/>
                <p:nvPr/>
              </p:nvSpPr>
              <p:spPr>
                <a:xfrm flipV="1">
                  <a:off x="5184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740" name="Group 35"/>
            <p:cNvGrpSpPr/>
            <p:nvPr/>
          </p:nvGrpSpPr>
          <p:grpSpPr>
            <a:xfrm>
              <a:off x="401759" y="-1"/>
              <a:ext cx="178921" cy="171002"/>
              <a:chOff x="0" y="0"/>
              <a:chExt cx="178920" cy="171000"/>
            </a:xfrm>
          </p:grpSpPr>
          <p:sp>
            <p:nvSpPr>
              <p:cNvPr id="729" name="Rectangle 36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730" name="Rectangle 37"/>
              <p:cNvSpPr/>
              <p:nvPr/>
            </p:nvSpPr>
            <p:spPr>
              <a:xfrm rot="5400000">
                <a:off x="32760" y="2339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739" name="Group 38"/>
              <p:cNvGrpSpPr/>
              <p:nvPr/>
            </p:nvGrpSpPr>
            <p:grpSpPr>
              <a:xfrm>
                <a:off x="57960" y="112680"/>
                <a:ext cx="60841" cy="28441"/>
                <a:chOff x="0" y="0"/>
                <a:chExt cx="60840" cy="28440"/>
              </a:xfrm>
            </p:grpSpPr>
            <p:sp>
              <p:nvSpPr>
                <p:cNvPr id="731" name="Line 39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32" name="Line 40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33" name="Line 41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34" name="Line 42"/>
                <p:cNvSpPr/>
                <p:nvPr/>
              </p:nvSpPr>
              <p:spPr>
                <a:xfrm flipV="1">
                  <a:off x="4320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35" name="Line 43"/>
                <p:cNvSpPr/>
                <p:nvPr/>
              </p:nvSpPr>
              <p:spPr>
                <a:xfrm flipV="1">
                  <a:off x="3456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36" name="Line 44"/>
                <p:cNvSpPr/>
                <p:nvPr/>
              </p:nvSpPr>
              <p:spPr>
                <a:xfrm flipV="1">
                  <a:off x="25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37" name="Line 45"/>
                <p:cNvSpPr/>
                <p:nvPr/>
              </p:nvSpPr>
              <p:spPr>
                <a:xfrm flipV="1">
                  <a:off x="6048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38" name="Line 46"/>
                <p:cNvSpPr/>
                <p:nvPr/>
              </p:nvSpPr>
              <p:spPr>
                <a:xfrm flipV="1">
                  <a:off x="5184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752" name="Group 47"/>
            <p:cNvGrpSpPr/>
            <p:nvPr/>
          </p:nvGrpSpPr>
          <p:grpSpPr>
            <a:xfrm>
              <a:off x="601559" y="-1"/>
              <a:ext cx="178922" cy="171002"/>
              <a:chOff x="0" y="0"/>
              <a:chExt cx="178920" cy="171000"/>
            </a:xfrm>
          </p:grpSpPr>
          <p:sp>
            <p:nvSpPr>
              <p:cNvPr id="741" name="Rectangle 48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742" name="Rectangle 49"/>
              <p:cNvSpPr/>
              <p:nvPr/>
            </p:nvSpPr>
            <p:spPr>
              <a:xfrm rot="5400000">
                <a:off x="33120" y="2339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751" name="Group 50"/>
              <p:cNvGrpSpPr/>
              <p:nvPr/>
            </p:nvGrpSpPr>
            <p:grpSpPr>
              <a:xfrm>
                <a:off x="58320" y="112680"/>
                <a:ext cx="60481" cy="28441"/>
                <a:chOff x="0" y="0"/>
                <a:chExt cx="60480" cy="28440"/>
              </a:xfrm>
            </p:grpSpPr>
            <p:sp>
              <p:nvSpPr>
                <p:cNvPr id="743" name="Line 51"/>
                <p:cNvSpPr/>
                <p:nvPr/>
              </p:nvSpPr>
              <p:spPr>
                <a:xfrm flipV="1">
                  <a:off x="16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44" name="Line 52"/>
                <p:cNvSpPr/>
                <p:nvPr/>
              </p:nvSpPr>
              <p:spPr>
                <a:xfrm flipV="1">
                  <a:off x="8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45" name="Line 53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46" name="Line 54"/>
                <p:cNvSpPr/>
                <p:nvPr/>
              </p:nvSpPr>
              <p:spPr>
                <a:xfrm flipV="1">
                  <a:off x="428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47" name="Line 55"/>
                <p:cNvSpPr/>
                <p:nvPr/>
              </p:nvSpPr>
              <p:spPr>
                <a:xfrm flipV="1">
                  <a:off x="3419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48" name="Line 56"/>
                <p:cNvSpPr/>
                <p:nvPr/>
              </p:nvSpPr>
              <p:spPr>
                <a:xfrm flipV="1">
                  <a:off x="2555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49" name="Line 57"/>
                <p:cNvSpPr/>
                <p:nvPr/>
              </p:nvSpPr>
              <p:spPr>
                <a:xfrm flipV="1">
                  <a:off x="601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50" name="Line 58"/>
                <p:cNvSpPr/>
                <p:nvPr/>
              </p:nvSpPr>
              <p:spPr>
                <a:xfrm flipV="1">
                  <a:off x="514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</p:grpSp>
      <p:sp>
        <p:nvSpPr>
          <p:cNvPr id="754" name="Line 59"/>
          <p:cNvSpPr/>
          <p:nvPr/>
        </p:nvSpPr>
        <p:spPr>
          <a:xfrm flipH="1">
            <a:off x="4067280" y="3370679"/>
            <a:ext cx="9721" cy="121284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755" name="Picture 60" descr="Picture 60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953760" y="2532959"/>
            <a:ext cx="1247401" cy="1091881"/>
          </a:xfrm>
          <a:prstGeom prst="rect">
            <a:avLst/>
          </a:prstGeom>
          <a:ln w="12700">
            <a:miter lim="400000"/>
          </a:ln>
        </p:spPr>
      </p:pic>
      <p:sp>
        <p:nvSpPr>
          <p:cNvPr id="756" name="Line 61"/>
          <p:cNvSpPr/>
          <p:nvPr/>
        </p:nvSpPr>
        <p:spPr>
          <a:xfrm flipV="1">
            <a:off x="4702319" y="3307319"/>
            <a:ext cx="2514601" cy="1584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757" name="Line 62"/>
          <p:cNvSpPr/>
          <p:nvPr/>
        </p:nvSpPr>
        <p:spPr>
          <a:xfrm flipV="1">
            <a:off x="4453199" y="1791360"/>
            <a:ext cx="2028601" cy="154944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758" name="Picture 63" descr="Picture 63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551920" y="1046879"/>
            <a:ext cx="1280880" cy="939602"/>
          </a:xfrm>
          <a:prstGeom prst="rect">
            <a:avLst/>
          </a:prstGeom>
          <a:ln w="12700">
            <a:miter lim="400000"/>
          </a:ln>
        </p:spPr>
      </p:pic>
      <p:sp>
        <p:nvSpPr>
          <p:cNvPr id="759" name="Line 64"/>
          <p:cNvSpPr/>
          <p:nvPr/>
        </p:nvSpPr>
        <p:spPr>
          <a:xfrm flipH="1" flipV="1">
            <a:off x="3318120" y="1980359"/>
            <a:ext cx="961920" cy="133956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760" name="Rectangle 65"/>
          <p:cNvSpPr txBox="1"/>
          <p:nvPr/>
        </p:nvSpPr>
        <p:spPr>
          <a:xfrm>
            <a:off x="3533759" y="1605599"/>
            <a:ext cx="538197" cy="329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Host</a:t>
            </a:r>
          </a:p>
        </p:txBody>
      </p:sp>
      <p:sp>
        <p:nvSpPr>
          <p:cNvPr id="761" name="Rectangle 66"/>
          <p:cNvSpPr txBox="1"/>
          <p:nvPr/>
        </p:nvSpPr>
        <p:spPr>
          <a:xfrm>
            <a:off x="5122800" y="1118519"/>
            <a:ext cx="538196" cy="329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Host</a:t>
            </a:r>
          </a:p>
        </p:txBody>
      </p:sp>
      <p:sp>
        <p:nvSpPr>
          <p:cNvPr id="762" name="Rectangle 67"/>
          <p:cNvSpPr txBox="1"/>
          <p:nvPr/>
        </p:nvSpPr>
        <p:spPr>
          <a:xfrm>
            <a:off x="8294400" y="2794680"/>
            <a:ext cx="885701" cy="6338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/>
          <a:p>
            <a:pPr>
              <a:spcBef>
                <a:spcPts val="400"/>
              </a:spcBef>
              <a:defRPr spc="-1" sz="1700"/>
            </a:pPr>
            <a:r>
              <a:t>Network</a:t>
            </a:r>
          </a:p>
          <a:p>
            <a:pPr>
              <a:spcBef>
                <a:spcPts val="400"/>
              </a:spcBef>
              <a:defRPr spc="-1" sz="1700"/>
            </a:pPr>
            <a:r>
              <a:t>Printer</a:t>
            </a:r>
          </a:p>
        </p:txBody>
      </p:sp>
      <p:sp>
        <p:nvSpPr>
          <p:cNvPr id="763" name="Rectangle 68"/>
          <p:cNvSpPr txBox="1"/>
          <p:nvPr/>
        </p:nvSpPr>
        <p:spPr>
          <a:xfrm>
            <a:off x="4411934" y="2239199"/>
            <a:ext cx="695252" cy="4356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spc="-1" sz="2400"/>
            </a:lvl1pPr>
          </a:lstStyle>
          <a:p>
            <a:pPr/>
            <a:r>
              <a:t>LAN</a:t>
            </a:r>
          </a:p>
        </p:txBody>
      </p:sp>
      <p:sp>
        <p:nvSpPr>
          <p:cNvPr id="764" name="Rectangle 69"/>
          <p:cNvSpPr/>
          <p:nvPr/>
        </p:nvSpPr>
        <p:spPr>
          <a:xfrm>
            <a:off x="600480" y="1043639"/>
            <a:ext cx="2219040" cy="358748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lvl1pPr>
          </a:lstStyle>
          <a:p>
            <a:pPr/>
            <a:r>
              <a:t>100:13:02:39:e5:f7</a:t>
            </a:r>
          </a:p>
        </p:txBody>
      </p:sp>
      <p:sp>
        <p:nvSpPr>
          <p:cNvPr id="765" name="Rectangle 70"/>
          <p:cNvSpPr/>
          <p:nvPr/>
        </p:nvSpPr>
        <p:spPr>
          <a:xfrm>
            <a:off x="6886799" y="1156320"/>
            <a:ext cx="2219041" cy="35874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lvl1pPr>
          </a:lstStyle>
          <a:p>
            <a:pPr/>
            <a:r>
              <a:t>100:0a:95:d1:52:30</a:t>
            </a:r>
          </a:p>
        </p:txBody>
      </p:sp>
      <p:sp>
        <p:nvSpPr>
          <p:cNvPr id="766" name="Rectangle 71"/>
          <p:cNvSpPr/>
          <p:nvPr/>
        </p:nvSpPr>
        <p:spPr>
          <a:xfrm>
            <a:off x="7009200" y="3728160"/>
            <a:ext cx="2219041" cy="35874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lvl1pPr>
          </a:lstStyle>
          <a:p>
            <a:pPr/>
            <a:r>
              <a:t>100:80:77:31:b6:45</a:t>
            </a:r>
          </a:p>
        </p:txBody>
      </p:sp>
      <p:sp>
        <p:nvSpPr>
          <p:cNvPr id="767" name="Rectangle 72"/>
          <p:cNvSpPr/>
          <p:nvPr/>
        </p:nvSpPr>
        <p:spPr>
          <a:xfrm>
            <a:off x="4204079" y="3883679"/>
            <a:ext cx="2219041" cy="358748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lvl1pPr>
          </a:lstStyle>
          <a:p>
            <a:pPr/>
            <a:r>
              <a:t>100:04:0e:73:3f:3d</a:t>
            </a:r>
          </a:p>
        </p:txBody>
      </p:sp>
      <p:sp>
        <p:nvSpPr>
          <p:cNvPr id="768" name="Line 73"/>
          <p:cNvSpPr/>
          <p:nvPr/>
        </p:nvSpPr>
        <p:spPr>
          <a:xfrm flipH="1">
            <a:off x="4114800" y="3478679"/>
            <a:ext cx="19081" cy="1143001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769" name="Line 74"/>
          <p:cNvSpPr/>
          <p:nvPr/>
        </p:nvSpPr>
        <p:spPr>
          <a:xfrm flipV="1">
            <a:off x="4465799" y="2099160"/>
            <a:ext cx="1514521" cy="1143001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770" name="Line 75"/>
          <p:cNvSpPr/>
          <p:nvPr/>
        </p:nvSpPr>
        <p:spPr>
          <a:xfrm>
            <a:off x="4732559" y="3375719"/>
            <a:ext cx="2219402" cy="361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771" name="Rectangle 76"/>
          <p:cNvSpPr/>
          <p:nvPr/>
        </p:nvSpPr>
        <p:spPr>
          <a:xfrm rot="360000">
            <a:off x="5193182" y="4734388"/>
            <a:ext cx="3234961" cy="621422"/>
          </a:xfrm>
          <a:prstGeom prst="rect">
            <a:avLst/>
          </a:prstGeom>
          <a:solidFill>
            <a:srgbClr val="3399FF"/>
          </a:solidFill>
          <a:ln w="12700">
            <a:solidFill>
              <a:srgbClr val="000000"/>
            </a:solidFill>
            <a:miter/>
          </a:ln>
          <a:effectLst>
            <a:outerShdw sx="100000" sy="100000" kx="0" ky="0" algn="b" rotWithShape="0" blurRad="0" dist="53966" dir="2700000">
              <a:srgbClr val="91919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400" tIns="41400" rIns="41400" bIns="41400">
            <a:spAutoFit/>
          </a:bodyPr>
          <a:lstStyle>
            <a:lvl1pPr algn="ctr">
              <a:spcBef>
                <a:spcPts val="400"/>
              </a:spcBef>
              <a:defRPr b="1" i="1" spc="-1">
                <a:solidFill>
                  <a:schemeClr val="accent3">
                    <a:lumOff val="44000"/>
                  </a:schemeClr>
                </a:solidFill>
              </a:defRPr>
            </a:lvl1pPr>
          </a:lstStyle>
          <a:p>
            <a:pPr/>
            <a:r>
              <a:t>erstes Mal: Anfrage an alle Ports weiter geben</a:t>
            </a:r>
          </a:p>
        </p:txBody>
      </p:sp>
      <p:sp>
        <p:nvSpPr>
          <p:cNvPr id="772" name="Rectangle 77"/>
          <p:cNvSpPr/>
          <p:nvPr/>
        </p:nvSpPr>
        <p:spPr>
          <a:xfrm rot="21347999">
            <a:off x="1728339" y="5417653"/>
            <a:ext cx="2999882" cy="621423"/>
          </a:xfrm>
          <a:prstGeom prst="rect">
            <a:avLst/>
          </a:prstGeom>
          <a:solidFill>
            <a:srgbClr val="006BB2"/>
          </a:solidFill>
          <a:ln w="12700">
            <a:solidFill>
              <a:srgbClr val="000000"/>
            </a:solidFill>
            <a:miter/>
          </a:ln>
          <a:effectLst>
            <a:outerShdw sx="100000" sy="100000" kx="0" ky="0" algn="b" rotWithShape="0" blurRad="0" dist="53966" dir="2700000">
              <a:srgbClr val="91919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400" tIns="41400" rIns="41400" bIns="41400">
            <a:spAutoFit/>
          </a:bodyPr>
          <a:lstStyle>
            <a:lvl1pPr algn="ctr">
              <a:spcBef>
                <a:spcPts val="400"/>
              </a:spcBef>
              <a:defRPr b="1" i="1" spc="-1">
                <a:solidFill>
                  <a:schemeClr val="accent3">
                    <a:lumOff val="44000"/>
                  </a:schemeClr>
                </a:solidFill>
              </a:defRPr>
            </a:lvl1pPr>
          </a:lstStyle>
          <a:p>
            <a:pPr/>
            <a:r>
              <a:t>MAC Adresse des Absenders lernen</a:t>
            </a:r>
          </a:p>
        </p:txBody>
      </p:sp>
      <p:grpSp>
        <p:nvGrpSpPr>
          <p:cNvPr id="776" name="Group 78"/>
          <p:cNvGrpSpPr/>
          <p:nvPr/>
        </p:nvGrpSpPr>
        <p:grpSpPr>
          <a:xfrm>
            <a:off x="866879" y="2029679"/>
            <a:ext cx="2943361" cy="924338"/>
            <a:chOff x="0" y="0"/>
            <a:chExt cx="2943360" cy="924336"/>
          </a:xfrm>
        </p:grpSpPr>
        <p:sp>
          <p:nvSpPr>
            <p:cNvPr id="773" name="Line 79"/>
            <p:cNvSpPr/>
            <p:nvPr/>
          </p:nvSpPr>
          <p:spPr>
            <a:xfrm>
              <a:off x="2381400" y="33119"/>
              <a:ext cx="561961" cy="752402"/>
            </a:xfrm>
            <a:prstGeom prst="line">
              <a:avLst/>
            </a:prstGeom>
            <a:noFill/>
            <a:ln w="38100" cap="flat">
              <a:solidFill>
                <a:srgbClr val="FF9933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774" name="Rectangle 80"/>
            <p:cNvSpPr txBox="1"/>
            <p:nvPr/>
          </p:nvSpPr>
          <p:spPr>
            <a:xfrm>
              <a:off x="0" y="290519"/>
              <a:ext cx="2551681" cy="6338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1040" tIns="41040" rIns="41040" bIns="41040" numCol="1" anchor="t">
              <a:spAutoFit/>
            </a:bodyPr>
            <a:lstStyle/>
            <a:p>
              <a:pPr algn="r">
                <a:spcBef>
                  <a:spcPts val="400"/>
                </a:spcBef>
                <a:defRPr spc="-1" sz="1700"/>
              </a:pPr>
              <a:r>
                <a:t>Request message</a:t>
              </a:r>
            </a:p>
            <a:p>
              <a:pPr algn="r">
                <a:spcBef>
                  <a:spcPts val="400"/>
                </a:spcBef>
                <a:defRPr spc="-1" sz="1700"/>
              </a:pPr>
              <a:r>
                <a:t>to 100:0a:95:d1:52:30</a:t>
              </a:r>
            </a:p>
          </p:txBody>
        </p:sp>
        <p:pic>
          <p:nvPicPr>
            <p:cNvPr id="775" name="Picture 81" descr="Picture 81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800280" y="0"/>
              <a:ext cx="458281" cy="29484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787" name="Group 82"/>
          <p:cNvGrpSpPr/>
          <p:nvPr/>
        </p:nvGrpSpPr>
        <p:grpSpPr>
          <a:xfrm>
            <a:off x="694080" y="3322130"/>
            <a:ext cx="3617071" cy="1914069"/>
            <a:chOff x="0" y="0"/>
            <a:chExt cx="3617069" cy="1914068"/>
          </a:xfrm>
        </p:grpSpPr>
        <p:sp>
          <p:nvSpPr>
            <p:cNvPr id="777" name="AutoShape 83"/>
            <p:cNvSpPr/>
            <p:nvPr/>
          </p:nvSpPr>
          <p:spPr>
            <a:xfrm>
              <a:off x="0" y="0"/>
              <a:ext cx="3617071" cy="19140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570"/>
                  </a:moveTo>
                  <a:cubicBezTo>
                    <a:pt x="0" y="9352"/>
                    <a:pt x="523" y="8364"/>
                    <a:pt x="1167" y="8364"/>
                  </a:cubicBezTo>
                  <a:lnTo>
                    <a:pt x="8575" y="8364"/>
                  </a:lnTo>
                  <a:lnTo>
                    <a:pt x="21600" y="0"/>
                  </a:lnTo>
                  <a:lnTo>
                    <a:pt x="12250" y="8364"/>
                  </a:lnTo>
                  <a:lnTo>
                    <a:pt x="13533" y="8364"/>
                  </a:lnTo>
                  <a:cubicBezTo>
                    <a:pt x="14178" y="8364"/>
                    <a:pt x="14700" y="9352"/>
                    <a:pt x="14700" y="10570"/>
                  </a:cubicBezTo>
                  <a:lnTo>
                    <a:pt x="14700" y="10570"/>
                  </a:lnTo>
                  <a:lnTo>
                    <a:pt x="14700" y="19394"/>
                  </a:lnTo>
                  <a:cubicBezTo>
                    <a:pt x="14700" y="20612"/>
                    <a:pt x="14178" y="21600"/>
                    <a:pt x="13533" y="21600"/>
                  </a:cubicBezTo>
                  <a:lnTo>
                    <a:pt x="1167" y="21600"/>
                  </a:lnTo>
                  <a:cubicBezTo>
                    <a:pt x="523" y="21600"/>
                    <a:pt x="0" y="20612"/>
                    <a:pt x="0" y="19394"/>
                  </a:cubicBezTo>
                  <a:lnTo>
                    <a:pt x="0" y="10570"/>
                  </a:lnTo>
                  <a:close/>
                </a:path>
              </a:pathLst>
            </a:custGeom>
            <a:solidFill>
              <a:srgbClr val="FFFFCC"/>
            </a:solidFill>
            <a:ln w="9525" cap="flat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778" name="Rectangle 84"/>
            <p:cNvSpPr/>
            <p:nvPr/>
          </p:nvSpPr>
          <p:spPr>
            <a:xfrm>
              <a:off x="77759" y="875828"/>
              <a:ext cx="2249281" cy="899640"/>
            </a:xfrm>
            <a:prstGeom prst="rect">
              <a:avLst/>
            </a:prstGeom>
            <a:solidFill>
              <a:schemeClr val="accent3">
                <a:lumOff val="44000"/>
              </a:schemeClr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779" name="Line 85"/>
            <p:cNvSpPr/>
            <p:nvPr/>
          </p:nvSpPr>
          <p:spPr>
            <a:xfrm>
              <a:off x="77759" y="1145828"/>
              <a:ext cx="2249282" cy="36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780" name="Line 86"/>
            <p:cNvSpPr/>
            <p:nvPr/>
          </p:nvSpPr>
          <p:spPr>
            <a:xfrm flipV="1">
              <a:off x="1607039" y="876549"/>
              <a:ext cx="361" cy="90000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781" name="Rectangle 87"/>
            <p:cNvSpPr txBox="1"/>
            <p:nvPr/>
          </p:nvSpPr>
          <p:spPr>
            <a:xfrm>
              <a:off x="299519" y="875828"/>
              <a:ext cx="478081" cy="2794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1040" tIns="41040" rIns="41040" bIns="41040" numCol="1" anchor="t">
              <a:spAutoFit/>
            </a:bodyPr>
            <a:lstStyle>
              <a:lvl1pPr>
                <a:spcBef>
                  <a:spcPts val="400"/>
                </a:spcBef>
                <a:defRPr spc="-1" sz="1400"/>
              </a:lvl1pPr>
            </a:lstStyle>
            <a:p>
              <a:pPr/>
              <a:r>
                <a:t>MAC</a:t>
              </a:r>
            </a:p>
          </p:txBody>
        </p:sp>
        <p:sp>
          <p:nvSpPr>
            <p:cNvPr id="782" name="Rectangle 88"/>
            <p:cNvSpPr txBox="1"/>
            <p:nvPr/>
          </p:nvSpPr>
          <p:spPr>
            <a:xfrm>
              <a:off x="1785239" y="875828"/>
              <a:ext cx="420356" cy="2794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t">
              <a:spAutoFit/>
            </a:bodyPr>
            <a:lstStyle>
              <a:lvl1pPr>
                <a:spcBef>
                  <a:spcPts val="400"/>
                </a:spcBef>
                <a:defRPr spc="-1" sz="1400"/>
              </a:lvl1pPr>
            </a:lstStyle>
            <a:p>
              <a:pPr/>
              <a:r>
                <a:t>Port</a:t>
              </a:r>
            </a:p>
          </p:txBody>
        </p:sp>
        <p:sp>
          <p:nvSpPr>
            <p:cNvPr id="783" name="Rectangle 89"/>
            <p:cNvSpPr txBox="1"/>
            <p:nvPr/>
          </p:nvSpPr>
          <p:spPr>
            <a:xfrm>
              <a:off x="137722" y="1099748"/>
              <a:ext cx="1371556" cy="2628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4999" tIns="44999" rIns="44999" bIns="44999" numCol="1" anchor="t">
              <a:spAutoFit/>
            </a:bodyPr>
            <a:lstStyle>
              <a:lvl1pPr algn="ctr">
                <a:spcBef>
                  <a:spcPts val="400"/>
                </a:spcBef>
                <a:defRPr spc="-1" sz="1200"/>
              </a:lvl1pPr>
            </a:lstStyle>
            <a:p>
              <a:pPr/>
              <a:r>
                <a:t>100:13:02:39:e5:f7</a:t>
              </a:r>
            </a:p>
          </p:txBody>
        </p:sp>
        <p:sp>
          <p:nvSpPr>
            <p:cNvPr id="784" name="Line 90"/>
            <p:cNvSpPr/>
            <p:nvPr/>
          </p:nvSpPr>
          <p:spPr>
            <a:xfrm>
              <a:off x="77759" y="1325108"/>
              <a:ext cx="2249282" cy="360"/>
            </a:xfrm>
            <a:prstGeom prst="line">
              <a:avLst/>
            </a:prstGeom>
            <a:noFill/>
            <a:ln w="9525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785" name="Line 91"/>
            <p:cNvSpPr/>
            <p:nvPr/>
          </p:nvSpPr>
          <p:spPr>
            <a:xfrm>
              <a:off x="77759" y="1506188"/>
              <a:ext cx="2249282" cy="360"/>
            </a:xfrm>
            <a:prstGeom prst="line">
              <a:avLst/>
            </a:prstGeom>
            <a:noFill/>
            <a:ln w="9525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786" name="Rectangle 92"/>
            <p:cNvSpPr txBox="1"/>
            <p:nvPr/>
          </p:nvSpPr>
          <p:spPr>
            <a:xfrm>
              <a:off x="1827654" y="1099748"/>
              <a:ext cx="187332" cy="2628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4999" tIns="44999" rIns="44999" bIns="44999" numCol="1" anchor="t">
              <a:spAutoFit/>
            </a:bodyPr>
            <a:lstStyle>
              <a:lvl1pPr algn="ctr">
                <a:spcBef>
                  <a:spcPts val="400"/>
                </a:spcBef>
                <a:defRPr spc="-1" sz="1200"/>
              </a:lvl1pPr>
            </a:lstStyle>
            <a:p>
              <a:pPr/>
              <a:r>
                <a:t>2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7" dur="500"/>
                                        <p:tgtEl>
                                          <p:spTgt spid="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1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12" dur="500"/>
                                        <p:tgtEl>
                                          <p:spTgt spid="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Class="entr" nodeType="afterEffect" presetSubtype="8" presetID="2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6" dur="500"/>
                                        <p:tgtEl>
                                          <p:spTgt spid="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Class="entr" nodeType="afterEffect" presetSubtype="8" presetID="2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0" dur="500"/>
                                        <p:tgtEl>
                                          <p:spTgt spid="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Class="entr" nodeType="afterEffect" presetID="10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4" dur="500"/>
                                        <p:tgtEl>
                                          <p:spTgt spid="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2" presetID="22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 transition="in">
                                      <p:cBhvr>
                                        <p:cTn id="29" dur="500"/>
                                        <p:tgtEl>
                                          <p:spTgt spid="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Class="entr" nodeType="afterEffect" presetID="10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3" dur="500"/>
                                        <p:tgtEl>
                                          <p:spTgt spid="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71" grpId="5"/>
      <p:bldP build="whole" bldLvl="1" animBg="1" rev="0" advAuto="0" spid="772" grpId="7"/>
      <p:bldP build="whole" bldLvl="1" animBg="1" rev="0" advAuto="0" spid="768" grpId="2"/>
      <p:bldP build="whole" bldLvl="1" animBg="1" rev="0" advAuto="0" spid="776" grpId="1"/>
      <p:bldP build="whole" bldLvl="1" animBg="1" rev="0" advAuto="0" spid="769" grpId="3"/>
      <p:bldP build="whole" bldLvl="1" animBg="1" rev="0" advAuto="0" spid="770" grpId="4"/>
      <p:bldP build="whole" bldLvl="1" animBg="1" rev="0" advAuto="0" spid="787" grpId="6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PlaceHolder 1"/>
          <p:cNvSpPr txBox="1"/>
          <p:nvPr>
            <p:ph type="sldNum" sz="quarter" idx="4294967295"/>
          </p:nvPr>
        </p:nvSpPr>
        <p:spPr>
          <a:xfrm>
            <a:off x="5083374" y="6388199"/>
            <a:ext cx="26209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790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791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Funktionweise der Bridge – Antwort</a:t>
            </a:r>
          </a:p>
        </p:txBody>
      </p:sp>
      <p:grpSp>
        <p:nvGrpSpPr>
          <p:cNvPr id="794" name="Group 2"/>
          <p:cNvGrpSpPr/>
          <p:nvPr/>
        </p:nvGrpSpPr>
        <p:grpSpPr>
          <a:xfrm>
            <a:off x="2615040" y="1772279"/>
            <a:ext cx="4327200" cy="2725201"/>
            <a:chOff x="0" y="0"/>
            <a:chExt cx="4327199" cy="2725199"/>
          </a:xfrm>
        </p:grpSpPr>
        <p:sp>
          <p:nvSpPr>
            <p:cNvPr id="792" name="Freeform 3"/>
            <p:cNvSpPr/>
            <p:nvPr/>
          </p:nvSpPr>
          <p:spPr>
            <a:xfrm>
              <a:off x="0" y="-1"/>
              <a:ext cx="4327200" cy="2725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  <a:close/>
                </a:path>
              </a:pathLst>
            </a:custGeom>
            <a:solidFill>
              <a:srgbClr val="CCEC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793" name="Freeform 4"/>
            <p:cNvSpPr/>
            <p:nvPr/>
          </p:nvSpPr>
          <p:spPr>
            <a:xfrm>
              <a:off x="0" y="-1"/>
              <a:ext cx="4327200" cy="2725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</a:path>
              </a:pathLst>
            </a:custGeom>
            <a:solidFill>
              <a:srgbClr val="CCFFC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pic>
        <p:nvPicPr>
          <p:cNvPr id="795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746879" y="2886840"/>
            <a:ext cx="1137961" cy="591841"/>
          </a:xfrm>
          <a:prstGeom prst="rect">
            <a:avLst/>
          </a:prstGeom>
          <a:ln w="12700">
            <a:miter lim="400000"/>
          </a:ln>
        </p:spPr>
      </p:pic>
      <p:pic>
        <p:nvPicPr>
          <p:cNvPr id="796" name="Picture 7" descr="Picture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599200" y="1283399"/>
            <a:ext cx="1012321" cy="86004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845" name="Group 8"/>
          <p:cNvGrpSpPr/>
          <p:nvPr/>
        </p:nvGrpSpPr>
        <p:grpSpPr>
          <a:xfrm>
            <a:off x="3998159" y="3247200"/>
            <a:ext cx="780481" cy="172441"/>
            <a:chOff x="0" y="0"/>
            <a:chExt cx="780480" cy="172440"/>
          </a:xfrm>
        </p:grpSpPr>
        <p:grpSp>
          <p:nvGrpSpPr>
            <p:cNvPr id="808" name="Group 9"/>
            <p:cNvGrpSpPr/>
            <p:nvPr/>
          </p:nvGrpSpPr>
          <p:grpSpPr>
            <a:xfrm>
              <a:off x="-1" y="1439"/>
              <a:ext cx="178921" cy="171002"/>
              <a:chOff x="0" y="0"/>
              <a:chExt cx="178920" cy="171000"/>
            </a:xfrm>
          </p:grpSpPr>
          <p:sp>
            <p:nvSpPr>
              <p:cNvPr id="797" name="Rectangle 10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798" name="Rectangle 11"/>
              <p:cNvSpPr/>
              <p:nvPr/>
            </p:nvSpPr>
            <p:spPr>
              <a:xfrm rot="5400000">
                <a:off x="33120" y="2375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807" name="Group 12"/>
              <p:cNvGrpSpPr/>
              <p:nvPr/>
            </p:nvGrpSpPr>
            <p:grpSpPr>
              <a:xfrm>
                <a:off x="57960" y="112680"/>
                <a:ext cx="60841" cy="28441"/>
                <a:chOff x="0" y="0"/>
                <a:chExt cx="60840" cy="28440"/>
              </a:xfrm>
            </p:grpSpPr>
            <p:sp>
              <p:nvSpPr>
                <p:cNvPr id="799" name="Line 13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00" name="Line 14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01" name="Line 15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02" name="Line 16"/>
                <p:cNvSpPr/>
                <p:nvPr/>
              </p:nvSpPr>
              <p:spPr>
                <a:xfrm flipV="1">
                  <a:off x="4320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03" name="Line 17"/>
                <p:cNvSpPr/>
                <p:nvPr/>
              </p:nvSpPr>
              <p:spPr>
                <a:xfrm flipV="1">
                  <a:off x="3456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04" name="Line 18"/>
                <p:cNvSpPr/>
                <p:nvPr/>
              </p:nvSpPr>
              <p:spPr>
                <a:xfrm flipV="1">
                  <a:off x="25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05" name="Line 19"/>
                <p:cNvSpPr/>
                <p:nvPr/>
              </p:nvSpPr>
              <p:spPr>
                <a:xfrm flipV="1">
                  <a:off x="6048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06" name="Line 20"/>
                <p:cNvSpPr/>
                <p:nvPr/>
              </p:nvSpPr>
              <p:spPr>
                <a:xfrm flipV="1">
                  <a:off x="5184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820" name="Group 21"/>
            <p:cNvGrpSpPr/>
            <p:nvPr/>
          </p:nvGrpSpPr>
          <p:grpSpPr>
            <a:xfrm>
              <a:off x="201599" y="-1"/>
              <a:ext cx="178921" cy="171002"/>
              <a:chOff x="0" y="0"/>
              <a:chExt cx="178920" cy="171000"/>
            </a:xfrm>
          </p:grpSpPr>
          <p:sp>
            <p:nvSpPr>
              <p:cNvPr id="809" name="Rectangle 22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10" name="Rectangle 23"/>
              <p:cNvSpPr/>
              <p:nvPr/>
            </p:nvSpPr>
            <p:spPr>
              <a:xfrm rot="5400000">
                <a:off x="33120" y="2339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819" name="Group 24"/>
              <p:cNvGrpSpPr/>
              <p:nvPr/>
            </p:nvGrpSpPr>
            <p:grpSpPr>
              <a:xfrm>
                <a:off x="57960" y="112680"/>
                <a:ext cx="60841" cy="28441"/>
                <a:chOff x="0" y="0"/>
                <a:chExt cx="60840" cy="28440"/>
              </a:xfrm>
            </p:grpSpPr>
            <p:sp>
              <p:nvSpPr>
                <p:cNvPr id="811" name="Line 25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12" name="Line 26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13" name="Line 27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14" name="Line 28"/>
                <p:cNvSpPr/>
                <p:nvPr/>
              </p:nvSpPr>
              <p:spPr>
                <a:xfrm flipV="1">
                  <a:off x="4320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15" name="Line 29"/>
                <p:cNvSpPr/>
                <p:nvPr/>
              </p:nvSpPr>
              <p:spPr>
                <a:xfrm flipV="1">
                  <a:off x="3456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16" name="Line 30"/>
                <p:cNvSpPr/>
                <p:nvPr/>
              </p:nvSpPr>
              <p:spPr>
                <a:xfrm flipV="1">
                  <a:off x="25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17" name="Line 31"/>
                <p:cNvSpPr/>
                <p:nvPr/>
              </p:nvSpPr>
              <p:spPr>
                <a:xfrm flipV="1">
                  <a:off x="6048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18" name="Line 32"/>
                <p:cNvSpPr/>
                <p:nvPr/>
              </p:nvSpPr>
              <p:spPr>
                <a:xfrm flipV="1">
                  <a:off x="5184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832" name="Group 33"/>
            <p:cNvGrpSpPr/>
            <p:nvPr/>
          </p:nvGrpSpPr>
          <p:grpSpPr>
            <a:xfrm>
              <a:off x="401759" y="-1"/>
              <a:ext cx="178921" cy="171002"/>
              <a:chOff x="0" y="0"/>
              <a:chExt cx="178920" cy="171000"/>
            </a:xfrm>
          </p:grpSpPr>
          <p:sp>
            <p:nvSpPr>
              <p:cNvPr id="821" name="Rectangle 34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22" name="Rectangle 35"/>
              <p:cNvSpPr/>
              <p:nvPr/>
            </p:nvSpPr>
            <p:spPr>
              <a:xfrm rot="5400000">
                <a:off x="32760" y="2339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831" name="Group 36"/>
              <p:cNvGrpSpPr/>
              <p:nvPr/>
            </p:nvGrpSpPr>
            <p:grpSpPr>
              <a:xfrm>
                <a:off x="57960" y="112680"/>
                <a:ext cx="60841" cy="28441"/>
                <a:chOff x="0" y="0"/>
                <a:chExt cx="60840" cy="28440"/>
              </a:xfrm>
            </p:grpSpPr>
            <p:sp>
              <p:nvSpPr>
                <p:cNvPr id="823" name="Line 37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24" name="Line 38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25" name="Line 39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26" name="Line 40"/>
                <p:cNvSpPr/>
                <p:nvPr/>
              </p:nvSpPr>
              <p:spPr>
                <a:xfrm flipV="1">
                  <a:off x="4320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27" name="Line 41"/>
                <p:cNvSpPr/>
                <p:nvPr/>
              </p:nvSpPr>
              <p:spPr>
                <a:xfrm flipV="1">
                  <a:off x="3456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28" name="Line 42"/>
                <p:cNvSpPr/>
                <p:nvPr/>
              </p:nvSpPr>
              <p:spPr>
                <a:xfrm flipV="1">
                  <a:off x="25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29" name="Line 43"/>
                <p:cNvSpPr/>
                <p:nvPr/>
              </p:nvSpPr>
              <p:spPr>
                <a:xfrm flipV="1">
                  <a:off x="6048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30" name="Line 44"/>
                <p:cNvSpPr/>
                <p:nvPr/>
              </p:nvSpPr>
              <p:spPr>
                <a:xfrm flipV="1">
                  <a:off x="5184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844" name="Group 45"/>
            <p:cNvGrpSpPr/>
            <p:nvPr/>
          </p:nvGrpSpPr>
          <p:grpSpPr>
            <a:xfrm>
              <a:off x="601559" y="-1"/>
              <a:ext cx="178922" cy="171002"/>
              <a:chOff x="0" y="0"/>
              <a:chExt cx="178920" cy="171000"/>
            </a:xfrm>
          </p:grpSpPr>
          <p:sp>
            <p:nvSpPr>
              <p:cNvPr id="833" name="Rectangle 46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34" name="Rectangle 47"/>
              <p:cNvSpPr/>
              <p:nvPr/>
            </p:nvSpPr>
            <p:spPr>
              <a:xfrm rot="5400000">
                <a:off x="33120" y="2339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843" name="Group 48"/>
              <p:cNvGrpSpPr/>
              <p:nvPr/>
            </p:nvGrpSpPr>
            <p:grpSpPr>
              <a:xfrm>
                <a:off x="58320" y="112680"/>
                <a:ext cx="60481" cy="28441"/>
                <a:chOff x="0" y="0"/>
                <a:chExt cx="60480" cy="28440"/>
              </a:xfrm>
            </p:grpSpPr>
            <p:sp>
              <p:nvSpPr>
                <p:cNvPr id="835" name="Line 49"/>
                <p:cNvSpPr/>
                <p:nvPr/>
              </p:nvSpPr>
              <p:spPr>
                <a:xfrm flipV="1">
                  <a:off x="16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36" name="Line 50"/>
                <p:cNvSpPr/>
                <p:nvPr/>
              </p:nvSpPr>
              <p:spPr>
                <a:xfrm flipV="1">
                  <a:off x="8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37" name="Line 51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38" name="Line 52"/>
                <p:cNvSpPr/>
                <p:nvPr/>
              </p:nvSpPr>
              <p:spPr>
                <a:xfrm flipV="1">
                  <a:off x="428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39" name="Line 53"/>
                <p:cNvSpPr/>
                <p:nvPr/>
              </p:nvSpPr>
              <p:spPr>
                <a:xfrm flipV="1">
                  <a:off x="3419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40" name="Line 54"/>
                <p:cNvSpPr/>
                <p:nvPr/>
              </p:nvSpPr>
              <p:spPr>
                <a:xfrm flipV="1">
                  <a:off x="2555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41" name="Line 55"/>
                <p:cNvSpPr/>
                <p:nvPr/>
              </p:nvSpPr>
              <p:spPr>
                <a:xfrm flipV="1">
                  <a:off x="601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42" name="Line 56"/>
                <p:cNvSpPr/>
                <p:nvPr/>
              </p:nvSpPr>
              <p:spPr>
                <a:xfrm flipV="1">
                  <a:off x="514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</p:grpSp>
      <p:sp>
        <p:nvSpPr>
          <p:cNvPr id="846" name="Line 57"/>
          <p:cNvSpPr/>
          <p:nvPr/>
        </p:nvSpPr>
        <p:spPr>
          <a:xfrm flipH="1">
            <a:off x="4065839" y="3353399"/>
            <a:ext cx="9361" cy="121284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847" name="Picture 58" descr="Picture 58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953760" y="2532959"/>
            <a:ext cx="1247401" cy="1091881"/>
          </a:xfrm>
          <a:prstGeom prst="rect">
            <a:avLst/>
          </a:prstGeom>
          <a:ln w="12700">
            <a:miter lim="400000"/>
          </a:ln>
        </p:spPr>
      </p:pic>
      <p:sp>
        <p:nvSpPr>
          <p:cNvPr id="848" name="Line 59"/>
          <p:cNvSpPr/>
          <p:nvPr/>
        </p:nvSpPr>
        <p:spPr>
          <a:xfrm flipV="1">
            <a:off x="4453199" y="1791360"/>
            <a:ext cx="2028601" cy="154944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849" name="Picture 60" descr="Picture 60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551920" y="1046879"/>
            <a:ext cx="1280880" cy="939602"/>
          </a:xfrm>
          <a:prstGeom prst="rect">
            <a:avLst/>
          </a:prstGeom>
          <a:ln w="12700">
            <a:miter lim="400000"/>
          </a:ln>
        </p:spPr>
      </p:pic>
      <p:sp>
        <p:nvSpPr>
          <p:cNvPr id="850" name="Line 61"/>
          <p:cNvSpPr/>
          <p:nvPr/>
        </p:nvSpPr>
        <p:spPr>
          <a:xfrm flipH="1" flipV="1">
            <a:off x="3318120" y="1980359"/>
            <a:ext cx="961920" cy="133956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851" name="Rectangle 62"/>
          <p:cNvSpPr txBox="1"/>
          <p:nvPr/>
        </p:nvSpPr>
        <p:spPr>
          <a:xfrm>
            <a:off x="3533759" y="1605599"/>
            <a:ext cx="538197" cy="329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Host</a:t>
            </a:r>
          </a:p>
        </p:txBody>
      </p:sp>
      <p:sp>
        <p:nvSpPr>
          <p:cNvPr id="852" name="Rectangle 63"/>
          <p:cNvSpPr txBox="1"/>
          <p:nvPr/>
        </p:nvSpPr>
        <p:spPr>
          <a:xfrm>
            <a:off x="5122800" y="1118519"/>
            <a:ext cx="538196" cy="329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Host</a:t>
            </a:r>
          </a:p>
        </p:txBody>
      </p:sp>
      <p:sp>
        <p:nvSpPr>
          <p:cNvPr id="853" name="Rectangle 64"/>
          <p:cNvSpPr txBox="1"/>
          <p:nvPr/>
        </p:nvSpPr>
        <p:spPr>
          <a:xfrm>
            <a:off x="8294400" y="2794680"/>
            <a:ext cx="885701" cy="6338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/>
          <a:p>
            <a:pPr>
              <a:spcBef>
                <a:spcPts val="400"/>
              </a:spcBef>
              <a:defRPr spc="-1" sz="1700"/>
            </a:pPr>
            <a:r>
              <a:t>Network</a:t>
            </a:r>
          </a:p>
          <a:p>
            <a:pPr>
              <a:spcBef>
                <a:spcPts val="400"/>
              </a:spcBef>
              <a:defRPr spc="-1" sz="1700"/>
            </a:pPr>
            <a:r>
              <a:t>Printer</a:t>
            </a:r>
          </a:p>
        </p:txBody>
      </p:sp>
      <p:sp>
        <p:nvSpPr>
          <p:cNvPr id="854" name="Rectangle 65"/>
          <p:cNvSpPr txBox="1"/>
          <p:nvPr/>
        </p:nvSpPr>
        <p:spPr>
          <a:xfrm>
            <a:off x="4411934" y="2239199"/>
            <a:ext cx="695252" cy="4356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spc="-1" sz="2400"/>
            </a:lvl1pPr>
          </a:lstStyle>
          <a:p>
            <a:pPr/>
            <a:r>
              <a:t>LAN</a:t>
            </a:r>
          </a:p>
        </p:txBody>
      </p:sp>
      <p:sp>
        <p:nvSpPr>
          <p:cNvPr id="855" name="Rectangle 66"/>
          <p:cNvSpPr/>
          <p:nvPr/>
        </p:nvSpPr>
        <p:spPr>
          <a:xfrm>
            <a:off x="600480" y="1043639"/>
            <a:ext cx="2219040" cy="358748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lvl1pPr>
          </a:lstStyle>
          <a:p>
            <a:pPr/>
            <a:r>
              <a:t>100:13:02:39:e5:f7</a:t>
            </a:r>
          </a:p>
        </p:txBody>
      </p:sp>
      <p:sp>
        <p:nvSpPr>
          <p:cNvPr id="856" name="Rectangle 67"/>
          <p:cNvSpPr/>
          <p:nvPr/>
        </p:nvSpPr>
        <p:spPr>
          <a:xfrm>
            <a:off x="6886799" y="1156320"/>
            <a:ext cx="2219041" cy="35874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lvl1pPr>
          </a:lstStyle>
          <a:p>
            <a:pPr/>
            <a:r>
              <a:t>100:0a:95:d1:52:30</a:t>
            </a:r>
          </a:p>
        </p:txBody>
      </p:sp>
      <p:sp>
        <p:nvSpPr>
          <p:cNvPr id="857" name="Rectangle 68"/>
          <p:cNvSpPr/>
          <p:nvPr/>
        </p:nvSpPr>
        <p:spPr>
          <a:xfrm>
            <a:off x="7009200" y="3728160"/>
            <a:ext cx="2219041" cy="35874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lvl1pPr>
          </a:lstStyle>
          <a:p>
            <a:pPr/>
            <a:r>
              <a:t>100:80:77:31:b6:45</a:t>
            </a:r>
          </a:p>
        </p:txBody>
      </p:sp>
      <p:sp>
        <p:nvSpPr>
          <p:cNvPr id="858" name="Rectangle 69"/>
          <p:cNvSpPr/>
          <p:nvPr/>
        </p:nvSpPr>
        <p:spPr>
          <a:xfrm>
            <a:off x="1627559" y="3871079"/>
            <a:ext cx="2219041" cy="358748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lvl1pPr>
          </a:lstStyle>
          <a:p>
            <a:pPr/>
            <a:r>
              <a:t>100:04:0e:73:3f:3d</a:t>
            </a:r>
          </a:p>
        </p:txBody>
      </p:sp>
      <p:sp>
        <p:nvSpPr>
          <p:cNvPr id="859" name="Line 70"/>
          <p:cNvSpPr/>
          <p:nvPr/>
        </p:nvSpPr>
        <p:spPr>
          <a:xfrm>
            <a:off x="3248280" y="2062800"/>
            <a:ext cx="561961" cy="752401"/>
          </a:xfrm>
          <a:prstGeom prst="line">
            <a:avLst/>
          </a:prstGeom>
          <a:ln w="38100">
            <a:solidFill>
              <a:srgbClr val="FF0000"/>
            </a:solidFill>
            <a:head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860" name="Line 71"/>
          <p:cNvSpPr/>
          <p:nvPr/>
        </p:nvSpPr>
        <p:spPr>
          <a:xfrm flipV="1">
            <a:off x="4465799" y="2099160"/>
            <a:ext cx="1514521" cy="1143001"/>
          </a:xfrm>
          <a:prstGeom prst="line">
            <a:avLst/>
          </a:prstGeom>
          <a:ln w="38100">
            <a:solidFill>
              <a:srgbClr val="FF9933"/>
            </a:solidFill>
            <a:head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861" name="Rectangle 72"/>
          <p:cNvSpPr/>
          <p:nvPr/>
        </p:nvSpPr>
        <p:spPr>
          <a:xfrm rot="360000">
            <a:off x="406262" y="2337148"/>
            <a:ext cx="2432161" cy="621422"/>
          </a:xfrm>
          <a:prstGeom prst="rect">
            <a:avLst/>
          </a:prstGeom>
          <a:solidFill>
            <a:srgbClr val="3399FF"/>
          </a:solidFill>
          <a:ln w="12700">
            <a:solidFill>
              <a:srgbClr val="000000"/>
            </a:solidFill>
            <a:miter/>
          </a:ln>
          <a:effectLst>
            <a:outerShdw sx="100000" sy="100000" kx="0" ky="0" algn="b" rotWithShape="0" blurRad="0" dist="53966" dir="2700000">
              <a:srgbClr val="91919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400" tIns="41400" rIns="41400" bIns="41400">
            <a:spAutoFit/>
          </a:bodyPr>
          <a:lstStyle>
            <a:lvl1pPr algn="ctr">
              <a:spcBef>
                <a:spcPts val="400"/>
              </a:spcBef>
              <a:defRPr b="1" i="1" spc="-1">
                <a:solidFill>
                  <a:schemeClr val="accent3">
                    <a:lumOff val="44000"/>
                  </a:schemeClr>
                </a:solidFill>
              </a:defRPr>
            </a:lvl1pPr>
          </a:lstStyle>
          <a:p>
            <a:pPr/>
            <a:r>
              <a:t>Antwort nur an den betreffenden Port</a:t>
            </a:r>
          </a:p>
        </p:txBody>
      </p:sp>
      <p:sp>
        <p:nvSpPr>
          <p:cNvPr id="862" name="Rectangle 73"/>
          <p:cNvSpPr/>
          <p:nvPr/>
        </p:nvSpPr>
        <p:spPr>
          <a:xfrm>
            <a:off x="868679" y="5110919"/>
            <a:ext cx="2409482" cy="67541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 marL="457200" indent="-457200">
              <a:spcBef>
                <a:spcPts val="400"/>
              </a:spcBef>
              <a:defRPr b="1" i="1" spc="-1" sz="2000">
                <a:solidFill>
                  <a:srgbClr val="006BB2"/>
                </a:solidFill>
              </a:defRPr>
            </a:lvl1pPr>
          </a:lstStyle>
          <a:p>
            <a:pPr/>
            <a:r>
              <a:t>A bridge is a hub with memory.</a:t>
            </a:r>
          </a:p>
        </p:txBody>
      </p:sp>
      <p:grpSp>
        <p:nvGrpSpPr>
          <p:cNvPr id="865" name="Group 74"/>
          <p:cNvGrpSpPr/>
          <p:nvPr/>
        </p:nvGrpSpPr>
        <p:grpSpPr>
          <a:xfrm>
            <a:off x="5924879" y="1824839"/>
            <a:ext cx="3151441" cy="728281"/>
            <a:chOff x="0" y="0"/>
            <a:chExt cx="3151440" cy="728280"/>
          </a:xfrm>
        </p:grpSpPr>
        <p:sp>
          <p:nvSpPr>
            <p:cNvPr id="863" name="Rectangle 75"/>
            <p:cNvSpPr txBox="1"/>
            <p:nvPr/>
          </p:nvSpPr>
          <p:spPr>
            <a:xfrm>
              <a:off x="599760" y="0"/>
              <a:ext cx="2551681" cy="6338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1040" tIns="41040" rIns="41040" bIns="41040" numCol="1" anchor="t">
              <a:spAutoFit/>
            </a:bodyPr>
            <a:lstStyle/>
            <a:p>
              <a:pPr>
                <a:spcBef>
                  <a:spcPts val="400"/>
                </a:spcBef>
                <a:defRPr spc="-1" sz="1700"/>
              </a:pPr>
              <a:r>
                <a:t>Reply message</a:t>
              </a:r>
            </a:p>
            <a:p>
              <a:pPr>
                <a:spcBef>
                  <a:spcPts val="400"/>
                </a:spcBef>
                <a:defRPr spc="-1" sz="1700"/>
              </a:pPr>
              <a:r>
                <a:t>from 100:0a:95:d1:52:30</a:t>
              </a:r>
            </a:p>
          </p:txBody>
        </p:sp>
        <p:pic>
          <p:nvPicPr>
            <p:cNvPr id="864" name="Picture 76" descr="Picture 76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0" y="433440"/>
              <a:ext cx="458281" cy="2948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866" name="Rectangle 77"/>
          <p:cNvSpPr txBox="1"/>
          <p:nvPr/>
        </p:nvSpPr>
        <p:spPr>
          <a:xfrm>
            <a:off x="2878199" y="3121919"/>
            <a:ext cx="718105" cy="329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Bridge</a:t>
            </a:r>
          </a:p>
        </p:txBody>
      </p:sp>
      <p:sp>
        <p:nvSpPr>
          <p:cNvPr id="867" name="Line 78"/>
          <p:cNvSpPr/>
          <p:nvPr/>
        </p:nvSpPr>
        <p:spPr>
          <a:xfrm flipV="1">
            <a:off x="4699079" y="3297959"/>
            <a:ext cx="2514601" cy="1584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grpSp>
        <p:nvGrpSpPr>
          <p:cNvPr id="881" name="Group 79"/>
          <p:cNvGrpSpPr/>
          <p:nvPr/>
        </p:nvGrpSpPr>
        <p:grpSpPr>
          <a:xfrm>
            <a:off x="4458227" y="3358378"/>
            <a:ext cx="3467894" cy="2012462"/>
            <a:chOff x="0" y="0"/>
            <a:chExt cx="3467892" cy="2012461"/>
          </a:xfrm>
        </p:grpSpPr>
        <p:sp>
          <p:nvSpPr>
            <p:cNvPr id="868" name="AutoShape 80"/>
            <p:cNvSpPr/>
            <p:nvPr/>
          </p:nvSpPr>
          <p:spPr>
            <a:xfrm>
              <a:off x="0" y="0"/>
              <a:ext cx="3467893" cy="20124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267" y="11109"/>
                  </a:moveTo>
                  <a:cubicBezTo>
                    <a:pt x="6267" y="9951"/>
                    <a:pt x="6812" y="9011"/>
                    <a:pt x="7485" y="9011"/>
                  </a:cubicBezTo>
                  <a:lnTo>
                    <a:pt x="8823" y="9011"/>
                  </a:lnTo>
                  <a:lnTo>
                    <a:pt x="0" y="0"/>
                  </a:lnTo>
                  <a:lnTo>
                    <a:pt x="12656" y="9011"/>
                  </a:lnTo>
                  <a:lnTo>
                    <a:pt x="20382" y="9011"/>
                  </a:lnTo>
                  <a:cubicBezTo>
                    <a:pt x="21055" y="9011"/>
                    <a:pt x="21600" y="9951"/>
                    <a:pt x="21600" y="11109"/>
                  </a:cubicBezTo>
                  <a:lnTo>
                    <a:pt x="21600" y="11109"/>
                  </a:lnTo>
                  <a:lnTo>
                    <a:pt x="21600" y="19502"/>
                  </a:lnTo>
                  <a:cubicBezTo>
                    <a:pt x="21600" y="20661"/>
                    <a:pt x="21055" y="21600"/>
                    <a:pt x="20382" y="21600"/>
                  </a:cubicBezTo>
                  <a:lnTo>
                    <a:pt x="7485" y="21600"/>
                  </a:lnTo>
                  <a:cubicBezTo>
                    <a:pt x="6812" y="21600"/>
                    <a:pt x="6267" y="20661"/>
                    <a:pt x="6267" y="19502"/>
                  </a:cubicBezTo>
                  <a:lnTo>
                    <a:pt x="6267" y="11109"/>
                  </a:lnTo>
                  <a:close/>
                </a:path>
              </a:pathLst>
            </a:custGeom>
            <a:solidFill>
              <a:srgbClr val="FFFFCC"/>
            </a:solidFill>
            <a:ln w="9525" cap="flat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869" name="Freeform 81"/>
            <p:cNvSpPr/>
            <p:nvPr/>
          </p:nvSpPr>
          <p:spPr>
            <a:xfrm>
              <a:off x="1625412" y="1145891"/>
              <a:ext cx="19008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1290" y="12343"/>
                  </a:lnTo>
                  <a:lnTo>
                    <a:pt x="2581" y="6171"/>
                  </a:lnTo>
                  <a:lnTo>
                    <a:pt x="5209" y="0"/>
                  </a:lnTo>
                  <a:lnTo>
                    <a:pt x="10704" y="0"/>
                  </a:lnTo>
                  <a:lnTo>
                    <a:pt x="16200" y="9257"/>
                  </a:lnTo>
                  <a:lnTo>
                    <a:pt x="18876" y="12343"/>
                  </a:lnTo>
                  <a:lnTo>
                    <a:pt x="21600" y="9257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870" name="Rectangle 82"/>
            <p:cNvSpPr/>
            <p:nvPr/>
          </p:nvSpPr>
          <p:spPr>
            <a:xfrm>
              <a:off x="1096932" y="974582"/>
              <a:ext cx="2249281" cy="899639"/>
            </a:xfrm>
            <a:prstGeom prst="rect">
              <a:avLst/>
            </a:prstGeom>
            <a:solidFill>
              <a:schemeClr val="accent3">
                <a:lumOff val="44000"/>
              </a:schemeClr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871" name="Line 83"/>
            <p:cNvSpPr/>
            <p:nvPr/>
          </p:nvSpPr>
          <p:spPr>
            <a:xfrm>
              <a:off x="1096572" y="1244221"/>
              <a:ext cx="2249641" cy="36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872" name="Line 84"/>
            <p:cNvSpPr/>
            <p:nvPr/>
          </p:nvSpPr>
          <p:spPr>
            <a:xfrm flipV="1">
              <a:off x="2626212" y="975302"/>
              <a:ext cx="361" cy="90000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873" name="Rectangle 85"/>
            <p:cNvSpPr txBox="1"/>
            <p:nvPr/>
          </p:nvSpPr>
          <p:spPr>
            <a:xfrm>
              <a:off x="1318692" y="974582"/>
              <a:ext cx="478081" cy="2794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1040" tIns="41040" rIns="41040" bIns="41040" numCol="1" anchor="t">
              <a:spAutoFit/>
            </a:bodyPr>
            <a:lstStyle>
              <a:lvl1pPr>
                <a:spcBef>
                  <a:spcPts val="400"/>
                </a:spcBef>
                <a:defRPr spc="-1" sz="1400"/>
              </a:lvl1pPr>
            </a:lstStyle>
            <a:p>
              <a:pPr/>
              <a:r>
                <a:t>MAC</a:t>
              </a:r>
            </a:p>
          </p:txBody>
        </p:sp>
        <p:sp>
          <p:nvSpPr>
            <p:cNvPr id="874" name="Rectangle 86"/>
            <p:cNvSpPr txBox="1"/>
            <p:nvPr/>
          </p:nvSpPr>
          <p:spPr>
            <a:xfrm>
              <a:off x="2804052" y="974582"/>
              <a:ext cx="420355" cy="2794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t">
              <a:spAutoFit/>
            </a:bodyPr>
            <a:lstStyle>
              <a:lvl1pPr>
                <a:spcBef>
                  <a:spcPts val="400"/>
                </a:spcBef>
                <a:defRPr spc="-1" sz="1400"/>
              </a:lvl1pPr>
            </a:lstStyle>
            <a:p>
              <a:pPr/>
              <a:r>
                <a:t>Port</a:t>
              </a:r>
            </a:p>
          </p:txBody>
        </p:sp>
        <p:sp>
          <p:nvSpPr>
            <p:cNvPr id="875" name="Rectangle 87"/>
            <p:cNvSpPr txBox="1"/>
            <p:nvPr/>
          </p:nvSpPr>
          <p:spPr>
            <a:xfrm>
              <a:off x="1097292" y="1198501"/>
              <a:ext cx="1425601" cy="2628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999" tIns="44999" rIns="44999" bIns="44999" numCol="1" anchor="t">
              <a:spAutoFit/>
            </a:bodyPr>
            <a:lstStyle>
              <a:lvl1pPr algn="ctr">
                <a:spcBef>
                  <a:spcPts val="400"/>
                </a:spcBef>
                <a:defRPr spc="-1" sz="1200"/>
              </a:lvl1pPr>
            </a:lstStyle>
            <a:p>
              <a:pPr/>
              <a:r>
                <a:t>100:13:02:39:e5:f7</a:t>
              </a:r>
            </a:p>
          </p:txBody>
        </p:sp>
        <p:sp>
          <p:nvSpPr>
            <p:cNvPr id="876" name="Line 88"/>
            <p:cNvSpPr/>
            <p:nvPr/>
          </p:nvSpPr>
          <p:spPr>
            <a:xfrm>
              <a:off x="1096572" y="1423861"/>
              <a:ext cx="2249641" cy="360"/>
            </a:xfrm>
            <a:prstGeom prst="line">
              <a:avLst/>
            </a:prstGeom>
            <a:noFill/>
            <a:ln w="9525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877" name="Line 89"/>
            <p:cNvSpPr/>
            <p:nvPr/>
          </p:nvSpPr>
          <p:spPr>
            <a:xfrm>
              <a:off x="1096572" y="1604581"/>
              <a:ext cx="2249641" cy="360"/>
            </a:xfrm>
            <a:prstGeom prst="line">
              <a:avLst/>
            </a:prstGeom>
            <a:noFill/>
            <a:ln w="9525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878" name="Rectangle 90"/>
            <p:cNvSpPr txBox="1"/>
            <p:nvPr/>
          </p:nvSpPr>
          <p:spPr>
            <a:xfrm>
              <a:off x="2846826" y="1198501"/>
              <a:ext cx="187332" cy="2628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4999" tIns="44999" rIns="44999" bIns="44999" numCol="1" anchor="t">
              <a:spAutoFit/>
            </a:bodyPr>
            <a:lstStyle>
              <a:lvl1pPr algn="ctr">
                <a:spcBef>
                  <a:spcPts val="400"/>
                </a:spcBef>
                <a:defRPr spc="-1" sz="1200"/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879" name="Rectangle 91"/>
            <p:cNvSpPr txBox="1"/>
            <p:nvPr/>
          </p:nvSpPr>
          <p:spPr>
            <a:xfrm>
              <a:off x="1135866" y="1381021"/>
              <a:ext cx="1413972" cy="2628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4999" tIns="44999" rIns="44999" bIns="44999" numCol="1" anchor="t">
              <a:spAutoFit/>
            </a:bodyPr>
            <a:lstStyle>
              <a:lvl1pPr algn="ctr">
                <a:spcBef>
                  <a:spcPts val="400"/>
                </a:spcBef>
                <a:defRPr spc="-1" sz="1200"/>
              </a:lvl1pPr>
            </a:lstStyle>
            <a:p>
              <a:pPr/>
              <a:r>
                <a:t>100:0a:95:d1:52:30</a:t>
              </a:r>
            </a:p>
          </p:txBody>
        </p:sp>
        <p:sp>
          <p:nvSpPr>
            <p:cNvPr id="880" name="Rectangle 92"/>
            <p:cNvSpPr txBox="1"/>
            <p:nvPr/>
          </p:nvSpPr>
          <p:spPr>
            <a:xfrm>
              <a:off x="2846826" y="1381021"/>
              <a:ext cx="187332" cy="2628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4999" tIns="44999" rIns="44999" bIns="44999" numCol="1" anchor="t">
              <a:spAutoFit/>
            </a:bodyPr>
            <a:lstStyle>
              <a:lvl1pPr algn="ctr">
                <a:spcBef>
                  <a:spcPts val="400"/>
                </a:spcBef>
                <a:defRPr spc="-1" sz="1200"/>
              </a:lvl1pPr>
            </a:lstStyle>
            <a:p>
              <a:pPr/>
              <a:r>
                <a:t>3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7" dur="500"/>
                                        <p:tgtEl>
                                          <p:spTgt spid="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Subtype="1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11" dur="500"/>
                                        <p:tgtEl>
                                          <p:spTgt spid="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clickEffect" presetSubtype="4" presetID="2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16" dur="500"/>
                                        <p:tgtEl>
                                          <p:spTgt spid="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Class="entr" nodeType="after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0" dur="500"/>
                                        <p:tgtEl>
                                          <p:spTgt spid="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8" presetID="22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5" dur="500"/>
                                        <p:tgtEl>
                                          <p:spTgt spid="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Class="entr" nodeType="afterEffect" presetID="10" grpId="6" fill="hold">
                                  <p:stCondLst>
                                    <p:cond delay="2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9" dur="1000"/>
                                        <p:tgtEl>
                                          <p:spTgt spid="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859" grpId="3"/>
      <p:bldP build="whole" bldLvl="1" animBg="1" rev="0" advAuto="0" spid="861" grpId="4"/>
      <p:bldP build="whole" bldLvl="1" animBg="1" rev="0" advAuto="0" spid="860" grpId="2"/>
      <p:bldP build="whole" bldLvl="1" animBg="1" rev="0" advAuto="0" spid="865" grpId="1"/>
      <p:bldP build="whole" bldLvl="1" animBg="1" rev="0" advAuto="0" spid="881" grpId="5"/>
      <p:bldP build="whole" bldLvl="1" animBg="1" rev="0" advAuto="0" spid="862" grpId="6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" name="PlaceHolder 1"/>
          <p:cNvSpPr txBox="1"/>
          <p:nvPr>
            <p:ph type="sldNum" sz="quarter" idx="4294967295"/>
          </p:nvPr>
        </p:nvSpPr>
        <p:spPr>
          <a:xfrm>
            <a:off x="5077719" y="6388199"/>
            <a:ext cx="27340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884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885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Funktionweise der Bridge – 2. Anfrage</a:t>
            </a:r>
          </a:p>
        </p:txBody>
      </p:sp>
      <p:grpSp>
        <p:nvGrpSpPr>
          <p:cNvPr id="888" name="Group 2"/>
          <p:cNvGrpSpPr/>
          <p:nvPr/>
        </p:nvGrpSpPr>
        <p:grpSpPr>
          <a:xfrm>
            <a:off x="2615040" y="1772279"/>
            <a:ext cx="4327200" cy="2725201"/>
            <a:chOff x="0" y="0"/>
            <a:chExt cx="4327199" cy="2725199"/>
          </a:xfrm>
        </p:grpSpPr>
        <p:sp>
          <p:nvSpPr>
            <p:cNvPr id="886" name="Freeform 3"/>
            <p:cNvSpPr/>
            <p:nvPr/>
          </p:nvSpPr>
          <p:spPr>
            <a:xfrm>
              <a:off x="0" y="-1"/>
              <a:ext cx="4327200" cy="2725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  <a:close/>
                </a:path>
              </a:pathLst>
            </a:custGeom>
            <a:solidFill>
              <a:srgbClr val="CCEC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887" name="Freeform 4"/>
            <p:cNvSpPr/>
            <p:nvPr/>
          </p:nvSpPr>
          <p:spPr>
            <a:xfrm>
              <a:off x="0" y="-1"/>
              <a:ext cx="4327200" cy="2725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</a:path>
              </a:pathLst>
            </a:custGeom>
            <a:solidFill>
              <a:srgbClr val="CCFFC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pic>
        <p:nvPicPr>
          <p:cNvPr id="889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746879" y="2886840"/>
            <a:ext cx="1137961" cy="591841"/>
          </a:xfrm>
          <a:prstGeom prst="rect">
            <a:avLst/>
          </a:prstGeom>
          <a:ln w="12700">
            <a:miter lim="400000"/>
          </a:ln>
        </p:spPr>
      </p:pic>
      <p:sp>
        <p:nvSpPr>
          <p:cNvPr id="890" name="Freeform 7"/>
          <p:cNvSpPr/>
          <p:nvPr/>
        </p:nvSpPr>
        <p:spPr>
          <a:xfrm>
            <a:off x="5216759" y="5180349"/>
            <a:ext cx="190081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1290" y="12343"/>
                </a:lnTo>
                <a:lnTo>
                  <a:pt x="2581" y="6171"/>
                </a:lnTo>
                <a:lnTo>
                  <a:pt x="5209" y="0"/>
                </a:lnTo>
                <a:lnTo>
                  <a:pt x="10704" y="0"/>
                </a:lnTo>
                <a:lnTo>
                  <a:pt x="16200" y="9257"/>
                </a:lnTo>
                <a:lnTo>
                  <a:pt x="18876" y="12343"/>
                </a:lnTo>
                <a:lnTo>
                  <a:pt x="21600" y="9257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891" name="Picture 8" descr="Picture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599200" y="1283399"/>
            <a:ext cx="1012321" cy="86004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940" name="Group 9"/>
          <p:cNvGrpSpPr/>
          <p:nvPr/>
        </p:nvGrpSpPr>
        <p:grpSpPr>
          <a:xfrm>
            <a:off x="3998159" y="3247200"/>
            <a:ext cx="780481" cy="172441"/>
            <a:chOff x="0" y="0"/>
            <a:chExt cx="780480" cy="172440"/>
          </a:xfrm>
        </p:grpSpPr>
        <p:grpSp>
          <p:nvGrpSpPr>
            <p:cNvPr id="903" name="Group 10"/>
            <p:cNvGrpSpPr/>
            <p:nvPr/>
          </p:nvGrpSpPr>
          <p:grpSpPr>
            <a:xfrm>
              <a:off x="-1" y="1439"/>
              <a:ext cx="178921" cy="171002"/>
              <a:chOff x="0" y="0"/>
              <a:chExt cx="178920" cy="171000"/>
            </a:xfrm>
          </p:grpSpPr>
          <p:sp>
            <p:nvSpPr>
              <p:cNvPr id="892" name="Rectangle 11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93" name="Rectangle 12"/>
              <p:cNvSpPr/>
              <p:nvPr/>
            </p:nvSpPr>
            <p:spPr>
              <a:xfrm rot="5400000">
                <a:off x="33120" y="2375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902" name="Group 13"/>
              <p:cNvGrpSpPr/>
              <p:nvPr/>
            </p:nvGrpSpPr>
            <p:grpSpPr>
              <a:xfrm>
                <a:off x="57960" y="112680"/>
                <a:ext cx="60841" cy="28441"/>
                <a:chOff x="0" y="0"/>
                <a:chExt cx="60840" cy="28440"/>
              </a:xfrm>
            </p:grpSpPr>
            <p:sp>
              <p:nvSpPr>
                <p:cNvPr id="894" name="Line 14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95" name="Line 15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96" name="Line 16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97" name="Line 17"/>
                <p:cNvSpPr/>
                <p:nvPr/>
              </p:nvSpPr>
              <p:spPr>
                <a:xfrm flipV="1">
                  <a:off x="4320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98" name="Line 18"/>
                <p:cNvSpPr/>
                <p:nvPr/>
              </p:nvSpPr>
              <p:spPr>
                <a:xfrm flipV="1">
                  <a:off x="3456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99" name="Line 19"/>
                <p:cNvSpPr/>
                <p:nvPr/>
              </p:nvSpPr>
              <p:spPr>
                <a:xfrm flipV="1">
                  <a:off x="25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00" name="Line 20"/>
                <p:cNvSpPr/>
                <p:nvPr/>
              </p:nvSpPr>
              <p:spPr>
                <a:xfrm flipV="1">
                  <a:off x="6048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01" name="Line 21"/>
                <p:cNvSpPr/>
                <p:nvPr/>
              </p:nvSpPr>
              <p:spPr>
                <a:xfrm flipV="1">
                  <a:off x="5184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915" name="Group 22"/>
            <p:cNvGrpSpPr/>
            <p:nvPr/>
          </p:nvGrpSpPr>
          <p:grpSpPr>
            <a:xfrm>
              <a:off x="201599" y="-1"/>
              <a:ext cx="178921" cy="171002"/>
              <a:chOff x="0" y="0"/>
              <a:chExt cx="178920" cy="171000"/>
            </a:xfrm>
          </p:grpSpPr>
          <p:sp>
            <p:nvSpPr>
              <p:cNvPr id="904" name="Rectangle 23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05" name="Rectangle 24"/>
              <p:cNvSpPr/>
              <p:nvPr/>
            </p:nvSpPr>
            <p:spPr>
              <a:xfrm rot="5400000">
                <a:off x="33120" y="2339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914" name="Group 25"/>
              <p:cNvGrpSpPr/>
              <p:nvPr/>
            </p:nvGrpSpPr>
            <p:grpSpPr>
              <a:xfrm>
                <a:off x="57960" y="112680"/>
                <a:ext cx="60841" cy="28441"/>
                <a:chOff x="0" y="0"/>
                <a:chExt cx="60840" cy="28440"/>
              </a:xfrm>
            </p:grpSpPr>
            <p:sp>
              <p:nvSpPr>
                <p:cNvPr id="906" name="Line 26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07" name="Line 27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08" name="Line 28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09" name="Line 29"/>
                <p:cNvSpPr/>
                <p:nvPr/>
              </p:nvSpPr>
              <p:spPr>
                <a:xfrm flipV="1">
                  <a:off x="4320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10" name="Line 30"/>
                <p:cNvSpPr/>
                <p:nvPr/>
              </p:nvSpPr>
              <p:spPr>
                <a:xfrm flipV="1">
                  <a:off x="3456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11" name="Line 31"/>
                <p:cNvSpPr/>
                <p:nvPr/>
              </p:nvSpPr>
              <p:spPr>
                <a:xfrm flipV="1">
                  <a:off x="25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12" name="Line 32"/>
                <p:cNvSpPr/>
                <p:nvPr/>
              </p:nvSpPr>
              <p:spPr>
                <a:xfrm flipV="1">
                  <a:off x="6048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13" name="Line 33"/>
                <p:cNvSpPr/>
                <p:nvPr/>
              </p:nvSpPr>
              <p:spPr>
                <a:xfrm flipV="1">
                  <a:off x="5184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927" name="Group 34"/>
            <p:cNvGrpSpPr/>
            <p:nvPr/>
          </p:nvGrpSpPr>
          <p:grpSpPr>
            <a:xfrm>
              <a:off x="401759" y="-1"/>
              <a:ext cx="178921" cy="171002"/>
              <a:chOff x="0" y="0"/>
              <a:chExt cx="178920" cy="171000"/>
            </a:xfrm>
          </p:grpSpPr>
          <p:sp>
            <p:nvSpPr>
              <p:cNvPr id="916" name="Rectangle 35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17" name="Rectangle 36"/>
              <p:cNvSpPr/>
              <p:nvPr/>
            </p:nvSpPr>
            <p:spPr>
              <a:xfrm rot="5400000">
                <a:off x="32760" y="2339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926" name="Group 37"/>
              <p:cNvGrpSpPr/>
              <p:nvPr/>
            </p:nvGrpSpPr>
            <p:grpSpPr>
              <a:xfrm>
                <a:off x="57960" y="112680"/>
                <a:ext cx="60841" cy="28441"/>
                <a:chOff x="0" y="0"/>
                <a:chExt cx="60840" cy="28440"/>
              </a:xfrm>
            </p:grpSpPr>
            <p:sp>
              <p:nvSpPr>
                <p:cNvPr id="918" name="Line 38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19" name="Line 39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20" name="Line 40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21" name="Line 41"/>
                <p:cNvSpPr/>
                <p:nvPr/>
              </p:nvSpPr>
              <p:spPr>
                <a:xfrm flipV="1">
                  <a:off x="4320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22" name="Line 42"/>
                <p:cNvSpPr/>
                <p:nvPr/>
              </p:nvSpPr>
              <p:spPr>
                <a:xfrm flipV="1">
                  <a:off x="3456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23" name="Line 43"/>
                <p:cNvSpPr/>
                <p:nvPr/>
              </p:nvSpPr>
              <p:spPr>
                <a:xfrm flipV="1">
                  <a:off x="25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24" name="Line 44"/>
                <p:cNvSpPr/>
                <p:nvPr/>
              </p:nvSpPr>
              <p:spPr>
                <a:xfrm flipV="1">
                  <a:off x="6048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25" name="Line 45"/>
                <p:cNvSpPr/>
                <p:nvPr/>
              </p:nvSpPr>
              <p:spPr>
                <a:xfrm flipV="1">
                  <a:off x="5184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939" name="Group 46"/>
            <p:cNvGrpSpPr/>
            <p:nvPr/>
          </p:nvGrpSpPr>
          <p:grpSpPr>
            <a:xfrm>
              <a:off x="601559" y="-1"/>
              <a:ext cx="178922" cy="171002"/>
              <a:chOff x="0" y="0"/>
              <a:chExt cx="178920" cy="171000"/>
            </a:xfrm>
          </p:grpSpPr>
          <p:sp>
            <p:nvSpPr>
              <p:cNvPr id="928" name="Rectangle 47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29" name="Rectangle 48"/>
              <p:cNvSpPr/>
              <p:nvPr/>
            </p:nvSpPr>
            <p:spPr>
              <a:xfrm rot="5400000">
                <a:off x="33120" y="2339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938" name="Group 49"/>
              <p:cNvGrpSpPr/>
              <p:nvPr/>
            </p:nvGrpSpPr>
            <p:grpSpPr>
              <a:xfrm>
                <a:off x="58320" y="112680"/>
                <a:ext cx="60481" cy="28441"/>
                <a:chOff x="0" y="0"/>
                <a:chExt cx="60480" cy="28440"/>
              </a:xfrm>
            </p:grpSpPr>
            <p:sp>
              <p:nvSpPr>
                <p:cNvPr id="930" name="Line 50"/>
                <p:cNvSpPr/>
                <p:nvPr/>
              </p:nvSpPr>
              <p:spPr>
                <a:xfrm flipV="1">
                  <a:off x="16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31" name="Line 51"/>
                <p:cNvSpPr/>
                <p:nvPr/>
              </p:nvSpPr>
              <p:spPr>
                <a:xfrm flipV="1">
                  <a:off x="8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32" name="Line 52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33" name="Line 53"/>
                <p:cNvSpPr/>
                <p:nvPr/>
              </p:nvSpPr>
              <p:spPr>
                <a:xfrm flipV="1">
                  <a:off x="428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34" name="Line 54"/>
                <p:cNvSpPr/>
                <p:nvPr/>
              </p:nvSpPr>
              <p:spPr>
                <a:xfrm flipV="1">
                  <a:off x="3419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35" name="Line 55"/>
                <p:cNvSpPr/>
                <p:nvPr/>
              </p:nvSpPr>
              <p:spPr>
                <a:xfrm flipV="1">
                  <a:off x="2555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36" name="Line 56"/>
                <p:cNvSpPr/>
                <p:nvPr/>
              </p:nvSpPr>
              <p:spPr>
                <a:xfrm flipV="1">
                  <a:off x="601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37" name="Line 57"/>
                <p:cNvSpPr/>
                <p:nvPr/>
              </p:nvSpPr>
              <p:spPr>
                <a:xfrm flipV="1">
                  <a:off x="514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</p:grpSp>
      <p:sp>
        <p:nvSpPr>
          <p:cNvPr id="941" name="Line 58"/>
          <p:cNvSpPr/>
          <p:nvPr/>
        </p:nvSpPr>
        <p:spPr>
          <a:xfrm flipH="1">
            <a:off x="4065839" y="3353399"/>
            <a:ext cx="9361" cy="121284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942" name="Picture 59" descr="Picture 59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953760" y="2532959"/>
            <a:ext cx="1247401" cy="1091881"/>
          </a:xfrm>
          <a:prstGeom prst="rect">
            <a:avLst/>
          </a:prstGeom>
          <a:ln w="12700">
            <a:miter lim="400000"/>
          </a:ln>
        </p:spPr>
      </p:pic>
      <p:sp>
        <p:nvSpPr>
          <p:cNvPr id="943" name="Line 60"/>
          <p:cNvSpPr/>
          <p:nvPr/>
        </p:nvSpPr>
        <p:spPr>
          <a:xfrm flipV="1">
            <a:off x="4702319" y="3307319"/>
            <a:ext cx="2514601" cy="1584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944" name="Line 61"/>
          <p:cNvSpPr/>
          <p:nvPr/>
        </p:nvSpPr>
        <p:spPr>
          <a:xfrm flipV="1">
            <a:off x="4453199" y="1791360"/>
            <a:ext cx="2028601" cy="154944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945" name="Picture 62" descr="Picture 62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551920" y="1046879"/>
            <a:ext cx="1280880" cy="939602"/>
          </a:xfrm>
          <a:prstGeom prst="rect">
            <a:avLst/>
          </a:prstGeom>
          <a:ln w="12700">
            <a:miter lim="400000"/>
          </a:ln>
        </p:spPr>
      </p:pic>
      <p:sp>
        <p:nvSpPr>
          <p:cNvPr id="946" name="Line 63"/>
          <p:cNvSpPr/>
          <p:nvPr/>
        </p:nvSpPr>
        <p:spPr>
          <a:xfrm flipH="1" flipV="1">
            <a:off x="3318120" y="1980359"/>
            <a:ext cx="961920" cy="133956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947" name="Rectangle 64"/>
          <p:cNvSpPr txBox="1"/>
          <p:nvPr/>
        </p:nvSpPr>
        <p:spPr>
          <a:xfrm>
            <a:off x="3533759" y="1605599"/>
            <a:ext cx="538197" cy="329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Host</a:t>
            </a:r>
          </a:p>
        </p:txBody>
      </p:sp>
      <p:sp>
        <p:nvSpPr>
          <p:cNvPr id="948" name="Rectangle 65"/>
          <p:cNvSpPr txBox="1"/>
          <p:nvPr/>
        </p:nvSpPr>
        <p:spPr>
          <a:xfrm>
            <a:off x="5122800" y="1118519"/>
            <a:ext cx="538196" cy="329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Host</a:t>
            </a:r>
          </a:p>
        </p:txBody>
      </p:sp>
      <p:sp>
        <p:nvSpPr>
          <p:cNvPr id="949" name="Rectangle 66"/>
          <p:cNvSpPr txBox="1"/>
          <p:nvPr/>
        </p:nvSpPr>
        <p:spPr>
          <a:xfrm>
            <a:off x="8294400" y="2794680"/>
            <a:ext cx="885701" cy="6338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/>
          <a:p>
            <a:pPr>
              <a:spcBef>
                <a:spcPts val="400"/>
              </a:spcBef>
              <a:defRPr spc="-1" sz="1700"/>
            </a:pPr>
            <a:r>
              <a:t>Network</a:t>
            </a:r>
          </a:p>
          <a:p>
            <a:pPr>
              <a:spcBef>
                <a:spcPts val="400"/>
              </a:spcBef>
              <a:defRPr spc="-1" sz="1700"/>
            </a:pPr>
            <a:r>
              <a:t>Printer</a:t>
            </a:r>
          </a:p>
        </p:txBody>
      </p:sp>
      <p:sp>
        <p:nvSpPr>
          <p:cNvPr id="950" name="Rectangle 67"/>
          <p:cNvSpPr txBox="1"/>
          <p:nvPr/>
        </p:nvSpPr>
        <p:spPr>
          <a:xfrm>
            <a:off x="4411934" y="2239199"/>
            <a:ext cx="695252" cy="4356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spc="-1" sz="2400"/>
            </a:lvl1pPr>
          </a:lstStyle>
          <a:p>
            <a:pPr/>
            <a:r>
              <a:t>LAN</a:t>
            </a:r>
          </a:p>
        </p:txBody>
      </p:sp>
      <p:sp>
        <p:nvSpPr>
          <p:cNvPr id="951" name="Rectangle 68"/>
          <p:cNvSpPr/>
          <p:nvPr/>
        </p:nvSpPr>
        <p:spPr>
          <a:xfrm>
            <a:off x="600480" y="1043639"/>
            <a:ext cx="2219040" cy="358748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lvl1pPr>
          </a:lstStyle>
          <a:p>
            <a:pPr/>
            <a:r>
              <a:t>100:13:02:39:e5:f7</a:t>
            </a:r>
          </a:p>
        </p:txBody>
      </p:sp>
      <p:sp>
        <p:nvSpPr>
          <p:cNvPr id="952" name="Rectangle 69"/>
          <p:cNvSpPr/>
          <p:nvPr/>
        </p:nvSpPr>
        <p:spPr>
          <a:xfrm>
            <a:off x="6886799" y="1156320"/>
            <a:ext cx="2219041" cy="35874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lvl1pPr>
          </a:lstStyle>
          <a:p>
            <a:pPr/>
            <a:r>
              <a:t>100:0a:95:d1:52:30</a:t>
            </a:r>
          </a:p>
        </p:txBody>
      </p:sp>
      <p:sp>
        <p:nvSpPr>
          <p:cNvPr id="953" name="Rectangle 70"/>
          <p:cNvSpPr/>
          <p:nvPr/>
        </p:nvSpPr>
        <p:spPr>
          <a:xfrm>
            <a:off x="7009200" y="3728160"/>
            <a:ext cx="2219041" cy="35874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lvl1pPr>
          </a:lstStyle>
          <a:p>
            <a:pPr/>
            <a:r>
              <a:t>100:80:77:31:b6:45</a:t>
            </a:r>
          </a:p>
        </p:txBody>
      </p:sp>
      <p:sp>
        <p:nvSpPr>
          <p:cNvPr id="954" name="Rectangle 71"/>
          <p:cNvSpPr/>
          <p:nvPr/>
        </p:nvSpPr>
        <p:spPr>
          <a:xfrm>
            <a:off x="1627559" y="3871079"/>
            <a:ext cx="2219041" cy="358748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lvl1pPr>
          </a:lstStyle>
          <a:p>
            <a:pPr/>
            <a:r>
              <a:t>100:04:0e:73:3f:3d</a:t>
            </a:r>
          </a:p>
        </p:txBody>
      </p:sp>
      <p:sp>
        <p:nvSpPr>
          <p:cNvPr id="955" name="Line 72"/>
          <p:cNvSpPr/>
          <p:nvPr/>
        </p:nvSpPr>
        <p:spPr>
          <a:xfrm flipV="1">
            <a:off x="4465799" y="2099160"/>
            <a:ext cx="1514521" cy="1143001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956" name="Rectangle 73"/>
          <p:cNvSpPr/>
          <p:nvPr/>
        </p:nvSpPr>
        <p:spPr>
          <a:xfrm rot="360000">
            <a:off x="5329262" y="4583188"/>
            <a:ext cx="2912401" cy="621422"/>
          </a:xfrm>
          <a:prstGeom prst="rect">
            <a:avLst/>
          </a:prstGeom>
          <a:solidFill>
            <a:srgbClr val="3399FF"/>
          </a:solidFill>
          <a:ln w="12700">
            <a:solidFill>
              <a:srgbClr val="000000"/>
            </a:solidFill>
            <a:miter/>
          </a:ln>
          <a:effectLst>
            <a:outerShdw sx="100000" sy="100000" kx="0" ky="0" algn="b" rotWithShape="0" blurRad="0" dist="53966" dir="2700000">
              <a:srgbClr val="91919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400" tIns="41400" rIns="41400" bIns="41400">
            <a:spAutoFit/>
          </a:bodyPr>
          <a:lstStyle>
            <a:lvl1pPr algn="ctr">
              <a:spcBef>
                <a:spcPts val="400"/>
              </a:spcBef>
              <a:defRPr b="1" i="1" spc="-1">
                <a:solidFill>
                  <a:schemeClr val="accent3">
                    <a:lumOff val="44000"/>
                  </a:schemeClr>
                </a:solidFill>
              </a:defRPr>
            </a:lvl1pPr>
          </a:lstStyle>
          <a:p>
            <a:pPr/>
            <a:r>
              <a:t>Nächste Anfrage nur an den betreffenden Port</a:t>
            </a:r>
          </a:p>
        </p:txBody>
      </p:sp>
      <p:grpSp>
        <p:nvGrpSpPr>
          <p:cNvPr id="961" name="Group 74"/>
          <p:cNvGrpSpPr/>
          <p:nvPr/>
        </p:nvGrpSpPr>
        <p:grpSpPr>
          <a:xfrm>
            <a:off x="525960" y="4987080"/>
            <a:ext cx="3977641" cy="1152001"/>
            <a:chOff x="0" y="0"/>
            <a:chExt cx="3977640" cy="1152000"/>
          </a:xfrm>
        </p:grpSpPr>
        <p:pic>
          <p:nvPicPr>
            <p:cNvPr id="957" name="Picture 75" descr="Picture 75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0" y="0"/>
              <a:ext cx="1144081" cy="1152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960" name="AutoShape 76"/>
            <p:cNvGrpSpPr/>
            <p:nvPr/>
          </p:nvGrpSpPr>
          <p:grpSpPr>
            <a:xfrm>
              <a:off x="823911" y="5843"/>
              <a:ext cx="3153730" cy="704873"/>
              <a:chOff x="0" y="0"/>
              <a:chExt cx="3153729" cy="704871"/>
            </a:xfrm>
          </p:grpSpPr>
          <p:sp>
            <p:nvSpPr>
              <p:cNvPr id="958" name="Form"/>
              <p:cNvSpPr/>
              <p:nvPr/>
            </p:nvSpPr>
            <p:spPr>
              <a:xfrm>
                <a:off x="0" y="636"/>
                <a:ext cx="3153730" cy="704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5968" y="2757"/>
                    </a:moveTo>
                    <a:cubicBezTo>
                      <a:pt x="5968" y="1234"/>
                      <a:pt x="6243" y="0"/>
                      <a:pt x="6583" y="0"/>
                    </a:cubicBezTo>
                    <a:lnTo>
                      <a:pt x="8573" y="0"/>
                    </a:lnTo>
                    <a:lnTo>
                      <a:pt x="20984" y="0"/>
                    </a:lnTo>
                    <a:cubicBezTo>
                      <a:pt x="21324" y="0"/>
                      <a:pt x="21600" y="1234"/>
                      <a:pt x="21600" y="2757"/>
                    </a:cubicBezTo>
                    <a:lnTo>
                      <a:pt x="21600" y="13784"/>
                    </a:lnTo>
                    <a:cubicBezTo>
                      <a:pt x="21600" y="15306"/>
                      <a:pt x="21324" y="16541"/>
                      <a:pt x="20984" y="16541"/>
                    </a:cubicBezTo>
                    <a:lnTo>
                      <a:pt x="6583" y="16541"/>
                    </a:lnTo>
                    <a:cubicBezTo>
                      <a:pt x="6243" y="16541"/>
                      <a:pt x="5968" y="15306"/>
                      <a:pt x="5968" y="13784"/>
                    </a:cubicBezTo>
                    <a:lnTo>
                      <a:pt x="5968" y="13784"/>
                    </a:lnTo>
                    <a:lnTo>
                      <a:pt x="0" y="21600"/>
                    </a:lnTo>
                    <a:lnTo>
                      <a:pt x="5968" y="9649"/>
                    </a:lnTo>
                    <a:close/>
                  </a:path>
                </a:pathLst>
              </a:custGeom>
              <a:solidFill>
                <a:schemeClr val="accent3">
                  <a:lumOff val="44000"/>
                </a:schemeClr>
              </a:solidFill>
              <a:ln w="9525" cap="flat">
                <a:solidFill>
                  <a:schemeClr val="accent2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400"/>
                  </a:spcBef>
                  <a:defRPr spc="-1" sz="1600"/>
                </a:pPr>
              </a:p>
            </p:txBody>
          </p:sp>
          <p:sp>
            <p:nvSpPr>
              <p:cNvPr id="959" name="Viel weniger Verkehr und viel sicherer!"/>
              <p:cNvSpPr txBox="1"/>
              <p:nvPr/>
            </p:nvSpPr>
            <p:spPr>
              <a:xfrm>
                <a:off x="947416" y="0"/>
                <a:ext cx="2130226" cy="5405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4999" tIns="44999" rIns="44999" bIns="44999" numCol="1" anchor="ctr">
                <a:spAutoFit/>
              </a:bodyPr>
              <a:lstStyle>
                <a:lvl1pPr algn="ctr">
                  <a:spcBef>
                    <a:spcPts val="400"/>
                  </a:spcBef>
                  <a:defRPr spc="-1" sz="1600">
                    <a:solidFill>
                      <a:srgbClr val="006BB2"/>
                    </a:solidFill>
                  </a:defRPr>
                </a:lvl1pPr>
              </a:lstStyle>
              <a:p>
                <a:pPr/>
                <a:r>
                  <a:t>Viel weniger Verkehr und viel sicherer!</a:t>
                </a:r>
              </a:p>
            </p:txBody>
          </p:sp>
        </p:grpSp>
      </p:grpSp>
      <p:grpSp>
        <p:nvGrpSpPr>
          <p:cNvPr id="965" name="Group 77"/>
          <p:cNvGrpSpPr/>
          <p:nvPr/>
        </p:nvGrpSpPr>
        <p:grpSpPr>
          <a:xfrm>
            <a:off x="866879" y="2048760"/>
            <a:ext cx="2943361" cy="905257"/>
            <a:chOff x="0" y="0"/>
            <a:chExt cx="2943360" cy="905256"/>
          </a:xfrm>
        </p:grpSpPr>
        <p:sp>
          <p:nvSpPr>
            <p:cNvPr id="962" name="Line 78"/>
            <p:cNvSpPr/>
            <p:nvPr/>
          </p:nvSpPr>
          <p:spPr>
            <a:xfrm>
              <a:off x="2381400" y="14039"/>
              <a:ext cx="561961" cy="752402"/>
            </a:xfrm>
            <a:prstGeom prst="line">
              <a:avLst/>
            </a:prstGeom>
            <a:noFill/>
            <a:ln w="38100" cap="flat">
              <a:solidFill>
                <a:srgbClr val="FF9933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963" name="Rectangle 79"/>
            <p:cNvSpPr txBox="1"/>
            <p:nvPr/>
          </p:nvSpPr>
          <p:spPr>
            <a:xfrm>
              <a:off x="0" y="271439"/>
              <a:ext cx="2551681" cy="6338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1040" tIns="41040" rIns="41040" bIns="41040" numCol="1" anchor="t">
              <a:spAutoFit/>
            </a:bodyPr>
            <a:lstStyle/>
            <a:p>
              <a:pPr algn="r">
                <a:spcBef>
                  <a:spcPts val="400"/>
                </a:spcBef>
                <a:defRPr spc="-1" sz="1700"/>
              </a:pPr>
              <a:r>
                <a:t>Message</a:t>
              </a:r>
            </a:p>
            <a:p>
              <a:pPr algn="r">
                <a:spcBef>
                  <a:spcPts val="400"/>
                </a:spcBef>
                <a:defRPr spc="-1" sz="1700"/>
              </a:pPr>
              <a:r>
                <a:t>to 100:0a:95:d1:52:30</a:t>
              </a:r>
            </a:p>
          </p:txBody>
        </p:sp>
        <p:pic>
          <p:nvPicPr>
            <p:cNvPr id="964" name="Picture 80" descr="Picture 80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1447920" y="0"/>
              <a:ext cx="458281" cy="29484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966" name="Rectangle 81"/>
          <p:cNvSpPr txBox="1"/>
          <p:nvPr/>
        </p:nvSpPr>
        <p:spPr>
          <a:xfrm>
            <a:off x="2878199" y="3121919"/>
            <a:ext cx="718105" cy="329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Bridge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1" presetID="22" grpId="1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7" dur="500"/>
                                        <p:tgtEl>
                                          <p:spTgt spid="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4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12" dur="500"/>
                                        <p:tgtEl>
                                          <p:spTgt spid="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Class="entr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6" dur="500"/>
                                        <p:tgtEl>
                                          <p:spTgt spid="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Class="entr" nodeType="afterEffect" presetID="10" grpId="4" fill="hold">
                                  <p:stCondLst>
                                    <p:cond delay="19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0" dur="500"/>
                                        <p:tgtEl>
                                          <p:spTgt spid="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961" grpId="4"/>
      <p:bldP build="whole" bldLvl="1" animBg="1" rev="0" advAuto="0" spid="956" grpId="3"/>
      <p:bldP build="whole" bldLvl="1" animBg="1" rev="0" advAuto="0" spid="955" grpId="2"/>
      <p:bldP build="whole" bldLvl="1" animBg="1" rev="0" advAuto="0" spid="96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8" name="PlaceHolder 1"/>
          <p:cNvSpPr txBox="1"/>
          <p:nvPr>
            <p:ph type="sldNum" sz="quarter" idx="4294967295"/>
          </p:nvPr>
        </p:nvSpPr>
        <p:spPr>
          <a:xfrm>
            <a:off x="5083299" y="6388199"/>
            <a:ext cx="27340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969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970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Hubs, Bridges und Switches</a:t>
            </a:r>
          </a:p>
        </p:txBody>
      </p:sp>
      <p:sp>
        <p:nvSpPr>
          <p:cNvPr id="971" name="Rectangle 3"/>
          <p:cNvSpPr/>
          <p:nvPr/>
        </p:nvSpPr>
        <p:spPr>
          <a:xfrm>
            <a:off x="5493239" y="1493640"/>
            <a:ext cx="3960001" cy="967516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 marL="457200" indent="-457200">
              <a:spcBef>
                <a:spcPts val="400"/>
              </a:spcBef>
              <a:defRPr b="1" i="1" spc="-1" sz="2000">
                <a:solidFill>
                  <a:srgbClr val="006BB2"/>
                </a:solidFill>
              </a:defRPr>
            </a:lvl1pPr>
          </a:lstStyle>
          <a:p>
            <a:pPr/>
            <a:r>
              <a:t>Switch: Bridge mit voller Leitungs-Geschwindigkeit zwischen allen Ports </a:t>
            </a:r>
          </a:p>
        </p:txBody>
      </p:sp>
      <p:grpSp>
        <p:nvGrpSpPr>
          <p:cNvPr id="1012" name="Group 77"/>
          <p:cNvGrpSpPr/>
          <p:nvPr/>
        </p:nvGrpSpPr>
        <p:grpSpPr>
          <a:xfrm>
            <a:off x="1668959" y="2095560"/>
            <a:ext cx="4604761" cy="2447281"/>
            <a:chOff x="0" y="0"/>
            <a:chExt cx="4604760" cy="2447280"/>
          </a:xfrm>
        </p:grpSpPr>
        <p:sp>
          <p:nvSpPr>
            <p:cNvPr id="972" name="AutoShape 5"/>
            <p:cNvSpPr/>
            <p:nvPr/>
          </p:nvSpPr>
          <p:spPr>
            <a:xfrm>
              <a:off x="2014560" y="14040"/>
              <a:ext cx="1530001" cy="1395001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9525" cap="flat">
              <a:solidFill>
                <a:srgbClr val="FF33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grpSp>
          <p:nvGrpSpPr>
            <p:cNvPr id="987" name="Group 6"/>
            <p:cNvGrpSpPr/>
            <p:nvPr/>
          </p:nvGrpSpPr>
          <p:grpSpPr>
            <a:xfrm>
              <a:off x="2239560" y="172080"/>
              <a:ext cx="1079641" cy="1079281"/>
              <a:chOff x="0" y="0"/>
              <a:chExt cx="1079640" cy="1079280"/>
            </a:xfrm>
          </p:grpSpPr>
          <p:sp>
            <p:nvSpPr>
              <p:cNvPr id="973" name="Line 7"/>
              <p:cNvSpPr/>
              <p:nvPr/>
            </p:nvSpPr>
            <p:spPr>
              <a:xfrm>
                <a:off x="-1" y="121320"/>
                <a:ext cx="1079642" cy="36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74" name="Line 8"/>
              <p:cNvSpPr/>
              <p:nvPr/>
            </p:nvSpPr>
            <p:spPr>
              <a:xfrm>
                <a:off x="-1" y="266040"/>
                <a:ext cx="1079642" cy="36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75" name="Line 9"/>
              <p:cNvSpPr/>
              <p:nvPr/>
            </p:nvSpPr>
            <p:spPr>
              <a:xfrm>
                <a:off x="-1" y="410400"/>
                <a:ext cx="1079642" cy="36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76" name="Line 10"/>
              <p:cNvSpPr/>
              <p:nvPr/>
            </p:nvSpPr>
            <p:spPr>
              <a:xfrm>
                <a:off x="-1" y="554040"/>
                <a:ext cx="1079642" cy="36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77" name="Line 11"/>
              <p:cNvSpPr/>
              <p:nvPr/>
            </p:nvSpPr>
            <p:spPr>
              <a:xfrm>
                <a:off x="-1" y="698400"/>
                <a:ext cx="1079642" cy="36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78" name="Line 12"/>
              <p:cNvSpPr/>
              <p:nvPr/>
            </p:nvSpPr>
            <p:spPr>
              <a:xfrm>
                <a:off x="-1" y="842760"/>
                <a:ext cx="1079642" cy="36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79" name="Line 13"/>
              <p:cNvSpPr/>
              <p:nvPr/>
            </p:nvSpPr>
            <p:spPr>
              <a:xfrm>
                <a:off x="-1" y="987480"/>
                <a:ext cx="1079642" cy="36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80" name="Line 14"/>
              <p:cNvSpPr/>
              <p:nvPr/>
            </p:nvSpPr>
            <p:spPr>
              <a:xfrm flipV="1">
                <a:off x="110519" y="0"/>
                <a:ext cx="361" cy="107928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81" name="Line 15"/>
              <p:cNvSpPr/>
              <p:nvPr/>
            </p:nvSpPr>
            <p:spPr>
              <a:xfrm flipV="1">
                <a:off x="249120" y="0"/>
                <a:ext cx="361" cy="107928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82" name="Line 16"/>
              <p:cNvSpPr/>
              <p:nvPr/>
            </p:nvSpPr>
            <p:spPr>
              <a:xfrm flipV="1">
                <a:off x="387720" y="0"/>
                <a:ext cx="361" cy="107928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83" name="Line 17"/>
              <p:cNvSpPr/>
              <p:nvPr/>
            </p:nvSpPr>
            <p:spPr>
              <a:xfrm flipV="1">
                <a:off x="525240" y="0"/>
                <a:ext cx="361" cy="107928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84" name="Line 18"/>
              <p:cNvSpPr/>
              <p:nvPr/>
            </p:nvSpPr>
            <p:spPr>
              <a:xfrm flipV="1">
                <a:off x="663840" y="0"/>
                <a:ext cx="361" cy="107928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85" name="Line 19"/>
              <p:cNvSpPr/>
              <p:nvPr/>
            </p:nvSpPr>
            <p:spPr>
              <a:xfrm flipV="1">
                <a:off x="802440" y="0"/>
                <a:ext cx="361" cy="107928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86" name="Line 20"/>
              <p:cNvSpPr/>
              <p:nvPr/>
            </p:nvSpPr>
            <p:spPr>
              <a:xfrm flipV="1">
                <a:off x="941040" y="0"/>
                <a:ext cx="361" cy="107928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988" name="Oval 21"/>
            <p:cNvSpPr/>
            <p:nvPr/>
          </p:nvSpPr>
          <p:spPr>
            <a:xfrm>
              <a:off x="3004920" y="374400"/>
              <a:ext cx="90001" cy="88561"/>
            </a:xfrm>
            <a:prstGeom prst="ellipse">
              <a:avLst/>
            </a:prstGeom>
            <a:solidFill>
              <a:srgbClr val="000000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989" name="Line 22"/>
            <p:cNvSpPr/>
            <p:nvPr/>
          </p:nvSpPr>
          <p:spPr>
            <a:xfrm>
              <a:off x="799919" y="418680"/>
              <a:ext cx="1484281" cy="361"/>
            </a:xfrm>
            <a:prstGeom prst="line">
              <a:avLst/>
            </a:prstGeom>
            <a:noFill/>
            <a:ln w="28575" cap="flat">
              <a:solidFill>
                <a:srgbClr val="006BB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990" name="Line 23"/>
            <p:cNvSpPr/>
            <p:nvPr/>
          </p:nvSpPr>
          <p:spPr>
            <a:xfrm flipH="1">
              <a:off x="2014200" y="1228320"/>
              <a:ext cx="495361" cy="405001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991" name="Line 24"/>
            <p:cNvSpPr/>
            <p:nvPr/>
          </p:nvSpPr>
          <p:spPr>
            <a:xfrm>
              <a:off x="2779560" y="1274400"/>
              <a:ext cx="134641" cy="630361"/>
            </a:xfrm>
            <a:prstGeom prst="line">
              <a:avLst/>
            </a:prstGeom>
            <a:noFill/>
            <a:ln w="28575" cap="flat">
              <a:solidFill>
                <a:srgbClr val="FF9933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992" name="Line 25"/>
            <p:cNvSpPr/>
            <p:nvPr/>
          </p:nvSpPr>
          <p:spPr>
            <a:xfrm>
              <a:off x="3049200" y="1274400"/>
              <a:ext cx="720721" cy="495361"/>
            </a:xfrm>
            <a:prstGeom prst="line">
              <a:avLst/>
            </a:prstGeom>
            <a:noFill/>
            <a:ln w="28575" cap="flat">
              <a:solidFill>
                <a:srgbClr val="006BB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993" name="Oval 26"/>
            <p:cNvSpPr/>
            <p:nvPr/>
          </p:nvSpPr>
          <p:spPr>
            <a:xfrm>
              <a:off x="2689200" y="696960"/>
              <a:ext cx="90001" cy="88561"/>
            </a:xfrm>
            <a:prstGeom prst="ellipse">
              <a:avLst/>
            </a:prstGeom>
            <a:solidFill>
              <a:srgbClr val="000000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994" name="Line 27"/>
            <p:cNvSpPr/>
            <p:nvPr/>
          </p:nvSpPr>
          <p:spPr>
            <a:xfrm>
              <a:off x="807839" y="722160"/>
              <a:ext cx="1484281" cy="361"/>
            </a:xfrm>
            <a:prstGeom prst="line">
              <a:avLst/>
            </a:prstGeom>
            <a:noFill/>
            <a:ln w="28575" cap="flat">
              <a:solidFill>
                <a:srgbClr val="FF9933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pic>
          <p:nvPicPr>
            <p:cNvPr id="995" name="Picture 28" descr="Picture 28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52279" y="0"/>
              <a:ext cx="678961" cy="5774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96" name="Picture 29" descr="Picture 29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1" y="718920"/>
              <a:ext cx="799921" cy="58716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97" name="Picture 30" descr="Picture 30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3716280" y="1233360"/>
              <a:ext cx="888481" cy="777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98" name="Picture 31" descr="Picture 31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2139840" y="1753920"/>
              <a:ext cx="942480" cy="69336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999" name="Rectangle 32"/>
            <p:cNvSpPr txBox="1"/>
            <p:nvPr/>
          </p:nvSpPr>
          <p:spPr>
            <a:xfrm>
              <a:off x="903239" y="82440"/>
              <a:ext cx="1001161" cy="3076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39" tIns="42839" rIns="42839" bIns="42839" numCol="1" anchor="t">
              <a:spAutoFit/>
            </a:bodyPr>
            <a:lstStyle>
              <a:lvl1pPr algn="r">
                <a:spcBef>
                  <a:spcPts val="400"/>
                </a:spcBef>
                <a:defRPr spc="-1" sz="1600"/>
              </a:lvl1pPr>
            </a:lstStyle>
            <a:p>
              <a:pPr/>
              <a:r>
                <a:t>100 Mbps</a:t>
              </a:r>
            </a:p>
          </p:txBody>
        </p:sp>
        <p:sp>
          <p:nvSpPr>
            <p:cNvPr id="1000" name="Rectangle 33"/>
            <p:cNvSpPr txBox="1"/>
            <p:nvPr/>
          </p:nvSpPr>
          <p:spPr>
            <a:xfrm>
              <a:off x="2959200" y="1366560"/>
              <a:ext cx="1001161" cy="3076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39" tIns="42839" rIns="42839" bIns="42839" numCol="1" anchor="t">
              <a:spAutoFit/>
            </a:bodyPr>
            <a:lstStyle>
              <a:lvl1pPr algn="r">
                <a:spcBef>
                  <a:spcPts val="400"/>
                </a:spcBef>
                <a:defRPr spc="-1" sz="1600"/>
              </a:lvl1pPr>
            </a:lstStyle>
            <a:p>
              <a:pPr/>
              <a:r>
                <a:t>100 Mbps</a:t>
              </a:r>
            </a:p>
          </p:txBody>
        </p:sp>
        <p:sp>
          <p:nvSpPr>
            <p:cNvPr id="1001" name="Rectangle 34"/>
            <p:cNvSpPr txBox="1"/>
            <p:nvPr/>
          </p:nvSpPr>
          <p:spPr>
            <a:xfrm>
              <a:off x="2100240" y="1441440"/>
              <a:ext cx="1001161" cy="3076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39" tIns="42839" rIns="42839" bIns="42839" numCol="1" anchor="t">
              <a:spAutoFit/>
            </a:bodyPr>
            <a:lstStyle>
              <a:lvl1pPr algn="r">
                <a:spcBef>
                  <a:spcPts val="400"/>
                </a:spcBef>
                <a:defRPr spc="-1" sz="1600"/>
              </a:lvl1pPr>
            </a:lstStyle>
            <a:p>
              <a:pPr/>
              <a:r>
                <a:t>100 Mbps</a:t>
              </a:r>
            </a:p>
          </p:txBody>
        </p:sp>
        <p:sp>
          <p:nvSpPr>
            <p:cNvPr id="1002" name="Rectangle 35"/>
            <p:cNvSpPr txBox="1"/>
            <p:nvPr/>
          </p:nvSpPr>
          <p:spPr>
            <a:xfrm>
              <a:off x="880919" y="717480"/>
              <a:ext cx="1001161" cy="3076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39" tIns="42839" rIns="42839" bIns="42839" numCol="1" anchor="t">
              <a:spAutoFit/>
            </a:bodyPr>
            <a:lstStyle>
              <a:lvl1pPr algn="r">
                <a:spcBef>
                  <a:spcPts val="400"/>
                </a:spcBef>
                <a:defRPr spc="-1" sz="1600"/>
              </a:lvl1pPr>
            </a:lstStyle>
            <a:p>
              <a:pPr/>
              <a:r>
                <a:t>100 Mbps</a:t>
              </a:r>
            </a:p>
          </p:txBody>
        </p:sp>
        <p:sp>
          <p:nvSpPr>
            <p:cNvPr id="1003" name="Rectangle 36"/>
            <p:cNvSpPr/>
            <p:nvPr/>
          </p:nvSpPr>
          <p:spPr>
            <a:xfrm>
              <a:off x="2195280" y="371520"/>
              <a:ext cx="90001" cy="90001"/>
            </a:xfrm>
            <a:prstGeom prst="rect">
              <a:avLst/>
            </a:prstGeom>
            <a:solidFill>
              <a:srgbClr val="99CC00"/>
            </a:solidFill>
            <a:ln w="9525" cap="flat">
              <a:solidFill>
                <a:srgbClr val="80808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004" name="Rectangle 37"/>
            <p:cNvSpPr/>
            <p:nvPr/>
          </p:nvSpPr>
          <p:spPr>
            <a:xfrm>
              <a:off x="2195280" y="687240"/>
              <a:ext cx="90001" cy="90001"/>
            </a:xfrm>
            <a:prstGeom prst="rect">
              <a:avLst/>
            </a:prstGeom>
            <a:solidFill>
              <a:srgbClr val="99CC00"/>
            </a:solidFill>
            <a:ln w="9525" cap="flat">
              <a:solidFill>
                <a:srgbClr val="80808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005" name="Rectangle 38"/>
            <p:cNvSpPr/>
            <p:nvPr/>
          </p:nvSpPr>
          <p:spPr>
            <a:xfrm>
              <a:off x="2419200" y="1226880"/>
              <a:ext cx="90001" cy="90001"/>
            </a:xfrm>
            <a:prstGeom prst="rect">
              <a:avLst/>
            </a:prstGeom>
            <a:solidFill>
              <a:srgbClr val="99CC00"/>
            </a:solidFill>
            <a:ln w="9525" cap="flat">
              <a:solidFill>
                <a:srgbClr val="80808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006" name="Rectangle 39"/>
            <p:cNvSpPr/>
            <p:nvPr/>
          </p:nvSpPr>
          <p:spPr>
            <a:xfrm>
              <a:off x="2735280" y="1226880"/>
              <a:ext cx="90001" cy="90001"/>
            </a:xfrm>
            <a:prstGeom prst="rect">
              <a:avLst/>
            </a:prstGeom>
            <a:solidFill>
              <a:srgbClr val="99CC00"/>
            </a:solidFill>
            <a:ln w="9525" cap="flat">
              <a:solidFill>
                <a:srgbClr val="80808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007" name="Rectangle 40"/>
            <p:cNvSpPr/>
            <p:nvPr/>
          </p:nvSpPr>
          <p:spPr>
            <a:xfrm>
              <a:off x="3004920" y="1226880"/>
              <a:ext cx="90001" cy="90001"/>
            </a:xfrm>
            <a:prstGeom prst="rect">
              <a:avLst/>
            </a:prstGeom>
            <a:solidFill>
              <a:srgbClr val="99CC00"/>
            </a:solidFill>
            <a:ln w="9525" cap="flat">
              <a:solidFill>
                <a:srgbClr val="80808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008" name="Line 41"/>
            <p:cNvSpPr/>
            <p:nvPr/>
          </p:nvSpPr>
          <p:spPr>
            <a:xfrm>
              <a:off x="2301480" y="423720"/>
              <a:ext cx="676441" cy="361"/>
            </a:xfrm>
            <a:prstGeom prst="line">
              <a:avLst/>
            </a:prstGeom>
            <a:noFill/>
            <a:ln w="28575" cap="flat">
              <a:solidFill>
                <a:srgbClr val="006BB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009" name="Line 42"/>
            <p:cNvSpPr/>
            <p:nvPr/>
          </p:nvSpPr>
          <p:spPr>
            <a:xfrm>
              <a:off x="3022200" y="468000"/>
              <a:ext cx="361" cy="720721"/>
            </a:xfrm>
            <a:prstGeom prst="line">
              <a:avLst/>
            </a:prstGeom>
            <a:noFill/>
            <a:ln w="28575" cap="flat">
              <a:solidFill>
                <a:srgbClr val="006BB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010" name="Line 43"/>
            <p:cNvSpPr/>
            <p:nvPr/>
          </p:nvSpPr>
          <p:spPr>
            <a:xfrm>
              <a:off x="2301480" y="738000"/>
              <a:ext cx="360361" cy="361"/>
            </a:xfrm>
            <a:prstGeom prst="line">
              <a:avLst/>
            </a:prstGeom>
            <a:noFill/>
            <a:ln w="28575" cap="flat">
              <a:solidFill>
                <a:srgbClr val="FF9933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011" name="Line 44"/>
            <p:cNvSpPr/>
            <p:nvPr/>
          </p:nvSpPr>
          <p:spPr>
            <a:xfrm>
              <a:off x="2752560" y="784080"/>
              <a:ext cx="361" cy="404641"/>
            </a:xfrm>
            <a:prstGeom prst="line">
              <a:avLst/>
            </a:prstGeom>
            <a:noFill/>
            <a:ln w="28575" cap="flat">
              <a:solidFill>
                <a:srgbClr val="FF9933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1013" name="Rectangle 45"/>
          <p:cNvSpPr txBox="1"/>
          <p:nvPr/>
        </p:nvSpPr>
        <p:spPr>
          <a:xfrm>
            <a:off x="3221640" y="1493640"/>
            <a:ext cx="1631520" cy="4804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2839" tIns="42839" rIns="42839" bIns="42839">
            <a:spAutoFit/>
          </a:bodyPr>
          <a:lstStyle>
            <a:lvl1pPr algn="ctr">
              <a:spcBef>
                <a:spcPts val="400"/>
              </a:spcBef>
              <a:defRPr b="1" i="1" spc="-1" sz="2800">
                <a:solidFill>
                  <a:srgbClr val="006BB2"/>
                </a:solidFill>
              </a:defRPr>
            </a:lvl1pPr>
          </a:lstStyle>
          <a:p>
            <a:pPr/>
            <a:r>
              <a:t>Switch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971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5" name="PlaceHolder 1"/>
          <p:cNvSpPr txBox="1"/>
          <p:nvPr>
            <p:ph type="sldNum" sz="quarter" idx="4294967295"/>
          </p:nvPr>
        </p:nvSpPr>
        <p:spPr>
          <a:xfrm>
            <a:off x="4993299" y="6381000"/>
            <a:ext cx="273402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016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1017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Inhalt</a:t>
            </a:r>
          </a:p>
        </p:txBody>
      </p:sp>
      <p:sp>
        <p:nvSpPr>
          <p:cNvPr id="1018" name="PlaceHolder 3"/>
          <p:cNvSpPr txBox="1"/>
          <p:nvPr>
            <p:ph type="body" idx="4294967295"/>
          </p:nvPr>
        </p:nvSpPr>
        <p:spPr>
          <a:xfrm>
            <a:off x="762120" y="977759"/>
            <a:ext cx="8534160" cy="5409722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609479" indent="-609479">
              <a:lnSpc>
                <a:spcPct val="150000"/>
              </a:lnSpc>
              <a:buSzTx/>
              <a:buNone/>
              <a:defRPr spc="-100"/>
            </a:pPr>
            <a:r>
              <a:t>Ethernet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/>
            </a:pPr>
            <a:r>
              <a:t>Netzwerke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/>
            </a:pPr>
            <a:r>
              <a:t>Funktionsweise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>
                <a:solidFill>
                  <a:srgbClr val="E2001A"/>
                </a:solidFill>
              </a:defRPr>
            </a:pPr>
            <a:r>
              <a:t>Operationen auf Layer 2 und Layer 3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/>
            </a:pPr>
            <a:r>
              <a:t>Ethernet Switches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/>
            </a:pPr>
            <a:r>
              <a:t>Systeme auf Layer 2 und Layer 3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/>
            </a:pPr>
            <a:r>
              <a:t>Protokolle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" name="PlaceHolder 1"/>
          <p:cNvSpPr txBox="1"/>
          <p:nvPr>
            <p:ph type="sldNum" sz="quarter" idx="4294967295"/>
          </p:nvPr>
        </p:nvSpPr>
        <p:spPr>
          <a:xfrm>
            <a:off x="5083299" y="6381000"/>
            <a:ext cx="273402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021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1022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Switching (L2) und Routing (L3)</a:t>
            </a:r>
          </a:p>
        </p:txBody>
      </p:sp>
      <p:grpSp>
        <p:nvGrpSpPr>
          <p:cNvPr id="1025" name="Group 2"/>
          <p:cNvGrpSpPr/>
          <p:nvPr/>
        </p:nvGrpSpPr>
        <p:grpSpPr>
          <a:xfrm>
            <a:off x="2867400" y="1746360"/>
            <a:ext cx="4327200" cy="2725200"/>
            <a:chOff x="0" y="0"/>
            <a:chExt cx="4327199" cy="2725199"/>
          </a:xfrm>
        </p:grpSpPr>
        <p:sp>
          <p:nvSpPr>
            <p:cNvPr id="1023" name="Freeform 3"/>
            <p:cNvSpPr/>
            <p:nvPr/>
          </p:nvSpPr>
          <p:spPr>
            <a:xfrm>
              <a:off x="0" y="-1"/>
              <a:ext cx="4327200" cy="2725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  <a:close/>
                </a:path>
              </a:pathLst>
            </a:custGeom>
            <a:solidFill>
              <a:srgbClr val="CCEC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024" name="Freeform 4"/>
            <p:cNvSpPr/>
            <p:nvPr/>
          </p:nvSpPr>
          <p:spPr>
            <a:xfrm>
              <a:off x="0" y="-1"/>
              <a:ext cx="4327200" cy="2725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</a:path>
              </a:pathLst>
            </a:custGeom>
            <a:solidFill>
              <a:srgbClr val="CCFFC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1026" name="Rectangle 6"/>
          <p:cNvSpPr txBox="1"/>
          <p:nvPr/>
        </p:nvSpPr>
        <p:spPr>
          <a:xfrm>
            <a:off x="4912919" y="4383359"/>
            <a:ext cx="1305440" cy="633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/>
          <a:p>
            <a:pPr>
              <a:spcBef>
                <a:spcPts val="400"/>
              </a:spcBef>
              <a:defRPr spc="-1" sz="1700"/>
            </a:pPr>
            <a:r>
              <a:t>Router&amp;</a:t>
            </a:r>
          </a:p>
          <a:p>
            <a:pPr>
              <a:spcBef>
                <a:spcPts val="400"/>
              </a:spcBef>
              <a:defRPr spc="-1" sz="1700"/>
            </a:pPr>
            <a:r>
              <a:t>DSL-Modem</a:t>
            </a:r>
          </a:p>
        </p:txBody>
      </p:sp>
      <p:pic>
        <p:nvPicPr>
          <p:cNvPr id="1027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97719" y="4511880"/>
            <a:ext cx="914041" cy="367921"/>
          </a:xfrm>
          <a:prstGeom prst="rect">
            <a:avLst/>
          </a:prstGeom>
          <a:ln w="12700">
            <a:miter lim="400000"/>
          </a:ln>
        </p:spPr>
      </p:pic>
      <p:sp>
        <p:nvSpPr>
          <p:cNvPr id="1028" name="Line 8"/>
          <p:cNvSpPr/>
          <p:nvPr/>
        </p:nvSpPr>
        <p:spPr>
          <a:xfrm flipH="1">
            <a:off x="2376720" y="4824360"/>
            <a:ext cx="1542961" cy="94608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1029" name="Picture 9" descr="Picture 9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999239" y="2860919"/>
            <a:ext cx="1137961" cy="59184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032" name="Group 10"/>
          <p:cNvGrpSpPr/>
          <p:nvPr/>
        </p:nvGrpSpPr>
        <p:grpSpPr>
          <a:xfrm>
            <a:off x="2678759" y="5015160"/>
            <a:ext cx="1650602" cy="1039321"/>
            <a:chOff x="0" y="0"/>
            <a:chExt cx="1650600" cy="1039319"/>
          </a:xfrm>
        </p:grpSpPr>
        <p:sp>
          <p:nvSpPr>
            <p:cNvPr id="1030" name="Freeform 11"/>
            <p:cNvSpPr/>
            <p:nvPr/>
          </p:nvSpPr>
          <p:spPr>
            <a:xfrm>
              <a:off x="0" y="-1"/>
              <a:ext cx="1650601" cy="1039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  <a:close/>
                </a:path>
              </a:pathLst>
            </a:custGeom>
            <a:solidFill>
              <a:srgbClr val="CCEC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031" name="Freeform 12"/>
            <p:cNvSpPr/>
            <p:nvPr/>
          </p:nvSpPr>
          <p:spPr>
            <a:xfrm>
              <a:off x="0" y="-1"/>
              <a:ext cx="1650601" cy="1039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</a:path>
              </a:pathLst>
            </a:custGeom>
            <a:solidFill>
              <a:srgbClr val="CCEC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1033" name="Rectangle 13"/>
          <p:cNvSpPr txBox="1"/>
          <p:nvPr/>
        </p:nvSpPr>
        <p:spPr>
          <a:xfrm>
            <a:off x="3060753" y="5316480"/>
            <a:ext cx="876894" cy="34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spc="-1"/>
            </a:lvl1pPr>
          </a:lstStyle>
          <a:p>
            <a:pPr/>
            <a:r>
              <a:t>Internet</a:t>
            </a:r>
          </a:p>
        </p:txBody>
      </p:sp>
      <p:sp>
        <p:nvSpPr>
          <p:cNvPr id="1034" name="Freeform 14"/>
          <p:cNvSpPr/>
          <p:nvPr/>
        </p:nvSpPr>
        <p:spPr>
          <a:xfrm>
            <a:off x="5469480" y="5154429"/>
            <a:ext cx="190081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1290" y="12343"/>
                </a:lnTo>
                <a:lnTo>
                  <a:pt x="2581" y="6171"/>
                </a:lnTo>
                <a:lnTo>
                  <a:pt x="5209" y="0"/>
                </a:lnTo>
                <a:lnTo>
                  <a:pt x="10704" y="0"/>
                </a:lnTo>
                <a:lnTo>
                  <a:pt x="16200" y="9257"/>
                </a:lnTo>
                <a:lnTo>
                  <a:pt x="18876" y="12343"/>
                </a:lnTo>
                <a:lnTo>
                  <a:pt x="21600" y="9257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1035" name="Picture 15" descr="Picture 1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780200" y="5140440"/>
            <a:ext cx="601201" cy="890281"/>
          </a:xfrm>
          <a:prstGeom prst="rect">
            <a:avLst/>
          </a:prstGeom>
          <a:ln w="12700">
            <a:miter lim="400000"/>
          </a:ln>
        </p:spPr>
      </p:pic>
      <p:sp>
        <p:nvSpPr>
          <p:cNvPr id="1036" name="Rectangle 16"/>
          <p:cNvSpPr txBox="1"/>
          <p:nvPr/>
        </p:nvSpPr>
        <p:spPr>
          <a:xfrm>
            <a:off x="961369" y="5372279"/>
            <a:ext cx="729911" cy="633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/>
          <a:p>
            <a:pPr algn="r">
              <a:spcBef>
                <a:spcPts val="400"/>
              </a:spcBef>
              <a:defRPr spc="-1" sz="1700"/>
            </a:pPr>
            <a:r>
              <a:t>Web</a:t>
            </a:r>
          </a:p>
          <a:p>
            <a:pPr algn="r">
              <a:spcBef>
                <a:spcPts val="400"/>
              </a:spcBef>
              <a:defRPr spc="-1" sz="1700"/>
            </a:pPr>
            <a:r>
              <a:t>Server</a:t>
            </a:r>
          </a:p>
        </p:txBody>
      </p:sp>
      <p:sp>
        <p:nvSpPr>
          <p:cNvPr id="1037" name="Rectangle 17"/>
          <p:cNvSpPr txBox="1"/>
          <p:nvPr/>
        </p:nvSpPr>
        <p:spPr>
          <a:xfrm>
            <a:off x="4578119" y="3467160"/>
            <a:ext cx="1185451" cy="3290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Switch/Hub</a:t>
            </a:r>
          </a:p>
        </p:txBody>
      </p:sp>
      <p:grpSp>
        <p:nvGrpSpPr>
          <p:cNvPr id="1086" name="Group 18"/>
          <p:cNvGrpSpPr/>
          <p:nvPr/>
        </p:nvGrpSpPr>
        <p:grpSpPr>
          <a:xfrm>
            <a:off x="4250519" y="3221279"/>
            <a:ext cx="780842" cy="172441"/>
            <a:chOff x="0" y="0"/>
            <a:chExt cx="780840" cy="172440"/>
          </a:xfrm>
        </p:grpSpPr>
        <p:grpSp>
          <p:nvGrpSpPr>
            <p:cNvPr id="1049" name="Group 19"/>
            <p:cNvGrpSpPr/>
            <p:nvPr/>
          </p:nvGrpSpPr>
          <p:grpSpPr>
            <a:xfrm>
              <a:off x="-1" y="1439"/>
              <a:ext cx="178921" cy="171002"/>
              <a:chOff x="0" y="0"/>
              <a:chExt cx="178920" cy="171000"/>
            </a:xfrm>
          </p:grpSpPr>
          <p:sp>
            <p:nvSpPr>
              <p:cNvPr id="1038" name="Rectangle 20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39" name="Rectangle 21"/>
              <p:cNvSpPr/>
              <p:nvPr/>
            </p:nvSpPr>
            <p:spPr>
              <a:xfrm rot="5400000">
                <a:off x="33120" y="2339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1048" name="Group 22"/>
              <p:cNvGrpSpPr/>
              <p:nvPr/>
            </p:nvGrpSpPr>
            <p:grpSpPr>
              <a:xfrm>
                <a:off x="58320" y="112680"/>
                <a:ext cx="60481" cy="28441"/>
                <a:chOff x="0" y="0"/>
                <a:chExt cx="60480" cy="28440"/>
              </a:xfrm>
            </p:grpSpPr>
            <p:sp>
              <p:nvSpPr>
                <p:cNvPr id="1040" name="Line 23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41" name="Line 24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42" name="Line 25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43" name="Line 26"/>
                <p:cNvSpPr/>
                <p:nvPr/>
              </p:nvSpPr>
              <p:spPr>
                <a:xfrm flipV="1">
                  <a:off x="4319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44" name="Line 27"/>
                <p:cNvSpPr/>
                <p:nvPr/>
              </p:nvSpPr>
              <p:spPr>
                <a:xfrm flipV="1">
                  <a:off x="3455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45" name="Line 28"/>
                <p:cNvSpPr/>
                <p:nvPr/>
              </p:nvSpPr>
              <p:spPr>
                <a:xfrm flipV="1">
                  <a:off x="25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46" name="Line 29"/>
                <p:cNvSpPr/>
                <p:nvPr/>
              </p:nvSpPr>
              <p:spPr>
                <a:xfrm flipV="1">
                  <a:off x="601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47" name="Line 30"/>
                <p:cNvSpPr/>
                <p:nvPr/>
              </p:nvSpPr>
              <p:spPr>
                <a:xfrm flipV="1">
                  <a:off x="514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1061" name="Group 31"/>
            <p:cNvGrpSpPr/>
            <p:nvPr/>
          </p:nvGrpSpPr>
          <p:grpSpPr>
            <a:xfrm>
              <a:off x="201959" y="-1"/>
              <a:ext cx="178921" cy="171002"/>
              <a:chOff x="0" y="0"/>
              <a:chExt cx="178920" cy="171000"/>
            </a:xfrm>
          </p:grpSpPr>
          <p:sp>
            <p:nvSpPr>
              <p:cNvPr id="1050" name="Rectangle 32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51" name="Rectangle 33"/>
              <p:cNvSpPr/>
              <p:nvPr/>
            </p:nvSpPr>
            <p:spPr>
              <a:xfrm rot="5400000">
                <a:off x="32760" y="2339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1060" name="Group 34"/>
              <p:cNvGrpSpPr/>
              <p:nvPr/>
            </p:nvGrpSpPr>
            <p:grpSpPr>
              <a:xfrm>
                <a:off x="57960" y="112320"/>
                <a:ext cx="60481" cy="28801"/>
                <a:chOff x="0" y="0"/>
                <a:chExt cx="60480" cy="28800"/>
              </a:xfrm>
            </p:grpSpPr>
            <p:sp>
              <p:nvSpPr>
                <p:cNvPr id="1052" name="Line 35"/>
                <p:cNvSpPr/>
                <p:nvPr/>
              </p:nvSpPr>
              <p:spPr>
                <a:xfrm flipV="1">
                  <a:off x="17279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53" name="Line 36"/>
                <p:cNvSpPr/>
                <p:nvPr/>
              </p:nvSpPr>
              <p:spPr>
                <a:xfrm flipV="1">
                  <a:off x="8639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54" name="Line 37"/>
                <p:cNvSpPr/>
                <p:nvPr/>
              </p:nvSpPr>
              <p:spPr>
                <a:xfrm flipV="1">
                  <a:off x="-1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55" name="Line 38"/>
                <p:cNvSpPr/>
                <p:nvPr/>
              </p:nvSpPr>
              <p:spPr>
                <a:xfrm flipV="1">
                  <a:off x="43199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56" name="Line 39"/>
                <p:cNvSpPr/>
                <p:nvPr/>
              </p:nvSpPr>
              <p:spPr>
                <a:xfrm flipV="1">
                  <a:off x="34559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57" name="Line 40"/>
                <p:cNvSpPr/>
                <p:nvPr/>
              </p:nvSpPr>
              <p:spPr>
                <a:xfrm flipV="1">
                  <a:off x="25919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58" name="Line 41"/>
                <p:cNvSpPr/>
                <p:nvPr/>
              </p:nvSpPr>
              <p:spPr>
                <a:xfrm flipV="1">
                  <a:off x="60119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59" name="Line 42"/>
                <p:cNvSpPr/>
                <p:nvPr/>
              </p:nvSpPr>
              <p:spPr>
                <a:xfrm flipV="1">
                  <a:off x="51839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1073" name="Group 43"/>
            <p:cNvGrpSpPr/>
            <p:nvPr/>
          </p:nvGrpSpPr>
          <p:grpSpPr>
            <a:xfrm>
              <a:off x="401759" y="-1"/>
              <a:ext cx="178922" cy="171002"/>
              <a:chOff x="0" y="0"/>
              <a:chExt cx="178920" cy="171000"/>
            </a:xfrm>
          </p:grpSpPr>
          <p:sp>
            <p:nvSpPr>
              <p:cNvPr id="1062" name="Rectangle 44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63" name="Rectangle 45"/>
              <p:cNvSpPr/>
              <p:nvPr/>
            </p:nvSpPr>
            <p:spPr>
              <a:xfrm rot="5400000">
                <a:off x="33120" y="2339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1072" name="Group 46"/>
              <p:cNvGrpSpPr/>
              <p:nvPr/>
            </p:nvGrpSpPr>
            <p:grpSpPr>
              <a:xfrm>
                <a:off x="58320" y="112320"/>
                <a:ext cx="60481" cy="28801"/>
                <a:chOff x="0" y="0"/>
                <a:chExt cx="60480" cy="28800"/>
              </a:xfrm>
            </p:grpSpPr>
            <p:sp>
              <p:nvSpPr>
                <p:cNvPr id="1064" name="Line 47"/>
                <p:cNvSpPr/>
                <p:nvPr/>
              </p:nvSpPr>
              <p:spPr>
                <a:xfrm flipV="1">
                  <a:off x="16919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65" name="Line 48"/>
                <p:cNvSpPr/>
                <p:nvPr/>
              </p:nvSpPr>
              <p:spPr>
                <a:xfrm flipV="1">
                  <a:off x="8279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66" name="Line 49"/>
                <p:cNvSpPr/>
                <p:nvPr/>
              </p:nvSpPr>
              <p:spPr>
                <a:xfrm flipV="1">
                  <a:off x="-1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67" name="Line 50"/>
                <p:cNvSpPr/>
                <p:nvPr/>
              </p:nvSpPr>
              <p:spPr>
                <a:xfrm flipV="1">
                  <a:off x="42839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68" name="Line 51"/>
                <p:cNvSpPr/>
                <p:nvPr/>
              </p:nvSpPr>
              <p:spPr>
                <a:xfrm flipV="1">
                  <a:off x="34199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69" name="Line 52"/>
                <p:cNvSpPr/>
                <p:nvPr/>
              </p:nvSpPr>
              <p:spPr>
                <a:xfrm flipV="1">
                  <a:off x="25559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70" name="Line 53"/>
                <p:cNvSpPr/>
                <p:nvPr/>
              </p:nvSpPr>
              <p:spPr>
                <a:xfrm flipV="1">
                  <a:off x="60119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71" name="Line 54"/>
                <p:cNvSpPr/>
                <p:nvPr/>
              </p:nvSpPr>
              <p:spPr>
                <a:xfrm flipV="1">
                  <a:off x="51479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1085" name="Group 55"/>
            <p:cNvGrpSpPr/>
            <p:nvPr/>
          </p:nvGrpSpPr>
          <p:grpSpPr>
            <a:xfrm>
              <a:off x="601919" y="-1"/>
              <a:ext cx="178922" cy="171002"/>
              <a:chOff x="0" y="0"/>
              <a:chExt cx="178920" cy="171000"/>
            </a:xfrm>
          </p:grpSpPr>
          <p:sp>
            <p:nvSpPr>
              <p:cNvPr id="1074" name="Rectangle 56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75" name="Rectangle 57"/>
              <p:cNvSpPr/>
              <p:nvPr/>
            </p:nvSpPr>
            <p:spPr>
              <a:xfrm rot="5400000">
                <a:off x="32760" y="2339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1084" name="Group 58"/>
              <p:cNvGrpSpPr/>
              <p:nvPr/>
            </p:nvGrpSpPr>
            <p:grpSpPr>
              <a:xfrm>
                <a:off x="57960" y="112320"/>
                <a:ext cx="60841" cy="28801"/>
                <a:chOff x="0" y="0"/>
                <a:chExt cx="60840" cy="28800"/>
              </a:xfrm>
            </p:grpSpPr>
            <p:sp>
              <p:nvSpPr>
                <p:cNvPr id="1076" name="Line 59"/>
                <p:cNvSpPr/>
                <p:nvPr/>
              </p:nvSpPr>
              <p:spPr>
                <a:xfrm flipV="1">
                  <a:off x="17279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77" name="Line 60"/>
                <p:cNvSpPr/>
                <p:nvPr/>
              </p:nvSpPr>
              <p:spPr>
                <a:xfrm flipV="1">
                  <a:off x="8639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78" name="Line 61"/>
                <p:cNvSpPr/>
                <p:nvPr/>
              </p:nvSpPr>
              <p:spPr>
                <a:xfrm flipV="1">
                  <a:off x="-1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79" name="Line 62"/>
                <p:cNvSpPr/>
                <p:nvPr/>
              </p:nvSpPr>
              <p:spPr>
                <a:xfrm flipV="1">
                  <a:off x="43200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80" name="Line 63"/>
                <p:cNvSpPr/>
                <p:nvPr/>
              </p:nvSpPr>
              <p:spPr>
                <a:xfrm flipV="1">
                  <a:off x="34560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81" name="Line 64"/>
                <p:cNvSpPr/>
                <p:nvPr/>
              </p:nvSpPr>
              <p:spPr>
                <a:xfrm flipV="1">
                  <a:off x="25919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82" name="Line 65"/>
                <p:cNvSpPr/>
                <p:nvPr/>
              </p:nvSpPr>
              <p:spPr>
                <a:xfrm flipV="1">
                  <a:off x="60480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83" name="Line 66"/>
                <p:cNvSpPr/>
                <p:nvPr/>
              </p:nvSpPr>
              <p:spPr>
                <a:xfrm flipV="1">
                  <a:off x="51840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</p:grpSp>
      <p:sp>
        <p:nvSpPr>
          <p:cNvPr id="1087" name="Line 67"/>
          <p:cNvSpPr/>
          <p:nvPr/>
        </p:nvSpPr>
        <p:spPr>
          <a:xfrm flipH="1">
            <a:off x="4318199" y="3327479"/>
            <a:ext cx="9721" cy="121284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1088" name="Picture 68" descr="Picture 68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206119" y="2506679"/>
            <a:ext cx="1247401" cy="1091881"/>
          </a:xfrm>
          <a:prstGeom prst="rect">
            <a:avLst/>
          </a:prstGeom>
          <a:ln w="12700">
            <a:miter lim="400000"/>
          </a:ln>
        </p:spPr>
      </p:pic>
      <p:sp>
        <p:nvSpPr>
          <p:cNvPr id="1089" name="Line 69"/>
          <p:cNvSpPr/>
          <p:nvPr/>
        </p:nvSpPr>
        <p:spPr>
          <a:xfrm flipV="1">
            <a:off x="4955040" y="3281400"/>
            <a:ext cx="2514601" cy="1584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090" name="Line 70"/>
          <p:cNvSpPr/>
          <p:nvPr/>
        </p:nvSpPr>
        <p:spPr>
          <a:xfrm flipV="1">
            <a:off x="4705560" y="1898639"/>
            <a:ext cx="2524321" cy="141588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1091" name="Picture 71" descr="Picture 71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6318720" y="1182959"/>
            <a:ext cx="1280881" cy="939601"/>
          </a:xfrm>
          <a:prstGeom prst="rect">
            <a:avLst/>
          </a:prstGeom>
          <a:ln w="12700">
            <a:miter lim="400000"/>
          </a:ln>
        </p:spPr>
      </p:pic>
      <p:sp>
        <p:nvSpPr>
          <p:cNvPr id="1092" name="Line 72"/>
          <p:cNvSpPr/>
          <p:nvPr/>
        </p:nvSpPr>
        <p:spPr>
          <a:xfrm flipH="1" flipV="1">
            <a:off x="3570480" y="1954079"/>
            <a:ext cx="962281" cy="133992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093" name="Rectangle 73"/>
          <p:cNvSpPr txBox="1"/>
          <p:nvPr/>
        </p:nvSpPr>
        <p:spPr>
          <a:xfrm>
            <a:off x="3786120" y="1579680"/>
            <a:ext cx="538196" cy="3290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Host</a:t>
            </a:r>
          </a:p>
        </p:txBody>
      </p:sp>
      <p:sp>
        <p:nvSpPr>
          <p:cNvPr id="1094" name="Rectangle 74"/>
          <p:cNvSpPr txBox="1"/>
          <p:nvPr/>
        </p:nvSpPr>
        <p:spPr>
          <a:xfrm>
            <a:off x="7108919" y="863640"/>
            <a:ext cx="538197" cy="3290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Host</a:t>
            </a:r>
          </a:p>
        </p:txBody>
      </p:sp>
      <p:sp>
        <p:nvSpPr>
          <p:cNvPr id="1095" name="Rectangle 75"/>
          <p:cNvSpPr txBox="1"/>
          <p:nvPr/>
        </p:nvSpPr>
        <p:spPr>
          <a:xfrm>
            <a:off x="7518599" y="3664079"/>
            <a:ext cx="1937161" cy="329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Network Printer</a:t>
            </a:r>
          </a:p>
        </p:txBody>
      </p:sp>
      <p:sp>
        <p:nvSpPr>
          <p:cNvPr id="1096" name="Rectangle 76"/>
          <p:cNvSpPr txBox="1"/>
          <p:nvPr/>
        </p:nvSpPr>
        <p:spPr>
          <a:xfrm>
            <a:off x="4664295" y="2212919"/>
            <a:ext cx="695251" cy="4356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spc="-1" sz="2400"/>
            </a:lvl1pPr>
          </a:lstStyle>
          <a:p>
            <a:pPr/>
            <a:r>
              <a:t>LAN</a:t>
            </a:r>
          </a:p>
        </p:txBody>
      </p:sp>
      <p:sp>
        <p:nvSpPr>
          <p:cNvPr id="1097" name="Rectangle 77"/>
          <p:cNvSpPr/>
          <p:nvPr/>
        </p:nvSpPr>
        <p:spPr>
          <a:xfrm>
            <a:off x="808560" y="3019680"/>
            <a:ext cx="1809359" cy="35874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 marL="457200" indent="-457200">
              <a:spcBef>
                <a:spcPts val="400"/>
              </a:spcBef>
              <a:defRPr b="1" i="1" spc="-1">
                <a:solidFill>
                  <a:srgbClr val="006BB2"/>
                </a:solidFill>
              </a:defRPr>
            </a:lvl1pPr>
          </a:lstStyle>
          <a:p>
            <a:pPr/>
            <a:r>
              <a:t>MAC Address</a:t>
            </a:r>
          </a:p>
        </p:txBody>
      </p:sp>
      <p:sp>
        <p:nvSpPr>
          <p:cNvPr id="1098" name="Line 78"/>
          <p:cNvSpPr/>
          <p:nvPr/>
        </p:nvSpPr>
        <p:spPr>
          <a:xfrm>
            <a:off x="1119599" y="4132079"/>
            <a:ext cx="8057881" cy="9721"/>
          </a:xfrm>
          <a:prstGeom prst="line">
            <a:avLst/>
          </a:prstGeom>
          <a:ln w="28575">
            <a:solidFill>
              <a:srgbClr val="FF9933"/>
            </a:solidFill>
            <a:prstDash val="dash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099" name="Rectangle 79"/>
          <p:cNvSpPr/>
          <p:nvPr/>
        </p:nvSpPr>
        <p:spPr>
          <a:xfrm>
            <a:off x="2616840" y="3017879"/>
            <a:ext cx="1190161" cy="358748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 marL="457200" indent="-457200">
              <a:spcBef>
                <a:spcPts val="400"/>
              </a:spcBef>
              <a:defRPr b="1" i="1" spc="-1">
                <a:solidFill>
                  <a:srgbClr val="006BB2"/>
                </a:solidFill>
              </a:defRPr>
            </a:lvl1pPr>
          </a:lstStyle>
          <a:p>
            <a:pPr/>
            <a:r>
              <a:t>Port No</a:t>
            </a:r>
          </a:p>
        </p:txBody>
      </p:sp>
      <p:sp>
        <p:nvSpPr>
          <p:cNvPr id="1100" name="Rectangle 80"/>
          <p:cNvSpPr/>
          <p:nvPr/>
        </p:nvSpPr>
        <p:spPr>
          <a:xfrm>
            <a:off x="6347159" y="4442040"/>
            <a:ext cx="1809360" cy="35874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 marL="457200" indent="-457200">
              <a:spcBef>
                <a:spcPts val="400"/>
              </a:spcBef>
              <a:defRPr b="1" i="1" spc="-1">
                <a:solidFill>
                  <a:srgbClr val="006BB2"/>
                </a:solidFill>
              </a:defRPr>
            </a:lvl1pPr>
          </a:lstStyle>
          <a:p>
            <a:pPr/>
            <a:r>
              <a:t>IP Address</a:t>
            </a:r>
          </a:p>
        </p:txBody>
      </p:sp>
      <p:sp>
        <p:nvSpPr>
          <p:cNvPr id="1101" name="Rectangle 81"/>
          <p:cNvSpPr/>
          <p:nvPr/>
        </p:nvSpPr>
        <p:spPr>
          <a:xfrm>
            <a:off x="8147519" y="4442040"/>
            <a:ext cx="1190161" cy="35874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 marL="457200" indent="-457200">
              <a:spcBef>
                <a:spcPts val="400"/>
              </a:spcBef>
              <a:defRPr b="1" i="1" spc="-1">
                <a:solidFill>
                  <a:srgbClr val="006BB2"/>
                </a:solidFill>
              </a:defRPr>
            </a:lvl1pPr>
          </a:lstStyle>
          <a:p>
            <a:pPr/>
            <a:r>
              <a:t>Port No</a:t>
            </a:r>
          </a:p>
        </p:txBody>
      </p:sp>
      <p:grpSp>
        <p:nvGrpSpPr>
          <p:cNvPr id="1104" name="Rectangle 82"/>
          <p:cNvGrpSpPr/>
          <p:nvPr/>
        </p:nvGrpSpPr>
        <p:grpSpPr>
          <a:xfrm>
            <a:off x="805319" y="1860839"/>
            <a:ext cx="3022201" cy="1122121"/>
            <a:chOff x="0" y="0"/>
            <a:chExt cx="3022200" cy="1122119"/>
          </a:xfrm>
        </p:grpSpPr>
        <p:sp>
          <p:nvSpPr>
            <p:cNvPr id="1102" name="Rechteck"/>
            <p:cNvSpPr/>
            <p:nvPr/>
          </p:nvSpPr>
          <p:spPr>
            <a:xfrm>
              <a:off x="-1" y="0"/>
              <a:ext cx="3022202" cy="1122120"/>
            </a:xfrm>
            <a:prstGeom prst="rect">
              <a:avLst/>
            </a:prstGeom>
            <a:noFill/>
            <a:ln w="9525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spcBef>
                  <a:spcPts val="300"/>
                </a:spcBef>
                <a:defRPr spc="-1"/>
              </a:pPr>
            </a:p>
          </p:txBody>
        </p:sp>
        <p:sp>
          <p:nvSpPr>
            <p:cNvPr id="1103" name="Switching…"/>
            <p:cNvSpPr txBox="1"/>
            <p:nvPr/>
          </p:nvSpPr>
          <p:spPr>
            <a:xfrm>
              <a:off x="49762" y="4762"/>
              <a:ext cx="2922676" cy="95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999" tIns="44999" rIns="44999" bIns="44999" numCol="1" anchor="t">
              <a:spAutoFit/>
            </a:bodyPr>
            <a:lstStyle/>
            <a:p>
              <a:pPr marL="385920" indent="-385920">
                <a:spcBef>
                  <a:spcPts val="300"/>
                </a:spcBef>
                <a:defRPr spc="-1"/>
              </a:pPr>
              <a:r>
                <a:t>Switching</a:t>
              </a:r>
            </a:p>
            <a:p>
              <a:pPr marL="385920" indent="-385920">
                <a:spcBef>
                  <a:spcPts val="300"/>
                </a:spcBef>
                <a:buClr>
                  <a:schemeClr val="accent2"/>
                </a:buClr>
                <a:buSzPct val="75000"/>
                <a:buFont typeface="Arial"/>
                <a:buChar char="•"/>
                <a:defRPr spc="-1"/>
              </a:pPr>
              <a:r>
                <a:t>Local Area Netzwerk</a:t>
              </a:r>
            </a:p>
            <a:p>
              <a:pPr marL="385920" indent="-385920">
                <a:spcBef>
                  <a:spcPts val="300"/>
                </a:spcBef>
                <a:buClr>
                  <a:schemeClr val="accent2"/>
                </a:buClr>
                <a:buSzPct val="75000"/>
                <a:buFont typeface="Arial"/>
                <a:buChar char="•"/>
                <a:defRPr spc="-1"/>
              </a:pPr>
              <a:r>
                <a:t>Layer 2 Protokolle</a:t>
              </a:r>
            </a:p>
          </p:txBody>
        </p:sp>
      </p:grpSp>
      <p:grpSp>
        <p:nvGrpSpPr>
          <p:cNvPr id="1107" name="Rectangle 83"/>
          <p:cNvGrpSpPr/>
          <p:nvPr/>
        </p:nvGrpSpPr>
        <p:grpSpPr>
          <a:xfrm>
            <a:off x="4951800" y="5027760"/>
            <a:ext cx="3061081" cy="1122121"/>
            <a:chOff x="0" y="0"/>
            <a:chExt cx="3061080" cy="1122119"/>
          </a:xfrm>
        </p:grpSpPr>
        <p:sp>
          <p:nvSpPr>
            <p:cNvPr id="1105" name="Rechteck"/>
            <p:cNvSpPr/>
            <p:nvPr/>
          </p:nvSpPr>
          <p:spPr>
            <a:xfrm>
              <a:off x="-1" y="0"/>
              <a:ext cx="3061082" cy="1122120"/>
            </a:xfrm>
            <a:prstGeom prst="rect">
              <a:avLst/>
            </a:prstGeom>
            <a:noFill/>
            <a:ln w="9525" cap="flat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spcBef>
                  <a:spcPts val="300"/>
                </a:spcBef>
                <a:defRPr spc="-1"/>
              </a:pPr>
            </a:p>
          </p:txBody>
        </p:sp>
        <p:sp>
          <p:nvSpPr>
            <p:cNvPr id="1106" name="Routing…"/>
            <p:cNvSpPr txBox="1"/>
            <p:nvPr/>
          </p:nvSpPr>
          <p:spPr>
            <a:xfrm>
              <a:off x="49762" y="4762"/>
              <a:ext cx="2961556" cy="958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999" tIns="44999" rIns="44999" bIns="44999" numCol="1" anchor="t">
              <a:spAutoFit/>
            </a:bodyPr>
            <a:lstStyle/>
            <a:p>
              <a:pPr marL="385920" indent="-385920">
                <a:spcBef>
                  <a:spcPts val="300"/>
                </a:spcBef>
                <a:defRPr spc="-1"/>
              </a:pPr>
              <a:r>
                <a:t>Routing</a:t>
              </a:r>
            </a:p>
            <a:p>
              <a:pPr marL="385920" indent="-385920">
                <a:spcBef>
                  <a:spcPts val="300"/>
                </a:spcBef>
                <a:buClr>
                  <a:schemeClr val="accent2"/>
                </a:buClr>
                <a:buSzPct val="75000"/>
                <a:buChar char=""/>
                <a:defRPr spc="-1"/>
              </a:pPr>
              <a:r>
                <a:t>Wide Area Netzwerk</a:t>
              </a:r>
            </a:p>
            <a:p>
              <a:pPr marL="385920" indent="-385920">
                <a:spcBef>
                  <a:spcPts val="300"/>
                </a:spcBef>
                <a:buClr>
                  <a:schemeClr val="accent2"/>
                </a:buClr>
                <a:buSzPct val="75000"/>
                <a:buChar char=""/>
                <a:defRPr spc="-1"/>
              </a:pPr>
              <a:r>
                <a:t>Layer 3 Protokolle</a:t>
              </a:r>
            </a:p>
          </p:txBody>
        </p:sp>
      </p:grpSp>
      <p:pic>
        <p:nvPicPr>
          <p:cNvPr id="1108" name="Picture 84" descr="Picture 84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851560" y="1257480"/>
            <a:ext cx="1012321" cy="8600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1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1000"/>
                                        <p:tgtEl>
                                          <p:spTgt spid="1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100" grpId="2"/>
      <p:bldP build="whole" bldLvl="1" animBg="1" rev="0" advAuto="0" spid="1097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PlaceHolder 1"/>
          <p:cNvSpPr txBox="1"/>
          <p:nvPr>
            <p:ph type="sldNum" sz="quarter" idx="4294967295"/>
          </p:nvPr>
        </p:nvSpPr>
        <p:spPr>
          <a:xfrm>
            <a:off x="5077719" y="6388199"/>
            <a:ext cx="27340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111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1112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IP Adressen als Host Identifier</a:t>
            </a:r>
          </a:p>
        </p:txBody>
      </p:sp>
      <p:grpSp>
        <p:nvGrpSpPr>
          <p:cNvPr id="1115" name="Group 2"/>
          <p:cNvGrpSpPr/>
          <p:nvPr/>
        </p:nvGrpSpPr>
        <p:grpSpPr>
          <a:xfrm>
            <a:off x="2868479" y="1727280"/>
            <a:ext cx="4327201" cy="2725200"/>
            <a:chOff x="0" y="0"/>
            <a:chExt cx="4327199" cy="2725199"/>
          </a:xfrm>
        </p:grpSpPr>
        <p:sp>
          <p:nvSpPr>
            <p:cNvPr id="1113" name="Freeform 3"/>
            <p:cNvSpPr/>
            <p:nvPr/>
          </p:nvSpPr>
          <p:spPr>
            <a:xfrm>
              <a:off x="0" y="-1"/>
              <a:ext cx="4327200" cy="2725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  <a:close/>
                </a:path>
              </a:pathLst>
            </a:custGeom>
            <a:solidFill>
              <a:srgbClr val="CCEC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114" name="Freeform 4"/>
            <p:cNvSpPr/>
            <p:nvPr/>
          </p:nvSpPr>
          <p:spPr>
            <a:xfrm>
              <a:off x="0" y="-1"/>
              <a:ext cx="4327200" cy="2725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</a:path>
              </a:pathLst>
            </a:custGeom>
            <a:solidFill>
              <a:srgbClr val="CCFFC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pic>
        <p:nvPicPr>
          <p:cNvPr id="1116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00679" y="2841839"/>
            <a:ext cx="1137961" cy="591841"/>
          </a:xfrm>
          <a:prstGeom prst="rect">
            <a:avLst/>
          </a:prstGeom>
          <a:ln w="12700">
            <a:miter lim="400000"/>
          </a:ln>
        </p:spPr>
      </p:pic>
      <p:sp>
        <p:nvSpPr>
          <p:cNvPr id="1117" name="Freeform 7"/>
          <p:cNvSpPr/>
          <p:nvPr/>
        </p:nvSpPr>
        <p:spPr>
          <a:xfrm>
            <a:off x="5470559" y="5135349"/>
            <a:ext cx="190081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1290" y="12343"/>
                </a:lnTo>
                <a:lnTo>
                  <a:pt x="2581" y="6171"/>
                </a:lnTo>
                <a:lnTo>
                  <a:pt x="5209" y="0"/>
                </a:lnTo>
                <a:lnTo>
                  <a:pt x="10704" y="0"/>
                </a:lnTo>
                <a:lnTo>
                  <a:pt x="16200" y="9257"/>
                </a:lnTo>
                <a:lnTo>
                  <a:pt x="18876" y="12343"/>
                </a:lnTo>
                <a:lnTo>
                  <a:pt x="21600" y="9257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1118" name="Picture 8" descr="Picture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874959" y="1263959"/>
            <a:ext cx="1012321" cy="860042"/>
          </a:xfrm>
          <a:prstGeom prst="rect">
            <a:avLst/>
          </a:prstGeom>
          <a:ln w="12700">
            <a:miter lim="400000"/>
          </a:ln>
        </p:spPr>
      </p:pic>
      <p:sp>
        <p:nvSpPr>
          <p:cNvPr id="1119" name="Rectangle 9"/>
          <p:cNvSpPr txBox="1"/>
          <p:nvPr/>
        </p:nvSpPr>
        <p:spPr>
          <a:xfrm>
            <a:off x="4579199" y="3448079"/>
            <a:ext cx="1185451" cy="329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Hub/Switch</a:t>
            </a:r>
          </a:p>
        </p:txBody>
      </p:sp>
      <p:grpSp>
        <p:nvGrpSpPr>
          <p:cNvPr id="1168" name="Group 10"/>
          <p:cNvGrpSpPr/>
          <p:nvPr/>
        </p:nvGrpSpPr>
        <p:grpSpPr>
          <a:xfrm>
            <a:off x="4251959" y="3202200"/>
            <a:ext cx="780481" cy="172441"/>
            <a:chOff x="0" y="0"/>
            <a:chExt cx="780480" cy="172440"/>
          </a:xfrm>
        </p:grpSpPr>
        <p:grpSp>
          <p:nvGrpSpPr>
            <p:cNvPr id="1131" name="Group 11"/>
            <p:cNvGrpSpPr/>
            <p:nvPr/>
          </p:nvGrpSpPr>
          <p:grpSpPr>
            <a:xfrm>
              <a:off x="-1" y="1439"/>
              <a:ext cx="178921" cy="171002"/>
              <a:chOff x="0" y="0"/>
              <a:chExt cx="178920" cy="171000"/>
            </a:xfrm>
          </p:grpSpPr>
          <p:sp>
            <p:nvSpPr>
              <p:cNvPr id="1120" name="Rectangle 12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121" name="Rectangle 13"/>
              <p:cNvSpPr/>
              <p:nvPr/>
            </p:nvSpPr>
            <p:spPr>
              <a:xfrm rot="5400000">
                <a:off x="32760" y="2375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1130" name="Group 14"/>
              <p:cNvGrpSpPr/>
              <p:nvPr/>
            </p:nvGrpSpPr>
            <p:grpSpPr>
              <a:xfrm>
                <a:off x="57960" y="112680"/>
                <a:ext cx="60841" cy="28441"/>
                <a:chOff x="0" y="0"/>
                <a:chExt cx="60840" cy="28440"/>
              </a:xfrm>
            </p:grpSpPr>
            <p:sp>
              <p:nvSpPr>
                <p:cNvPr id="1122" name="Line 15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123" name="Line 16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124" name="Line 17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125" name="Line 18"/>
                <p:cNvSpPr/>
                <p:nvPr/>
              </p:nvSpPr>
              <p:spPr>
                <a:xfrm flipV="1">
                  <a:off x="4320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126" name="Line 19"/>
                <p:cNvSpPr/>
                <p:nvPr/>
              </p:nvSpPr>
              <p:spPr>
                <a:xfrm flipV="1">
                  <a:off x="3456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127" name="Line 20"/>
                <p:cNvSpPr/>
                <p:nvPr/>
              </p:nvSpPr>
              <p:spPr>
                <a:xfrm flipV="1">
                  <a:off x="25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128" name="Line 21"/>
                <p:cNvSpPr/>
                <p:nvPr/>
              </p:nvSpPr>
              <p:spPr>
                <a:xfrm flipV="1">
                  <a:off x="6048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129" name="Line 22"/>
                <p:cNvSpPr/>
                <p:nvPr/>
              </p:nvSpPr>
              <p:spPr>
                <a:xfrm flipV="1">
                  <a:off x="5184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1143" name="Group 23"/>
            <p:cNvGrpSpPr/>
            <p:nvPr/>
          </p:nvGrpSpPr>
          <p:grpSpPr>
            <a:xfrm>
              <a:off x="201599" y="-1"/>
              <a:ext cx="178921" cy="171002"/>
              <a:chOff x="0" y="0"/>
              <a:chExt cx="178920" cy="171000"/>
            </a:xfrm>
          </p:grpSpPr>
          <p:sp>
            <p:nvSpPr>
              <p:cNvPr id="1132" name="Rectangle 24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133" name="Rectangle 25"/>
              <p:cNvSpPr/>
              <p:nvPr/>
            </p:nvSpPr>
            <p:spPr>
              <a:xfrm rot="5400000">
                <a:off x="32760" y="2339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1142" name="Group 26"/>
              <p:cNvGrpSpPr/>
              <p:nvPr/>
            </p:nvGrpSpPr>
            <p:grpSpPr>
              <a:xfrm>
                <a:off x="57960" y="112680"/>
                <a:ext cx="60841" cy="28441"/>
                <a:chOff x="0" y="0"/>
                <a:chExt cx="60840" cy="28440"/>
              </a:xfrm>
            </p:grpSpPr>
            <p:sp>
              <p:nvSpPr>
                <p:cNvPr id="1134" name="Line 27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135" name="Line 28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136" name="Line 29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137" name="Line 30"/>
                <p:cNvSpPr/>
                <p:nvPr/>
              </p:nvSpPr>
              <p:spPr>
                <a:xfrm flipV="1">
                  <a:off x="4320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138" name="Line 31"/>
                <p:cNvSpPr/>
                <p:nvPr/>
              </p:nvSpPr>
              <p:spPr>
                <a:xfrm flipV="1">
                  <a:off x="3456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139" name="Line 32"/>
                <p:cNvSpPr/>
                <p:nvPr/>
              </p:nvSpPr>
              <p:spPr>
                <a:xfrm flipV="1">
                  <a:off x="25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140" name="Line 33"/>
                <p:cNvSpPr/>
                <p:nvPr/>
              </p:nvSpPr>
              <p:spPr>
                <a:xfrm flipV="1">
                  <a:off x="6048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141" name="Line 34"/>
                <p:cNvSpPr/>
                <p:nvPr/>
              </p:nvSpPr>
              <p:spPr>
                <a:xfrm flipV="1">
                  <a:off x="5184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1155" name="Group 35"/>
            <p:cNvGrpSpPr/>
            <p:nvPr/>
          </p:nvGrpSpPr>
          <p:grpSpPr>
            <a:xfrm>
              <a:off x="401399" y="-1"/>
              <a:ext cx="178921" cy="171002"/>
              <a:chOff x="0" y="0"/>
              <a:chExt cx="178920" cy="171000"/>
            </a:xfrm>
          </p:grpSpPr>
          <p:sp>
            <p:nvSpPr>
              <p:cNvPr id="1144" name="Rectangle 36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145" name="Rectangle 37"/>
              <p:cNvSpPr/>
              <p:nvPr/>
            </p:nvSpPr>
            <p:spPr>
              <a:xfrm rot="5400000">
                <a:off x="33120" y="2339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1154" name="Group 38"/>
              <p:cNvGrpSpPr/>
              <p:nvPr/>
            </p:nvGrpSpPr>
            <p:grpSpPr>
              <a:xfrm>
                <a:off x="58320" y="112680"/>
                <a:ext cx="60481" cy="28441"/>
                <a:chOff x="0" y="0"/>
                <a:chExt cx="60480" cy="28440"/>
              </a:xfrm>
            </p:grpSpPr>
            <p:sp>
              <p:nvSpPr>
                <p:cNvPr id="1146" name="Line 39"/>
                <p:cNvSpPr/>
                <p:nvPr/>
              </p:nvSpPr>
              <p:spPr>
                <a:xfrm flipV="1">
                  <a:off x="16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147" name="Line 40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148" name="Line 41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149" name="Line 42"/>
                <p:cNvSpPr/>
                <p:nvPr/>
              </p:nvSpPr>
              <p:spPr>
                <a:xfrm flipV="1">
                  <a:off x="428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150" name="Line 43"/>
                <p:cNvSpPr/>
                <p:nvPr/>
              </p:nvSpPr>
              <p:spPr>
                <a:xfrm flipV="1">
                  <a:off x="3419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151" name="Line 44"/>
                <p:cNvSpPr/>
                <p:nvPr/>
              </p:nvSpPr>
              <p:spPr>
                <a:xfrm flipV="1">
                  <a:off x="2555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152" name="Line 45"/>
                <p:cNvSpPr/>
                <p:nvPr/>
              </p:nvSpPr>
              <p:spPr>
                <a:xfrm flipV="1">
                  <a:off x="601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153" name="Line 46"/>
                <p:cNvSpPr/>
                <p:nvPr/>
              </p:nvSpPr>
              <p:spPr>
                <a:xfrm flipV="1">
                  <a:off x="514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1167" name="Group 47"/>
            <p:cNvGrpSpPr/>
            <p:nvPr/>
          </p:nvGrpSpPr>
          <p:grpSpPr>
            <a:xfrm>
              <a:off x="601559" y="-1"/>
              <a:ext cx="178922" cy="171002"/>
              <a:chOff x="0" y="0"/>
              <a:chExt cx="178920" cy="171000"/>
            </a:xfrm>
          </p:grpSpPr>
          <p:sp>
            <p:nvSpPr>
              <p:cNvPr id="1156" name="Rectangle 48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157" name="Rectangle 49"/>
              <p:cNvSpPr/>
              <p:nvPr/>
            </p:nvSpPr>
            <p:spPr>
              <a:xfrm rot="5400000">
                <a:off x="32760" y="2339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1166" name="Group 50"/>
              <p:cNvGrpSpPr/>
              <p:nvPr/>
            </p:nvGrpSpPr>
            <p:grpSpPr>
              <a:xfrm>
                <a:off x="57960" y="112680"/>
                <a:ext cx="60841" cy="28441"/>
                <a:chOff x="0" y="0"/>
                <a:chExt cx="60840" cy="28440"/>
              </a:xfrm>
            </p:grpSpPr>
            <p:sp>
              <p:nvSpPr>
                <p:cNvPr id="1158" name="Line 51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159" name="Line 52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160" name="Line 53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161" name="Line 54"/>
                <p:cNvSpPr/>
                <p:nvPr/>
              </p:nvSpPr>
              <p:spPr>
                <a:xfrm flipV="1">
                  <a:off x="4320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162" name="Line 55"/>
                <p:cNvSpPr/>
                <p:nvPr/>
              </p:nvSpPr>
              <p:spPr>
                <a:xfrm flipV="1">
                  <a:off x="3456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163" name="Line 56"/>
                <p:cNvSpPr/>
                <p:nvPr/>
              </p:nvSpPr>
              <p:spPr>
                <a:xfrm flipV="1">
                  <a:off x="25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164" name="Line 57"/>
                <p:cNvSpPr/>
                <p:nvPr/>
              </p:nvSpPr>
              <p:spPr>
                <a:xfrm flipV="1">
                  <a:off x="6048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165" name="Line 58"/>
                <p:cNvSpPr/>
                <p:nvPr/>
              </p:nvSpPr>
              <p:spPr>
                <a:xfrm flipV="1">
                  <a:off x="5184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</p:grpSp>
      <p:sp>
        <p:nvSpPr>
          <p:cNvPr id="1169" name="Line 59"/>
          <p:cNvSpPr/>
          <p:nvPr/>
        </p:nvSpPr>
        <p:spPr>
          <a:xfrm flipH="1">
            <a:off x="4319280" y="3308399"/>
            <a:ext cx="9721" cy="1212842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1170" name="Picture 60" descr="Picture 60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207199" y="2487959"/>
            <a:ext cx="1247401" cy="1091881"/>
          </a:xfrm>
          <a:prstGeom prst="rect">
            <a:avLst/>
          </a:prstGeom>
          <a:ln w="12700">
            <a:miter lim="400000"/>
          </a:ln>
        </p:spPr>
      </p:pic>
      <p:sp>
        <p:nvSpPr>
          <p:cNvPr id="1171" name="Line 61"/>
          <p:cNvSpPr/>
          <p:nvPr/>
        </p:nvSpPr>
        <p:spPr>
          <a:xfrm flipV="1">
            <a:off x="4956119" y="3262319"/>
            <a:ext cx="2514602" cy="1584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172" name="Line 62"/>
          <p:cNvSpPr/>
          <p:nvPr/>
        </p:nvSpPr>
        <p:spPr>
          <a:xfrm flipV="1">
            <a:off x="4706639" y="1746360"/>
            <a:ext cx="2028961" cy="154944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1173" name="Picture 63" descr="Picture 63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805359" y="1001880"/>
            <a:ext cx="1280881" cy="939601"/>
          </a:xfrm>
          <a:prstGeom prst="rect">
            <a:avLst/>
          </a:prstGeom>
          <a:ln w="12700">
            <a:miter lim="400000"/>
          </a:ln>
        </p:spPr>
      </p:pic>
      <p:sp>
        <p:nvSpPr>
          <p:cNvPr id="1174" name="Line 64"/>
          <p:cNvSpPr/>
          <p:nvPr/>
        </p:nvSpPr>
        <p:spPr>
          <a:xfrm flipH="1" flipV="1">
            <a:off x="3571559" y="1934999"/>
            <a:ext cx="962281" cy="133992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175" name="Rectangle 65"/>
          <p:cNvSpPr txBox="1"/>
          <p:nvPr/>
        </p:nvSpPr>
        <p:spPr>
          <a:xfrm>
            <a:off x="3787559" y="1560599"/>
            <a:ext cx="538197" cy="329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Host</a:t>
            </a:r>
          </a:p>
        </p:txBody>
      </p:sp>
      <p:sp>
        <p:nvSpPr>
          <p:cNvPr id="1176" name="Rectangle 66"/>
          <p:cNvSpPr txBox="1"/>
          <p:nvPr/>
        </p:nvSpPr>
        <p:spPr>
          <a:xfrm>
            <a:off x="5376600" y="1073520"/>
            <a:ext cx="538196" cy="3290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Host</a:t>
            </a:r>
          </a:p>
        </p:txBody>
      </p:sp>
      <p:sp>
        <p:nvSpPr>
          <p:cNvPr id="1177" name="Rectangle 67"/>
          <p:cNvSpPr txBox="1"/>
          <p:nvPr/>
        </p:nvSpPr>
        <p:spPr>
          <a:xfrm>
            <a:off x="8547839" y="2749680"/>
            <a:ext cx="885701" cy="6338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/>
          <a:p>
            <a:pPr>
              <a:spcBef>
                <a:spcPts val="400"/>
              </a:spcBef>
              <a:defRPr spc="-1" sz="1700"/>
            </a:pPr>
            <a:r>
              <a:t>Network</a:t>
            </a:r>
          </a:p>
          <a:p>
            <a:pPr>
              <a:spcBef>
                <a:spcPts val="400"/>
              </a:spcBef>
              <a:defRPr spc="-1" sz="1700"/>
            </a:pPr>
            <a:r>
              <a:t>Printer</a:t>
            </a:r>
          </a:p>
        </p:txBody>
      </p:sp>
      <p:sp>
        <p:nvSpPr>
          <p:cNvPr id="1178" name="Rectangle 68"/>
          <p:cNvSpPr txBox="1"/>
          <p:nvPr/>
        </p:nvSpPr>
        <p:spPr>
          <a:xfrm>
            <a:off x="4665734" y="2194199"/>
            <a:ext cx="695252" cy="4356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spc="-1" sz="2400"/>
            </a:lvl1pPr>
          </a:lstStyle>
          <a:p>
            <a:pPr/>
            <a:r>
              <a:t>LAN</a:t>
            </a:r>
          </a:p>
        </p:txBody>
      </p:sp>
      <p:sp>
        <p:nvSpPr>
          <p:cNvPr id="1179" name="Rectangle 69"/>
          <p:cNvSpPr/>
          <p:nvPr/>
        </p:nvSpPr>
        <p:spPr>
          <a:xfrm>
            <a:off x="853920" y="998640"/>
            <a:ext cx="2219040" cy="67624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/>
          <a:p>
            <a: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pPr>
            <a:r>
              <a:t>192.168.178.21</a:t>
            </a:r>
          </a:p>
          <a:p>
            <a: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pPr>
            <a:r>
              <a:t>00:13:02:39:e5:f7</a:t>
            </a:r>
          </a:p>
        </p:txBody>
      </p:sp>
      <p:sp>
        <p:nvSpPr>
          <p:cNvPr id="1180" name="Rectangle 70"/>
          <p:cNvSpPr/>
          <p:nvPr/>
        </p:nvSpPr>
        <p:spPr>
          <a:xfrm>
            <a:off x="7140599" y="1111319"/>
            <a:ext cx="2219041" cy="676248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/>
          <a:p>
            <a: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pPr>
            <a:r>
              <a:t>192.168.178.22</a:t>
            </a:r>
          </a:p>
          <a:p>
            <a: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pPr>
            <a:r>
              <a:t>00:0a:95:d1:52:30</a:t>
            </a:r>
          </a:p>
        </p:txBody>
      </p:sp>
      <p:sp>
        <p:nvSpPr>
          <p:cNvPr id="1181" name="Rectangle 71"/>
          <p:cNvSpPr/>
          <p:nvPr/>
        </p:nvSpPr>
        <p:spPr>
          <a:xfrm>
            <a:off x="7263000" y="3683160"/>
            <a:ext cx="2219041" cy="67624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/>
          <a:p>
            <a: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pPr>
            <a:r>
              <a:t>192.168.178.23</a:t>
            </a:r>
          </a:p>
          <a:p>
            <a: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pPr>
            <a:r>
              <a:t>00:80:77:31:b6:45</a:t>
            </a:r>
          </a:p>
        </p:txBody>
      </p:sp>
      <p:sp>
        <p:nvSpPr>
          <p:cNvPr id="1182" name="Rectangle 72"/>
          <p:cNvSpPr/>
          <p:nvPr/>
        </p:nvSpPr>
        <p:spPr>
          <a:xfrm>
            <a:off x="1881360" y="3826080"/>
            <a:ext cx="2219040" cy="67624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/>
          <a:p>
            <a: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pPr>
            <a:r>
              <a:t>192.168.178.1</a:t>
            </a:r>
          </a:p>
          <a:p>
            <a: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pPr>
            <a:r>
              <a:t>00:04:0e:73:3f:3d</a:t>
            </a:r>
          </a:p>
        </p:txBody>
      </p:sp>
      <p:sp>
        <p:nvSpPr>
          <p:cNvPr id="1183" name="Rectangle 73"/>
          <p:cNvSpPr/>
          <p:nvPr/>
        </p:nvSpPr>
        <p:spPr>
          <a:xfrm>
            <a:off x="6483239" y="4783320"/>
            <a:ext cx="3104641" cy="1069116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/>
          <a:p>
            <a:pPr marL="457200" indent="-457200">
              <a:spcBef>
                <a:spcPts val="400"/>
              </a:spcBef>
              <a:defRPr b="1" i="1" spc="-1" sz="2000">
                <a:solidFill>
                  <a:srgbClr val="006BB2"/>
                </a:solidFill>
              </a:defRPr>
            </a:pPr>
            <a:r>
              <a:t>ARP (Address </a:t>
            </a:r>
          </a:p>
          <a:p>
            <a:pPr marL="457200" indent="-457200">
              <a:spcBef>
                <a:spcPts val="400"/>
              </a:spcBef>
              <a:defRPr b="1" i="1" spc="-1" sz="2000">
                <a:solidFill>
                  <a:srgbClr val="006BB2"/>
                </a:solidFill>
              </a:defRPr>
            </a:pPr>
            <a:r>
              <a:t>Resolution Protocol):</a:t>
            </a:r>
          </a:p>
          <a:p>
            <a:pPr marL="457200" indent="-457200">
              <a:spcBef>
                <a:spcPts val="400"/>
              </a:spcBef>
              <a:defRPr b="1" i="1" spc="-1" sz="2000">
                <a:solidFill>
                  <a:srgbClr val="006BB2"/>
                </a:solidFill>
              </a:defRPr>
            </a:pPr>
            <a:r>
              <a:t>Who is 192.168.178.22?</a:t>
            </a:r>
          </a:p>
        </p:txBody>
      </p:sp>
      <p:sp>
        <p:nvSpPr>
          <p:cNvPr id="1184" name="Rectangle 74"/>
          <p:cNvSpPr txBox="1"/>
          <p:nvPr/>
        </p:nvSpPr>
        <p:spPr>
          <a:xfrm>
            <a:off x="965879" y="5061239"/>
            <a:ext cx="5562722" cy="7166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/>
          <a:p>
            <a:pPr marL="385920" indent="-385920">
              <a:spcBef>
                <a:spcPts val="400"/>
              </a:spcBef>
              <a:buClr>
                <a:schemeClr val="accent2"/>
              </a:buClr>
              <a:buSzPct val="75000"/>
              <a:buFont typeface="Arial"/>
              <a:buChar char="•"/>
              <a:defRPr spc="-1" sz="2000">
                <a:solidFill>
                  <a:srgbClr val="5C6971"/>
                </a:solidFill>
              </a:defRPr>
            </a:pPr>
            <a:r>
              <a:t>IP Addresses: convenient host identifiers</a:t>
            </a:r>
          </a:p>
          <a:p>
            <a:pPr marL="385920" indent="-385920">
              <a:spcBef>
                <a:spcPts val="400"/>
              </a:spcBef>
              <a:buClr>
                <a:schemeClr val="accent2"/>
              </a:buClr>
              <a:buSzPct val="75000"/>
              <a:buFont typeface="Arial"/>
              <a:buChar char="•"/>
              <a:defRPr spc="-1" sz="2000">
                <a:solidFill>
                  <a:srgbClr val="5C6971"/>
                </a:solidFill>
              </a:defRPr>
            </a:pPr>
            <a:r>
              <a:t>MAC addresses: used for message delivery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1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1000"/>
                                        <p:tgtEl>
                                          <p:spTgt spid="1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179" grpId="1"/>
      <p:bldP build="whole" bldLvl="1" animBg="1" rev="0" advAuto="0" spid="1183" grpId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6" name="PlaceHolder 1"/>
          <p:cNvSpPr txBox="1"/>
          <p:nvPr>
            <p:ph type="sldNum" sz="quarter" idx="4294967295"/>
          </p:nvPr>
        </p:nvSpPr>
        <p:spPr>
          <a:xfrm>
            <a:off x="5077719" y="6388199"/>
            <a:ext cx="27340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187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1188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Address Resolution Protocol (1)</a:t>
            </a:r>
          </a:p>
        </p:txBody>
      </p:sp>
      <p:grpSp>
        <p:nvGrpSpPr>
          <p:cNvPr id="1191" name="Group 2"/>
          <p:cNvGrpSpPr/>
          <p:nvPr/>
        </p:nvGrpSpPr>
        <p:grpSpPr>
          <a:xfrm>
            <a:off x="2885040" y="1727280"/>
            <a:ext cx="4327200" cy="2725200"/>
            <a:chOff x="0" y="0"/>
            <a:chExt cx="4327199" cy="2725199"/>
          </a:xfrm>
        </p:grpSpPr>
        <p:sp>
          <p:nvSpPr>
            <p:cNvPr id="1189" name="Freeform 3"/>
            <p:cNvSpPr/>
            <p:nvPr/>
          </p:nvSpPr>
          <p:spPr>
            <a:xfrm>
              <a:off x="0" y="-1"/>
              <a:ext cx="4327200" cy="2725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  <a:close/>
                </a:path>
              </a:pathLst>
            </a:custGeom>
            <a:solidFill>
              <a:srgbClr val="CCEC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190" name="Freeform 4"/>
            <p:cNvSpPr/>
            <p:nvPr/>
          </p:nvSpPr>
          <p:spPr>
            <a:xfrm>
              <a:off x="0" y="-1"/>
              <a:ext cx="4327200" cy="2725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</a:path>
              </a:pathLst>
            </a:custGeom>
            <a:solidFill>
              <a:srgbClr val="CCFFC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pic>
        <p:nvPicPr>
          <p:cNvPr id="1192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16880" y="2841839"/>
            <a:ext cx="1137961" cy="591841"/>
          </a:xfrm>
          <a:prstGeom prst="rect">
            <a:avLst/>
          </a:prstGeom>
          <a:ln w="12700">
            <a:miter lim="400000"/>
          </a:ln>
        </p:spPr>
      </p:pic>
      <p:sp>
        <p:nvSpPr>
          <p:cNvPr id="1193" name="Freeform 7"/>
          <p:cNvSpPr/>
          <p:nvPr/>
        </p:nvSpPr>
        <p:spPr>
          <a:xfrm>
            <a:off x="5486760" y="5135349"/>
            <a:ext cx="190081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1290" y="12343"/>
                </a:lnTo>
                <a:lnTo>
                  <a:pt x="2581" y="6171"/>
                </a:lnTo>
                <a:lnTo>
                  <a:pt x="5209" y="0"/>
                </a:lnTo>
                <a:lnTo>
                  <a:pt x="10704" y="0"/>
                </a:lnTo>
                <a:lnTo>
                  <a:pt x="16200" y="9257"/>
                </a:lnTo>
                <a:lnTo>
                  <a:pt x="18876" y="12343"/>
                </a:lnTo>
                <a:lnTo>
                  <a:pt x="21600" y="9257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1194" name="Picture 8" descr="Picture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869200" y="1238399"/>
            <a:ext cx="1012321" cy="860042"/>
          </a:xfrm>
          <a:prstGeom prst="rect">
            <a:avLst/>
          </a:prstGeom>
          <a:ln w="12700">
            <a:miter lim="400000"/>
          </a:ln>
        </p:spPr>
      </p:pic>
      <p:sp>
        <p:nvSpPr>
          <p:cNvPr id="1195" name="Rectangle 9"/>
          <p:cNvSpPr txBox="1"/>
          <p:nvPr/>
        </p:nvSpPr>
        <p:spPr>
          <a:xfrm>
            <a:off x="4595400" y="3448079"/>
            <a:ext cx="1185450" cy="329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Hub/Switch</a:t>
            </a:r>
          </a:p>
        </p:txBody>
      </p:sp>
      <p:grpSp>
        <p:nvGrpSpPr>
          <p:cNvPr id="1244" name="Group 10"/>
          <p:cNvGrpSpPr/>
          <p:nvPr/>
        </p:nvGrpSpPr>
        <p:grpSpPr>
          <a:xfrm>
            <a:off x="4268159" y="3202200"/>
            <a:ext cx="780482" cy="172441"/>
            <a:chOff x="0" y="0"/>
            <a:chExt cx="780480" cy="172440"/>
          </a:xfrm>
        </p:grpSpPr>
        <p:grpSp>
          <p:nvGrpSpPr>
            <p:cNvPr id="1207" name="Group 11"/>
            <p:cNvGrpSpPr/>
            <p:nvPr/>
          </p:nvGrpSpPr>
          <p:grpSpPr>
            <a:xfrm>
              <a:off x="-1" y="1439"/>
              <a:ext cx="178921" cy="171002"/>
              <a:chOff x="0" y="0"/>
              <a:chExt cx="178920" cy="171000"/>
            </a:xfrm>
          </p:grpSpPr>
          <p:sp>
            <p:nvSpPr>
              <p:cNvPr id="1196" name="Rectangle 12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197" name="Rectangle 13"/>
              <p:cNvSpPr/>
              <p:nvPr/>
            </p:nvSpPr>
            <p:spPr>
              <a:xfrm rot="5400000">
                <a:off x="33120" y="2375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1206" name="Group 14"/>
              <p:cNvGrpSpPr/>
              <p:nvPr/>
            </p:nvGrpSpPr>
            <p:grpSpPr>
              <a:xfrm>
                <a:off x="57960" y="112680"/>
                <a:ext cx="60841" cy="28441"/>
                <a:chOff x="0" y="0"/>
                <a:chExt cx="60840" cy="28440"/>
              </a:xfrm>
            </p:grpSpPr>
            <p:sp>
              <p:nvSpPr>
                <p:cNvPr id="1198" name="Line 15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199" name="Line 16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00" name="Line 17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01" name="Line 18"/>
                <p:cNvSpPr/>
                <p:nvPr/>
              </p:nvSpPr>
              <p:spPr>
                <a:xfrm flipV="1">
                  <a:off x="4320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02" name="Line 19"/>
                <p:cNvSpPr/>
                <p:nvPr/>
              </p:nvSpPr>
              <p:spPr>
                <a:xfrm flipV="1">
                  <a:off x="3456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03" name="Line 20"/>
                <p:cNvSpPr/>
                <p:nvPr/>
              </p:nvSpPr>
              <p:spPr>
                <a:xfrm flipV="1">
                  <a:off x="25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04" name="Line 21"/>
                <p:cNvSpPr/>
                <p:nvPr/>
              </p:nvSpPr>
              <p:spPr>
                <a:xfrm flipV="1">
                  <a:off x="6048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05" name="Line 22"/>
                <p:cNvSpPr/>
                <p:nvPr/>
              </p:nvSpPr>
              <p:spPr>
                <a:xfrm flipV="1">
                  <a:off x="5184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1219" name="Group 23"/>
            <p:cNvGrpSpPr/>
            <p:nvPr/>
          </p:nvGrpSpPr>
          <p:grpSpPr>
            <a:xfrm>
              <a:off x="201599" y="-1"/>
              <a:ext cx="178921" cy="171002"/>
              <a:chOff x="0" y="0"/>
              <a:chExt cx="178920" cy="171000"/>
            </a:xfrm>
          </p:grpSpPr>
          <p:sp>
            <p:nvSpPr>
              <p:cNvPr id="1208" name="Rectangle 24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09" name="Rectangle 25"/>
              <p:cNvSpPr/>
              <p:nvPr/>
            </p:nvSpPr>
            <p:spPr>
              <a:xfrm rot="5400000">
                <a:off x="33120" y="2339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1218" name="Group 26"/>
              <p:cNvGrpSpPr/>
              <p:nvPr/>
            </p:nvGrpSpPr>
            <p:grpSpPr>
              <a:xfrm>
                <a:off x="57960" y="112680"/>
                <a:ext cx="60841" cy="28441"/>
                <a:chOff x="0" y="0"/>
                <a:chExt cx="60840" cy="28440"/>
              </a:xfrm>
            </p:grpSpPr>
            <p:sp>
              <p:nvSpPr>
                <p:cNvPr id="1210" name="Line 27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11" name="Line 28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12" name="Line 29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13" name="Line 30"/>
                <p:cNvSpPr/>
                <p:nvPr/>
              </p:nvSpPr>
              <p:spPr>
                <a:xfrm flipV="1">
                  <a:off x="4320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14" name="Line 31"/>
                <p:cNvSpPr/>
                <p:nvPr/>
              </p:nvSpPr>
              <p:spPr>
                <a:xfrm flipV="1">
                  <a:off x="3456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15" name="Line 32"/>
                <p:cNvSpPr/>
                <p:nvPr/>
              </p:nvSpPr>
              <p:spPr>
                <a:xfrm flipV="1">
                  <a:off x="25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16" name="Line 33"/>
                <p:cNvSpPr/>
                <p:nvPr/>
              </p:nvSpPr>
              <p:spPr>
                <a:xfrm flipV="1">
                  <a:off x="6048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17" name="Line 34"/>
                <p:cNvSpPr/>
                <p:nvPr/>
              </p:nvSpPr>
              <p:spPr>
                <a:xfrm flipV="1">
                  <a:off x="5184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1231" name="Group 35"/>
            <p:cNvGrpSpPr/>
            <p:nvPr/>
          </p:nvGrpSpPr>
          <p:grpSpPr>
            <a:xfrm>
              <a:off x="401759" y="-1"/>
              <a:ext cx="178921" cy="171002"/>
              <a:chOff x="0" y="0"/>
              <a:chExt cx="178920" cy="171000"/>
            </a:xfrm>
          </p:grpSpPr>
          <p:sp>
            <p:nvSpPr>
              <p:cNvPr id="1220" name="Rectangle 36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21" name="Rectangle 37"/>
              <p:cNvSpPr/>
              <p:nvPr/>
            </p:nvSpPr>
            <p:spPr>
              <a:xfrm rot="5400000">
                <a:off x="32760" y="2339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1230" name="Group 38"/>
              <p:cNvGrpSpPr/>
              <p:nvPr/>
            </p:nvGrpSpPr>
            <p:grpSpPr>
              <a:xfrm>
                <a:off x="57960" y="112680"/>
                <a:ext cx="60841" cy="28441"/>
                <a:chOff x="0" y="0"/>
                <a:chExt cx="60840" cy="28440"/>
              </a:xfrm>
            </p:grpSpPr>
            <p:sp>
              <p:nvSpPr>
                <p:cNvPr id="1222" name="Line 39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23" name="Line 40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24" name="Line 41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25" name="Line 42"/>
                <p:cNvSpPr/>
                <p:nvPr/>
              </p:nvSpPr>
              <p:spPr>
                <a:xfrm flipV="1">
                  <a:off x="4320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26" name="Line 43"/>
                <p:cNvSpPr/>
                <p:nvPr/>
              </p:nvSpPr>
              <p:spPr>
                <a:xfrm flipV="1">
                  <a:off x="3456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27" name="Line 44"/>
                <p:cNvSpPr/>
                <p:nvPr/>
              </p:nvSpPr>
              <p:spPr>
                <a:xfrm flipV="1">
                  <a:off x="25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28" name="Line 45"/>
                <p:cNvSpPr/>
                <p:nvPr/>
              </p:nvSpPr>
              <p:spPr>
                <a:xfrm flipV="1">
                  <a:off x="6048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29" name="Line 46"/>
                <p:cNvSpPr/>
                <p:nvPr/>
              </p:nvSpPr>
              <p:spPr>
                <a:xfrm flipV="1">
                  <a:off x="5184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1243" name="Group 47"/>
            <p:cNvGrpSpPr/>
            <p:nvPr/>
          </p:nvGrpSpPr>
          <p:grpSpPr>
            <a:xfrm>
              <a:off x="601559" y="-1"/>
              <a:ext cx="178922" cy="171002"/>
              <a:chOff x="0" y="0"/>
              <a:chExt cx="178920" cy="171000"/>
            </a:xfrm>
          </p:grpSpPr>
          <p:sp>
            <p:nvSpPr>
              <p:cNvPr id="1232" name="Rectangle 48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33" name="Rectangle 49"/>
              <p:cNvSpPr/>
              <p:nvPr/>
            </p:nvSpPr>
            <p:spPr>
              <a:xfrm rot="5400000">
                <a:off x="33120" y="2339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1242" name="Group 50"/>
              <p:cNvGrpSpPr/>
              <p:nvPr/>
            </p:nvGrpSpPr>
            <p:grpSpPr>
              <a:xfrm>
                <a:off x="58320" y="112680"/>
                <a:ext cx="60481" cy="28441"/>
                <a:chOff x="0" y="0"/>
                <a:chExt cx="60480" cy="28440"/>
              </a:xfrm>
            </p:grpSpPr>
            <p:sp>
              <p:nvSpPr>
                <p:cNvPr id="1234" name="Line 51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35" name="Line 52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36" name="Line 53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37" name="Line 54"/>
                <p:cNvSpPr/>
                <p:nvPr/>
              </p:nvSpPr>
              <p:spPr>
                <a:xfrm flipV="1">
                  <a:off x="428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38" name="Line 55"/>
                <p:cNvSpPr/>
                <p:nvPr/>
              </p:nvSpPr>
              <p:spPr>
                <a:xfrm flipV="1">
                  <a:off x="3419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39" name="Line 56"/>
                <p:cNvSpPr/>
                <p:nvPr/>
              </p:nvSpPr>
              <p:spPr>
                <a:xfrm flipV="1">
                  <a:off x="2555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40" name="Line 57"/>
                <p:cNvSpPr/>
                <p:nvPr/>
              </p:nvSpPr>
              <p:spPr>
                <a:xfrm flipV="1">
                  <a:off x="601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41" name="Line 58"/>
                <p:cNvSpPr/>
                <p:nvPr/>
              </p:nvSpPr>
              <p:spPr>
                <a:xfrm flipV="1">
                  <a:off x="514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</p:grpSp>
      <p:sp>
        <p:nvSpPr>
          <p:cNvPr id="1245" name="Line 59"/>
          <p:cNvSpPr/>
          <p:nvPr/>
        </p:nvSpPr>
        <p:spPr>
          <a:xfrm flipH="1">
            <a:off x="4335839" y="3308399"/>
            <a:ext cx="9361" cy="1212842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1246" name="Picture 60" descr="Picture 60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223759" y="2487959"/>
            <a:ext cx="1247401" cy="1091881"/>
          </a:xfrm>
          <a:prstGeom prst="rect">
            <a:avLst/>
          </a:prstGeom>
          <a:ln w="12700">
            <a:miter lim="400000"/>
          </a:ln>
        </p:spPr>
      </p:pic>
      <p:sp>
        <p:nvSpPr>
          <p:cNvPr id="1247" name="Line 61"/>
          <p:cNvSpPr/>
          <p:nvPr/>
        </p:nvSpPr>
        <p:spPr>
          <a:xfrm flipV="1">
            <a:off x="4972320" y="3262319"/>
            <a:ext cx="2514601" cy="1584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248" name="Line 62"/>
          <p:cNvSpPr/>
          <p:nvPr/>
        </p:nvSpPr>
        <p:spPr>
          <a:xfrm flipV="1">
            <a:off x="4723200" y="1746360"/>
            <a:ext cx="2028601" cy="154944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1249" name="Picture 63" descr="Picture 63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821919" y="1001880"/>
            <a:ext cx="1280881" cy="939601"/>
          </a:xfrm>
          <a:prstGeom prst="rect">
            <a:avLst/>
          </a:prstGeom>
          <a:ln w="12700">
            <a:miter lim="400000"/>
          </a:ln>
        </p:spPr>
      </p:pic>
      <p:sp>
        <p:nvSpPr>
          <p:cNvPr id="1250" name="Line 64"/>
          <p:cNvSpPr/>
          <p:nvPr/>
        </p:nvSpPr>
        <p:spPr>
          <a:xfrm flipH="1" flipV="1">
            <a:off x="3588121" y="1934999"/>
            <a:ext cx="961920" cy="133992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251" name="Rectangle 65"/>
          <p:cNvSpPr txBox="1"/>
          <p:nvPr/>
        </p:nvSpPr>
        <p:spPr>
          <a:xfrm>
            <a:off x="3803760" y="1560599"/>
            <a:ext cx="538196" cy="329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Host</a:t>
            </a:r>
          </a:p>
        </p:txBody>
      </p:sp>
      <p:sp>
        <p:nvSpPr>
          <p:cNvPr id="1252" name="Rectangle 66"/>
          <p:cNvSpPr txBox="1"/>
          <p:nvPr/>
        </p:nvSpPr>
        <p:spPr>
          <a:xfrm>
            <a:off x="5392799" y="1073520"/>
            <a:ext cx="538197" cy="3290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Host</a:t>
            </a:r>
          </a:p>
        </p:txBody>
      </p:sp>
      <p:sp>
        <p:nvSpPr>
          <p:cNvPr id="1253" name="Rectangle 67"/>
          <p:cNvSpPr txBox="1"/>
          <p:nvPr/>
        </p:nvSpPr>
        <p:spPr>
          <a:xfrm>
            <a:off x="8564400" y="2749680"/>
            <a:ext cx="885701" cy="6338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/>
          <a:p>
            <a:pPr>
              <a:spcBef>
                <a:spcPts val="400"/>
              </a:spcBef>
              <a:defRPr spc="-1" sz="1700"/>
            </a:pPr>
            <a:r>
              <a:t>Network</a:t>
            </a:r>
          </a:p>
          <a:p>
            <a:pPr>
              <a:spcBef>
                <a:spcPts val="400"/>
              </a:spcBef>
              <a:defRPr spc="-1" sz="1700"/>
            </a:pPr>
            <a:r>
              <a:t>Printer</a:t>
            </a:r>
          </a:p>
        </p:txBody>
      </p:sp>
      <p:sp>
        <p:nvSpPr>
          <p:cNvPr id="1254" name="Rectangle 68"/>
          <p:cNvSpPr txBox="1"/>
          <p:nvPr/>
        </p:nvSpPr>
        <p:spPr>
          <a:xfrm>
            <a:off x="4681935" y="2194199"/>
            <a:ext cx="695251" cy="4356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spc="-1" sz="2400"/>
            </a:lvl1pPr>
          </a:lstStyle>
          <a:p>
            <a:pPr/>
            <a:r>
              <a:t>LAN</a:t>
            </a:r>
          </a:p>
        </p:txBody>
      </p:sp>
      <p:sp>
        <p:nvSpPr>
          <p:cNvPr id="1255" name="Line 69"/>
          <p:cNvSpPr/>
          <p:nvPr/>
        </p:nvSpPr>
        <p:spPr>
          <a:xfrm>
            <a:off x="3518279" y="2017800"/>
            <a:ext cx="561961" cy="752401"/>
          </a:xfrm>
          <a:prstGeom prst="line">
            <a:avLst/>
          </a:prstGeom>
          <a:ln w="38100">
            <a:solidFill>
              <a:srgbClr val="FF9933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256" name="Line 70"/>
          <p:cNvSpPr/>
          <p:nvPr/>
        </p:nvSpPr>
        <p:spPr>
          <a:xfrm flipH="1">
            <a:off x="4383359" y="3416399"/>
            <a:ext cx="19081" cy="1143002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257" name="Line 71"/>
          <p:cNvSpPr/>
          <p:nvPr/>
        </p:nvSpPr>
        <p:spPr>
          <a:xfrm flipV="1">
            <a:off x="4735800" y="2054160"/>
            <a:ext cx="1514521" cy="1143001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258" name="Line 72"/>
          <p:cNvSpPr/>
          <p:nvPr/>
        </p:nvSpPr>
        <p:spPr>
          <a:xfrm>
            <a:off x="5002560" y="3330719"/>
            <a:ext cx="2219401" cy="361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259" name="Rectangle 73"/>
          <p:cNvSpPr/>
          <p:nvPr/>
        </p:nvSpPr>
        <p:spPr>
          <a:xfrm rot="360000">
            <a:off x="1009262" y="4651588"/>
            <a:ext cx="3371401" cy="621422"/>
          </a:xfrm>
          <a:prstGeom prst="rect">
            <a:avLst/>
          </a:prstGeom>
          <a:solidFill>
            <a:srgbClr val="3399FF"/>
          </a:solidFill>
          <a:ln w="12700">
            <a:solidFill>
              <a:srgbClr val="000000"/>
            </a:solidFill>
            <a:miter/>
          </a:ln>
          <a:effectLst>
            <a:outerShdw sx="100000" sy="100000" kx="0" ky="0" algn="b" rotWithShape="0" blurRad="0" dist="53966" dir="2700000">
              <a:srgbClr val="91919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400" tIns="41400" rIns="41400" bIns="41400">
            <a:spAutoFit/>
          </a:bodyPr>
          <a:lstStyle>
            <a:lvl1pPr algn="ctr">
              <a:spcBef>
                <a:spcPts val="400"/>
              </a:spcBef>
              <a:defRPr b="1" i="1" spc="-1">
                <a:solidFill>
                  <a:schemeClr val="accent3">
                    <a:lumOff val="44000"/>
                  </a:schemeClr>
                </a:solidFill>
              </a:defRPr>
            </a:lvl1pPr>
          </a:lstStyle>
          <a:p>
            <a:pPr/>
            <a:r>
              <a:t>„Who is“ Anfrage enthält die Ziel-IP-Adresse request</a:t>
            </a:r>
          </a:p>
        </p:txBody>
      </p:sp>
      <p:sp>
        <p:nvSpPr>
          <p:cNvPr id="1260" name="Rectangle 74"/>
          <p:cNvSpPr txBox="1"/>
          <p:nvPr/>
        </p:nvSpPr>
        <p:spPr>
          <a:xfrm>
            <a:off x="1136879" y="2275200"/>
            <a:ext cx="2551681" cy="6338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040" tIns="41040" rIns="41040" bIns="41040">
            <a:spAutoFit/>
          </a:bodyPr>
          <a:lstStyle/>
          <a:p>
            <a:pPr algn="r">
              <a:spcBef>
                <a:spcPts val="400"/>
              </a:spcBef>
              <a:defRPr spc="-1" sz="1700"/>
            </a:pPr>
            <a:r>
              <a:t>Who is</a:t>
            </a:r>
          </a:p>
          <a:p>
            <a:pPr algn="r">
              <a:spcBef>
                <a:spcPts val="400"/>
              </a:spcBef>
              <a:defRPr spc="-1" sz="1700"/>
            </a:pPr>
            <a:r>
              <a:t>192.168.178.22 ?</a:t>
            </a:r>
          </a:p>
        </p:txBody>
      </p:sp>
      <p:pic>
        <p:nvPicPr>
          <p:cNvPr id="1261" name="Picture 75" descr="Picture 75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394360" y="2194199"/>
            <a:ext cx="458281" cy="294841"/>
          </a:xfrm>
          <a:prstGeom prst="rect">
            <a:avLst/>
          </a:prstGeom>
          <a:ln w="12700">
            <a:miter lim="400000"/>
          </a:ln>
        </p:spPr>
      </p:pic>
      <p:sp>
        <p:nvSpPr>
          <p:cNvPr id="1262" name="Rectangle 76"/>
          <p:cNvSpPr/>
          <p:nvPr/>
        </p:nvSpPr>
        <p:spPr>
          <a:xfrm>
            <a:off x="7194960" y="1025640"/>
            <a:ext cx="2219041" cy="67624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/>
          <a:p>
            <a: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pPr>
            <a:r>
              <a:t>192.168.178.22</a:t>
            </a:r>
          </a:p>
          <a:p>
            <a: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pPr>
            <a:r>
              <a:t>00:0a:95:d1:52:30</a:t>
            </a:r>
          </a:p>
        </p:txBody>
      </p:sp>
      <p:sp>
        <p:nvSpPr>
          <p:cNvPr id="1263" name="Rectangle 77"/>
          <p:cNvSpPr/>
          <p:nvPr/>
        </p:nvSpPr>
        <p:spPr>
          <a:xfrm>
            <a:off x="870480" y="998640"/>
            <a:ext cx="2219040" cy="67624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/>
          <a:p>
            <a: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pPr>
            <a:r>
              <a:t>192.168.178.21</a:t>
            </a:r>
          </a:p>
          <a:p>
            <a: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pPr>
            <a:r>
              <a:t>00:13:02:39:e5:f7</a:t>
            </a:r>
          </a:p>
        </p:txBody>
      </p:sp>
      <p:sp>
        <p:nvSpPr>
          <p:cNvPr id="1264" name="Rectangle 78"/>
          <p:cNvSpPr/>
          <p:nvPr/>
        </p:nvSpPr>
        <p:spPr>
          <a:xfrm>
            <a:off x="7279199" y="3683160"/>
            <a:ext cx="2219041" cy="67624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/>
          <a:p>
            <a: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pPr>
            <a:r>
              <a:t>192.168.178.23</a:t>
            </a:r>
          </a:p>
          <a:p>
            <a: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pPr>
            <a:r>
              <a:t>00:80:77:31:b6:45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7" dur="500"/>
                                        <p:tgtEl>
                                          <p:spTgt spid="1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Subtype="1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11" dur="500"/>
                                        <p:tgtEl>
                                          <p:spTgt spid="1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Class="entr" nodeType="afterEffect" presetSubtype="1" presetID="2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15" dur="500"/>
                                        <p:tgtEl>
                                          <p:spTgt spid="1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Class="entr" nodeType="afterEffect" presetID="10" grpId="4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9" dur="500"/>
                                        <p:tgtEl>
                                          <p:spTgt spid="1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Class="entr" nodeType="afterEffect" presetSubtype="4" presetID="22" grpId="5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23" dur="500"/>
                                        <p:tgtEl>
                                          <p:spTgt spid="1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Class="entr" nodeType="afterEffect" presetSubtype="1" presetID="22" grpId="6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27" dur="500"/>
                                        <p:tgtEl>
                                          <p:spTgt spid="1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Class="entr" nodeType="afterEffect" presetSubtype="8" presetID="22" grpId="7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31" dur="500"/>
                                        <p:tgtEl>
                                          <p:spTgt spid="1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256" grpId="6"/>
      <p:bldP build="whole" bldLvl="1" animBg="1" rev="0" advAuto="0" spid="1257" grpId="5"/>
      <p:bldP build="whole" bldLvl="1" animBg="1" rev="0" advAuto="0" spid="1259" grpId="4"/>
      <p:bldP build="whole" bldLvl="1" animBg="1" rev="0" advAuto="0" spid="1258" grpId="7"/>
      <p:bldP build="whole" bldLvl="1" animBg="1" rev="0" advAuto="0" spid="1255" grpId="1"/>
      <p:bldP build="whole" bldLvl="1" animBg="1" rev="0" advAuto="0" spid="1261" grpId="3"/>
      <p:bldP build="whole" bldLvl="1" animBg="1" rev="0" advAuto="0" spid="1260" grpId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6" name="PlaceHolder 1"/>
          <p:cNvSpPr txBox="1"/>
          <p:nvPr>
            <p:ph type="sldNum" sz="quarter" idx="4294967295"/>
          </p:nvPr>
        </p:nvSpPr>
        <p:spPr>
          <a:xfrm>
            <a:off x="5077719" y="6388199"/>
            <a:ext cx="27340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267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1268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Address Resolution Protocol (2)</a:t>
            </a:r>
          </a:p>
        </p:txBody>
      </p:sp>
      <p:grpSp>
        <p:nvGrpSpPr>
          <p:cNvPr id="1271" name="Group 2"/>
          <p:cNvGrpSpPr/>
          <p:nvPr/>
        </p:nvGrpSpPr>
        <p:grpSpPr>
          <a:xfrm>
            <a:off x="2885040" y="1727280"/>
            <a:ext cx="4327200" cy="2725200"/>
            <a:chOff x="0" y="0"/>
            <a:chExt cx="4327199" cy="2725199"/>
          </a:xfrm>
        </p:grpSpPr>
        <p:sp>
          <p:nvSpPr>
            <p:cNvPr id="1269" name="Freeform 3"/>
            <p:cNvSpPr/>
            <p:nvPr/>
          </p:nvSpPr>
          <p:spPr>
            <a:xfrm>
              <a:off x="0" y="-1"/>
              <a:ext cx="4327200" cy="2725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  <a:close/>
                </a:path>
              </a:pathLst>
            </a:custGeom>
            <a:solidFill>
              <a:srgbClr val="CCEC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270" name="Freeform 4"/>
            <p:cNvSpPr/>
            <p:nvPr/>
          </p:nvSpPr>
          <p:spPr>
            <a:xfrm>
              <a:off x="0" y="-1"/>
              <a:ext cx="4327200" cy="2725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</a:path>
              </a:pathLst>
            </a:custGeom>
            <a:solidFill>
              <a:srgbClr val="CCFFC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pic>
        <p:nvPicPr>
          <p:cNvPr id="1272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16880" y="2841839"/>
            <a:ext cx="1137961" cy="591841"/>
          </a:xfrm>
          <a:prstGeom prst="rect">
            <a:avLst/>
          </a:prstGeom>
          <a:ln w="12700">
            <a:miter lim="400000"/>
          </a:ln>
        </p:spPr>
      </p:pic>
      <p:sp>
        <p:nvSpPr>
          <p:cNvPr id="1273" name="Freeform 7"/>
          <p:cNvSpPr/>
          <p:nvPr/>
        </p:nvSpPr>
        <p:spPr>
          <a:xfrm>
            <a:off x="5486760" y="5135349"/>
            <a:ext cx="190081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1290" y="12343"/>
                </a:lnTo>
                <a:lnTo>
                  <a:pt x="2581" y="6171"/>
                </a:lnTo>
                <a:lnTo>
                  <a:pt x="5209" y="0"/>
                </a:lnTo>
                <a:lnTo>
                  <a:pt x="10704" y="0"/>
                </a:lnTo>
                <a:lnTo>
                  <a:pt x="16200" y="9257"/>
                </a:lnTo>
                <a:lnTo>
                  <a:pt x="18876" y="12343"/>
                </a:lnTo>
                <a:lnTo>
                  <a:pt x="21600" y="9257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1274" name="Picture 8" descr="Picture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869200" y="1238399"/>
            <a:ext cx="1012321" cy="860042"/>
          </a:xfrm>
          <a:prstGeom prst="rect">
            <a:avLst/>
          </a:prstGeom>
          <a:ln w="12700">
            <a:miter lim="400000"/>
          </a:ln>
        </p:spPr>
      </p:pic>
      <p:sp>
        <p:nvSpPr>
          <p:cNvPr id="1275" name="Rectangle 9"/>
          <p:cNvSpPr txBox="1"/>
          <p:nvPr/>
        </p:nvSpPr>
        <p:spPr>
          <a:xfrm>
            <a:off x="4595400" y="3448079"/>
            <a:ext cx="1185450" cy="329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Hub/Switch</a:t>
            </a:r>
          </a:p>
        </p:txBody>
      </p:sp>
      <p:grpSp>
        <p:nvGrpSpPr>
          <p:cNvPr id="1324" name="Group 10"/>
          <p:cNvGrpSpPr/>
          <p:nvPr/>
        </p:nvGrpSpPr>
        <p:grpSpPr>
          <a:xfrm>
            <a:off x="4268159" y="3202200"/>
            <a:ext cx="780482" cy="172441"/>
            <a:chOff x="0" y="0"/>
            <a:chExt cx="780480" cy="172440"/>
          </a:xfrm>
        </p:grpSpPr>
        <p:grpSp>
          <p:nvGrpSpPr>
            <p:cNvPr id="1287" name="Group 11"/>
            <p:cNvGrpSpPr/>
            <p:nvPr/>
          </p:nvGrpSpPr>
          <p:grpSpPr>
            <a:xfrm>
              <a:off x="-1" y="1439"/>
              <a:ext cx="178921" cy="171002"/>
              <a:chOff x="0" y="0"/>
              <a:chExt cx="178920" cy="171000"/>
            </a:xfrm>
          </p:grpSpPr>
          <p:sp>
            <p:nvSpPr>
              <p:cNvPr id="1276" name="Rectangle 12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77" name="Rectangle 13"/>
              <p:cNvSpPr/>
              <p:nvPr/>
            </p:nvSpPr>
            <p:spPr>
              <a:xfrm rot="5400000">
                <a:off x="33120" y="2375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1286" name="Group 14"/>
              <p:cNvGrpSpPr/>
              <p:nvPr/>
            </p:nvGrpSpPr>
            <p:grpSpPr>
              <a:xfrm>
                <a:off x="57960" y="112680"/>
                <a:ext cx="60841" cy="28441"/>
                <a:chOff x="0" y="0"/>
                <a:chExt cx="60840" cy="28440"/>
              </a:xfrm>
            </p:grpSpPr>
            <p:sp>
              <p:nvSpPr>
                <p:cNvPr id="1278" name="Line 15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79" name="Line 16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80" name="Line 17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81" name="Line 18"/>
                <p:cNvSpPr/>
                <p:nvPr/>
              </p:nvSpPr>
              <p:spPr>
                <a:xfrm flipV="1">
                  <a:off x="4320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82" name="Line 19"/>
                <p:cNvSpPr/>
                <p:nvPr/>
              </p:nvSpPr>
              <p:spPr>
                <a:xfrm flipV="1">
                  <a:off x="3456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83" name="Line 20"/>
                <p:cNvSpPr/>
                <p:nvPr/>
              </p:nvSpPr>
              <p:spPr>
                <a:xfrm flipV="1">
                  <a:off x="25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84" name="Line 21"/>
                <p:cNvSpPr/>
                <p:nvPr/>
              </p:nvSpPr>
              <p:spPr>
                <a:xfrm flipV="1">
                  <a:off x="6048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85" name="Line 22"/>
                <p:cNvSpPr/>
                <p:nvPr/>
              </p:nvSpPr>
              <p:spPr>
                <a:xfrm flipV="1">
                  <a:off x="5184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1299" name="Group 23"/>
            <p:cNvGrpSpPr/>
            <p:nvPr/>
          </p:nvGrpSpPr>
          <p:grpSpPr>
            <a:xfrm>
              <a:off x="201599" y="-1"/>
              <a:ext cx="178921" cy="171002"/>
              <a:chOff x="0" y="0"/>
              <a:chExt cx="178920" cy="171000"/>
            </a:xfrm>
          </p:grpSpPr>
          <p:sp>
            <p:nvSpPr>
              <p:cNvPr id="1288" name="Rectangle 24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89" name="Rectangle 25"/>
              <p:cNvSpPr/>
              <p:nvPr/>
            </p:nvSpPr>
            <p:spPr>
              <a:xfrm rot="5400000">
                <a:off x="33120" y="2339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1298" name="Group 26"/>
              <p:cNvGrpSpPr/>
              <p:nvPr/>
            </p:nvGrpSpPr>
            <p:grpSpPr>
              <a:xfrm>
                <a:off x="57960" y="112680"/>
                <a:ext cx="60841" cy="28441"/>
                <a:chOff x="0" y="0"/>
                <a:chExt cx="60840" cy="28440"/>
              </a:xfrm>
            </p:grpSpPr>
            <p:sp>
              <p:nvSpPr>
                <p:cNvPr id="1290" name="Line 27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91" name="Line 28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92" name="Line 29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93" name="Line 30"/>
                <p:cNvSpPr/>
                <p:nvPr/>
              </p:nvSpPr>
              <p:spPr>
                <a:xfrm flipV="1">
                  <a:off x="4320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94" name="Line 31"/>
                <p:cNvSpPr/>
                <p:nvPr/>
              </p:nvSpPr>
              <p:spPr>
                <a:xfrm flipV="1">
                  <a:off x="3456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95" name="Line 32"/>
                <p:cNvSpPr/>
                <p:nvPr/>
              </p:nvSpPr>
              <p:spPr>
                <a:xfrm flipV="1">
                  <a:off x="25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96" name="Line 33"/>
                <p:cNvSpPr/>
                <p:nvPr/>
              </p:nvSpPr>
              <p:spPr>
                <a:xfrm flipV="1">
                  <a:off x="6048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97" name="Line 34"/>
                <p:cNvSpPr/>
                <p:nvPr/>
              </p:nvSpPr>
              <p:spPr>
                <a:xfrm flipV="1">
                  <a:off x="5184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1311" name="Group 35"/>
            <p:cNvGrpSpPr/>
            <p:nvPr/>
          </p:nvGrpSpPr>
          <p:grpSpPr>
            <a:xfrm>
              <a:off x="401759" y="-1"/>
              <a:ext cx="178921" cy="171002"/>
              <a:chOff x="0" y="0"/>
              <a:chExt cx="178920" cy="171000"/>
            </a:xfrm>
          </p:grpSpPr>
          <p:sp>
            <p:nvSpPr>
              <p:cNvPr id="1300" name="Rectangle 36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301" name="Rectangle 37"/>
              <p:cNvSpPr/>
              <p:nvPr/>
            </p:nvSpPr>
            <p:spPr>
              <a:xfrm rot="5400000">
                <a:off x="32760" y="2339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1310" name="Group 38"/>
              <p:cNvGrpSpPr/>
              <p:nvPr/>
            </p:nvGrpSpPr>
            <p:grpSpPr>
              <a:xfrm>
                <a:off x="57960" y="112680"/>
                <a:ext cx="60841" cy="28441"/>
                <a:chOff x="0" y="0"/>
                <a:chExt cx="60840" cy="28440"/>
              </a:xfrm>
            </p:grpSpPr>
            <p:sp>
              <p:nvSpPr>
                <p:cNvPr id="1302" name="Line 39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303" name="Line 40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304" name="Line 41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305" name="Line 42"/>
                <p:cNvSpPr/>
                <p:nvPr/>
              </p:nvSpPr>
              <p:spPr>
                <a:xfrm flipV="1">
                  <a:off x="4320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306" name="Line 43"/>
                <p:cNvSpPr/>
                <p:nvPr/>
              </p:nvSpPr>
              <p:spPr>
                <a:xfrm flipV="1">
                  <a:off x="3456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307" name="Line 44"/>
                <p:cNvSpPr/>
                <p:nvPr/>
              </p:nvSpPr>
              <p:spPr>
                <a:xfrm flipV="1">
                  <a:off x="25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308" name="Line 45"/>
                <p:cNvSpPr/>
                <p:nvPr/>
              </p:nvSpPr>
              <p:spPr>
                <a:xfrm flipV="1">
                  <a:off x="6048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309" name="Line 46"/>
                <p:cNvSpPr/>
                <p:nvPr/>
              </p:nvSpPr>
              <p:spPr>
                <a:xfrm flipV="1">
                  <a:off x="5184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1323" name="Group 47"/>
            <p:cNvGrpSpPr/>
            <p:nvPr/>
          </p:nvGrpSpPr>
          <p:grpSpPr>
            <a:xfrm>
              <a:off x="601559" y="-1"/>
              <a:ext cx="178922" cy="171002"/>
              <a:chOff x="0" y="0"/>
              <a:chExt cx="178920" cy="171000"/>
            </a:xfrm>
          </p:grpSpPr>
          <p:sp>
            <p:nvSpPr>
              <p:cNvPr id="1312" name="Rectangle 48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313" name="Rectangle 49"/>
              <p:cNvSpPr/>
              <p:nvPr/>
            </p:nvSpPr>
            <p:spPr>
              <a:xfrm rot="5400000">
                <a:off x="33120" y="2339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1322" name="Group 50"/>
              <p:cNvGrpSpPr/>
              <p:nvPr/>
            </p:nvGrpSpPr>
            <p:grpSpPr>
              <a:xfrm>
                <a:off x="58320" y="112680"/>
                <a:ext cx="60481" cy="28441"/>
                <a:chOff x="0" y="0"/>
                <a:chExt cx="60480" cy="28440"/>
              </a:xfrm>
            </p:grpSpPr>
            <p:sp>
              <p:nvSpPr>
                <p:cNvPr id="1314" name="Line 51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315" name="Line 52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316" name="Line 53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317" name="Line 54"/>
                <p:cNvSpPr/>
                <p:nvPr/>
              </p:nvSpPr>
              <p:spPr>
                <a:xfrm flipV="1">
                  <a:off x="428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318" name="Line 55"/>
                <p:cNvSpPr/>
                <p:nvPr/>
              </p:nvSpPr>
              <p:spPr>
                <a:xfrm flipV="1">
                  <a:off x="3419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319" name="Line 56"/>
                <p:cNvSpPr/>
                <p:nvPr/>
              </p:nvSpPr>
              <p:spPr>
                <a:xfrm flipV="1">
                  <a:off x="2555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320" name="Line 57"/>
                <p:cNvSpPr/>
                <p:nvPr/>
              </p:nvSpPr>
              <p:spPr>
                <a:xfrm flipV="1">
                  <a:off x="601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321" name="Line 58"/>
                <p:cNvSpPr/>
                <p:nvPr/>
              </p:nvSpPr>
              <p:spPr>
                <a:xfrm flipV="1">
                  <a:off x="514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</p:grpSp>
      <p:sp>
        <p:nvSpPr>
          <p:cNvPr id="1325" name="Line 59"/>
          <p:cNvSpPr/>
          <p:nvPr/>
        </p:nvSpPr>
        <p:spPr>
          <a:xfrm flipH="1">
            <a:off x="4335839" y="3308399"/>
            <a:ext cx="9361" cy="1212842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1326" name="Picture 60" descr="Picture 60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223759" y="2487959"/>
            <a:ext cx="1247401" cy="1091881"/>
          </a:xfrm>
          <a:prstGeom prst="rect">
            <a:avLst/>
          </a:prstGeom>
          <a:ln w="12700">
            <a:miter lim="400000"/>
          </a:ln>
        </p:spPr>
      </p:pic>
      <p:sp>
        <p:nvSpPr>
          <p:cNvPr id="1327" name="Line 61"/>
          <p:cNvSpPr/>
          <p:nvPr/>
        </p:nvSpPr>
        <p:spPr>
          <a:xfrm flipV="1">
            <a:off x="4972320" y="3262319"/>
            <a:ext cx="2514601" cy="1584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328" name="Line 62"/>
          <p:cNvSpPr/>
          <p:nvPr/>
        </p:nvSpPr>
        <p:spPr>
          <a:xfrm flipV="1">
            <a:off x="4723200" y="1746360"/>
            <a:ext cx="2028601" cy="154944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1329" name="Picture 63" descr="Picture 63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821919" y="1001880"/>
            <a:ext cx="1280881" cy="939601"/>
          </a:xfrm>
          <a:prstGeom prst="rect">
            <a:avLst/>
          </a:prstGeom>
          <a:ln w="12700">
            <a:miter lim="400000"/>
          </a:ln>
        </p:spPr>
      </p:pic>
      <p:sp>
        <p:nvSpPr>
          <p:cNvPr id="1330" name="Line 64"/>
          <p:cNvSpPr/>
          <p:nvPr/>
        </p:nvSpPr>
        <p:spPr>
          <a:xfrm flipH="1" flipV="1">
            <a:off x="3588121" y="1934999"/>
            <a:ext cx="961920" cy="133992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331" name="Rectangle 65"/>
          <p:cNvSpPr txBox="1"/>
          <p:nvPr/>
        </p:nvSpPr>
        <p:spPr>
          <a:xfrm>
            <a:off x="3803760" y="1560599"/>
            <a:ext cx="538196" cy="329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Host</a:t>
            </a:r>
          </a:p>
        </p:txBody>
      </p:sp>
      <p:sp>
        <p:nvSpPr>
          <p:cNvPr id="1332" name="Rectangle 66"/>
          <p:cNvSpPr txBox="1"/>
          <p:nvPr/>
        </p:nvSpPr>
        <p:spPr>
          <a:xfrm>
            <a:off x="5392799" y="1073520"/>
            <a:ext cx="538197" cy="3290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Host</a:t>
            </a:r>
          </a:p>
        </p:txBody>
      </p:sp>
      <p:sp>
        <p:nvSpPr>
          <p:cNvPr id="1333" name="Rectangle 67"/>
          <p:cNvSpPr txBox="1"/>
          <p:nvPr/>
        </p:nvSpPr>
        <p:spPr>
          <a:xfrm>
            <a:off x="8564400" y="2749680"/>
            <a:ext cx="885701" cy="6338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/>
          <a:p>
            <a:pPr>
              <a:spcBef>
                <a:spcPts val="400"/>
              </a:spcBef>
              <a:defRPr spc="-1" sz="1700"/>
            </a:pPr>
            <a:r>
              <a:t>Network</a:t>
            </a:r>
          </a:p>
          <a:p>
            <a:pPr>
              <a:spcBef>
                <a:spcPts val="400"/>
              </a:spcBef>
              <a:defRPr spc="-1" sz="1700"/>
            </a:pPr>
            <a:r>
              <a:t>Printer</a:t>
            </a:r>
          </a:p>
        </p:txBody>
      </p:sp>
      <p:sp>
        <p:nvSpPr>
          <p:cNvPr id="1334" name="Rectangle 68"/>
          <p:cNvSpPr txBox="1"/>
          <p:nvPr/>
        </p:nvSpPr>
        <p:spPr>
          <a:xfrm>
            <a:off x="4681935" y="2194199"/>
            <a:ext cx="695251" cy="4356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spc="-1" sz="2400"/>
            </a:lvl1pPr>
          </a:lstStyle>
          <a:p>
            <a:pPr/>
            <a:r>
              <a:t>LAN</a:t>
            </a:r>
          </a:p>
        </p:txBody>
      </p:sp>
      <p:sp>
        <p:nvSpPr>
          <p:cNvPr id="1335" name="Line 69"/>
          <p:cNvSpPr/>
          <p:nvPr/>
        </p:nvSpPr>
        <p:spPr>
          <a:xfrm>
            <a:off x="3518279" y="2017800"/>
            <a:ext cx="561961" cy="752401"/>
          </a:xfrm>
          <a:prstGeom prst="line">
            <a:avLst/>
          </a:prstGeom>
          <a:ln w="38100">
            <a:solidFill>
              <a:srgbClr val="FF0000"/>
            </a:solidFill>
            <a:head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336" name="Line 70"/>
          <p:cNvSpPr/>
          <p:nvPr/>
        </p:nvSpPr>
        <p:spPr>
          <a:xfrm flipV="1">
            <a:off x="4735800" y="2054160"/>
            <a:ext cx="1514521" cy="1143001"/>
          </a:xfrm>
          <a:prstGeom prst="line">
            <a:avLst/>
          </a:prstGeom>
          <a:ln w="38100">
            <a:solidFill>
              <a:srgbClr val="FF9933"/>
            </a:solidFill>
            <a:head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337" name="Rectangle 71"/>
          <p:cNvSpPr/>
          <p:nvPr/>
        </p:nvSpPr>
        <p:spPr>
          <a:xfrm rot="360000">
            <a:off x="5151422" y="4468708"/>
            <a:ext cx="2517481" cy="621422"/>
          </a:xfrm>
          <a:prstGeom prst="rect">
            <a:avLst/>
          </a:prstGeom>
          <a:solidFill>
            <a:srgbClr val="3399FF"/>
          </a:solidFill>
          <a:ln w="12700">
            <a:solidFill>
              <a:srgbClr val="000000"/>
            </a:solidFill>
            <a:miter/>
          </a:ln>
          <a:effectLst>
            <a:outerShdw sx="100000" sy="100000" kx="0" ky="0" algn="b" rotWithShape="0" blurRad="0" dist="53966" dir="2700000">
              <a:srgbClr val="91919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400" tIns="41400" rIns="41400" bIns="41400">
            <a:spAutoFit/>
          </a:bodyPr>
          <a:lstStyle>
            <a:lvl1pPr algn="ctr">
              <a:spcBef>
                <a:spcPts val="400"/>
              </a:spcBef>
              <a:defRPr b="1" i="1" spc="-1">
                <a:solidFill>
                  <a:schemeClr val="accent3">
                    <a:lumOff val="44000"/>
                  </a:schemeClr>
                </a:solidFill>
              </a:defRPr>
            </a:lvl1pPr>
          </a:lstStyle>
          <a:p>
            <a:pPr/>
            <a:r>
              <a:t>Host replies with MAC adress</a:t>
            </a:r>
          </a:p>
        </p:txBody>
      </p:sp>
      <p:sp>
        <p:nvSpPr>
          <p:cNvPr id="1338" name="Rectangle 72"/>
          <p:cNvSpPr/>
          <p:nvPr/>
        </p:nvSpPr>
        <p:spPr>
          <a:xfrm>
            <a:off x="7194960" y="1025640"/>
            <a:ext cx="2219041" cy="67624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/>
          <a:p>
            <a: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pPr>
            <a:r>
              <a:t>192.168.178.22</a:t>
            </a:r>
          </a:p>
          <a:p>
            <a: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pPr>
            <a:r>
              <a:t>00:0a:95:d1:52:30</a:t>
            </a:r>
          </a:p>
        </p:txBody>
      </p:sp>
      <p:sp>
        <p:nvSpPr>
          <p:cNvPr id="1339" name="Rectangle 73"/>
          <p:cNvSpPr/>
          <p:nvPr/>
        </p:nvSpPr>
        <p:spPr>
          <a:xfrm>
            <a:off x="870480" y="998640"/>
            <a:ext cx="2219040" cy="67624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/>
          <a:p>
            <a: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pPr>
            <a:r>
              <a:t>192.168.178.21</a:t>
            </a:r>
          </a:p>
          <a:p>
            <a: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pPr>
            <a:r>
              <a:t>00:13:02:39:e5:f7</a:t>
            </a:r>
          </a:p>
        </p:txBody>
      </p:sp>
      <p:sp>
        <p:nvSpPr>
          <p:cNvPr id="1340" name="Rectangle 74"/>
          <p:cNvSpPr/>
          <p:nvPr/>
        </p:nvSpPr>
        <p:spPr>
          <a:xfrm>
            <a:off x="7279199" y="3683160"/>
            <a:ext cx="2219041" cy="67624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/>
          <a:p>
            <a: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pPr>
            <a:r>
              <a:t>192.168.178.23</a:t>
            </a:r>
          </a:p>
          <a:p>
            <a: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pPr>
            <a:r>
              <a:t>00:80:77:31:b6:45</a:t>
            </a:r>
          </a:p>
        </p:txBody>
      </p:sp>
      <p:grpSp>
        <p:nvGrpSpPr>
          <p:cNvPr id="1343" name="Group 75"/>
          <p:cNvGrpSpPr/>
          <p:nvPr/>
        </p:nvGrpSpPr>
        <p:grpSpPr>
          <a:xfrm>
            <a:off x="6194879" y="1779839"/>
            <a:ext cx="3151442" cy="728282"/>
            <a:chOff x="0" y="0"/>
            <a:chExt cx="3151440" cy="728280"/>
          </a:xfrm>
        </p:grpSpPr>
        <p:sp>
          <p:nvSpPr>
            <p:cNvPr id="1341" name="Rectangle 76"/>
            <p:cNvSpPr txBox="1"/>
            <p:nvPr/>
          </p:nvSpPr>
          <p:spPr>
            <a:xfrm>
              <a:off x="599760" y="0"/>
              <a:ext cx="2551681" cy="6338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1040" tIns="41040" rIns="41040" bIns="41040" numCol="1" anchor="t">
              <a:spAutoFit/>
            </a:bodyPr>
            <a:lstStyle/>
            <a:p>
              <a:pPr>
                <a:spcBef>
                  <a:spcPts val="400"/>
                </a:spcBef>
                <a:defRPr spc="-1" sz="1700"/>
              </a:pPr>
              <a:r>
                <a:t>Its me, MAC</a:t>
              </a:r>
            </a:p>
            <a:p>
              <a:pPr>
                <a:spcBef>
                  <a:spcPts val="400"/>
                </a:spcBef>
                <a:defRPr spc="-1" sz="1700"/>
              </a:pPr>
              <a:r>
                <a:t>100:0a:95:d1:52:30</a:t>
              </a:r>
            </a:p>
          </p:txBody>
        </p:sp>
        <p:pic>
          <p:nvPicPr>
            <p:cNvPr id="1342" name="Picture 77" descr="Picture 77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0" y="433440"/>
              <a:ext cx="458281" cy="2948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344" name="Rectangle 78"/>
          <p:cNvSpPr txBox="1"/>
          <p:nvPr/>
        </p:nvSpPr>
        <p:spPr>
          <a:xfrm>
            <a:off x="982080" y="5061239"/>
            <a:ext cx="7570800" cy="10595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/>
          <a:p>
            <a:pPr marL="385920" indent="-385920">
              <a:spcBef>
                <a:spcPts val="400"/>
              </a:spcBef>
              <a:buClr>
                <a:schemeClr val="accent2"/>
              </a:buClr>
              <a:buSzPct val="75000"/>
              <a:buFont typeface="Arial"/>
              <a:buChar char="•"/>
              <a:defRPr spc="-1" sz="2000">
                <a:solidFill>
                  <a:srgbClr val="5C6971"/>
                </a:solidFill>
              </a:defRPr>
            </a:pPr>
            <a:r>
              <a:t>ARP in den Hosts implementiert (L3)</a:t>
            </a:r>
          </a:p>
          <a:p>
            <a:pPr marL="385920" indent="-385920">
              <a:spcBef>
                <a:spcPts val="400"/>
              </a:spcBef>
              <a:buClr>
                <a:schemeClr val="accent2"/>
              </a:buClr>
              <a:buSzPct val="75000"/>
              <a:buFont typeface="Arial"/>
              <a:buChar char="•"/>
              <a:defRPr spc="-1" sz="2000">
                <a:solidFill>
                  <a:srgbClr val="5C6971"/>
                </a:solidFill>
              </a:defRPr>
            </a:pPr>
            <a:r>
              <a:t>löst IP-Adressen in MAC-Adressen auf</a:t>
            </a:r>
          </a:p>
          <a:p>
            <a:pPr marL="385920" indent="-385920">
              <a:spcBef>
                <a:spcPts val="400"/>
              </a:spcBef>
              <a:buClr>
                <a:schemeClr val="accent2"/>
              </a:buClr>
              <a:buSzPct val="75000"/>
              <a:buFont typeface="Arial"/>
              <a:buChar char="•"/>
              <a:defRPr spc="-1" sz="2000">
                <a:solidFill>
                  <a:srgbClr val="5C6971"/>
                </a:solidFill>
              </a:defRPr>
            </a:pPr>
            <a:r>
              <a:t>Nur MAC-Adresses werden für die Zustellung verwendet (L2)</a:t>
            </a:r>
          </a:p>
        </p:txBody>
      </p:sp>
      <p:grpSp>
        <p:nvGrpSpPr>
          <p:cNvPr id="1350" name="Group 79"/>
          <p:cNvGrpSpPr/>
          <p:nvPr/>
        </p:nvGrpSpPr>
        <p:grpSpPr>
          <a:xfrm>
            <a:off x="784800" y="2622599"/>
            <a:ext cx="2018881" cy="2083298"/>
            <a:chOff x="0" y="0"/>
            <a:chExt cx="2018880" cy="2083296"/>
          </a:xfrm>
        </p:grpSpPr>
        <p:pic>
          <p:nvPicPr>
            <p:cNvPr id="1345" name="Picture 80" descr="Picture 80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0" y="314639"/>
              <a:ext cx="2018881" cy="148572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346" name="Rectangle 81"/>
            <p:cNvSpPr txBox="1"/>
            <p:nvPr/>
          </p:nvSpPr>
          <p:spPr>
            <a:xfrm>
              <a:off x="1617120" y="719280"/>
              <a:ext cx="298514" cy="329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t">
              <a:spAutoFit/>
            </a:bodyPr>
            <a:lstStyle>
              <a:lvl1pPr>
                <a:spcBef>
                  <a:spcPts val="400"/>
                </a:spcBef>
                <a:defRPr spc="-1" sz="1700">
                  <a:solidFill>
                    <a:srgbClr val="006B80"/>
                  </a:solidFill>
                </a:defRPr>
              </a:lvl1pPr>
            </a:lstStyle>
            <a:p>
              <a:pPr/>
              <a:r>
                <a:t>IP</a:t>
              </a:r>
            </a:p>
          </p:txBody>
        </p:sp>
        <p:sp>
          <p:nvSpPr>
            <p:cNvPr id="1347" name="Rectangle 82"/>
            <p:cNvSpPr txBox="1"/>
            <p:nvPr/>
          </p:nvSpPr>
          <p:spPr>
            <a:xfrm>
              <a:off x="942120" y="1754280"/>
              <a:ext cx="574166" cy="329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t">
              <a:spAutoFit/>
            </a:bodyPr>
            <a:lstStyle>
              <a:lvl1pPr>
                <a:spcBef>
                  <a:spcPts val="400"/>
                </a:spcBef>
                <a:defRPr spc="-1" sz="1700">
                  <a:solidFill>
                    <a:srgbClr val="006B80"/>
                  </a:solidFill>
                </a:defRPr>
              </a:lvl1pPr>
            </a:lstStyle>
            <a:p>
              <a:pPr/>
              <a:r>
                <a:t>MAC</a:t>
              </a:r>
            </a:p>
          </p:txBody>
        </p:sp>
        <p:sp>
          <p:nvSpPr>
            <p:cNvPr id="1348" name="Rectangle 83"/>
            <p:cNvSpPr txBox="1"/>
            <p:nvPr/>
          </p:nvSpPr>
          <p:spPr>
            <a:xfrm>
              <a:off x="221400" y="1754280"/>
              <a:ext cx="538323" cy="329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t">
              <a:spAutoFit/>
            </a:bodyPr>
            <a:lstStyle>
              <a:lvl1pPr>
                <a:spcBef>
                  <a:spcPts val="400"/>
                </a:spcBef>
                <a:defRPr spc="-1" sz="1700">
                  <a:solidFill>
                    <a:srgbClr val="006B80"/>
                  </a:solidFill>
                </a:defRPr>
              </a:lvl1pPr>
            </a:lstStyle>
            <a:p>
              <a:pPr/>
              <a:r>
                <a:t>PHY</a:t>
              </a:r>
            </a:p>
          </p:txBody>
        </p:sp>
        <p:sp>
          <p:nvSpPr>
            <p:cNvPr id="1349" name="Rectangle 84"/>
            <p:cNvSpPr txBox="1"/>
            <p:nvPr/>
          </p:nvSpPr>
          <p:spPr>
            <a:xfrm>
              <a:off x="131399" y="0"/>
              <a:ext cx="1592897" cy="329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t">
              <a:spAutoFit/>
            </a:bodyPr>
            <a:lstStyle>
              <a:lvl1pPr>
                <a:spcBef>
                  <a:spcPts val="400"/>
                </a:spcBef>
                <a:defRPr spc="-1" sz="1700">
                  <a:solidFill>
                    <a:srgbClr val="006B80"/>
                  </a:solidFill>
                </a:defRPr>
              </a:lvl1pPr>
            </a:lstStyle>
            <a:p>
              <a:pPr/>
              <a:r>
                <a:t>Protocol Layers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7" dur="500"/>
                                        <p:tgtEl>
                                          <p:spTgt spid="1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Subtype="1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11" dur="500"/>
                                        <p:tgtEl>
                                          <p:spTgt spid="1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Class="entr" nodeType="afterEffect" presetID="10" grpId="3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500"/>
                                        <p:tgtEl>
                                          <p:spTgt spid="1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Class="entr" nodeType="afterEffect" presetSubtype="4" presetID="22" grpId="4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19" dur="500"/>
                                        <p:tgtEl>
                                          <p:spTgt spid="1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Class="entr" nodeType="afterEffect" presetSubtype="8" presetID="22" grpId="5" fill="hold">
                                  <p:stCondLst>
                                    <p:cond delay="2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3" dur="500"/>
                                        <p:tgtEl>
                                          <p:spTgt spid="1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Class="entr" nodeType="afterEffect" presetID="10" grpId="6" fill="hold">
                                  <p:stCondLst>
                                    <p:cond delay="2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7" dur="500"/>
                                        <p:tgtEl>
                                          <p:spTgt spid="1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44" grpId="5"/>
      <p:bldP build="whole" bldLvl="1" animBg="1" rev="0" advAuto="0" spid="1350" grpId="6"/>
      <p:bldP build="whole" bldLvl="1" animBg="1" rev="0" advAuto="0" spid="1335" grpId="4"/>
      <p:bldP build="whole" bldLvl="1" animBg="1" rev="0" advAuto="0" spid="1337" grpId="3"/>
      <p:bldP build="whole" bldLvl="1" animBg="1" rev="0" advAuto="0" spid="1336" grpId="2"/>
      <p:bldP build="whole" bldLvl="1" animBg="1" rev="0" advAuto="0" spid="1343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2" name="PlaceHolder 1"/>
          <p:cNvSpPr txBox="1"/>
          <p:nvPr>
            <p:ph type="sldNum" sz="quarter" idx="4294967295"/>
          </p:nvPr>
        </p:nvSpPr>
        <p:spPr>
          <a:xfrm>
            <a:off x="5077719" y="6388199"/>
            <a:ext cx="27340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353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1354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Mehr Tricks: Multicast</a:t>
            </a:r>
          </a:p>
        </p:txBody>
      </p:sp>
      <p:sp>
        <p:nvSpPr>
          <p:cNvPr id="1355" name="Rectangle 5"/>
          <p:cNvSpPr txBox="1"/>
          <p:nvPr/>
        </p:nvSpPr>
        <p:spPr>
          <a:xfrm>
            <a:off x="4907879" y="1268639"/>
            <a:ext cx="4306681" cy="38622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760" tIns="50760" rIns="50760" bIns="50760">
            <a:spAutoFit/>
          </a:bodyPr>
          <a:lstStyle/>
          <a:p>
            <a:pPr marL="609479" indent="-609479">
              <a:lnSpc>
                <a:spcPct val="150000"/>
              </a:lnSpc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Nachricht an alle Mitglieder der Multicast-Gruppe weiterleiten</a:t>
            </a:r>
          </a:p>
          <a:p>
            <a:pPr marL="609479" indent="-609479">
              <a:lnSpc>
                <a:spcPct val="150000"/>
              </a:lnSpc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Multicast = “Einer an Viele”</a:t>
            </a:r>
          </a:p>
          <a:p>
            <a:pPr lvl="1" marL="1066680" indent="-609479">
              <a:lnSpc>
                <a:spcPct val="150000"/>
              </a:lnSpc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 sz="1600">
                <a:solidFill>
                  <a:srgbClr val="5C6971"/>
                </a:solidFill>
              </a:defRPr>
            </a:pPr>
            <a:r>
              <a:t>Broadcast = “Einer an Alle”</a:t>
            </a:r>
          </a:p>
          <a:p>
            <a:pPr lvl="1" marL="1066680" indent="-609479">
              <a:lnSpc>
                <a:spcPct val="150000"/>
              </a:lnSpc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 sz="1600">
                <a:solidFill>
                  <a:srgbClr val="5C6971"/>
                </a:solidFill>
              </a:defRPr>
            </a:pPr>
            <a:r>
              <a:t>Unicast = “Einer an Einen”</a:t>
            </a:r>
          </a:p>
          <a:p>
            <a:pPr marL="609479" indent="-609479">
              <a:lnSpc>
                <a:spcPct val="150000"/>
              </a:lnSpc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Multicast Adresse = Identifiziert eine Multicast Gruppe (Adress-Tabelle, Verteiler)</a:t>
            </a:r>
          </a:p>
        </p:txBody>
      </p:sp>
      <p:sp>
        <p:nvSpPr>
          <p:cNvPr id="1356" name="Oval 424"/>
          <p:cNvSpPr/>
          <p:nvPr/>
        </p:nvSpPr>
        <p:spPr>
          <a:xfrm>
            <a:off x="3673800" y="3040920"/>
            <a:ext cx="647281" cy="574200"/>
          </a:xfrm>
          <a:prstGeom prst="ellipse">
            <a:avLst/>
          </a:prstGeom>
          <a:solidFill>
            <a:srgbClr val="FFCCFF"/>
          </a:solidFill>
          <a:ln>
            <a:solidFill>
              <a:srgbClr val="FF66CC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357" name="Oval 422"/>
          <p:cNvSpPr/>
          <p:nvPr/>
        </p:nvSpPr>
        <p:spPr>
          <a:xfrm>
            <a:off x="2737080" y="3258360"/>
            <a:ext cx="647281" cy="574200"/>
          </a:xfrm>
          <a:prstGeom prst="ellipse">
            <a:avLst/>
          </a:prstGeom>
          <a:solidFill>
            <a:srgbClr val="FFCCFF"/>
          </a:solidFill>
          <a:ln>
            <a:solidFill>
              <a:srgbClr val="FF66CC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358" name="Oval 423"/>
          <p:cNvSpPr/>
          <p:nvPr/>
        </p:nvSpPr>
        <p:spPr>
          <a:xfrm>
            <a:off x="2232360" y="1313640"/>
            <a:ext cx="647281" cy="574200"/>
          </a:xfrm>
          <a:prstGeom prst="ellipse">
            <a:avLst/>
          </a:prstGeom>
          <a:solidFill>
            <a:srgbClr val="FFCCFF"/>
          </a:solidFill>
          <a:ln>
            <a:solidFill>
              <a:srgbClr val="FF66CC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359" name="Oval 421"/>
          <p:cNvSpPr/>
          <p:nvPr/>
        </p:nvSpPr>
        <p:spPr>
          <a:xfrm>
            <a:off x="1368720" y="1529639"/>
            <a:ext cx="647281" cy="574201"/>
          </a:xfrm>
          <a:prstGeom prst="ellipse">
            <a:avLst/>
          </a:prstGeom>
          <a:solidFill>
            <a:srgbClr val="FFCCFF"/>
          </a:solidFill>
          <a:ln>
            <a:solidFill>
              <a:srgbClr val="FF66CC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360" name="Freeform 9"/>
          <p:cNvSpPr/>
          <p:nvPr/>
        </p:nvSpPr>
        <p:spPr>
          <a:xfrm>
            <a:off x="1513079" y="1889999"/>
            <a:ext cx="2309401" cy="14554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766" y="1974"/>
                </a:moveTo>
                <a:lnTo>
                  <a:pt x="15654" y="1974"/>
                </a:lnTo>
                <a:lnTo>
                  <a:pt x="15610" y="1784"/>
                </a:lnTo>
                <a:lnTo>
                  <a:pt x="15543" y="1784"/>
                </a:lnTo>
                <a:lnTo>
                  <a:pt x="15499" y="1708"/>
                </a:lnTo>
                <a:lnTo>
                  <a:pt x="15432" y="1708"/>
                </a:lnTo>
                <a:lnTo>
                  <a:pt x="15387" y="1632"/>
                </a:lnTo>
                <a:lnTo>
                  <a:pt x="15276" y="1480"/>
                </a:lnTo>
                <a:lnTo>
                  <a:pt x="15165" y="1480"/>
                </a:lnTo>
                <a:lnTo>
                  <a:pt x="15098" y="1329"/>
                </a:lnTo>
                <a:lnTo>
                  <a:pt x="15053" y="1215"/>
                </a:lnTo>
                <a:lnTo>
                  <a:pt x="14986" y="1215"/>
                </a:lnTo>
                <a:lnTo>
                  <a:pt x="14942" y="1139"/>
                </a:lnTo>
                <a:lnTo>
                  <a:pt x="14831" y="1139"/>
                </a:lnTo>
                <a:lnTo>
                  <a:pt x="14786" y="1063"/>
                </a:lnTo>
                <a:lnTo>
                  <a:pt x="14719" y="1063"/>
                </a:lnTo>
                <a:lnTo>
                  <a:pt x="14608" y="987"/>
                </a:lnTo>
                <a:lnTo>
                  <a:pt x="14563" y="987"/>
                </a:lnTo>
                <a:lnTo>
                  <a:pt x="14452" y="911"/>
                </a:lnTo>
                <a:lnTo>
                  <a:pt x="14341" y="911"/>
                </a:lnTo>
                <a:lnTo>
                  <a:pt x="14229" y="759"/>
                </a:lnTo>
                <a:lnTo>
                  <a:pt x="13940" y="759"/>
                </a:lnTo>
                <a:lnTo>
                  <a:pt x="13895" y="683"/>
                </a:lnTo>
                <a:lnTo>
                  <a:pt x="12671" y="683"/>
                </a:lnTo>
                <a:lnTo>
                  <a:pt x="12604" y="759"/>
                </a:lnTo>
                <a:lnTo>
                  <a:pt x="12336" y="759"/>
                </a:lnTo>
                <a:lnTo>
                  <a:pt x="12270" y="911"/>
                </a:lnTo>
                <a:lnTo>
                  <a:pt x="12114" y="911"/>
                </a:lnTo>
                <a:lnTo>
                  <a:pt x="12047" y="987"/>
                </a:lnTo>
                <a:lnTo>
                  <a:pt x="11891" y="987"/>
                </a:lnTo>
                <a:lnTo>
                  <a:pt x="11824" y="1063"/>
                </a:lnTo>
                <a:lnTo>
                  <a:pt x="11780" y="1139"/>
                </a:lnTo>
                <a:lnTo>
                  <a:pt x="11668" y="1139"/>
                </a:lnTo>
                <a:lnTo>
                  <a:pt x="11557" y="1215"/>
                </a:lnTo>
                <a:lnTo>
                  <a:pt x="11490" y="1215"/>
                </a:lnTo>
                <a:lnTo>
                  <a:pt x="11490" y="1329"/>
                </a:lnTo>
                <a:lnTo>
                  <a:pt x="11379" y="1480"/>
                </a:lnTo>
                <a:lnTo>
                  <a:pt x="11268" y="1480"/>
                </a:lnTo>
                <a:lnTo>
                  <a:pt x="11156" y="1632"/>
                </a:lnTo>
                <a:lnTo>
                  <a:pt x="11156" y="1708"/>
                </a:lnTo>
                <a:lnTo>
                  <a:pt x="11045" y="1708"/>
                </a:lnTo>
                <a:lnTo>
                  <a:pt x="11000" y="1784"/>
                </a:lnTo>
                <a:lnTo>
                  <a:pt x="10934" y="1860"/>
                </a:lnTo>
                <a:lnTo>
                  <a:pt x="10889" y="1974"/>
                </a:lnTo>
                <a:lnTo>
                  <a:pt x="10822" y="1974"/>
                </a:lnTo>
                <a:lnTo>
                  <a:pt x="10778" y="2050"/>
                </a:lnTo>
                <a:lnTo>
                  <a:pt x="10711" y="2126"/>
                </a:lnTo>
                <a:lnTo>
                  <a:pt x="10666" y="2126"/>
                </a:lnTo>
                <a:lnTo>
                  <a:pt x="10622" y="2202"/>
                </a:lnTo>
                <a:lnTo>
                  <a:pt x="10555" y="2430"/>
                </a:lnTo>
                <a:lnTo>
                  <a:pt x="10511" y="2430"/>
                </a:lnTo>
                <a:lnTo>
                  <a:pt x="10511" y="2505"/>
                </a:lnTo>
                <a:lnTo>
                  <a:pt x="10444" y="2430"/>
                </a:lnTo>
                <a:lnTo>
                  <a:pt x="10399" y="2430"/>
                </a:lnTo>
                <a:lnTo>
                  <a:pt x="10399" y="2354"/>
                </a:lnTo>
                <a:lnTo>
                  <a:pt x="10332" y="2126"/>
                </a:lnTo>
                <a:lnTo>
                  <a:pt x="10288" y="2050"/>
                </a:lnTo>
                <a:lnTo>
                  <a:pt x="10221" y="2050"/>
                </a:lnTo>
                <a:lnTo>
                  <a:pt x="10221" y="1784"/>
                </a:lnTo>
                <a:lnTo>
                  <a:pt x="10110" y="1784"/>
                </a:lnTo>
                <a:lnTo>
                  <a:pt x="10110" y="1708"/>
                </a:lnTo>
                <a:lnTo>
                  <a:pt x="10065" y="1708"/>
                </a:lnTo>
                <a:lnTo>
                  <a:pt x="9998" y="1480"/>
                </a:lnTo>
                <a:lnTo>
                  <a:pt x="9887" y="1480"/>
                </a:lnTo>
                <a:lnTo>
                  <a:pt x="9887" y="1215"/>
                </a:lnTo>
                <a:lnTo>
                  <a:pt x="9842" y="1215"/>
                </a:lnTo>
                <a:lnTo>
                  <a:pt x="9776" y="1139"/>
                </a:lnTo>
                <a:lnTo>
                  <a:pt x="9731" y="1139"/>
                </a:lnTo>
                <a:lnTo>
                  <a:pt x="9664" y="1063"/>
                </a:lnTo>
                <a:lnTo>
                  <a:pt x="9664" y="987"/>
                </a:lnTo>
                <a:lnTo>
                  <a:pt x="9620" y="987"/>
                </a:lnTo>
                <a:lnTo>
                  <a:pt x="9553" y="911"/>
                </a:lnTo>
                <a:lnTo>
                  <a:pt x="9508" y="911"/>
                </a:lnTo>
                <a:lnTo>
                  <a:pt x="9442" y="759"/>
                </a:lnTo>
                <a:lnTo>
                  <a:pt x="9397" y="759"/>
                </a:lnTo>
                <a:lnTo>
                  <a:pt x="9397" y="683"/>
                </a:lnTo>
                <a:lnTo>
                  <a:pt x="9286" y="683"/>
                </a:lnTo>
                <a:lnTo>
                  <a:pt x="9219" y="493"/>
                </a:lnTo>
                <a:lnTo>
                  <a:pt x="9174" y="493"/>
                </a:lnTo>
                <a:lnTo>
                  <a:pt x="9108" y="418"/>
                </a:lnTo>
                <a:lnTo>
                  <a:pt x="9063" y="418"/>
                </a:lnTo>
                <a:lnTo>
                  <a:pt x="8996" y="342"/>
                </a:lnTo>
                <a:lnTo>
                  <a:pt x="8885" y="342"/>
                </a:lnTo>
                <a:lnTo>
                  <a:pt x="8840" y="266"/>
                </a:lnTo>
                <a:lnTo>
                  <a:pt x="8662" y="266"/>
                </a:lnTo>
                <a:lnTo>
                  <a:pt x="8618" y="190"/>
                </a:lnTo>
                <a:lnTo>
                  <a:pt x="8551" y="190"/>
                </a:lnTo>
                <a:lnTo>
                  <a:pt x="8506" y="0"/>
                </a:lnTo>
                <a:lnTo>
                  <a:pt x="7104" y="0"/>
                </a:lnTo>
                <a:lnTo>
                  <a:pt x="7059" y="190"/>
                </a:lnTo>
                <a:lnTo>
                  <a:pt x="6948" y="190"/>
                </a:lnTo>
                <a:lnTo>
                  <a:pt x="6881" y="266"/>
                </a:lnTo>
                <a:lnTo>
                  <a:pt x="6725" y="266"/>
                </a:lnTo>
                <a:lnTo>
                  <a:pt x="6658" y="342"/>
                </a:lnTo>
                <a:lnTo>
                  <a:pt x="6547" y="342"/>
                </a:lnTo>
                <a:lnTo>
                  <a:pt x="6458" y="493"/>
                </a:lnTo>
                <a:lnTo>
                  <a:pt x="6346" y="493"/>
                </a:lnTo>
                <a:lnTo>
                  <a:pt x="6280" y="683"/>
                </a:lnTo>
                <a:lnTo>
                  <a:pt x="6235" y="683"/>
                </a:lnTo>
                <a:lnTo>
                  <a:pt x="6168" y="759"/>
                </a:lnTo>
                <a:lnTo>
                  <a:pt x="6124" y="759"/>
                </a:lnTo>
                <a:lnTo>
                  <a:pt x="6057" y="911"/>
                </a:lnTo>
                <a:lnTo>
                  <a:pt x="6012" y="911"/>
                </a:lnTo>
                <a:lnTo>
                  <a:pt x="5946" y="987"/>
                </a:lnTo>
                <a:lnTo>
                  <a:pt x="5901" y="987"/>
                </a:lnTo>
                <a:lnTo>
                  <a:pt x="5901" y="1063"/>
                </a:lnTo>
                <a:lnTo>
                  <a:pt x="5790" y="1139"/>
                </a:lnTo>
                <a:lnTo>
                  <a:pt x="5790" y="1215"/>
                </a:lnTo>
                <a:lnTo>
                  <a:pt x="5723" y="1215"/>
                </a:lnTo>
                <a:lnTo>
                  <a:pt x="5678" y="1329"/>
                </a:lnTo>
                <a:lnTo>
                  <a:pt x="5612" y="1480"/>
                </a:lnTo>
                <a:lnTo>
                  <a:pt x="5567" y="1480"/>
                </a:lnTo>
                <a:lnTo>
                  <a:pt x="5500" y="1632"/>
                </a:lnTo>
                <a:lnTo>
                  <a:pt x="5456" y="1708"/>
                </a:lnTo>
                <a:lnTo>
                  <a:pt x="5456" y="1784"/>
                </a:lnTo>
                <a:lnTo>
                  <a:pt x="5344" y="1974"/>
                </a:lnTo>
                <a:lnTo>
                  <a:pt x="5344" y="2050"/>
                </a:lnTo>
                <a:lnTo>
                  <a:pt x="5278" y="2050"/>
                </a:lnTo>
                <a:lnTo>
                  <a:pt x="5166" y="2354"/>
                </a:lnTo>
                <a:lnTo>
                  <a:pt x="5166" y="2430"/>
                </a:lnTo>
                <a:lnTo>
                  <a:pt x="5122" y="2619"/>
                </a:lnTo>
                <a:lnTo>
                  <a:pt x="5055" y="2619"/>
                </a:lnTo>
                <a:lnTo>
                  <a:pt x="5055" y="2847"/>
                </a:lnTo>
                <a:lnTo>
                  <a:pt x="4832" y="2847"/>
                </a:lnTo>
                <a:lnTo>
                  <a:pt x="4788" y="2695"/>
                </a:lnTo>
                <a:lnTo>
                  <a:pt x="4008" y="2695"/>
                </a:lnTo>
                <a:lnTo>
                  <a:pt x="3941" y="2847"/>
                </a:lnTo>
                <a:lnTo>
                  <a:pt x="3385" y="2847"/>
                </a:lnTo>
                <a:lnTo>
                  <a:pt x="3340" y="2923"/>
                </a:lnTo>
                <a:lnTo>
                  <a:pt x="3162" y="2923"/>
                </a:lnTo>
                <a:lnTo>
                  <a:pt x="3118" y="3151"/>
                </a:lnTo>
                <a:lnTo>
                  <a:pt x="2939" y="3151"/>
                </a:lnTo>
                <a:lnTo>
                  <a:pt x="2895" y="3265"/>
                </a:lnTo>
                <a:lnTo>
                  <a:pt x="2828" y="3265"/>
                </a:lnTo>
                <a:lnTo>
                  <a:pt x="2717" y="3341"/>
                </a:lnTo>
                <a:lnTo>
                  <a:pt x="2672" y="3341"/>
                </a:lnTo>
                <a:lnTo>
                  <a:pt x="2605" y="3417"/>
                </a:lnTo>
                <a:lnTo>
                  <a:pt x="2494" y="3417"/>
                </a:lnTo>
                <a:lnTo>
                  <a:pt x="2449" y="3492"/>
                </a:lnTo>
                <a:lnTo>
                  <a:pt x="2383" y="3492"/>
                </a:lnTo>
                <a:lnTo>
                  <a:pt x="2338" y="3568"/>
                </a:lnTo>
                <a:lnTo>
                  <a:pt x="2271" y="3568"/>
                </a:lnTo>
                <a:lnTo>
                  <a:pt x="2227" y="3720"/>
                </a:lnTo>
                <a:lnTo>
                  <a:pt x="2182" y="3720"/>
                </a:lnTo>
                <a:lnTo>
                  <a:pt x="2071" y="3910"/>
                </a:lnTo>
                <a:lnTo>
                  <a:pt x="2071" y="3986"/>
                </a:lnTo>
                <a:lnTo>
                  <a:pt x="1960" y="3986"/>
                </a:lnTo>
                <a:lnTo>
                  <a:pt x="1893" y="4138"/>
                </a:lnTo>
                <a:lnTo>
                  <a:pt x="1848" y="4138"/>
                </a:lnTo>
                <a:lnTo>
                  <a:pt x="1781" y="4214"/>
                </a:lnTo>
                <a:lnTo>
                  <a:pt x="1670" y="4290"/>
                </a:lnTo>
                <a:lnTo>
                  <a:pt x="1670" y="4366"/>
                </a:lnTo>
                <a:lnTo>
                  <a:pt x="1559" y="4555"/>
                </a:lnTo>
                <a:lnTo>
                  <a:pt x="1559" y="4631"/>
                </a:lnTo>
                <a:lnTo>
                  <a:pt x="1447" y="4631"/>
                </a:lnTo>
                <a:lnTo>
                  <a:pt x="1403" y="4707"/>
                </a:lnTo>
                <a:lnTo>
                  <a:pt x="1336" y="4859"/>
                </a:lnTo>
                <a:lnTo>
                  <a:pt x="1292" y="4935"/>
                </a:lnTo>
                <a:lnTo>
                  <a:pt x="1225" y="5011"/>
                </a:lnTo>
                <a:lnTo>
                  <a:pt x="1225" y="5125"/>
                </a:lnTo>
                <a:lnTo>
                  <a:pt x="1180" y="5201"/>
                </a:lnTo>
                <a:lnTo>
                  <a:pt x="1069" y="5353"/>
                </a:lnTo>
                <a:lnTo>
                  <a:pt x="1002" y="5580"/>
                </a:lnTo>
                <a:lnTo>
                  <a:pt x="958" y="5580"/>
                </a:lnTo>
                <a:lnTo>
                  <a:pt x="891" y="5770"/>
                </a:lnTo>
                <a:lnTo>
                  <a:pt x="846" y="5846"/>
                </a:lnTo>
                <a:lnTo>
                  <a:pt x="779" y="6074"/>
                </a:lnTo>
                <a:lnTo>
                  <a:pt x="735" y="6074"/>
                </a:lnTo>
                <a:lnTo>
                  <a:pt x="624" y="6567"/>
                </a:lnTo>
                <a:lnTo>
                  <a:pt x="512" y="6643"/>
                </a:lnTo>
                <a:lnTo>
                  <a:pt x="512" y="6795"/>
                </a:lnTo>
                <a:lnTo>
                  <a:pt x="445" y="6871"/>
                </a:lnTo>
                <a:lnTo>
                  <a:pt x="445" y="7137"/>
                </a:lnTo>
                <a:lnTo>
                  <a:pt x="334" y="7289"/>
                </a:lnTo>
                <a:lnTo>
                  <a:pt x="334" y="7364"/>
                </a:lnTo>
                <a:lnTo>
                  <a:pt x="289" y="7516"/>
                </a:lnTo>
                <a:lnTo>
                  <a:pt x="289" y="7706"/>
                </a:lnTo>
                <a:lnTo>
                  <a:pt x="223" y="7858"/>
                </a:lnTo>
                <a:lnTo>
                  <a:pt x="223" y="8086"/>
                </a:lnTo>
                <a:lnTo>
                  <a:pt x="178" y="8238"/>
                </a:lnTo>
                <a:lnTo>
                  <a:pt x="178" y="8351"/>
                </a:lnTo>
                <a:lnTo>
                  <a:pt x="111" y="8579"/>
                </a:lnTo>
                <a:lnTo>
                  <a:pt x="111" y="9073"/>
                </a:lnTo>
                <a:lnTo>
                  <a:pt x="67" y="9225"/>
                </a:lnTo>
                <a:lnTo>
                  <a:pt x="67" y="9718"/>
                </a:lnTo>
                <a:lnTo>
                  <a:pt x="0" y="9794"/>
                </a:lnTo>
                <a:lnTo>
                  <a:pt x="0" y="10743"/>
                </a:lnTo>
                <a:lnTo>
                  <a:pt x="67" y="10743"/>
                </a:lnTo>
                <a:lnTo>
                  <a:pt x="67" y="11312"/>
                </a:lnTo>
                <a:lnTo>
                  <a:pt x="111" y="11388"/>
                </a:lnTo>
                <a:lnTo>
                  <a:pt x="111" y="11958"/>
                </a:lnTo>
                <a:lnTo>
                  <a:pt x="178" y="12148"/>
                </a:lnTo>
                <a:lnTo>
                  <a:pt x="178" y="12224"/>
                </a:lnTo>
                <a:lnTo>
                  <a:pt x="223" y="12451"/>
                </a:lnTo>
                <a:lnTo>
                  <a:pt x="223" y="12527"/>
                </a:lnTo>
                <a:lnTo>
                  <a:pt x="289" y="12793"/>
                </a:lnTo>
                <a:lnTo>
                  <a:pt x="334" y="13021"/>
                </a:lnTo>
                <a:lnTo>
                  <a:pt x="334" y="13173"/>
                </a:lnTo>
                <a:lnTo>
                  <a:pt x="445" y="13438"/>
                </a:lnTo>
                <a:lnTo>
                  <a:pt x="445" y="13590"/>
                </a:lnTo>
                <a:lnTo>
                  <a:pt x="624" y="14084"/>
                </a:lnTo>
                <a:lnTo>
                  <a:pt x="846" y="14729"/>
                </a:lnTo>
                <a:lnTo>
                  <a:pt x="891" y="14729"/>
                </a:lnTo>
                <a:lnTo>
                  <a:pt x="958" y="14881"/>
                </a:lnTo>
                <a:lnTo>
                  <a:pt x="1002" y="14957"/>
                </a:lnTo>
                <a:lnTo>
                  <a:pt x="1069" y="15109"/>
                </a:lnTo>
                <a:lnTo>
                  <a:pt x="1069" y="15185"/>
                </a:lnTo>
                <a:lnTo>
                  <a:pt x="1180" y="15298"/>
                </a:lnTo>
                <a:lnTo>
                  <a:pt x="1225" y="15374"/>
                </a:lnTo>
                <a:lnTo>
                  <a:pt x="1225" y="15450"/>
                </a:lnTo>
                <a:lnTo>
                  <a:pt x="1292" y="15602"/>
                </a:lnTo>
                <a:lnTo>
                  <a:pt x="1336" y="15678"/>
                </a:lnTo>
                <a:lnTo>
                  <a:pt x="1403" y="15754"/>
                </a:lnTo>
                <a:lnTo>
                  <a:pt x="1447" y="15830"/>
                </a:lnTo>
                <a:lnTo>
                  <a:pt x="1559" y="15944"/>
                </a:lnTo>
                <a:lnTo>
                  <a:pt x="1559" y="16020"/>
                </a:lnTo>
                <a:lnTo>
                  <a:pt x="1670" y="16096"/>
                </a:lnTo>
                <a:lnTo>
                  <a:pt x="1670" y="16172"/>
                </a:lnTo>
                <a:lnTo>
                  <a:pt x="1781" y="16247"/>
                </a:lnTo>
                <a:lnTo>
                  <a:pt x="1848" y="16247"/>
                </a:lnTo>
                <a:lnTo>
                  <a:pt x="1893" y="16399"/>
                </a:lnTo>
                <a:lnTo>
                  <a:pt x="1960" y="16589"/>
                </a:lnTo>
                <a:lnTo>
                  <a:pt x="2071" y="16589"/>
                </a:lnTo>
                <a:lnTo>
                  <a:pt x="2071" y="16665"/>
                </a:lnTo>
                <a:lnTo>
                  <a:pt x="2182" y="16665"/>
                </a:lnTo>
                <a:lnTo>
                  <a:pt x="2227" y="16817"/>
                </a:lnTo>
                <a:lnTo>
                  <a:pt x="2271" y="16817"/>
                </a:lnTo>
                <a:lnTo>
                  <a:pt x="2338" y="16893"/>
                </a:lnTo>
                <a:lnTo>
                  <a:pt x="2383" y="16893"/>
                </a:lnTo>
                <a:lnTo>
                  <a:pt x="2449" y="16969"/>
                </a:lnTo>
                <a:lnTo>
                  <a:pt x="2494" y="17159"/>
                </a:lnTo>
                <a:lnTo>
                  <a:pt x="2605" y="17159"/>
                </a:lnTo>
                <a:lnTo>
                  <a:pt x="2672" y="17234"/>
                </a:lnTo>
                <a:lnTo>
                  <a:pt x="2828" y="17234"/>
                </a:lnTo>
                <a:lnTo>
                  <a:pt x="2895" y="17386"/>
                </a:lnTo>
                <a:lnTo>
                  <a:pt x="2939" y="17386"/>
                </a:lnTo>
                <a:lnTo>
                  <a:pt x="3051" y="17462"/>
                </a:lnTo>
                <a:lnTo>
                  <a:pt x="3162" y="17462"/>
                </a:lnTo>
                <a:lnTo>
                  <a:pt x="3229" y="17538"/>
                </a:lnTo>
                <a:lnTo>
                  <a:pt x="3496" y="17538"/>
                </a:lnTo>
                <a:lnTo>
                  <a:pt x="3563" y="17614"/>
                </a:lnTo>
                <a:lnTo>
                  <a:pt x="3674" y="17614"/>
                </a:lnTo>
                <a:lnTo>
                  <a:pt x="3786" y="17804"/>
                </a:lnTo>
                <a:lnTo>
                  <a:pt x="4899" y="17804"/>
                </a:lnTo>
                <a:lnTo>
                  <a:pt x="4944" y="17614"/>
                </a:lnTo>
                <a:lnTo>
                  <a:pt x="4944" y="17880"/>
                </a:lnTo>
                <a:lnTo>
                  <a:pt x="5010" y="17880"/>
                </a:lnTo>
                <a:lnTo>
                  <a:pt x="5010" y="17956"/>
                </a:lnTo>
                <a:lnTo>
                  <a:pt x="5122" y="18335"/>
                </a:lnTo>
                <a:lnTo>
                  <a:pt x="5166" y="18335"/>
                </a:lnTo>
                <a:lnTo>
                  <a:pt x="5278" y="18753"/>
                </a:lnTo>
                <a:lnTo>
                  <a:pt x="5344" y="18753"/>
                </a:lnTo>
                <a:lnTo>
                  <a:pt x="5344" y="18981"/>
                </a:lnTo>
                <a:lnTo>
                  <a:pt x="5456" y="19095"/>
                </a:lnTo>
                <a:lnTo>
                  <a:pt x="5456" y="19170"/>
                </a:lnTo>
                <a:lnTo>
                  <a:pt x="5567" y="19322"/>
                </a:lnTo>
                <a:lnTo>
                  <a:pt x="5612" y="19398"/>
                </a:lnTo>
                <a:lnTo>
                  <a:pt x="5678" y="19740"/>
                </a:lnTo>
                <a:lnTo>
                  <a:pt x="5790" y="19740"/>
                </a:lnTo>
                <a:lnTo>
                  <a:pt x="5790" y="19816"/>
                </a:lnTo>
                <a:lnTo>
                  <a:pt x="5834" y="19892"/>
                </a:lnTo>
                <a:lnTo>
                  <a:pt x="5901" y="19968"/>
                </a:lnTo>
                <a:lnTo>
                  <a:pt x="5946" y="20044"/>
                </a:lnTo>
                <a:lnTo>
                  <a:pt x="6012" y="20044"/>
                </a:lnTo>
                <a:lnTo>
                  <a:pt x="6057" y="20120"/>
                </a:lnTo>
                <a:lnTo>
                  <a:pt x="6124" y="20120"/>
                </a:lnTo>
                <a:lnTo>
                  <a:pt x="6168" y="20385"/>
                </a:lnTo>
                <a:lnTo>
                  <a:pt x="6235" y="20385"/>
                </a:lnTo>
                <a:lnTo>
                  <a:pt x="6280" y="20461"/>
                </a:lnTo>
                <a:lnTo>
                  <a:pt x="6346" y="20537"/>
                </a:lnTo>
                <a:lnTo>
                  <a:pt x="6391" y="20613"/>
                </a:lnTo>
                <a:lnTo>
                  <a:pt x="6458" y="20613"/>
                </a:lnTo>
                <a:lnTo>
                  <a:pt x="6547" y="20765"/>
                </a:lnTo>
                <a:lnTo>
                  <a:pt x="6614" y="20841"/>
                </a:lnTo>
                <a:lnTo>
                  <a:pt x="6725" y="20841"/>
                </a:lnTo>
                <a:lnTo>
                  <a:pt x="6769" y="21031"/>
                </a:lnTo>
                <a:lnTo>
                  <a:pt x="6881" y="21031"/>
                </a:lnTo>
                <a:lnTo>
                  <a:pt x="6948" y="21107"/>
                </a:lnTo>
                <a:lnTo>
                  <a:pt x="7104" y="21107"/>
                </a:lnTo>
                <a:lnTo>
                  <a:pt x="7215" y="21258"/>
                </a:lnTo>
                <a:lnTo>
                  <a:pt x="7282" y="21334"/>
                </a:lnTo>
                <a:lnTo>
                  <a:pt x="7393" y="21334"/>
                </a:lnTo>
                <a:lnTo>
                  <a:pt x="7438" y="21486"/>
                </a:lnTo>
                <a:lnTo>
                  <a:pt x="7883" y="21486"/>
                </a:lnTo>
                <a:lnTo>
                  <a:pt x="7883" y="21600"/>
                </a:lnTo>
                <a:lnTo>
                  <a:pt x="9108" y="21600"/>
                </a:lnTo>
                <a:lnTo>
                  <a:pt x="9174" y="21486"/>
                </a:lnTo>
                <a:lnTo>
                  <a:pt x="9553" y="21486"/>
                </a:lnTo>
                <a:lnTo>
                  <a:pt x="9664" y="21334"/>
                </a:lnTo>
                <a:lnTo>
                  <a:pt x="9776" y="21334"/>
                </a:lnTo>
                <a:lnTo>
                  <a:pt x="9842" y="21258"/>
                </a:lnTo>
                <a:lnTo>
                  <a:pt x="9887" y="21258"/>
                </a:lnTo>
                <a:lnTo>
                  <a:pt x="9998" y="21107"/>
                </a:lnTo>
                <a:lnTo>
                  <a:pt x="10110" y="21107"/>
                </a:lnTo>
                <a:lnTo>
                  <a:pt x="10221" y="21031"/>
                </a:lnTo>
                <a:lnTo>
                  <a:pt x="10288" y="21031"/>
                </a:lnTo>
                <a:lnTo>
                  <a:pt x="10332" y="20841"/>
                </a:lnTo>
                <a:lnTo>
                  <a:pt x="10444" y="20841"/>
                </a:lnTo>
                <a:lnTo>
                  <a:pt x="10511" y="20765"/>
                </a:lnTo>
                <a:lnTo>
                  <a:pt x="10511" y="20689"/>
                </a:lnTo>
                <a:lnTo>
                  <a:pt x="10555" y="20689"/>
                </a:lnTo>
                <a:lnTo>
                  <a:pt x="10666" y="20613"/>
                </a:lnTo>
                <a:lnTo>
                  <a:pt x="10711" y="20613"/>
                </a:lnTo>
                <a:lnTo>
                  <a:pt x="10822" y="20385"/>
                </a:lnTo>
                <a:lnTo>
                  <a:pt x="10934" y="20271"/>
                </a:lnTo>
                <a:lnTo>
                  <a:pt x="10934" y="20120"/>
                </a:lnTo>
                <a:lnTo>
                  <a:pt x="11156" y="19968"/>
                </a:lnTo>
                <a:lnTo>
                  <a:pt x="11156" y="19892"/>
                </a:lnTo>
                <a:lnTo>
                  <a:pt x="11268" y="19816"/>
                </a:lnTo>
                <a:lnTo>
                  <a:pt x="11268" y="19740"/>
                </a:lnTo>
                <a:lnTo>
                  <a:pt x="11334" y="19740"/>
                </a:lnTo>
                <a:lnTo>
                  <a:pt x="11379" y="19550"/>
                </a:lnTo>
                <a:lnTo>
                  <a:pt x="11490" y="19398"/>
                </a:lnTo>
                <a:lnTo>
                  <a:pt x="11490" y="19322"/>
                </a:lnTo>
                <a:lnTo>
                  <a:pt x="11557" y="19170"/>
                </a:lnTo>
                <a:lnTo>
                  <a:pt x="11602" y="19170"/>
                </a:lnTo>
                <a:lnTo>
                  <a:pt x="11668" y="18981"/>
                </a:lnTo>
                <a:lnTo>
                  <a:pt x="11713" y="18905"/>
                </a:lnTo>
                <a:lnTo>
                  <a:pt x="11780" y="18753"/>
                </a:lnTo>
                <a:lnTo>
                  <a:pt x="11780" y="18601"/>
                </a:lnTo>
                <a:lnTo>
                  <a:pt x="11824" y="18601"/>
                </a:lnTo>
                <a:lnTo>
                  <a:pt x="11891" y="18753"/>
                </a:lnTo>
                <a:lnTo>
                  <a:pt x="12002" y="18753"/>
                </a:lnTo>
                <a:lnTo>
                  <a:pt x="12002" y="18829"/>
                </a:lnTo>
                <a:lnTo>
                  <a:pt x="12047" y="18905"/>
                </a:lnTo>
                <a:lnTo>
                  <a:pt x="12114" y="18981"/>
                </a:lnTo>
                <a:lnTo>
                  <a:pt x="12158" y="19095"/>
                </a:lnTo>
                <a:lnTo>
                  <a:pt x="12225" y="19095"/>
                </a:lnTo>
                <a:lnTo>
                  <a:pt x="12270" y="19170"/>
                </a:lnTo>
                <a:lnTo>
                  <a:pt x="12336" y="19170"/>
                </a:lnTo>
                <a:lnTo>
                  <a:pt x="12336" y="19322"/>
                </a:lnTo>
                <a:lnTo>
                  <a:pt x="12492" y="19322"/>
                </a:lnTo>
                <a:lnTo>
                  <a:pt x="12604" y="19398"/>
                </a:lnTo>
                <a:lnTo>
                  <a:pt x="12715" y="19398"/>
                </a:lnTo>
                <a:lnTo>
                  <a:pt x="12715" y="19550"/>
                </a:lnTo>
                <a:lnTo>
                  <a:pt x="12938" y="19550"/>
                </a:lnTo>
                <a:lnTo>
                  <a:pt x="12938" y="19740"/>
                </a:lnTo>
                <a:lnTo>
                  <a:pt x="13339" y="19740"/>
                </a:lnTo>
                <a:lnTo>
                  <a:pt x="13383" y="19816"/>
                </a:lnTo>
                <a:lnTo>
                  <a:pt x="13895" y="19816"/>
                </a:lnTo>
                <a:lnTo>
                  <a:pt x="13940" y="19740"/>
                </a:lnTo>
                <a:lnTo>
                  <a:pt x="14341" y="19740"/>
                </a:lnTo>
                <a:lnTo>
                  <a:pt x="14385" y="19550"/>
                </a:lnTo>
                <a:lnTo>
                  <a:pt x="14563" y="19550"/>
                </a:lnTo>
                <a:lnTo>
                  <a:pt x="14608" y="19398"/>
                </a:lnTo>
                <a:lnTo>
                  <a:pt x="14719" y="19398"/>
                </a:lnTo>
                <a:lnTo>
                  <a:pt x="14786" y="19322"/>
                </a:lnTo>
                <a:lnTo>
                  <a:pt x="14942" y="19322"/>
                </a:lnTo>
                <a:lnTo>
                  <a:pt x="14942" y="19170"/>
                </a:lnTo>
                <a:lnTo>
                  <a:pt x="15053" y="19170"/>
                </a:lnTo>
                <a:lnTo>
                  <a:pt x="15053" y="19095"/>
                </a:lnTo>
                <a:lnTo>
                  <a:pt x="15098" y="19095"/>
                </a:lnTo>
                <a:lnTo>
                  <a:pt x="15165" y="18981"/>
                </a:lnTo>
                <a:lnTo>
                  <a:pt x="15209" y="18981"/>
                </a:lnTo>
                <a:lnTo>
                  <a:pt x="15276" y="18905"/>
                </a:lnTo>
                <a:lnTo>
                  <a:pt x="15320" y="18753"/>
                </a:lnTo>
                <a:lnTo>
                  <a:pt x="15387" y="18753"/>
                </a:lnTo>
                <a:lnTo>
                  <a:pt x="15432" y="18601"/>
                </a:lnTo>
                <a:lnTo>
                  <a:pt x="15543" y="18601"/>
                </a:lnTo>
                <a:lnTo>
                  <a:pt x="15610" y="18449"/>
                </a:lnTo>
                <a:lnTo>
                  <a:pt x="15654" y="18335"/>
                </a:lnTo>
                <a:lnTo>
                  <a:pt x="15654" y="18259"/>
                </a:lnTo>
                <a:lnTo>
                  <a:pt x="15766" y="18183"/>
                </a:lnTo>
                <a:lnTo>
                  <a:pt x="15766" y="17956"/>
                </a:lnTo>
                <a:lnTo>
                  <a:pt x="15833" y="17880"/>
                </a:lnTo>
                <a:lnTo>
                  <a:pt x="15877" y="17880"/>
                </a:lnTo>
                <a:lnTo>
                  <a:pt x="15988" y="17538"/>
                </a:lnTo>
                <a:lnTo>
                  <a:pt x="15988" y="17462"/>
                </a:lnTo>
                <a:lnTo>
                  <a:pt x="16055" y="17462"/>
                </a:lnTo>
                <a:lnTo>
                  <a:pt x="16100" y="17386"/>
                </a:lnTo>
                <a:lnTo>
                  <a:pt x="16100" y="17234"/>
                </a:lnTo>
                <a:lnTo>
                  <a:pt x="16278" y="16817"/>
                </a:lnTo>
                <a:lnTo>
                  <a:pt x="16278" y="16665"/>
                </a:lnTo>
                <a:lnTo>
                  <a:pt x="16322" y="16589"/>
                </a:lnTo>
                <a:lnTo>
                  <a:pt x="16322" y="16399"/>
                </a:lnTo>
                <a:lnTo>
                  <a:pt x="16389" y="16399"/>
                </a:lnTo>
                <a:lnTo>
                  <a:pt x="16434" y="16589"/>
                </a:lnTo>
                <a:lnTo>
                  <a:pt x="16545" y="16589"/>
                </a:lnTo>
                <a:lnTo>
                  <a:pt x="16545" y="16665"/>
                </a:lnTo>
                <a:lnTo>
                  <a:pt x="16656" y="16665"/>
                </a:lnTo>
                <a:lnTo>
                  <a:pt x="16723" y="16817"/>
                </a:lnTo>
                <a:lnTo>
                  <a:pt x="16879" y="16817"/>
                </a:lnTo>
                <a:lnTo>
                  <a:pt x="16946" y="16893"/>
                </a:lnTo>
                <a:lnTo>
                  <a:pt x="17057" y="16893"/>
                </a:lnTo>
                <a:lnTo>
                  <a:pt x="17169" y="16969"/>
                </a:lnTo>
                <a:lnTo>
                  <a:pt x="17213" y="16969"/>
                </a:lnTo>
                <a:lnTo>
                  <a:pt x="17280" y="17159"/>
                </a:lnTo>
                <a:lnTo>
                  <a:pt x="17503" y="17159"/>
                </a:lnTo>
                <a:lnTo>
                  <a:pt x="17614" y="17234"/>
                </a:lnTo>
                <a:lnTo>
                  <a:pt x="18727" y="17234"/>
                </a:lnTo>
                <a:lnTo>
                  <a:pt x="18772" y="17159"/>
                </a:lnTo>
                <a:lnTo>
                  <a:pt x="18995" y="17159"/>
                </a:lnTo>
                <a:lnTo>
                  <a:pt x="19039" y="16969"/>
                </a:lnTo>
                <a:lnTo>
                  <a:pt x="19106" y="16969"/>
                </a:lnTo>
                <a:lnTo>
                  <a:pt x="19151" y="16893"/>
                </a:lnTo>
                <a:lnTo>
                  <a:pt x="19262" y="16893"/>
                </a:lnTo>
                <a:lnTo>
                  <a:pt x="19373" y="16817"/>
                </a:lnTo>
                <a:lnTo>
                  <a:pt x="19596" y="16817"/>
                </a:lnTo>
                <a:lnTo>
                  <a:pt x="19663" y="16665"/>
                </a:lnTo>
                <a:lnTo>
                  <a:pt x="19707" y="16665"/>
                </a:lnTo>
                <a:lnTo>
                  <a:pt x="19774" y="16589"/>
                </a:lnTo>
                <a:lnTo>
                  <a:pt x="19885" y="16399"/>
                </a:lnTo>
                <a:lnTo>
                  <a:pt x="19930" y="16399"/>
                </a:lnTo>
                <a:lnTo>
                  <a:pt x="19997" y="16247"/>
                </a:lnTo>
                <a:lnTo>
                  <a:pt x="20108" y="16247"/>
                </a:lnTo>
                <a:lnTo>
                  <a:pt x="20108" y="16172"/>
                </a:lnTo>
                <a:lnTo>
                  <a:pt x="20153" y="16172"/>
                </a:lnTo>
                <a:lnTo>
                  <a:pt x="20219" y="16020"/>
                </a:lnTo>
                <a:lnTo>
                  <a:pt x="20264" y="16020"/>
                </a:lnTo>
                <a:lnTo>
                  <a:pt x="20331" y="15944"/>
                </a:lnTo>
                <a:lnTo>
                  <a:pt x="20375" y="15944"/>
                </a:lnTo>
                <a:lnTo>
                  <a:pt x="20442" y="15830"/>
                </a:lnTo>
                <a:lnTo>
                  <a:pt x="20442" y="15754"/>
                </a:lnTo>
                <a:lnTo>
                  <a:pt x="20487" y="15754"/>
                </a:lnTo>
                <a:lnTo>
                  <a:pt x="20553" y="15602"/>
                </a:lnTo>
                <a:lnTo>
                  <a:pt x="20598" y="15450"/>
                </a:lnTo>
                <a:lnTo>
                  <a:pt x="20665" y="15450"/>
                </a:lnTo>
                <a:lnTo>
                  <a:pt x="20665" y="15374"/>
                </a:lnTo>
                <a:lnTo>
                  <a:pt x="20776" y="15298"/>
                </a:lnTo>
                <a:lnTo>
                  <a:pt x="20776" y="15109"/>
                </a:lnTo>
                <a:lnTo>
                  <a:pt x="20821" y="15109"/>
                </a:lnTo>
                <a:lnTo>
                  <a:pt x="20932" y="14881"/>
                </a:lnTo>
                <a:lnTo>
                  <a:pt x="21333" y="13742"/>
                </a:lnTo>
                <a:lnTo>
                  <a:pt x="21377" y="13590"/>
                </a:lnTo>
                <a:lnTo>
                  <a:pt x="21444" y="13514"/>
                </a:lnTo>
                <a:lnTo>
                  <a:pt x="21444" y="13173"/>
                </a:lnTo>
                <a:lnTo>
                  <a:pt x="21489" y="12945"/>
                </a:lnTo>
                <a:lnTo>
                  <a:pt x="21489" y="12869"/>
                </a:lnTo>
                <a:lnTo>
                  <a:pt x="21555" y="12793"/>
                </a:lnTo>
                <a:lnTo>
                  <a:pt x="21555" y="12679"/>
                </a:lnTo>
                <a:lnTo>
                  <a:pt x="21600" y="12527"/>
                </a:lnTo>
                <a:lnTo>
                  <a:pt x="21600" y="9870"/>
                </a:lnTo>
                <a:lnTo>
                  <a:pt x="21555" y="9870"/>
                </a:lnTo>
                <a:lnTo>
                  <a:pt x="21555" y="9794"/>
                </a:lnTo>
                <a:lnTo>
                  <a:pt x="21489" y="9642"/>
                </a:lnTo>
                <a:lnTo>
                  <a:pt x="21489" y="9566"/>
                </a:lnTo>
                <a:lnTo>
                  <a:pt x="21444" y="9301"/>
                </a:lnTo>
                <a:lnTo>
                  <a:pt x="21444" y="9073"/>
                </a:lnTo>
                <a:lnTo>
                  <a:pt x="21377" y="8997"/>
                </a:lnTo>
                <a:lnTo>
                  <a:pt x="21333" y="8807"/>
                </a:lnTo>
                <a:lnTo>
                  <a:pt x="21266" y="8731"/>
                </a:lnTo>
                <a:lnTo>
                  <a:pt x="21155" y="8238"/>
                </a:lnTo>
                <a:lnTo>
                  <a:pt x="21110" y="8238"/>
                </a:lnTo>
                <a:lnTo>
                  <a:pt x="21043" y="8086"/>
                </a:lnTo>
                <a:lnTo>
                  <a:pt x="21043" y="7858"/>
                </a:lnTo>
                <a:lnTo>
                  <a:pt x="20932" y="7592"/>
                </a:lnTo>
                <a:lnTo>
                  <a:pt x="20887" y="7592"/>
                </a:lnTo>
                <a:lnTo>
                  <a:pt x="20887" y="7516"/>
                </a:lnTo>
                <a:lnTo>
                  <a:pt x="20821" y="7516"/>
                </a:lnTo>
                <a:lnTo>
                  <a:pt x="20776" y="7289"/>
                </a:lnTo>
                <a:lnTo>
                  <a:pt x="20665" y="7137"/>
                </a:lnTo>
                <a:lnTo>
                  <a:pt x="20553" y="7061"/>
                </a:lnTo>
                <a:lnTo>
                  <a:pt x="20553" y="6871"/>
                </a:lnTo>
                <a:lnTo>
                  <a:pt x="20487" y="6795"/>
                </a:lnTo>
                <a:lnTo>
                  <a:pt x="20442" y="6719"/>
                </a:lnTo>
                <a:lnTo>
                  <a:pt x="20375" y="6643"/>
                </a:lnTo>
                <a:lnTo>
                  <a:pt x="20331" y="6567"/>
                </a:lnTo>
                <a:lnTo>
                  <a:pt x="20264" y="6491"/>
                </a:lnTo>
                <a:lnTo>
                  <a:pt x="20219" y="6491"/>
                </a:lnTo>
                <a:lnTo>
                  <a:pt x="20153" y="6415"/>
                </a:lnTo>
                <a:lnTo>
                  <a:pt x="20108" y="6415"/>
                </a:lnTo>
                <a:lnTo>
                  <a:pt x="20041" y="6302"/>
                </a:lnTo>
                <a:lnTo>
                  <a:pt x="19997" y="6150"/>
                </a:lnTo>
                <a:lnTo>
                  <a:pt x="19930" y="6074"/>
                </a:lnTo>
                <a:lnTo>
                  <a:pt x="19774" y="6074"/>
                </a:lnTo>
                <a:lnTo>
                  <a:pt x="19707" y="5922"/>
                </a:lnTo>
                <a:lnTo>
                  <a:pt x="19663" y="5846"/>
                </a:lnTo>
                <a:lnTo>
                  <a:pt x="19485" y="5846"/>
                </a:lnTo>
                <a:lnTo>
                  <a:pt x="19485" y="5770"/>
                </a:lnTo>
                <a:lnTo>
                  <a:pt x="19373" y="5770"/>
                </a:lnTo>
                <a:lnTo>
                  <a:pt x="19440" y="5656"/>
                </a:lnTo>
                <a:lnTo>
                  <a:pt x="19440" y="4631"/>
                </a:lnTo>
                <a:lnTo>
                  <a:pt x="19373" y="4366"/>
                </a:lnTo>
                <a:lnTo>
                  <a:pt x="19373" y="4214"/>
                </a:lnTo>
                <a:lnTo>
                  <a:pt x="19329" y="3986"/>
                </a:lnTo>
                <a:lnTo>
                  <a:pt x="19262" y="3720"/>
                </a:lnTo>
                <a:lnTo>
                  <a:pt x="19262" y="3492"/>
                </a:lnTo>
                <a:lnTo>
                  <a:pt x="19039" y="2923"/>
                </a:lnTo>
                <a:lnTo>
                  <a:pt x="18995" y="2847"/>
                </a:lnTo>
                <a:lnTo>
                  <a:pt x="18950" y="2695"/>
                </a:lnTo>
                <a:lnTo>
                  <a:pt x="18950" y="2619"/>
                </a:lnTo>
                <a:lnTo>
                  <a:pt x="18839" y="2619"/>
                </a:lnTo>
                <a:lnTo>
                  <a:pt x="18839" y="2430"/>
                </a:lnTo>
                <a:lnTo>
                  <a:pt x="18772" y="2430"/>
                </a:lnTo>
                <a:lnTo>
                  <a:pt x="18727" y="2354"/>
                </a:lnTo>
                <a:lnTo>
                  <a:pt x="18661" y="2126"/>
                </a:lnTo>
                <a:lnTo>
                  <a:pt x="18549" y="2050"/>
                </a:lnTo>
                <a:lnTo>
                  <a:pt x="18549" y="1974"/>
                </a:lnTo>
                <a:lnTo>
                  <a:pt x="18438" y="1974"/>
                </a:lnTo>
                <a:lnTo>
                  <a:pt x="18327" y="1784"/>
                </a:lnTo>
                <a:lnTo>
                  <a:pt x="18282" y="1784"/>
                </a:lnTo>
                <a:lnTo>
                  <a:pt x="18215" y="1708"/>
                </a:lnTo>
                <a:lnTo>
                  <a:pt x="18104" y="1708"/>
                </a:lnTo>
                <a:lnTo>
                  <a:pt x="18104" y="1632"/>
                </a:lnTo>
                <a:lnTo>
                  <a:pt x="18059" y="1632"/>
                </a:lnTo>
                <a:lnTo>
                  <a:pt x="17993" y="1480"/>
                </a:lnTo>
                <a:lnTo>
                  <a:pt x="17659" y="1480"/>
                </a:lnTo>
                <a:lnTo>
                  <a:pt x="17659" y="1329"/>
                </a:lnTo>
                <a:lnTo>
                  <a:pt x="17503" y="1329"/>
                </a:lnTo>
                <a:lnTo>
                  <a:pt x="17503" y="1215"/>
                </a:lnTo>
                <a:lnTo>
                  <a:pt x="16946" y="1215"/>
                </a:lnTo>
                <a:lnTo>
                  <a:pt x="16946" y="1329"/>
                </a:lnTo>
                <a:lnTo>
                  <a:pt x="16723" y="1329"/>
                </a:lnTo>
                <a:lnTo>
                  <a:pt x="16723" y="1480"/>
                </a:lnTo>
                <a:lnTo>
                  <a:pt x="16434" y="1480"/>
                </a:lnTo>
                <a:lnTo>
                  <a:pt x="16389" y="1632"/>
                </a:lnTo>
                <a:lnTo>
                  <a:pt x="16322" y="1632"/>
                </a:lnTo>
                <a:lnTo>
                  <a:pt x="16322" y="1708"/>
                </a:lnTo>
                <a:lnTo>
                  <a:pt x="16211" y="1708"/>
                </a:lnTo>
                <a:lnTo>
                  <a:pt x="16167" y="1784"/>
                </a:lnTo>
                <a:lnTo>
                  <a:pt x="16100" y="1784"/>
                </a:lnTo>
                <a:lnTo>
                  <a:pt x="16055" y="1860"/>
                </a:lnTo>
                <a:lnTo>
                  <a:pt x="15988" y="1860"/>
                </a:lnTo>
                <a:lnTo>
                  <a:pt x="15988" y="1974"/>
                </a:lnTo>
                <a:lnTo>
                  <a:pt x="15944" y="1974"/>
                </a:lnTo>
                <a:lnTo>
                  <a:pt x="15877" y="2050"/>
                </a:lnTo>
                <a:lnTo>
                  <a:pt x="15833" y="2050"/>
                </a:lnTo>
                <a:lnTo>
                  <a:pt x="15766" y="2126"/>
                </a:lnTo>
                <a:lnTo>
                  <a:pt x="15766" y="1974"/>
                </a:lnTo>
                <a:close/>
              </a:path>
            </a:pathLst>
          </a:custGeom>
          <a:solidFill>
            <a:srgbClr val="CCECFF"/>
          </a:solidFill>
          <a:ln w="12700">
            <a:miter lim="400000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361" name="Freeform 10"/>
          <p:cNvSpPr/>
          <p:nvPr/>
        </p:nvSpPr>
        <p:spPr>
          <a:xfrm>
            <a:off x="1513079" y="1889999"/>
            <a:ext cx="2309401" cy="14554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766" y="1974"/>
                </a:moveTo>
                <a:lnTo>
                  <a:pt x="15654" y="1974"/>
                </a:lnTo>
                <a:lnTo>
                  <a:pt x="15610" y="1784"/>
                </a:lnTo>
                <a:lnTo>
                  <a:pt x="15543" y="1784"/>
                </a:lnTo>
                <a:lnTo>
                  <a:pt x="15499" y="1708"/>
                </a:lnTo>
                <a:lnTo>
                  <a:pt x="15432" y="1708"/>
                </a:lnTo>
                <a:lnTo>
                  <a:pt x="15387" y="1632"/>
                </a:lnTo>
                <a:lnTo>
                  <a:pt x="15276" y="1480"/>
                </a:lnTo>
                <a:lnTo>
                  <a:pt x="15165" y="1480"/>
                </a:lnTo>
                <a:lnTo>
                  <a:pt x="15098" y="1329"/>
                </a:lnTo>
                <a:lnTo>
                  <a:pt x="15053" y="1215"/>
                </a:lnTo>
                <a:lnTo>
                  <a:pt x="14986" y="1215"/>
                </a:lnTo>
                <a:lnTo>
                  <a:pt x="14942" y="1139"/>
                </a:lnTo>
                <a:lnTo>
                  <a:pt x="14831" y="1139"/>
                </a:lnTo>
                <a:lnTo>
                  <a:pt x="14786" y="1063"/>
                </a:lnTo>
                <a:lnTo>
                  <a:pt x="14719" y="1063"/>
                </a:lnTo>
                <a:lnTo>
                  <a:pt x="14608" y="987"/>
                </a:lnTo>
                <a:lnTo>
                  <a:pt x="14563" y="987"/>
                </a:lnTo>
                <a:lnTo>
                  <a:pt x="14452" y="911"/>
                </a:lnTo>
                <a:lnTo>
                  <a:pt x="14341" y="911"/>
                </a:lnTo>
                <a:lnTo>
                  <a:pt x="14229" y="759"/>
                </a:lnTo>
                <a:lnTo>
                  <a:pt x="13940" y="759"/>
                </a:lnTo>
                <a:lnTo>
                  <a:pt x="13895" y="683"/>
                </a:lnTo>
                <a:lnTo>
                  <a:pt x="12671" y="683"/>
                </a:lnTo>
                <a:lnTo>
                  <a:pt x="12604" y="759"/>
                </a:lnTo>
                <a:lnTo>
                  <a:pt x="12336" y="759"/>
                </a:lnTo>
                <a:lnTo>
                  <a:pt x="12270" y="911"/>
                </a:lnTo>
                <a:lnTo>
                  <a:pt x="12114" y="911"/>
                </a:lnTo>
                <a:lnTo>
                  <a:pt x="12047" y="987"/>
                </a:lnTo>
                <a:lnTo>
                  <a:pt x="11891" y="987"/>
                </a:lnTo>
                <a:lnTo>
                  <a:pt x="11824" y="1063"/>
                </a:lnTo>
                <a:lnTo>
                  <a:pt x="11780" y="1139"/>
                </a:lnTo>
                <a:lnTo>
                  <a:pt x="11668" y="1139"/>
                </a:lnTo>
                <a:lnTo>
                  <a:pt x="11557" y="1215"/>
                </a:lnTo>
                <a:lnTo>
                  <a:pt x="11490" y="1215"/>
                </a:lnTo>
                <a:lnTo>
                  <a:pt x="11490" y="1329"/>
                </a:lnTo>
                <a:lnTo>
                  <a:pt x="11379" y="1480"/>
                </a:lnTo>
                <a:lnTo>
                  <a:pt x="11268" y="1480"/>
                </a:lnTo>
                <a:lnTo>
                  <a:pt x="11156" y="1632"/>
                </a:lnTo>
                <a:lnTo>
                  <a:pt x="11156" y="1708"/>
                </a:lnTo>
                <a:lnTo>
                  <a:pt x="11045" y="1708"/>
                </a:lnTo>
                <a:lnTo>
                  <a:pt x="11000" y="1784"/>
                </a:lnTo>
                <a:lnTo>
                  <a:pt x="10934" y="1860"/>
                </a:lnTo>
                <a:lnTo>
                  <a:pt x="10889" y="1974"/>
                </a:lnTo>
                <a:lnTo>
                  <a:pt x="10822" y="1974"/>
                </a:lnTo>
                <a:lnTo>
                  <a:pt x="10778" y="2050"/>
                </a:lnTo>
                <a:lnTo>
                  <a:pt x="10711" y="2126"/>
                </a:lnTo>
                <a:lnTo>
                  <a:pt x="10666" y="2126"/>
                </a:lnTo>
                <a:lnTo>
                  <a:pt x="10622" y="2202"/>
                </a:lnTo>
                <a:lnTo>
                  <a:pt x="10555" y="2430"/>
                </a:lnTo>
                <a:lnTo>
                  <a:pt x="10511" y="2430"/>
                </a:lnTo>
                <a:lnTo>
                  <a:pt x="10511" y="2505"/>
                </a:lnTo>
                <a:lnTo>
                  <a:pt x="10444" y="2430"/>
                </a:lnTo>
                <a:lnTo>
                  <a:pt x="10399" y="2430"/>
                </a:lnTo>
                <a:lnTo>
                  <a:pt x="10399" y="2354"/>
                </a:lnTo>
                <a:lnTo>
                  <a:pt x="10332" y="2126"/>
                </a:lnTo>
                <a:lnTo>
                  <a:pt x="10288" y="2050"/>
                </a:lnTo>
                <a:lnTo>
                  <a:pt x="10221" y="2050"/>
                </a:lnTo>
                <a:lnTo>
                  <a:pt x="10221" y="1784"/>
                </a:lnTo>
                <a:lnTo>
                  <a:pt x="10110" y="1784"/>
                </a:lnTo>
                <a:lnTo>
                  <a:pt x="10110" y="1708"/>
                </a:lnTo>
                <a:lnTo>
                  <a:pt x="10065" y="1708"/>
                </a:lnTo>
                <a:lnTo>
                  <a:pt x="9998" y="1480"/>
                </a:lnTo>
                <a:lnTo>
                  <a:pt x="9887" y="1480"/>
                </a:lnTo>
                <a:lnTo>
                  <a:pt x="9887" y="1215"/>
                </a:lnTo>
                <a:lnTo>
                  <a:pt x="9842" y="1215"/>
                </a:lnTo>
                <a:lnTo>
                  <a:pt x="9776" y="1139"/>
                </a:lnTo>
                <a:lnTo>
                  <a:pt x="9731" y="1139"/>
                </a:lnTo>
                <a:lnTo>
                  <a:pt x="9664" y="1063"/>
                </a:lnTo>
                <a:lnTo>
                  <a:pt x="9664" y="987"/>
                </a:lnTo>
                <a:lnTo>
                  <a:pt x="9620" y="987"/>
                </a:lnTo>
                <a:lnTo>
                  <a:pt x="9553" y="911"/>
                </a:lnTo>
                <a:lnTo>
                  <a:pt x="9508" y="911"/>
                </a:lnTo>
                <a:lnTo>
                  <a:pt x="9442" y="759"/>
                </a:lnTo>
                <a:lnTo>
                  <a:pt x="9397" y="759"/>
                </a:lnTo>
                <a:lnTo>
                  <a:pt x="9397" y="683"/>
                </a:lnTo>
                <a:lnTo>
                  <a:pt x="9286" y="683"/>
                </a:lnTo>
                <a:lnTo>
                  <a:pt x="9219" y="493"/>
                </a:lnTo>
                <a:lnTo>
                  <a:pt x="9174" y="493"/>
                </a:lnTo>
                <a:lnTo>
                  <a:pt x="9108" y="418"/>
                </a:lnTo>
                <a:lnTo>
                  <a:pt x="9063" y="418"/>
                </a:lnTo>
                <a:lnTo>
                  <a:pt x="8996" y="342"/>
                </a:lnTo>
                <a:lnTo>
                  <a:pt x="8885" y="342"/>
                </a:lnTo>
                <a:lnTo>
                  <a:pt x="8840" y="266"/>
                </a:lnTo>
                <a:lnTo>
                  <a:pt x="8662" y="266"/>
                </a:lnTo>
                <a:lnTo>
                  <a:pt x="8618" y="190"/>
                </a:lnTo>
                <a:lnTo>
                  <a:pt x="8551" y="190"/>
                </a:lnTo>
                <a:lnTo>
                  <a:pt x="8506" y="0"/>
                </a:lnTo>
                <a:lnTo>
                  <a:pt x="7104" y="0"/>
                </a:lnTo>
                <a:lnTo>
                  <a:pt x="7059" y="190"/>
                </a:lnTo>
                <a:lnTo>
                  <a:pt x="6948" y="190"/>
                </a:lnTo>
                <a:lnTo>
                  <a:pt x="6881" y="266"/>
                </a:lnTo>
                <a:lnTo>
                  <a:pt x="6725" y="266"/>
                </a:lnTo>
                <a:lnTo>
                  <a:pt x="6658" y="342"/>
                </a:lnTo>
                <a:lnTo>
                  <a:pt x="6547" y="342"/>
                </a:lnTo>
                <a:lnTo>
                  <a:pt x="6458" y="493"/>
                </a:lnTo>
                <a:lnTo>
                  <a:pt x="6346" y="493"/>
                </a:lnTo>
                <a:lnTo>
                  <a:pt x="6280" y="683"/>
                </a:lnTo>
                <a:lnTo>
                  <a:pt x="6235" y="683"/>
                </a:lnTo>
                <a:lnTo>
                  <a:pt x="6168" y="759"/>
                </a:lnTo>
                <a:lnTo>
                  <a:pt x="6124" y="759"/>
                </a:lnTo>
                <a:lnTo>
                  <a:pt x="6057" y="911"/>
                </a:lnTo>
                <a:lnTo>
                  <a:pt x="6012" y="911"/>
                </a:lnTo>
                <a:lnTo>
                  <a:pt x="5946" y="987"/>
                </a:lnTo>
                <a:lnTo>
                  <a:pt x="5901" y="987"/>
                </a:lnTo>
                <a:lnTo>
                  <a:pt x="5901" y="1063"/>
                </a:lnTo>
                <a:lnTo>
                  <a:pt x="5790" y="1139"/>
                </a:lnTo>
                <a:lnTo>
                  <a:pt x="5790" y="1215"/>
                </a:lnTo>
                <a:lnTo>
                  <a:pt x="5723" y="1215"/>
                </a:lnTo>
                <a:lnTo>
                  <a:pt x="5678" y="1329"/>
                </a:lnTo>
                <a:lnTo>
                  <a:pt x="5612" y="1480"/>
                </a:lnTo>
                <a:lnTo>
                  <a:pt x="5567" y="1480"/>
                </a:lnTo>
                <a:lnTo>
                  <a:pt x="5500" y="1632"/>
                </a:lnTo>
                <a:lnTo>
                  <a:pt x="5456" y="1708"/>
                </a:lnTo>
                <a:lnTo>
                  <a:pt x="5456" y="1784"/>
                </a:lnTo>
                <a:lnTo>
                  <a:pt x="5344" y="1974"/>
                </a:lnTo>
                <a:lnTo>
                  <a:pt x="5344" y="2050"/>
                </a:lnTo>
                <a:lnTo>
                  <a:pt x="5278" y="2050"/>
                </a:lnTo>
                <a:lnTo>
                  <a:pt x="5166" y="2354"/>
                </a:lnTo>
                <a:lnTo>
                  <a:pt x="5166" y="2430"/>
                </a:lnTo>
                <a:lnTo>
                  <a:pt x="5122" y="2619"/>
                </a:lnTo>
                <a:lnTo>
                  <a:pt x="5055" y="2619"/>
                </a:lnTo>
                <a:lnTo>
                  <a:pt x="5055" y="2847"/>
                </a:lnTo>
                <a:lnTo>
                  <a:pt x="4832" y="2847"/>
                </a:lnTo>
                <a:lnTo>
                  <a:pt x="4788" y="2695"/>
                </a:lnTo>
                <a:lnTo>
                  <a:pt x="4008" y="2695"/>
                </a:lnTo>
                <a:lnTo>
                  <a:pt x="3941" y="2847"/>
                </a:lnTo>
                <a:lnTo>
                  <a:pt x="3385" y="2847"/>
                </a:lnTo>
                <a:lnTo>
                  <a:pt x="3340" y="2923"/>
                </a:lnTo>
                <a:lnTo>
                  <a:pt x="3162" y="2923"/>
                </a:lnTo>
                <a:lnTo>
                  <a:pt x="3118" y="3151"/>
                </a:lnTo>
                <a:lnTo>
                  <a:pt x="2939" y="3151"/>
                </a:lnTo>
                <a:lnTo>
                  <a:pt x="2895" y="3265"/>
                </a:lnTo>
                <a:lnTo>
                  <a:pt x="2828" y="3265"/>
                </a:lnTo>
                <a:lnTo>
                  <a:pt x="2717" y="3341"/>
                </a:lnTo>
                <a:lnTo>
                  <a:pt x="2672" y="3341"/>
                </a:lnTo>
                <a:lnTo>
                  <a:pt x="2605" y="3417"/>
                </a:lnTo>
                <a:lnTo>
                  <a:pt x="2494" y="3417"/>
                </a:lnTo>
                <a:lnTo>
                  <a:pt x="2449" y="3492"/>
                </a:lnTo>
                <a:lnTo>
                  <a:pt x="2383" y="3492"/>
                </a:lnTo>
                <a:lnTo>
                  <a:pt x="2338" y="3568"/>
                </a:lnTo>
                <a:lnTo>
                  <a:pt x="2271" y="3568"/>
                </a:lnTo>
                <a:lnTo>
                  <a:pt x="2227" y="3720"/>
                </a:lnTo>
                <a:lnTo>
                  <a:pt x="2182" y="3720"/>
                </a:lnTo>
                <a:lnTo>
                  <a:pt x="2071" y="3910"/>
                </a:lnTo>
                <a:lnTo>
                  <a:pt x="2071" y="3986"/>
                </a:lnTo>
                <a:lnTo>
                  <a:pt x="1960" y="3986"/>
                </a:lnTo>
                <a:lnTo>
                  <a:pt x="1893" y="4138"/>
                </a:lnTo>
                <a:lnTo>
                  <a:pt x="1848" y="4138"/>
                </a:lnTo>
                <a:lnTo>
                  <a:pt x="1781" y="4214"/>
                </a:lnTo>
                <a:lnTo>
                  <a:pt x="1670" y="4290"/>
                </a:lnTo>
                <a:lnTo>
                  <a:pt x="1670" y="4366"/>
                </a:lnTo>
                <a:lnTo>
                  <a:pt x="1559" y="4555"/>
                </a:lnTo>
                <a:lnTo>
                  <a:pt x="1559" y="4631"/>
                </a:lnTo>
                <a:lnTo>
                  <a:pt x="1447" y="4631"/>
                </a:lnTo>
                <a:lnTo>
                  <a:pt x="1403" y="4707"/>
                </a:lnTo>
                <a:lnTo>
                  <a:pt x="1336" y="4859"/>
                </a:lnTo>
                <a:lnTo>
                  <a:pt x="1292" y="4935"/>
                </a:lnTo>
                <a:lnTo>
                  <a:pt x="1225" y="5011"/>
                </a:lnTo>
                <a:lnTo>
                  <a:pt x="1225" y="5125"/>
                </a:lnTo>
                <a:lnTo>
                  <a:pt x="1180" y="5201"/>
                </a:lnTo>
                <a:lnTo>
                  <a:pt x="1069" y="5353"/>
                </a:lnTo>
                <a:lnTo>
                  <a:pt x="1002" y="5580"/>
                </a:lnTo>
                <a:lnTo>
                  <a:pt x="958" y="5580"/>
                </a:lnTo>
                <a:lnTo>
                  <a:pt x="891" y="5770"/>
                </a:lnTo>
                <a:lnTo>
                  <a:pt x="846" y="5846"/>
                </a:lnTo>
                <a:lnTo>
                  <a:pt x="779" y="6074"/>
                </a:lnTo>
                <a:lnTo>
                  <a:pt x="735" y="6074"/>
                </a:lnTo>
                <a:lnTo>
                  <a:pt x="624" y="6567"/>
                </a:lnTo>
                <a:lnTo>
                  <a:pt x="512" y="6643"/>
                </a:lnTo>
                <a:lnTo>
                  <a:pt x="512" y="6795"/>
                </a:lnTo>
                <a:lnTo>
                  <a:pt x="445" y="6871"/>
                </a:lnTo>
                <a:lnTo>
                  <a:pt x="445" y="7137"/>
                </a:lnTo>
                <a:lnTo>
                  <a:pt x="334" y="7289"/>
                </a:lnTo>
                <a:lnTo>
                  <a:pt x="334" y="7364"/>
                </a:lnTo>
                <a:lnTo>
                  <a:pt x="289" y="7516"/>
                </a:lnTo>
                <a:lnTo>
                  <a:pt x="289" y="7706"/>
                </a:lnTo>
                <a:lnTo>
                  <a:pt x="223" y="7858"/>
                </a:lnTo>
                <a:lnTo>
                  <a:pt x="223" y="8086"/>
                </a:lnTo>
                <a:lnTo>
                  <a:pt x="178" y="8238"/>
                </a:lnTo>
                <a:lnTo>
                  <a:pt x="178" y="8351"/>
                </a:lnTo>
                <a:lnTo>
                  <a:pt x="111" y="8579"/>
                </a:lnTo>
                <a:lnTo>
                  <a:pt x="111" y="9073"/>
                </a:lnTo>
                <a:lnTo>
                  <a:pt x="67" y="9225"/>
                </a:lnTo>
                <a:lnTo>
                  <a:pt x="67" y="9718"/>
                </a:lnTo>
                <a:lnTo>
                  <a:pt x="0" y="9794"/>
                </a:lnTo>
                <a:lnTo>
                  <a:pt x="0" y="10743"/>
                </a:lnTo>
                <a:lnTo>
                  <a:pt x="67" y="10743"/>
                </a:lnTo>
                <a:lnTo>
                  <a:pt x="67" y="11312"/>
                </a:lnTo>
                <a:lnTo>
                  <a:pt x="111" y="11388"/>
                </a:lnTo>
                <a:lnTo>
                  <a:pt x="111" y="11958"/>
                </a:lnTo>
                <a:lnTo>
                  <a:pt x="178" y="12148"/>
                </a:lnTo>
                <a:lnTo>
                  <a:pt x="178" y="12224"/>
                </a:lnTo>
                <a:lnTo>
                  <a:pt x="223" y="12451"/>
                </a:lnTo>
                <a:lnTo>
                  <a:pt x="223" y="12527"/>
                </a:lnTo>
                <a:lnTo>
                  <a:pt x="289" y="12793"/>
                </a:lnTo>
                <a:lnTo>
                  <a:pt x="334" y="13021"/>
                </a:lnTo>
                <a:lnTo>
                  <a:pt x="334" y="13173"/>
                </a:lnTo>
                <a:lnTo>
                  <a:pt x="445" y="13438"/>
                </a:lnTo>
                <a:lnTo>
                  <a:pt x="445" y="13590"/>
                </a:lnTo>
                <a:lnTo>
                  <a:pt x="624" y="14084"/>
                </a:lnTo>
                <a:lnTo>
                  <a:pt x="846" y="14729"/>
                </a:lnTo>
                <a:lnTo>
                  <a:pt x="891" y="14729"/>
                </a:lnTo>
                <a:lnTo>
                  <a:pt x="958" y="14881"/>
                </a:lnTo>
                <a:lnTo>
                  <a:pt x="1002" y="14957"/>
                </a:lnTo>
                <a:lnTo>
                  <a:pt x="1069" y="15109"/>
                </a:lnTo>
                <a:lnTo>
                  <a:pt x="1069" y="15185"/>
                </a:lnTo>
                <a:lnTo>
                  <a:pt x="1180" y="15298"/>
                </a:lnTo>
                <a:lnTo>
                  <a:pt x="1225" y="15374"/>
                </a:lnTo>
                <a:lnTo>
                  <a:pt x="1225" y="15450"/>
                </a:lnTo>
                <a:lnTo>
                  <a:pt x="1292" y="15602"/>
                </a:lnTo>
                <a:lnTo>
                  <a:pt x="1336" y="15678"/>
                </a:lnTo>
                <a:lnTo>
                  <a:pt x="1403" y="15754"/>
                </a:lnTo>
                <a:lnTo>
                  <a:pt x="1447" y="15830"/>
                </a:lnTo>
                <a:lnTo>
                  <a:pt x="1559" y="15944"/>
                </a:lnTo>
                <a:lnTo>
                  <a:pt x="1559" y="16020"/>
                </a:lnTo>
                <a:lnTo>
                  <a:pt x="1670" y="16096"/>
                </a:lnTo>
                <a:lnTo>
                  <a:pt x="1670" y="16172"/>
                </a:lnTo>
                <a:lnTo>
                  <a:pt x="1781" y="16247"/>
                </a:lnTo>
                <a:lnTo>
                  <a:pt x="1848" y="16247"/>
                </a:lnTo>
                <a:lnTo>
                  <a:pt x="1893" y="16399"/>
                </a:lnTo>
                <a:lnTo>
                  <a:pt x="1960" y="16589"/>
                </a:lnTo>
                <a:lnTo>
                  <a:pt x="2071" y="16589"/>
                </a:lnTo>
                <a:lnTo>
                  <a:pt x="2071" y="16665"/>
                </a:lnTo>
                <a:lnTo>
                  <a:pt x="2182" y="16665"/>
                </a:lnTo>
                <a:lnTo>
                  <a:pt x="2227" y="16817"/>
                </a:lnTo>
                <a:lnTo>
                  <a:pt x="2271" y="16817"/>
                </a:lnTo>
                <a:lnTo>
                  <a:pt x="2338" y="16893"/>
                </a:lnTo>
                <a:lnTo>
                  <a:pt x="2383" y="16893"/>
                </a:lnTo>
                <a:lnTo>
                  <a:pt x="2449" y="16969"/>
                </a:lnTo>
                <a:lnTo>
                  <a:pt x="2494" y="17159"/>
                </a:lnTo>
                <a:lnTo>
                  <a:pt x="2605" y="17159"/>
                </a:lnTo>
                <a:lnTo>
                  <a:pt x="2672" y="17234"/>
                </a:lnTo>
                <a:lnTo>
                  <a:pt x="2828" y="17234"/>
                </a:lnTo>
                <a:lnTo>
                  <a:pt x="2895" y="17386"/>
                </a:lnTo>
                <a:lnTo>
                  <a:pt x="2939" y="17386"/>
                </a:lnTo>
                <a:lnTo>
                  <a:pt x="3051" y="17462"/>
                </a:lnTo>
                <a:lnTo>
                  <a:pt x="3162" y="17462"/>
                </a:lnTo>
                <a:lnTo>
                  <a:pt x="3229" y="17538"/>
                </a:lnTo>
                <a:lnTo>
                  <a:pt x="3496" y="17538"/>
                </a:lnTo>
                <a:lnTo>
                  <a:pt x="3563" y="17614"/>
                </a:lnTo>
                <a:lnTo>
                  <a:pt x="3674" y="17614"/>
                </a:lnTo>
                <a:lnTo>
                  <a:pt x="3786" y="17804"/>
                </a:lnTo>
                <a:lnTo>
                  <a:pt x="4899" y="17804"/>
                </a:lnTo>
                <a:lnTo>
                  <a:pt x="4944" y="17614"/>
                </a:lnTo>
                <a:lnTo>
                  <a:pt x="4944" y="17880"/>
                </a:lnTo>
                <a:lnTo>
                  <a:pt x="5010" y="17880"/>
                </a:lnTo>
                <a:lnTo>
                  <a:pt x="5010" y="17956"/>
                </a:lnTo>
                <a:lnTo>
                  <a:pt x="5122" y="18335"/>
                </a:lnTo>
                <a:lnTo>
                  <a:pt x="5166" y="18335"/>
                </a:lnTo>
                <a:lnTo>
                  <a:pt x="5278" y="18753"/>
                </a:lnTo>
                <a:lnTo>
                  <a:pt x="5344" y="18753"/>
                </a:lnTo>
                <a:lnTo>
                  <a:pt x="5344" y="18981"/>
                </a:lnTo>
                <a:lnTo>
                  <a:pt x="5456" y="19095"/>
                </a:lnTo>
                <a:lnTo>
                  <a:pt x="5456" y="19170"/>
                </a:lnTo>
                <a:lnTo>
                  <a:pt x="5567" y="19322"/>
                </a:lnTo>
                <a:lnTo>
                  <a:pt x="5612" y="19398"/>
                </a:lnTo>
                <a:lnTo>
                  <a:pt x="5678" y="19740"/>
                </a:lnTo>
                <a:lnTo>
                  <a:pt x="5790" y="19740"/>
                </a:lnTo>
                <a:lnTo>
                  <a:pt x="5790" y="19816"/>
                </a:lnTo>
                <a:lnTo>
                  <a:pt x="5834" y="19892"/>
                </a:lnTo>
                <a:lnTo>
                  <a:pt x="5901" y="19968"/>
                </a:lnTo>
                <a:lnTo>
                  <a:pt x="5946" y="20044"/>
                </a:lnTo>
                <a:lnTo>
                  <a:pt x="6012" y="20044"/>
                </a:lnTo>
                <a:lnTo>
                  <a:pt x="6057" y="20120"/>
                </a:lnTo>
                <a:lnTo>
                  <a:pt x="6124" y="20120"/>
                </a:lnTo>
                <a:lnTo>
                  <a:pt x="6168" y="20385"/>
                </a:lnTo>
                <a:lnTo>
                  <a:pt x="6235" y="20385"/>
                </a:lnTo>
                <a:lnTo>
                  <a:pt x="6280" y="20461"/>
                </a:lnTo>
                <a:lnTo>
                  <a:pt x="6346" y="20537"/>
                </a:lnTo>
                <a:lnTo>
                  <a:pt x="6391" y="20613"/>
                </a:lnTo>
                <a:lnTo>
                  <a:pt x="6458" y="20613"/>
                </a:lnTo>
                <a:lnTo>
                  <a:pt x="6547" y="20765"/>
                </a:lnTo>
                <a:lnTo>
                  <a:pt x="6614" y="20841"/>
                </a:lnTo>
                <a:lnTo>
                  <a:pt x="6725" y="20841"/>
                </a:lnTo>
                <a:lnTo>
                  <a:pt x="6769" y="21031"/>
                </a:lnTo>
                <a:lnTo>
                  <a:pt x="6881" y="21031"/>
                </a:lnTo>
                <a:lnTo>
                  <a:pt x="6948" y="21107"/>
                </a:lnTo>
                <a:lnTo>
                  <a:pt x="7104" y="21107"/>
                </a:lnTo>
                <a:lnTo>
                  <a:pt x="7215" y="21258"/>
                </a:lnTo>
                <a:lnTo>
                  <a:pt x="7282" y="21334"/>
                </a:lnTo>
                <a:lnTo>
                  <a:pt x="7393" y="21334"/>
                </a:lnTo>
                <a:lnTo>
                  <a:pt x="7438" y="21486"/>
                </a:lnTo>
                <a:lnTo>
                  <a:pt x="7883" y="21486"/>
                </a:lnTo>
                <a:lnTo>
                  <a:pt x="7883" y="21600"/>
                </a:lnTo>
                <a:lnTo>
                  <a:pt x="9108" y="21600"/>
                </a:lnTo>
                <a:lnTo>
                  <a:pt x="9174" y="21486"/>
                </a:lnTo>
                <a:lnTo>
                  <a:pt x="9553" y="21486"/>
                </a:lnTo>
                <a:lnTo>
                  <a:pt x="9664" y="21334"/>
                </a:lnTo>
                <a:lnTo>
                  <a:pt x="9776" y="21334"/>
                </a:lnTo>
                <a:lnTo>
                  <a:pt x="9842" y="21258"/>
                </a:lnTo>
                <a:lnTo>
                  <a:pt x="9887" y="21258"/>
                </a:lnTo>
                <a:lnTo>
                  <a:pt x="9998" y="21107"/>
                </a:lnTo>
                <a:lnTo>
                  <a:pt x="10110" y="21107"/>
                </a:lnTo>
                <a:lnTo>
                  <a:pt x="10221" y="21031"/>
                </a:lnTo>
                <a:lnTo>
                  <a:pt x="10288" y="21031"/>
                </a:lnTo>
                <a:lnTo>
                  <a:pt x="10332" y="20841"/>
                </a:lnTo>
                <a:lnTo>
                  <a:pt x="10444" y="20841"/>
                </a:lnTo>
                <a:lnTo>
                  <a:pt x="10511" y="20765"/>
                </a:lnTo>
                <a:lnTo>
                  <a:pt x="10511" y="20689"/>
                </a:lnTo>
                <a:lnTo>
                  <a:pt x="10555" y="20689"/>
                </a:lnTo>
                <a:lnTo>
                  <a:pt x="10666" y="20613"/>
                </a:lnTo>
                <a:lnTo>
                  <a:pt x="10711" y="20613"/>
                </a:lnTo>
                <a:lnTo>
                  <a:pt x="10822" y="20385"/>
                </a:lnTo>
                <a:lnTo>
                  <a:pt x="10934" y="20271"/>
                </a:lnTo>
                <a:lnTo>
                  <a:pt x="10934" y="20120"/>
                </a:lnTo>
                <a:lnTo>
                  <a:pt x="11156" y="19968"/>
                </a:lnTo>
                <a:lnTo>
                  <a:pt x="11156" y="19892"/>
                </a:lnTo>
                <a:lnTo>
                  <a:pt x="11268" y="19816"/>
                </a:lnTo>
                <a:lnTo>
                  <a:pt x="11268" y="19740"/>
                </a:lnTo>
                <a:lnTo>
                  <a:pt x="11334" y="19740"/>
                </a:lnTo>
                <a:lnTo>
                  <a:pt x="11379" y="19550"/>
                </a:lnTo>
                <a:lnTo>
                  <a:pt x="11490" y="19398"/>
                </a:lnTo>
                <a:lnTo>
                  <a:pt x="11490" y="19322"/>
                </a:lnTo>
                <a:lnTo>
                  <a:pt x="11557" y="19170"/>
                </a:lnTo>
                <a:lnTo>
                  <a:pt x="11602" y="19170"/>
                </a:lnTo>
                <a:lnTo>
                  <a:pt x="11668" y="18981"/>
                </a:lnTo>
                <a:lnTo>
                  <a:pt x="11713" y="18905"/>
                </a:lnTo>
                <a:lnTo>
                  <a:pt x="11780" y="18753"/>
                </a:lnTo>
                <a:lnTo>
                  <a:pt x="11780" y="18601"/>
                </a:lnTo>
                <a:lnTo>
                  <a:pt x="11824" y="18601"/>
                </a:lnTo>
                <a:lnTo>
                  <a:pt x="11891" y="18753"/>
                </a:lnTo>
                <a:lnTo>
                  <a:pt x="12002" y="18753"/>
                </a:lnTo>
                <a:lnTo>
                  <a:pt x="12002" y="18829"/>
                </a:lnTo>
                <a:lnTo>
                  <a:pt x="12047" y="18905"/>
                </a:lnTo>
                <a:lnTo>
                  <a:pt x="12114" y="18981"/>
                </a:lnTo>
                <a:lnTo>
                  <a:pt x="12158" y="19095"/>
                </a:lnTo>
                <a:lnTo>
                  <a:pt x="12225" y="19095"/>
                </a:lnTo>
                <a:lnTo>
                  <a:pt x="12270" y="19170"/>
                </a:lnTo>
                <a:lnTo>
                  <a:pt x="12336" y="19170"/>
                </a:lnTo>
                <a:lnTo>
                  <a:pt x="12336" y="19322"/>
                </a:lnTo>
                <a:lnTo>
                  <a:pt x="12492" y="19322"/>
                </a:lnTo>
                <a:lnTo>
                  <a:pt x="12604" y="19398"/>
                </a:lnTo>
                <a:lnTo>
                  <a:pt x="12715" y="19398"/>
                </a:lnTo>
                <a:lnTo>
                  <a:pt x="12715" y="19550"/>
                </a:lnTo>
                <a:lnTo>
                  <a:pt x="12938" y="19550"/>
                </a:lnTo>
                <a:lnTo>
                  <a:pt x="12938" y="19740"/>
                </a:lnTo>
                <a:lnTo>
                  <a:pt x="13339" y="19740"/>
                </a:lnTo>
                <a:lnTo>
                  <a:pt x="13383" y="19816"/>
                </a:lnTo>
                <a:lnTo>
                  <a:pt x="13895" y="19816"/>
                </a:lnTo>
                <a:lnTo>
                  <a:pt x="13940" y="19740"/>
                </a:lnTo>
                <a:lnTo>
                  <a:pt x="14341" y="19740"/>
                </a:lnTo>
                <a:lnTo>
                  <a:pt x="14385" y="19550"/>
                </a:lnTo>
                <a:lnTo>
                  <a:pt x="14563" y="19550"/>
                </a:lnTo>
                <a:lnTo>
                  <a:pt x="14608" y="19398"/>
                </a:lnTo>
                <a:lnTo>
                  <a:pt x="14719" y="19398"/>
                </a:lnTo>
                <a:lnTo>
                  <a:pt x="14786" y="19322"/>
                </a:lnTo>
                <a:lnTo>
                  <a:pt x="14942" y="19322"/>
                </a:lnTo>
                <a:lnTo>
                  <a:pt x="14942" y="19170"/>
                </a:lnTo>
                <a:lnTo>
                  <a:pt x="15053" y="19170"/>
                </a:lnTo>
                <a:lnTo>
                  <a:pt x="15053" y="19095"/>
                </a:lnTo>
                <a:lnTo>
                  <a:pt x="15098" y="19095"/>
                </a:lnTo>
                <a:lnTo>
                  <a:pt x="15165" y="18981"/>
                </a:lnTo>
                <a:lnTo>
                  <a:pt x="15209" y="18981"/>
                </a:lnTo>
                <a:lnTo>
                  <a:pt x="15276" y="18905"/>
                </a:lnTo>
                <a:lnTo>
                  <a:pt x="15320" y="18753"/>
                </a:lnTo>
                <a:lnTo>
                  <a:pt x="15387" y="18753"/>
                </a:lnTo>
                <a:lnTo>
                  <a:pt x="15432" y="18601"/>
                </a:lnTo>
                <a:lnTo>
                  <a:pt x="15543" y="18601"/>
                </a:lnTo>
                <a:lnTo>
                  <a:pt x="15610" y="18449"/>
                </a:lnTo>
                <a:lnTo>
                  <a:pt x="15654" y="18335"/>
                </a:lnTo>
                <a:lnTo>
                  <a:pt x="15654" y="18259"/>
                </a:lnTo>
                <a:lnTo>
                  <a:pt x="15766" y="18183"/>
                </a:lnTo>
                <a:lnTo>
                  <a:pt x="15766" y="17956"/>
                </a:lnTo>
                <a:lnTo>
                  <a:pt x="15833" y="17880"/>
                </a:lnTo>
                <a:lnTo>
                  <a:pt x="15877" y="17880"/>
                </a:lnTo>
                <a:lnTo>
                  <a:pt x="15988" y="17538"/>
                </a:lnTo>
                <a:lnTo>
                  <a:pt x="15988" y="17462"/>
                </a:lnTo>
                <a:lnTo>
                  <a:pt x="16055" y="17462"/>
                </a:lnTo>
                <a:lnTo>
                  <a:pt x="16100" y="17386"/>
                </a:lnTo>
                <a:lnTo>
                  <a:pt x="16100" y="17234"/>
                </a:lnTo>
                <a:lnTo>
                  <a:pt x="16278" y="16817"/>
                </a:lnTo>
                <a:lnTo>
                  <a:pt x="16278" y="16665"/>
                </a:lnTo>
                <a:lnTo>
                  <a:pt x="16322" y="16589"/>
                </a:lnTo>
                <a:lnTo>
                  <a:pt x="16322" y="16399"/>
                </a:lnTo>
                <a:lnTo>
                  <a:pt x="16389" y="16399"/>
                </a:lnTo>
                <a:lnTo>
                  <a:pt x="16434" y="16589"/>
                </a:lnTo>
                <a:lnTo>
                  <a:pt x="16545" y="16589"/>
                </a:lnTo>
                <a:lnTo>
                  <a:pt x="16545" y="16665"/>
                </a:lnTo>
                <a:lnTo>
                  <a:pt x="16656" y="16665"/>
                </a:lnTo>
                <a:lnTo>
                  <a:pt x="16723" y="16817"/>
                </a:lnTo>
                <a:lnTo>
                  <a:pt x="16879" y="16817"/>
                </a:lnTo>
                <a:lnTo>
                  <a:pt x="16946" y="16893"/>
                </a:lnTo>
                <a:lnTo>
                  <a:pt x="17057" y="16893"/>
                </a:lnTo>
                <a:lnTo>
                  <a:pt x="17169" y="16969"/>
                </a:lnTo>
                <a:lnTo>
                  <a:pt x="17213" y="16969"/>
                </a:lnTo>
                <a:lnTo>
                  <a:pt x="17280" y="17159"/>
                </a:lnTo>
                <a:lnTo>
                  <a:pt x="17503" y="17159"/>
                </a:lnTo>
                <a:lnTo>
                  <a:pt x="17614" y="17234"/>
                </a:lnTo>
                <a:lnTo>
                  <a:pt x="18727" y="17234"/>
                </a:lnTo>
                <a:lnTo>
                  <a:pt x="18772" y="17159"/>
                </a:lnTo>
                <a:lnTo>
                  <a:pt x="18995" y="17159"/>
                </a:lnTo>
                <a:lnTo>
                  <a:pt x="19039" y="16969"/>
                </a:lnTo>
                <a:lnTo>
                  <a:pt x="19106" y="16969"/>
                </a:lnTo>
                <a:lnTo>
                  <a:pt x="19151" y="16893"/>
                </a:lnTo>
                <a:lnTo>
                  <a:pt x="19262" y="16893"/>
                </a:lnTo>
                <a:lnTo>
                  <a:pt x="19373" y="16817"/>
                </a:lnTo>
                <a:lnTo>
                  <a:pt x="19596" y="16817"/>
                </a:lnTo>
                <a:lnTo>
                  <a:pt x="19663" y="16665"/>
                </a:lnTo>
                <a:lnTo>
                  <a:pt x="19707" y="16665"/>
                </a:lnTo>
                <a:lnTo>
                  <a:pt x="19774" y="16589"/>
                </a:lnTo>
                <a:lnTo>
                  <a:pt x="19885" y="16399"/>
                </a:lnTo>
                <a:lnTo>
                  <a:pt x="19930" y="16399"/>
                </a:lnTo>
                <a:lnTo>
                  <a:pt x="19997" y="16247"/>
                </a:lnTo>
                <a:lnTo>
                  <a:pt x="20108" y="16247"/>
                </a:lnTo>
                <a:lnTo>
                  <a:pt x="20108" y="16172"/>
                </a:lnTo>
                <a:lnTo>
                  <a:pt x="20153" y="16172"/>
                </a:lnTo>
                <a:lnTo>
                  <a:pt x="20219" y="16020"/>
                </a:lnTo>
                <a:lnTo>
                  <a:pt x="20264" y="16020"/>
                </a:lnTo>
                <a:lnTo>
                  <a:pt x="20331" y="15944"/>
                </a:lnTo>
                <a:lnTo>
                  <a:pt x="20375" y="15944"/>
                </a:lnTo>
                <a:lnTo>
                  <a:pt x="20442" y="15830"/>
                </a:lnTo>
                <a:lnTo>
                  <a:pt x="20442" y="15754"/>
                </a:lnTo>
                <a:lnTo>
                  <a:pt x="20487" y="15754"/>
                </a:lnTo>
                <a:lnTo>
                  <a:pt x="20553" y="15602"/>
                </a:lnTo>
                <a:lnTo>
                  <a:pt x="20598" y="15450"/>
                </a:lnTo>
                <a:lnTo>
                  <a:pt x="20665" y="15450"/>
                </a:lnTo>
                <a:lnTo>
                  <a:pt x="20665" y="15374"/>
                </a:lnTo>
                <a:lnTo>
                  <a:pt x="20776" y="15298"/>
                </a:lnTo>
                <a:lnTo>
                  <a:pt x="20776" y="15109"/>
                </a:lnTo>
                <a:lnTo>
                  <a:pt x="20821" y="15109"/>
                </a:lnTo>
                <a:lnTo>
                  <a:pt x="20932" y="14881"/>
                </a:lnTo>
                <a:lnTo>
                  <a:pt x="21333" y="13742"/>
                </a:lnTo>
                <a:lnTo>
                  <a:pt x="21377" y="13590"/>
                </a:lnTo>
                <a:lnTo>
                  <a:pt x="21444" y="13514"/>
                </a:lnTo>
                <a:lnTo>
                  <a:pt x="21444" y="13173"/>
                </a:lnTo>
                <a:lnTo>
                  <a:pt x="21489" y="12945"/>
                </a:lnTo>
                <a:lnTo>
                  <a:pt x="21489" y="12869"/>
                </a:lnTo>
                <a:lnTo>
                  <a:pt x="21555" y="12793"/>
                </a:lnTo>
                <a:lnTo>
                  <a:pt x="21555" y="12679"/>
                </a:lnTo>
                <a:lnTo>
                  <a:pt x="21600" y="12527"/>
                </a:lnTo>
                <a:lnTo>
                  <a:pt x="21600" y="9870"/>
                </a:lnTo>
                <a:lnTo>
                  <a:pt x="21555" y="9870"/>
                </a:lnTo>
                <a:lnTo>
                  <a:pt x="21555" y="9794"/>
                </a:lnTo>
                <a:lnTo>
                  <a:pt x="21489" y="9642"/>
                </a:lnTo>
                <a:lnTo>
                  <a:pt x="21489" y="9566"/>
                </a:lnTo>
                <a:lnTo>
                  <a:pt x="21444" y="9301"/>
                </a:lnTo>
                <a:lnTo>
                  <a:pt x="21444" y="9073"/>
                </a:lnTo>
                <a:lnTo>
                  <a:pt x="21377" y="8997"/>
                </a:lnTo>
                <a:lnTo>
                  <a:pt x="21333" y="8807"/>
                </a:lnTo>
                <a:lnTo>
                  <a:pt x="21266" y="8731"/>
                </a:lnTo>
                <a:lnTo>
                  <a:pt x="21155" y="8238"/>
                </a:lnTo>
                <a:lnTo>
                  <a:pt x="21110" y="8238"/>
                </a:lnTo>
                <a:lnTo>
                  <a:pt x="21043" y="8086"/>
                </a:lnTo>
                <a:lnTo>
                  <a:pt x="21043" y="7858"/>
                </a:lnTo>
                <a:lnTo>
                  <a:pt x="20932" y="7592"/>
                </a:lnTo>
                <a:lnTo>
                  <a:pt x="20887" y="7592"/>
                </a:lnTo>
                <a:lnTo>
                  <a:pt x="20887" y="7516"/>
                </a:lnTo>
                <a:lnTo>
                  <a:pt x="20821" y="7516"/>
                </a:lnTo>
                <a:lnTo>
                  <a:pt x="20776" y="7289"/>
                </a:lnTo>
                <a:lnTo>
                  <a:pt x="20665" y="7137"/>
                </a:lnTo>
                <a:lnTo>
                  <a:pt x="20553" y="7061"/>
                </a:lnTo>
                <a:lnTo>
                  <a:pt x="20553" y="6871"/>
                </a:lnTo>
                <a:lnTo>
                  <a:pt x="20487" y="6795"/>
                </a:lnTo>
                <a:lnTo>
                  <a:pt x="20442" y="6719"/>
                </a:lnTo>
                <a:lnTo>
                  <a:pt x="20375" y="6643"/>
                </a:lnTo>
                <a:lnTo>
                  <a:pt x="20331" y="6567"/>
                </a:lnTo>
                <a:lnTo>
                  <a:pt x="20264" y="6491"/>
                </a:lnTo>
                <a:lnTo>
                  <a:pt x="20219" y="6491"/>
                </a:lnTo>
                <a:lnTo>
                  <a:pt x="20153" y="6415"/>
                </a:lnTo>
                <a:lnTo>
                  <a:pt x="20108" y="6415"/>
                </a:lnTo>
                <a:lnTo>
                  <a:pt x="20041" y="6302"/>
                </a:lnTo>
                <a:lnTo>
                  <a:pt x="19997" y="6150"/>
                </a:lnTo>
                <a:lnTo>
                  <a:pt x="19930" y="6074"/>
                </a:lnTo>
                <a:lnTo>
                  <a:pt x="19774" y="6074"/>
                </a:lnTo>
                <a:lnTo>
                  <a:pt x="19707" y="5922"/>
                </a:lnTo>
                <a:lnTo>
                  <a:pt x="19663" y="5846"/>
                </a:lnTo>
                <a:lnTo>
                  <a:pt x="19485" y="5846"/>
                </a:lnTo>
                <a:lnTo>
                  <a:pt x="19485" y="5770"/>
                </a:lnTo>
                <a:lnTo>
                  <a:pt x="19373" y="5770"/>
                </a:lnTo>
                <a:lnTo>
                  <a:pt x="19440" y="5656"/>
                </a:lnTo>
                <a:lnTo>
                  <a:pt x="19440" y="4631"/>
                </a:lnTo>
                <a:lnTo>
                  <a:pt x="19373" y="4366"/>
                </a:lnTo>
                <a:lnTo>
                  <a:pt x="19373" y="4214"/>
                </a:lnTo>
                <a:lnTo>
                  <a:pt x="19329" y="3986"/>
                </a:lnTo>
                <a:lnTo>
                  <a:pt x="19262" y="3720"/>
                </a:lnTo>
                <a:lnTo>
                  <a:pt x="19262" y="3492"/>
                </a:lnTo>
                <a:lnTo>
                  <a:pt x="19039" y="2923"/>
                </a:lnTo>
                <a:lnTo>
                  <a:pt x="18995" y="2847"/>
                </a:lnTo>
                <a:lnTo>
                  <a:pt x="18950" y="2695"/>
                </a:lnTo>
                <a:lnTo>
                  <a:pt x="18950" y="2619"/>
                </a:lnTo>
                <a:lnTo>
                  <a:pt x="18839" y="2619"/>
                </a:lnTo>
                <a:lnTo>
                  <a:pt x="18839" y="2430"/>
                </a:lnTo>
                <a:lnTo>
                  <a:pt x="18772" y="2430"/>
                </a:lnTo>
                <a:lnTo>
                  <a:pt x="18727" y="2354"/>
                </a:lnTo>
                <a:lnTo>
                  <a:pt x="18661" y="2126"/>
                </a:lnTo>
                <a:lnTo>
                  <a:pt x="18549" y="2050"/>
                </a:lnTo>
                <a:lnTo>
                  <a:pt x="18549" y="1974"/>
                </a:lnTo>
                <a:lnTo>
                  <a:pt x="18438" y="1974"/>
                </a:lnTo>
                <a:lnTo>
                  <a:pt x="18327" y="1784"/>
                </a:lnTo>
                <a:lnTo>
                  <a:pt x="18282" y="1784"/>
                </a:lnTo>
                <a:lnTo>
                  <a:pt x="18215" y="1708"/>
                </a:lnTo>
                <a:lnTo>
                  <a:pt x="18104" y="1708"/>
                </a:lnTo>
                <a:lnTo>
                  <a:pt x="18104" y="1632"/>
                </a:lnTo>
                <a:lnTo>
                  <a:pt x="18059" y="1632"/>
                </a:lnTo>
                <a:lnTo>
                  <a:pt x="17993" y="1480"/>
                </a:lnTo>
                <a:lnTo>
                  <a:pt x="17659" y="1480"/>
                </a:lnTo>
                <a:lnTo>
                  <a:pt x="17659" y="1329"/>
                </a:lnTo>
                <a:lnTo>
                  <a:pt x="17503" y="1329"/>
                </a:lnTo>
                <a:lnTo>
                  <a:pt x="17503" y="1215"/>
                </a:lnTo>
                <a:lnTo>
                  <a:pt x="16946" y="1215"/>
                </a:lnTo>
                <a:lnTo>
                  <a:pt x="16946" y="1329"/>
                </a:lnTo>
                <a:lnTo>
                  <a:pt x="16723" y="1329"/>
                </a:lnTo>
                <a:lnTo>
                  <a:pt x="16723" y="1480"/>
                </a:lnTo>
                <a:lnTo>
                  <a:pt x="16434" y="1480"/>
                </a:lnTo>
                <a:lnTo>
                  <a:pt x="16389" y="1632"/>
                </a:lnTo>
                <a:lnTo>
                  <a:pt x="16322" y="1632"/>
                </a:lnTo>
                <a:lnTo>
                  <a:pt x="16322" y="1708"/>
                </a:lnTo>
                <a:lnTo>
                  <a:pt x="16211" y="1708"/>
                </a:lnTo>
                <a:lnTo>
                  <a:pt x="16167" y="1784"/>
                </a:lnTo>
                <a:lnTo>
                  <a:pt x="16100" y="1784"/>
                </a:lnTo>
                <a:lnTo>
                  <a:pt x="16055" y="1860"/>
                </a:lnTo>
                <a:lnTo>
                  <a:pt x="15988" y="1860"/>
                </a:lnTo>
                <a:lnTo>
                  <a:pt x="15988" y="1974"/>
                </a:lnTo>
                <a:lnTo>
                  <a:pt x="15944" y="1974"/>
                </a:lnTo>
                <a:lnTo>
                  <a:pt x="15877" y="2050"/>
                </a:lnTo>
                <a:lnTo>
                  <a:pt x="15833" y="2050"/>
                </a:lnTo>
                <a:lnTo>
                  <a:pt x="15766" y="2126"/>
                </a:lnTo>
                <a:lnTo>
                  <a:pt x="15766" y="1974"/>
                </a:lnTo>
              </a:path>
            </a:pathLst>
          </a:custGeom>
          <a:solidFill>
            <a:srgbClr val="CCFFCC"/>
          </a:solidFill>
          <a:ln w="12700">
            <a:miter lim="400000"/>
          </a:ln>
        </p:spPr>
        <p:txBody>
          <a:bodyPr lIns="0" tIns="0" rIns="0" bIns="0"/>
          <a:lstStyle/>
          <a:p>
            <a:pPr/>
          </a:p>
        </p:txBody>
      </p:sp>
      <p:grpSp>
        <p:nvGrpSpPr>
          <p:cNvPr id="1412" name="Group 12"/>
          <p:cNvGrpSpPr/>
          <p:nvPr/>
        </p:nvGrpSpPr>
        <p:grpSpPr>
          <a:xfrm>
            <a:off x="2376720" y="2466359"/>
            <a:ext cx="647281" cy="229681"/>
            <a:chOff x="0" y="0"/>
            <a:chExt cx="647280" cy="229679"/>
          </a:xfrm>
        </p:grpSpPr>
        <p:pic>
          <p:nvPicPr>
            <p:cNvPr id="1362" name="Picture 13" descr="Picture 13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647281" cy="22968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411" name="Group 14"/>
            <p:cNvGrpSpPr/>
            <p:nvPr/>
          </p:nvGrpSpPr>
          <p:grpSpPr>
            <a:xfrm>
              <a:off x="142380" y="140219"/>
              <a:ext cx="444241" cy="66962"/>
              <a:chOff x="0" y="0"/>
              <a:chExt cx="444240" cy="66960"/>
            </a:xfrm>
          </p:grpSpPr>
          <p:grpSp>
            <p:nvGrpSpPr>
              <p:cNvPr id="1374" name="Group 15"/>
              <p:cNvGrpSpPr/>
              <p:nvPr/>
            </p:nvGrpSpPr>
            <p:grpSpPr>
              <a:xfrm>
                <a:off x="-1" y="719"/>
                <a:ext cx="101881" cy="66242"/>
                <a:chOff x="0" y="0"/>
                <a:chExt cx="101879" cy="66240"/>
              </a:xfrm>
            </p:grpSpPr>
            <p:sp>
              <p:nvSpPr>
                <p:cNvPr id="1363" name="Rectangle 16"/>
                <p:cNvSpPr/>
                <p:nvPr/>
              </p:nvSpPr>
              <p:spPr>
                <a:xfrm rot="5400000">
                  <a:off x="17819" y="-17820"/>
                  <a:ext cx="66242" cy="101881"/>
                </a:xfrm>
                <a:prstGeom prst="rect">
                  <a:avLst/>
                </a:prstGeom>
                <a:solidFill>
                  <a:srgbClr val="777777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364" name="Rectangle 17"/>
                <p:cNvSpPr/>
                <p:nvPr/>
              </p:nvSpPr>
              <p:spPr>
                <a:xfrm rot="5400000">
                  <a:off x="28979" y="-1980"/>
                  <a:ext cx="43562" cy="69121"/>
                </a:xfrm>
                <a:prstGeom prst="rect">
                  <a:avLst/>
                </a:prstGeom>
                <a:solidFill>
                  <a:srgbClr val="808080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1373" name="Group 18"/>
                <p:cNvGrpSpPr/>
                <p:nvPr/>
              </p:nvGrpSpPr>
              <p:grpSpPr>
                <a:xfrm>
                  <a:off x="32915" y="42970"/>
                  <a:ext cx="34970" cy="12701"/>
                  <a:chOff x="0" y="0"/>
                  <a:chExt cx="34969" cy="12699"/>
                </a:xfrm>
              </p:grpSpPr>
              <p:sp>
                <p:nvSpPr>
                  <p:cNvPr id="1365" name="Line 19"/>
                  <p:cNvSpPr/>
                  <p:nvPr/>
                </p:nvSpPr>
                <p:spPr>
                  <a:xfrm flipV="1">
                    <a:off x="1008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366" name="Line 20"/>
                  <p:cNvSpPr/>
                  <p:nvPr/>
                </p:nvSpPr>
                <p:spPr>
                  <a:xfrm flipV="1">
                    <a:off x="504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367" name="Line 21"/>
                  <p:cNvSpPr/>
                  <p:nvPr/>
                </p:nvSpPr>
                <p:spPr>
                  <a:xfrm flipV="1">
                    <a:off x="-1" y="-1"/>
                    <a:ext cx="411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368" name="Line 22"/>
                  <p:cNvSpPr/>
                  <p:nvPr/>
                </p:nvSpPr>
                <p:spPr>
                  <a:xfrm flipV="1">
                    <a:off x="2484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369" name="Line 23"/>
                  <p:cNvSpPr/>
                  <p:nvPr/>
                </p:nvSpPr>
                <p:spPr>
                  <a:xfrm flipV="1">
                    <a:off x="1980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370" name="Line 24"/>
                  <p:cNvSpPr/>
                  <p:nvPr/>
                </p:nvSpPr>
                <p:spPr>
                  <a:xfrm flipV="1">
                    <a:off x="1476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371" name="Line 25"/>
                  <p:cNvSpPr/>
                  <p:nvPr/>
                </p:nvSpPr>
                <p:spPr>
                  <a:xfrm flipV="1">
                    <a:off x="34560" y="0"/>
                    <a:ext cx="410" cy="12700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372" name="Line 26"/>
                  <p:cNvSpPr/>
                  <p:nvPr/>
                </p:nvSpPr>
                <p:spPr>
                  <a:xfrm flipV="1">
                    <a:off x="2952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</p:grpSp>
          </p:grpSp>
          <p:grpSp>
            <p:nvGrpSpPr>
              <p:cNvPr id="1386" name="Group 27"/>
              <p:cNvGrpSpPr/>
              <p:nvPr/>
            </p:nvGrpSpPr>
            <p:grpSpPr>
              <a:xfrm>
                <a:off x="114480" y="-1"/>
                <a:ext cx="101880" cy="66242"/>
                <a:chOff x="0" y="0"/>
                <a:chExt cx="101879" cy="66240"/>
              </a:xfrm>
            </p:grpSpPr>
            <p:sp>
              <p:nvSpPr>
                <p:cNvPr id="1375" name="Rectangle 28"/>
                <p:cNvSpPr/>
                <p:nvPr/>
              </p:nvSpPr>
              <p:spPr>
                <a:xfrm rot="5400000">
                  <a:off x="17819" y="-17820"/>
                  <a:ext cx="66242" cy="101881"/>
                </a:xfrm>
                <a:prstGeom prst="rect">
                  <a:avLst/>
                </a:prstGeom>
                <a:solidFill>
                  <a:srgbClr val="777777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376" name="Rectangle 29"/>
                <p:cNvSpPr/>
                <p:nvPr/>
              </p:nvSpPr>
              <p:spPr>
                <a:xfrm rot="5400000">
                  <a:off x="29339" y="-1620"/>
                  <a:ext cx="43562" cy="69121"/>
                </a:xfrm>
                <a:prstGeom prst="rect">
                  <a:avLst/>
                </a:prstGeom>
                <a:solidFill>
                  <a:srgbClr val="808080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1385" name="Group 30"/>
                <p:cNvGrpSpPr/>
                <p:nvPr/>
              </p:nvGrpSpPr>
              <p:grpSpPr>
                <a:xfrm>
                  <a:off x="33275" y="42970"/>
                  <a:ext cx="34610" cy="12701"/>
                  <a:chOff x="0" y="0"/>
                  <a:chExt cx="34609" cy="12699"/>
                </a:xfrm>
              </p:grpSpPr>
              <p:sp>
                <p:nvSpPr>
                  <p:cNvPr id="1377" name="Line 31"/>
                  <p:cNvSpPr/>
                  <p:nvPr/>
                </p:nvSpPr>
                <p:spPr>
                  <a:xfrm flipV="1">
                    <a:off x="972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378" name="Line 32"/>
                  <p:cNvSpPr/>
                  <p:nvPr/>
                </p:nvSpPr>
                <p:spPr>
                  <a:xfrm flipV="1">
                    <a:off x="504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379" name="Line 33"/>
                  <p:cNvSpPr/>
                  <p:nvPr/>
                </p:nvSpPr>
                <p:spPr>
                  <a:xfrm flipV="1">
                    <a:off x="-1" y="-1"/>
                    <a:ext cx="411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380" name="Line 34"/>
                  <p:cNvSpPr/>
                  <p:nvPr/>
                </p:nvSpPr>
                <p:spPr>
                  <a:xfrm flipV="1">
                    <a:off x="2448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381" name="Line 35"/>
                  <p:cNvSpPr/>
                  <p:nvPr/>
                </p:nvSpPr>
                <p:spPr>
                  <a:xfrm flipV="1">
                    <a:off x="1980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382" name="Line 36"/>
                  <p:cNvSpPr/>
                  <p:nvPr/>
                </p:nvSpPr>
                <p:spPr>
                  <a:xfrm flipV="1">
                    <a:off x="1476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383" name="Line 37"/>
                  <p:cNvSpPr/>
                  <p:nvPr/>
                </p:nvSpPr>
                <p:spPr>
                  <a:xfrm flipV="1">
                    <a:off x="34200" y="0"/>
                    <a:ext cx="410" cy="12700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384" name="Line 38"/>
                  <p:cNvSpPr/>
                  <p:nvPr/>
                </p:nvSpPr>
                <p:spPr>
                  <a:xfrm flipV="1">
                    <a:off x="2952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</p:grpSp>
          </p:grpSp>
          <p:grpSp>
            <p:nvGrpSpPr>
              <p:cNvPr id="1398" name="Group 39"/>
              <p:cNvGrpSpPr/>
              <p:nvPr/>
            </p:nvGrpSpPr>
            <p:grpSpPr>
              <a:xfrm>
                <a:off x="228240" y="-1"/>
                <a:ext cx="101881" cy="66242"/>
                <a:chOff x="0" y="0"/>
                <a:chExt cx="101879" cy="66240"/>
              </a:xfrm>
            </p:grpSpPr>
            <p:sp>
              <p:nvSpPr>
                <p:cNvPr id="1387" name="Rectangle 40"/>
                <p:cNvSpPr/>
                <p:nvPr/>
              </p:nvSpPr>
              <p:spPr>
                <a:xfrm rot="5400000">
                  <a:off x="17819" y="-17820"/>
                  <a:ext cx="66242" cy="101881"/>
                </a:xfrm>
                <a:prstGeom prst="rect">
                  <a:avLst/>
                </a:prstGeom>
                <a:solidFill>
                  <a:srgbClr val="777777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388" name="Rectangle 41"/>
                <p:cNvSpPr/>
                <p:nvPr/>
              </p:nvSpPr>
              <p:spPr>
                <a:xfrm rot="5400000">
                  <a:off x="29339" y="-1620"/>
                  <a:ext cx="43562" cy="69121"/>
                </a:xfrm>
                <a:prstGeom prst="rect">
                  <a:avLst/>
                </a:prstGeom>
                <a:solidFill>
                  <a:srgbClr val="808080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1397" name="Group 42"/>
                <p:cNvGrpSpPr/>
                <p:nvPr/>
              </p:nvGrpSpPr>
              <p:grpSpPr>
                <a:xfrm>
                  <a:off x="33275" y="42970"/>
                  <a:ext cx="34970" cy="12701"/>
                  <a:chOff x="0" y="0"/>
                  <a:chExt cx="34969" cy="12699"/>
                </a:xfrm>
              </p:grpSpPr>
              <p:sp>
                <p:nvSpPr>
                  <p:cNvPr id="1389" name="Line 43"/>
                  <p:cNvSpPr/>
                  <p:nvPr/>
                </p:nvSpPr>
                <p:spPr>
                  <a:xfrm flipV="1">
                    <a:off x="1008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390" name="Line 44"/>
                  <p:cNvSpPr/>
                  <p:nvPr/>
                </p:nvSpPr>
                <p:spPr>
                  <a:xfrm flipV="1">
                    <a:off x="504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391" name="Line 45"/>
                  <p:cNvSpPr/>
                  <p:nvPr/>
                </p:nvSpPr>
                <p:spPr>
                  <a:xfrm flipV="1">
                    <a:off x="-1" y="-1"/>
                    <a:ext cx="411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392" name="Line 46"/>
                  <p:cNvSpPr/>
                  <p:nvPr/>
                </p:nvSpPr>
                <p:spPr>
                  <a:xfrm flipV="1">
                    <a:off x="2448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393" name="Line 47"/>
                  <p:cNvSpPr/>
                  <p:nvPr/>
                </p:nvSpPr>
                <p:spPr>
                  <a:xfrm flipV="1">
                    <a:off x="1980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394" name="Line 48"/>
                  <p:cNvSpPr/>
                  <p:nvPr/>
                </p:nvSpPr>
                <p:spPr>
                  <a:xfrm flipV="1">
                    <a:off x="1476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395" name="Line 49"/>
                  <p:cNvSpPr/>
                  <p:nvPr/>
                </p:nvSpPr>
                <p:spPr>
                  <a:xfrm flipV="1">
                    <a:off x="34560" y="0"/>
                    <a:ext cx="410" cy="12700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396" name="Line 50"/>
                  <p:cNvSpPr/>
                  <p:nvPr/>
                </p:nvSpPr>
                <p:spPr>
                  <a:xfrm flipV="1">
                    <a:off x="2952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</p:grpSp>
          </p:grpSp>
          <p:grpSp>
            <p:nvGrpSpPr>
              <p:cNvPr id="1410" name="Group 51"/>
              <p:cNvGrpSpPr/>
              <p:nvPr/>
            </p:nvGrpSpPr>
            <p:grpSpPr>
              <a:xfrm>
                <a:off x="342360" y="-1"/>
                <a:ext cx="101881" cy="66242"/>
                <a:chOff x="0" y="0"/>
                <a:chExt cx="101879" cy="66240"/>
              </a:xfrm>
            </p:grpSpPr>
            <p:sp>
              <p:nvSpPr>
                <p:cNvPr id="1399" name="Rectangle 52"/>
                <p:cNvSpPr/>
                <p:nvPr/>
              </p:nvSpPr>
              <p:spPr>
                <a:xfrm rot="5400000">
                  <a:off x="17819" y="-17820"/>
                  <a:ext cx="66242" cy="101881"/>
                </a:xfrm>
                <a:prstGeom prst="rect">
                  <a:avLst/>
                </a:prstGeom>
                <a:solidFill>
                  <a:srgbClr val="777777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400" name="Rectangle 53"/>
                <p:cNvSpPr/>
                <p:nvPr/>
              </p:nvSpPr>
              <p:spPr>
                <a:xfrm rot="5400000">
                  <a:off x="28979" y="-1620"/>
                  <a:ext cx="43562" cy="69121"/>
                </a:xfrm>
                <a:prstGeom prst="rect">
                  <a:avLst/>
                </a:prstGeom>
                <a:solidFill>
                  <a:srgbClr val="808080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1409" name="Group 54"/>
                <p:cNvGrpSpPr/>
                <p:nvPr/>
              </p:nvGrpSpPr>
              <p:grpSpPr>
                <a:xfrm>
                  <a:off x="32915" y="42970"/>
                  <a:ext cx="34970" cy="12701"/>
                  <a:chOff x="0" y="0"/>
                  <a:chExt cx="34969" cy="12699"/>
                </a:xfrm>
              </p:grpSpPr>
              <p:sp>
                <p:nvSpPr>
                  <p:cNvPr id="1401" name="Line 55"/>
                  <p:cNvSpPr/>
                  <p:nvPr/>
                </p:nvSpPr>
                <p:spPr>
                  <a:xfrm flipV="1">
                    <a:off x="1008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02" name="Line 56"/>
                  <p:cNvSpPr/>
                  <p:nvPr/>
                </p:nvSpPr>
                <p:spPr>
                  <a:xfrm flipV="1">
                    <a:off x="504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03" name="Line 57"/>
                  <p:cNvSpPr/>
                  <p:nvPr/>
                </p:nvSpPr>
                <p:spPr>
                  <a:xfrm flipV="1">
                    <a:off x="-1" y="-1"/>
                    <a:ext cx="411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04" name="Line 58"/>
                  <p:cNvSpPr/>
                  <p:nvPr/>
                </p:nvSpPr>
                <p:spPr>
                  <a:xfrm flipV="1">
                    <a:off x="2484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05" name="Line 59"/>
                  <p:cNvSpPr/>
                  <p:nvPr/>
                </p:nvSpPr>
                <p:spPr>
                  <a:xfrm flipV="1">
                    <a:off x="1980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06" name="Line 60"/>
                  <p:cNvSpPr/>
                  <p:nvPr/>
                </p:nvSpPr>
                <p:spPr>
                  <a:xfrm flipV="1">
                    <a:off x="1476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07" name="Line 61"/>
                  <p:cNvSpPr/>
                  <p:nvPr/>
                </p:nvSpPr>
                <p:spPr>
                  <a:xfrm flipV="1">
                    <a:off x="34560" y="0"/>
                    <a:ext cx="410" cy="12700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08" name="Line 62"/>
                  <p:cNvSpPr/>
                  <p:nvPr/>
                </p:nvSpPr>
                <p:spPr>
                  <a:xfrm flipV="1">
                    <a:off x="2952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</p:grpSp>
          </p:grpSp>
        </p:grpSp>
      </p:grpSp>
      <p:pic>
        <p:nvPicPr>
          <p:cNvPr id="1413" name="Picture 63" descr="Picture 63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492720" y="1664640"/>
            <a:ext cx="517321" cy="439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4" name="Picture 166" descr="Picture 166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907000" y="1394639"/>
            <a:ext cx="658441" cy="482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5" name="Picture 167" descr="Picture 167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241640" y="1574279"/>
            <a:ext cx="674281" cy="4964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6" name="Picture 168" descr="Picture 168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378080" y="3780720"/>
            <a:ext cx="448921" cy="18072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7" name="Picture 169" descr="Picture 169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052720" y="1394639"/>
            <a:ext cx="674281" cy="4964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8" name="Picture 170" descr="Picture 170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762719" y="2248920"/>
            <a:ext cx="517321" cy="439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9" name="Picture 171" descr="Picture 171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81439" y="2248920"/>
            <a:ext cx="517322" cy="439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20" name="Picture 172" descr="Picture 172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548079" y="3283920"/>
            <a:ext cx="658441" cy="482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21" name="Picture 173" descr="Picture 173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492720" y="3104639"/>
            <a:ext cx="658441" cy="482401"/>
          </a:xfrm>
          <a:prstGeom prst="rect">
            <a:avLst/>
          </a:prstGeom>
          <a:ln w="12700">
            <a:miter lim="400000"/>
          </a:ln>
        </p:spPr>
      </p:pic>
      <p:sp>
        <p:nvSpPr>
          <p:cNvPr id="1422" name="Line 174"/>
          <p:cNvSpPr/>
          <p:nvPr/>
        </p:nvSpPr>
        <p:spPr>
          <a:xfrm flipH="1">
            <a:off x="1603440" y="2682000"/>
            <a:ext cx="917641" cy="1098721"/>
          </a:xfrm>
          <a:prstGeom prst="line">
            <a:avLst/>
          </a:prstGeom>
          <a:ln w="12700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423" name="Line 178"/>
          <p:cNvSpPr/>
          <p:nvPr/>
        </p:nvSpPr>
        <p:spPr>
          <a:xfrm>
            <a:off x="1422359" y="2518560"/>
            <a:ext cx="954001" cy="19081"/>
          </a:xfrm>
          <a:prstGeom prst="line">
            <a:avLst/>
          </a:prstGeom>
          <a:ln w="12700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424" name="Line 179"/>
          <p:cNvSpPr/>
          <p:nvPr/>
        </p:nvSpPr>
        <p:spPr>
          <a:xfrm>
            <a:off x="1827359" y="1843920"/>
            <a:ext cx="620641" cy="622081"/>
          </a:xfrm>
          <a:prstGeom prst="line">
            <a:avLst/>
          </a:prstGeom>
          <a:ln w="12700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425" name="Line 180"/>
          <p:cNvSpPr/>
          <p:nvPr/>
        </p:nvSpPr>
        <p:spPr>
          <a:xfrm flipH="1">
            <a:off x="2521081" y="1664279"/>
            <a:ext cx="115920" cy="801722"/>
          </a:xfrm>
          <a:prstGeom prst="line">
            <a:avLst/>
          </a:prstGeom>
          <a:ln w="12700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426" name="Line 181"/>
          <p:cNvSpPr/>
          <p:nvPr/>
        </p:nvSpPr>
        <p:spPr>
          <a:xfrm flipH="1">
            <a:off x="2665440" y="1673999"/>
            <a:ext cx="719281" cy="792001"/>
          </a:xfrm>
          <a:prstGeom prst="line">
            <a:avLst/>
          </a:prstGeom>
          <a:ln w="12700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427" name="Line 182"/>
          <p:cNvSpPr/>
          <p:nvPr/>
        </p:nvSpPr>
        <p:spPr>
          <a:xfrm flipH="1">
            <a:off x="2808359" y="1978919"/>
            <a:ext cx="863642" cy="487081"/>
          </a:xfrm>
          <a:prstGeom prst="line">
            <a:avLst/>
          </a:prstGeom>
          <a:ln w="12700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428" name="Line 183"/>
          <p:cNvSpPr/>
          <p:nvPr/>
        </p:nvSpPr>
        <p:spPr>
          <a:xfrm flipH="1">
            <a:off x="2952719" y="2429640"/>
            <a:ext cx="1035001" cy="108001"/>
          </a:xfrm>
          <a:prstGeom prst="line">
            <a:avLst/>
          </a:prstGeom>
          <a:ln w="12700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429" name="Line 184"/>
          <p:cNvSpPr/>
          <p:nvPr/>
        </p:nvSpPr>
        <p:spPr>
          <a:xfrm flipH="1" flipV="1">
            <a:off x="2808359" y="2682000"/>
            <a:ext cx="233281" cy="692281"/>
          </a:xfrm>
          <a:prstGeom prst="line">
            <a:avLst/>
          </a:prstGeom>
          <a:ln w="12700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430" name="Line 185"/>
          <p:cNvSpPr/>
          <p:nvPr/>
        </p:nvSpPr>
        <p:spPr>
          <a:xfrm flipH="1" flipV="1">
            <a:off x="2952719" y="2682000"/>
            <a:ext cx="1035001" cy="466561"/>
          </a:xfrm>
          <a:prstGeom prst="line">
            <a:avLst/>
          </a:prstGeom>
          <a:ln w="12700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431" name="Rectangle 382"/>
          <p:cNvSpPr txBox="1"/>
          <p:nvPr/>
        </p:nvSpPr>
        <p:spPr>
          <a:xfrm>
            <a:off x="1696192" y="2609280"/>
            <a:ext cx="553936" cy="311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spc="-1" sz="1600"/>
            </a:lvl1pPr>
          </a:lstStyle>
          <a:p>
            <a:pPr/>
            <a:r>
              <a:t> LAN</a:t>
            </a:r>
          </a:p>
        </p:txBody>
      </p:sp>
      <p:sp>
        <p:nvSpPr>
          <p:cNvPr id="1432" name="Line 419"/>
          <p:cNvSpPr/>
          <p:nvPr/>
        </p:nvSpPr>
        <p:spPr>
          <a:xfrm flipH="1">
            <a:off x="1655640" y="2466000"/>
            <a:ext cx="505081" cy="361"/>
          </a:xfrm>
          <a:prstGeom prst="line">
            <a:avLst/>
          </a:prstGeom>
          <a:ln w="38100">
            <a:solidFill>
              <a:srgbClr val="FF9933"/>
            </a:solidFill>
            <a:head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433" name="Line 425"/>
          <p:cNvSpPr/>
          <p:nvPr/>
        </p:nvSpPr>
        <p:spPr>
          <a:xfrm flipH="1">
            <a:off x="2592359" y="1961280"/>
            <a:ext cx="73081" cy="431640"/>
          </a:xfrm>
          <a:prstGeom prst="line">
            <a:avLst/>
          </a:prstGeom>
          <a:ln w="38100">
            <a:solidFill>
              <a:srgbClr val="FF0000"/>
            </a:solidFill>
            <a:head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434" name="Line 426"/>
          <p:cNvSpPr/>
          <p:nvPr/>
        </p:nvSpPr>
        <p:spPr>
          <a:xfrm>
            <a:off x="2160720" y="2032560"/>
            <a:ext cx="287281" cy="360361"/>
          </a:xfrm>
          <a:prstGeom prst="line">
            <a:avLst/>
          </a:prstGeom>
          <a:ln w="38100">
            <a:solidFill>
              <a:srgbClr val="FF0000"/>
            </a:solidFill>
            <a:head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435" name="Line 427"/>
          <p:cNvSpPr/>
          <p:nvPr/>
        </p:nvSpPr>
        <p:spPr>
          <a:xfrm flipH="1" flipV="1">
            <a:off x="2736719" y="2753280"/>
            <a:ext cx="144721" cy="433441"/>
          </a:xfrm>
          <a:prstGeom prst="line">
            <a:avLst/>
          </a:prstGeom>
          <a:ln w="38100">
            <a:solidFill>
              <a:srgbClr val="FF0000"/>
            </a:solidFill>
            <a:head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436" name="Line 428"/>
          <p:cNvSpPr/>
          <p:nvPr/>
        </p:nvSpPr>
        <p:spPr>
          <a:xfrm flipH="1" flipV="1">
            <a:off x="2952719" y="2753279"/>
            <a:ext cx="432001" cy="216001"/>
          </a:xfrm>
          <a:prstGeom prst="line">
            <a:avLst/>
          </a:prstGeom>
          <a:ln w="38100">
            <a:solidFill>
              <a:srgbClr val="FF0000"/>
            </a:solidFill>
            <a:head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437" name="Oval 429"/>
          <p:cNvSpPr/>
          <p:nvPr/>
        </p:nvSpPr>
        <p:spPr>
          <a:xfrm>
            <a:off x="1152720" y="4193640"/>
            <a:ext cx="1944361" cy="574201"/>
          </a:xfrm>
          <a:prstGeom prst="ellipse">
            <a:avLst/>
          </a:prstGeom>
          <a:solidFill>
            <a:srgbClr val="FFCCFF"/>
          </a:solidFill>
          <a:ln>
            <a:solidFill>
              <a:srgbClr val="FF66CC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438" name="Rectangle 430"/>
          <p:cNvSpPr txBox="1"/>
          <p:nvPr/>
        </p:nvSpPr>
        <p:spPr>
          <a:xfrm>
            <a:off x="1339390" y="4337999"/>
            <a:ext cx="1580020" cy="3119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spc="-1" sz="1600"/>
            </a:lvl1pPr>
          </a:lstStyle>
          <a:p>
            <a:pPr/>
            <a:r>
              <a:t> Multicast Group</a:t>
            </a:r>
          </a:p>
        </p:txBody>
      </p:sp>
      <p:pic>
        <p:nvPicPr>
          <p:cNvPr id="1439" name="Picture 433" descr="Picture 433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656000" y="2215439"/>
            <a:ext cx="288721" cy="1854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1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7" dur="500"/>
                                        <p:tgtEl>
                                          <p:spTgt spid="1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Subtype="4" presetID="22" grpId="2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11" dur="500"/>
                                        <p:tgtEl>
                                          <p:spTgt spid="1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Class="entr" nodeType="afterEffect" presetSubtype="4" presetID="22" grpId="3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15" dur="500"/>
                                        <p:tgtEl>
                                          <p:spTgt spid="1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Class="entr" nodeType="afterEffect" presetSubtype="8" presetID="22" grpId="4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9" dur="500"/>
                                        <p:tgtEl>
                                          <p:spTgt spid="1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Class="entr" nodeType="afterEffect" presetSubtype="1" presetID="22" grpId="5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23" dur="500"/>
                                        <p:tgtEl>
                                          <p:spTgt spid="1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432" grpId="1"/>
      <p:bldP build="whole" bldLvl="1" animBg="1" rev="0" advAuto="0" spid="1434" grpId="3"/>
      <p:bldP build="whole" bldLvl="1" animBg="1" rev="0" advAuto="0" spid="1433" grpId="2"/>
      <p:bldP build="whole" bldLvl="1" animBg="1" rev="0" advAuto="0" spid="1436" grpId="5"/>
      <p:bldP build="whole" bldLvl="1" animBg="1" rev="0" advAuto="0" spid="1435" grpId="4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 txBox="1"/>
          <p:nvPr>
            <p:ph type="sldNum" sz="quarter" idx="4294967295"/>
          </p:nvPr>
        </p:nvSpPr>
        <p:spPr>
          <a:xfrm>
            <a:off x="5076294" y="6388199"/>
            <a:ext cx="18877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26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127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Inhalt</a:t>
            </a:r>
          </a:p>
        </p:txBody>
      </p:sp>
      <p:sp>
        <p:nvSpPr>
          <p:cNvPr id="128" name="PlaceHolder 3"/>
          <p:cNvSpPr txBox="1"/>
          <p:nvPr>
            <p:ph type="body" idx="4294967295"/>
          </p:nvPr>
        </p:nvSpPr>
        <p:spPr>
          <a:xfrm>
            <a:off x="762120" y="977759"/>
            <a:ext cx="8534160" cy="5409722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609479" indent="-609479">
              <a:lnSpc>
                <a:spcPct val="150000"/>
              </a:lnSpc>
              <a:buSzTx/>
              <a:buNone/>
              <a:defRPr spc="-100"/>
            </a:pPr>
            <a:r>
              <a:t>Ethernet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>
                <a:solidFill>
                  <a:srgbClr val="E2001A"/>
                </a:solidFill>
              </a:defRPr>
            </a:pPr>
            <a:r>
              <a:t>Netzwerke: Beispiele, Adressierung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/>
            </a:pPr>
            <a:r>
              <a:t>Funktionsweise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/>
            </a:pPr>
            <a:r>
              <a:t>Operationen auf Layer 2 und Layer 3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/>
            </a:pPr>
            <a:r>
              <a:t>Ethernet Switches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/>
            </a:pPr>
            <a:r>
              <a:t>Systeme auf Layer 2 und Layer 3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/>
            </a:pPr>
            <a:r>
              <a:t>Protokolle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1" name="PlaceHolder 1"/>
          <p:cNvSpPr txBox="1"/>
          <p:nvPr>
            <p:ph type="sldNum" sz="quarter" idx="4294967295"/>
          </p:nvPr>
        </p:nvSpPr>
        <p:spPr>
          <a:xfrm>
            <a:off x="5077719" y="6388199"/>
            <a:ext cx="27340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442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1443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Noch mehr Tricks: Virtuelles LAN</a:t>
            </a:r>
          </a:p>
        </p:txBody>
      </p:sp>
      <p:sp>
        <p:nvSpPr>
          <p:cNvPr id="1444" name="Rectangle 5"/>
          <p:cNvSpPr txBox="1"/>
          <p:nvPr/>
        </p:nvSpPr>
        <p:spPr>
          <a:xfrm>
            <a:off x="762120" y="4329000"/>
            <a:ext cx="8519760" cy="10719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760" tIns="50760" rIns="50760" bIns="50760">
            <a:spAutoFit/>
          </a:bodyPr>
          <a:lstStyle/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Ports und Ethernet-Frames werden gruppiert (Tag = Markierung, Farbklecks)</a:t>
            </a:r>
          </a:p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Segmentierung in einzelne, unabhängige Netze (LAN)</a:t>
            </a:r>
          </a:p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Durch Aufteilung entsteht eine Umgebung mit reduzierter Komplexität.</a:t>
            </a:r>
          </a:p>
        </p:txBody>
      </p:sp>
      <p:grpSp>
        <p:nvGrpSpPr>
          <p:cNvPr id="1447" name="Group 2"/>
          <p:cNvGrpSpPr/>
          <p:nvPr/>
        </p:nvGrpSpPr>
        <p:grpSpPr>
          <a:xfrm>
            <a:off x="6371280" y="2619719"/>
            <a:ext cx="1348921" cy="850681"/>
            <a:chOff x="0" y="0"/>
            <a:chExt cx="1348919" cy="850679"/>
          </a:xfrm>
        </p:grpSpPr>
        <p:sp>
          <p:nvSpPr>
            <p:cNvPr id="1445" name="Freeform 3"/>
            <p:cNvSpPr/>
            <p:nvPr/>
          </p:nvSpPr>
          <p:spPr>
            <a:xfrm>
              <a:off x="-1" y="-1"/>
              <a:ext cx="1348922" cy="850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  <a:close/>
                </a:path>
              </a:pathLst>
            </a:custGeom>
            <a:solidFill>
              <a:srgbClr val="FFFF9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446" name="Freeform 4"/>
            <p:cNvSpPr/>
            <p:nvPr/>
          </p:nvSpPr>
          <p:spPr>
            <a:xfrm>
              <a:off x="-1" y="-1"/>
              <a:ext cx="1348922" cy="850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</a:path>
              </a:pathLst>
            </a:custGeom>
            <a:solidFill>
              <a:srgbClr val="FFFF9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450" name="Group 5"/>
          <p:cNvGrpSpPr/>
          <p:nvPr/>
        </p:nvGrpSpPr>
        <p:grpSpPr>
          <a:xfrm>
            <a:off x="6839875" y="1745061"/>
            <a:ext cx="1579571" cy="1519998"/>
            <a:chOff x="0" y="0"/>
            <a:chExt cx="1579569" cy="1519996"/>
          </a:xfrm>
        </p:grpSpPr>
        <p:sp>
          <p:nvSpPr>
            <p:cNvPr id="1448" name="Freeform 6"/>
            <p:cNvSpPr/>
            <p:nvPr/>
          </p:nvSpPr>
          <p:spPr>
            <a:xfrm rot="2409000">
              <a:off x="115324" y="334658"/>
              <a:ext cx="1348921" cy="850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  <a:close/>
                </a:path>
              </a:pathLst>
            </a:custGeom>
            <a:solidFill>
              <a:srgbClr val="FFCC9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449" name="Freeform 7"/>
            <p:cNvSpPr/>
            <p:nvPr/>
          </p:nvSpPr>
          <p:spPr>
            <a:xfrm rot="2409000">
              <a:off x="115324" y="334658"/>
              <a:ext cx="1348921" cy="850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</a:path>
              </a:pathLst>
            </a:custGeom>
            <a:solidFill>
              <a:srgbClr val="FFCC9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453" name="Group 8"/>
          <p:cNvGrpSpPr/>
          <p:nvPr/>
        </p:nvGrpSpPr>
        <p:grpSpPr>
          <a:xfrm>
            <a:off x="1600559" y="1764000"/>
            <a:ext cx="2309402" cy="1455481"/>
            <a:chOff x="0" y="0"/>
            <a:chExt cx="2309400" cy="1455480"/>
          </a:xfrm>
        </p:grpSpPr>
        <p:sp>
          <p:nvSpPr>
            <p:cNvPr id="1451" name="Freeform 9"/>
            <p:cNvSpPr/>
            <p:nvPr/>
          </p:nvSpPr>
          <p:spPr>
            <a:xfrm>
              <a:off x="-1" y="-1"/>
              <a:ext cx="2309402" cy="1455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  <a:close/>
                </a:path>
              </a:pathLst>
            </a:custGeom>
            <a:solidFill>
              <a:srgbClr val="CCEC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452" name="Freeform 10"/>
            <p:cNvSpPr/>
            <p:nvPr/>
          </p:nvSpPr>
          <p:spPr>
            <a:xfrm>
              <a:off x="-1" y="-1"/>
              <a:ext cx="2309402" cy="1455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</a:path>
              </a:pathLst>
            </a:custGeom>
            <a:solidFill>
              <a:srgbClr val="CCFFC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504" name="Group 12"/>
          <p:cNvGrpSpPr/>
          <p:nvPr/>
        </p:nvGrpSpPr>
        <p:grpSpPr>
          <a:xfrm>
            <a:off x="2005559" y="2573640"/>
            <a:ext cx="448921" cy="229680"/>
            <a:chOff x="0" y="0"/>
            <a:chExt cx="448919" cy="229679"/>
          </a:xfrm>
        </p:grpSpPr>
        <p:pic>
          <p:nvPicPr>
            <p:cNvPr id="1454" name="Picture 13" descr="Picture 13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448920" cy="22968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503" name="Group 14"/>
            <p:cNvGrpSpPr/>
            <p:nvPr/>
          </p:nvGrpSpPr>
          <p:grpSpPr>
            <a:xfrm>
              <a:off x="99001" y="140399"/>
              <a:ext cx="307799" cy="66962"/>
              <a:chOff x="0" y="0"/>
              <a:chExt cx="307798" cy="66960"/>
            </a:xfrm>
          </p:grpSpPr>
          <p:grpSp>
            <p:nvGrpSpPr>
              <p:cNvPr id="1466" name="Group 15"/>
              <p:cNvGrpSpPr/>
              <p:nvPr/>
            </p:nvGrpSpPr>
            <p:grpSpPr>
              <a:xfrm>
                <a:off x="0" y="719"/>
                <a:ext cx="70560" cy="66242"/>
                <a:chOff x="0" y="0"/>
                <a:chExt cx="70558" cy="66240"/>
              </a:xfrm>
            </p:grpSpPr>
            <p:sp>
              <p:nvSpPr>
                <p:cNvPr id="1455" name="Rectangle 16"/>
                <p:cNvSpPr/>
                <p:nvPr/>
              </p:nvSpPr>
              <p:spPr>
                <a:xfrm rot="5400000">
                  <a:off x="2160" y="-2160"/>
                  <a:ext cx="66241" cy="70560"/>
                </a:xfrm>
                <a:prstGeom prst="rect">
                  <a:avLst/>
                </a:prstGeom>
                <a:solidFill>
                  <a:srgbClr val="777777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456" name="Rectangle 17"/>
                <p:cNvSpPr/>
                <p:nvPr/>
              </p:nvSpPr>
              <p:spPr>
                <a:xfrm rot="5400000">
                  <a:off x="13320" y="9000"/>
                  <a:ext cx="43561" cy="47880"/>
                </a:xfrm>
                <a:prstGeom prst="rect">
                  <a:avLst/>
                </a:prstGeom>
                <a:solidFill>
                  <a:srgbClr val="808080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1465" name="Group 18"/>
                <p:cNvGrpSpPr/>
                <p:nvPr/>
              </p:nvGrpSpPr>
              <p:grpSpPr>
                <a:xfrm>
                  <a:off x="22655" y="42790"/>
                  <a:ext cx="24169" cy="12701"/>
                  <a:chOff x="0" y="0"/>
                  <a:chExt cx="24168" cy="12699"/>
                </a:xfrm>
              </p:grpSpPr>
              <p:sp>
                <p:nvSpPr>
                  <p:cNvPr id="1457" name="Line 19"/>
                  <p:cNvSpPr/>
                  <p:nvPr/>
                </p:nvSpPr>
                <p:spPr>
                  <a:xfrm flipV="1">
                    <a:off x="6839" y="0"/>
                    <a:ext cx="410" cy="12700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58" name="Line 20"/>
                  <p:cNvSpPr/>
                  <p:nvPr/>
                </p:nvSpPr>
                <p:spPr>
                  <a:xfrm flipV="1">
                    <a:off x="3239" y="0"/>
                    <a:ext cx="410" cy="12700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59" name="Line 21"/>
                  <p:cNvSpPr/>
                  <p:nvPr/>
                </p:nvSpPr>
                <p:spPr>
                  <a:xfrm flipV="1">
                    <a:off x="-1" y="0"/>
                    <a:ext cx="410" cy="12700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60" name="Line 22"/>
                  <p:cNvSpPr/>
                  <p:nvPr/>
                </p:nvSpPr>
                <p:spPr>
                  <a:xfrm flipV="1">
                    <a:off x="16919" y="0"/>
                    <a:ext cx="410" cy="12700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61" name="Line 23"/>
                  <p:cNvSpPr/>
                  <p:nvPr/>
                </p:nvSpPr>
                <p:spPr>
                  <a:xfrm flipV="1">
                    <a:off x="13679" y="0"/>
                    <a:ext cx="410" cy="12700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62" name="Line 24"/>
                  <p:cNvSpPr/>
                  <p:nvPr/>
                </p:nvSpPr>
                <p:spPr>
                  <a:xfrm flipV="1">
                    <a:off x="10079" y="0"/>
                    <a:ext cx="410" cy="12700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63" name="Line 25"/>
                  <p:cNvSpPr/>
                  <p:nvPr/>
                </p:nvSpPr>
                <p:spPr>
                  <a:xfrm flipV="1">
                    <a:off x="23759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64" name="Line 26"/>
                  <p:cNvSpPr/>
                  <p:nvPr/>
                </p:nvSpPr>
                <p:spPr>
                  <a:xfrm flipV="1">
                    <a:off x="20519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</p:grpSp>
          </p:grpSp>
          <p:grpSp>
            <p:nvGrpSpPr>
              <p:cNvPr id="1478" name="Group 27"/>
              <p:cNvGrpSpPr/>
              <p:nvPr/>
            </p:nvGrpSpPr>
            <p:grpSpPr>
              <a:xfrm>
                <a:off x="79560" y="-1"/>
                <a:ext cx="70560" cy="66242"/>
                <a:chOff x="0" y="0"/>
                <a:chExt cx="70558" cy="66240"/>
              </a:xfrm>
            </p:grpSpPr>
            <p:sp>
              <p:nvSpPr>
                <p:cNvPr id="1467" name="Rectangle 28"/>
                <p:cNvSpPr/>
                <p:nvPr/>
              </p:nvSpPr>
              <p:spPr>
                <a:xfrm rot="5400000">
                  <a:off x="2160" y="-2160"/>
                  <a:ext cx="66241" cy="70560"/>
                </a:xfrm>
                <a:prstGeom prst="rect">
                  <a:avLst/>
                </a:prstGeom>
                <a:solidFill>
                  <a:srgbClr val="777777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468" name="Rectangle 29"/>
                <p:cNvSpPr/>
                <p:nvPr/>
              </p:nvSpPr>
              <p:spPr>
                <a:xfrm rot="5400000">
                  <a:off x="13320" y="9000"/>
                  <a:ext cx="43561" cy="47880"/>
                </a:xfrm>
                <a:prstGeom prst="rect">
                  <a:avLst/>
                </a:prstGeom>
                <a:solidFill>
                  <a:srgbClr val="808080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1477" name="Group 30"/>
                <p:cNvGrpSpPr/>
                <p:nvPr/>
              </p:nvGrpSpPr>
              <p:grpSpPr>
                <a:xfrm>
                  <a:off x="22655" y="42790"/>
                  <a:ext cx="24169" cy="12701"/>
                  <a:chOff x="0" y="0"/>
                  <a:chExt cx="24168" cy="12699"/>
                </a:xfrm>
              </p:grpSpPr>
              <p:sp>
                <p:nvSpPr>
                  <p:cNvPr id="1469" name="Line 31"/>
                  <p:cNvSpPr/>
                  <p:nvPr/>
                </p:nvSpPr>
                <p:spPr>
                  <a:xfrm flipV="1">
                    <a:off x="6839" y="0"/>
                    <a:ext cx="410" cy="12700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70" name="Line 32"/>
                  <p:cNvSpPr/>
                  <p:nvPr/>
                </p:nvSpPr>
                <p:spPr>
                  <a:xfrm flipV="1">
                    <a:off x="3239" y="0"/>
                    <a:ext cx="410" cy="12700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71" name="Line 33"/>
                  <p:cNvSpPr/>
                  <p:nvPr/>
                </p:nvSpPr>
                <p:spPr>
                  <a:xfrm flipV="1">
                    <a:off x="-1" y="0"/>
                    <a:ext cx="410" cy="12700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72" name="Line 34"/>
                  <p:cNvSpPr/>
                  <p:nvPr/>
                </p:nvSpPr>
                <p:spPr>
                  <a:xfrm flipV="1">
                    <a:off x="16919" y="0"/>
                    <a:ext cx="410" cy="12700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73" name="Line 35"/>
                  <p:cNvSpPr/>
                  <p:nvPr/>
                </p:nvSpPr>
                <p:spPr>
                  <a:xfrm flipV="1">
                    <a:off x="13679" y="0"/>
                    <a:ext cx="410" cy="12700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74" name="Line 36"/>
                  <p:cNvSpPr/>
                  <p:nvPr/>
                </p:nvSpPr>
                <p:spPr>
                  <a:xfrm flipV="1">
                    <a:off x="10079" y="0"/>
                    <a:ext cx="410" cy="12700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75" name="Line 37"/>
                  <p:cNvSpPr/>
                  <p:nvPr/>
                </p:nvSpPr>
                <p:spPr>
                  <a:xfrm flipV="1">
                    <a:off x="23759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76" name="Line 38"/>
                  <p:cNvSpPr/>
                  <p:nvPr/>
                </p:nvSpPr>
                <p:spPr>
                  <a:xfrm flipV="1">
                    <a:off x="20519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</p:grpSp>
          </p:grpSp>
          <p:grpSp>
            <p:nvGrpSpPr>
              <p:cNvPr id="1490" name="Group 39"/>
              <p:cNvGrpSpPr/>
              <p:nvPr/>
            </p:nvGrpSpPr>
            <p:grpSpPr>
              <a:xfrm>
                <a:off x="158400" y="-1"/>
                <a:ext cx="70560" cy="66242"/>
                <a:chOff x="0" y="0"/>
                <a:chExt cx="70558" cy="66240"/>
              </a:xfrm>
            </p:grpSpPr>
            <p:sp>
              <p:nvSpPr>
                <p:cNvPr id="1479" name="Rectangle 40"/>
                <p:cNvSpPr/>
                <p:nvPr/>
              </p:nvSpPr>
              <p:spPr>
                <a:xfrm rot="5400000">
                  <a:off x="2160" y="-2160"/>
                  <a:ext cx="66241" cy="70560"/>
                </a:xfrm>
                <a:prstGeom prst="rect">
                  <a:avLst/>
                </a:prstGeom>
                <a:solidFill>
                  <a:srgbClr val="777777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480" name="Rectangle 41"/>
                <p:cNvSpPr/>
                <p:nvPr/>
              </p:nvSpPr>
              <p:spPr>
                <a:xfrm rot="5400000">
                  <a:off x="13680" y="9000"/>
                  <a:ext cx="43561" cy="47880"/>
                </a:xfrm>
                <a:prstGeom prst="rect">
                  <a:avLst/>
                </a:prstGeom>
                <a:solidFill>
                  <a:srgbClr val="808080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1489" name="Group 42"/>
                <p:cNvGrpSpPr/>
                <p:nvPr/>
              </p:nvGrpSpPr>
              <p:grpSpPr>
                <a:xfrm>
                  <a:off x="22655" y="42790"/>
                  <a:ext cx="24169" cy="12701"/>
                  <a:chOff x="0" y="0"/>
                  <a:chExt cx="24168" cy="12699"/>
                </a:xfrm>
              </p:grpSpPr>
              <p:sp>
                <p:nvSpPr>
                  <p:cNvPr id="1481" name="Line 43"/>
                  <p:cNvSpPr/>
                  <p:nvPr/>
                </p:nvSpPr>
                <p:spPr>
                  <a:xfrm flipV="1">
                    <a:off x="6839" y="0"/>
                    <a:ext cx="410" cy="12700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82" name="Line 44"/>
                  <p:cNvSpPr/>
                  <p:nvPr/>
                </p:nvSpPr>
                <p:spPr>
                  <a:xfrm flipV="1">
                    <a:off x="3599" y="0"/>
                    <a:ext cx="410" cy="12700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83" name="Line 45"/>
                  <p:cNvSpPr/>
                  <p:nvPr/>
                </p:nvSpPr>
                <p:spPr>
                  <a:xfrm flipV="1">
                    <a:off x="-1" y="0"/>
                    <a:ext cx="410" cy="12700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84" name="Line 46"/>
                  <p:cNvSpPr/>
                  <p:nvPr/>
                </p:nvSpPr>
                <p:spPr>
                  <a:xfrm flipV="1">
                    <a:off x="17279" y="0"/>
                    <a:ext cx="410" cy="12700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85" name="Line 47"/>
                  <p:cNvSpPr/>
                  <p:nvPr/>
                </p:nvSpPr>
                <p:spPr>
                  <a:xfrm flipV="1">
                    <a:off x="13679" y="0"/>
                    <a:ext cx="410" cy="12700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86" name="Line 48"/>
                  <p:cNvSpPr/>
                  <p:nvPr/>
                </p:nvSpPr>
                <p:spPr>
                  <a:xfrm flipV="1">
                    <a:off x="10439" y="0"/>
                    <a:ext cx="410" cy="12700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87" name="Line 49"/>
                  <p:cNvSpPr/>
                  <p:nvPr/>
                </p:nvSpPr>
                <p:spPr>
                  <a:xfrm flipV="1">
                    <a:off x="23759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88" name="Line 50"/>
                  <p:cNvSpPr/>
                  <p:nvPr/>
                </p:nvSpPr>
                <p:spPr>
                  <a:xfrm flipV="1">
                    <a:off x="20519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</p:grpSp>
          </p:grpSp>
          <p:grpSp>
            <p:nvGrpSpPr>
              <p:cNvPr id="1502" name="Group 51"/>
              <p:cNvGrpSpPr/>
              <p:nvPr/>
            </p:nvGrpSpPr>
            <p:grpSpPr>
              <a:xfrm>
                <a:off x="237240" y="-1"/>
                <a:ext cx="70560" cy="66242"/>
                <a:chOff x="0" y="0"/>
                <a:chExt cx="70558" cy="66240"/>
              </a:xfrm>
            </p:grpSpPr>
            <p:sp>
              <p:nvSpPr>
                <p:cNvPr id="1491" name="Rectangle 52"/>
                <p:cNvSpPr/>
                <p:nvPr/>
              </p:nvSpPr>
              <p:spPr>
                <a:xfrm rot="5400000">
                  <a:off x="2160" y="-2160"/>
                  <a:ext cx="66241" cy="70560"/>
                </a:xfrm>
                <a:prstGeom prst="rect">
                  <a:avLst/>
                </a:prstGeom>
                <a:solidFill>
                  <a:srgbClr val="777777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492" name="Rectangle 53"/>
                <p:cNvSpPr/>
                <p:nvPr/>
              </p:nvSpPr>
              <p:spPr>
                <a:xfrm rot="5400000">
                  <a:off x="13680" y="9000"/>
                  <a:ext cx="43561" cy="47880"/>
                </a:xfrm>
                <a:prstGeom prst="rect">
                  <a:avLst/>
                </a:prstGeom>
                <a:solidFill>
                  <a:srgbClr val="808080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1501" name="Group 54"/>
                <p:cNvGrpSpPr/>
                <p:nvPr/>
              </p:nvGrpSpPr>
              <p:grpSpPr>
                <a:xfrm>
                  <a:off x="23015" y="42790"/>
                  <a:ext cx="24169" cy="12701"/>
                  <a:chOff x="0" y="0"/>
                  <a:chExt cx="24168" cy="12699"/>
                </a:xfrm>
              </p:grpSpPr>
              <p:sp>
                <p:nvSpPr>
                  <p:cNvPr id="1493" name="Line 55"/>
                  <p:cNvSpPr/>
                  <p:nvPr/>
                </p:nvSpPr>
                <p:spPr>
                  <a:xfrm flipV="1">
                    <a:off x="6479" y="0"/>
                    <a:ext cx="410" cy="12700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94" name="Line 56"/>
                  <p:cNvSpPr/>
                  <p:nvPr/>
                </p:nvSpPr>
                <p:spPr>
                  <a:xfrm flipV="1">
                    <a:off x="3239" y="0"/>
                    <a:ext cx="410" cy="12700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95" name="Line 57"/>
                  <p:cNvSpPr/>
                  <p:nvPr/>
                </p:nvSpPr>
                <p:spPr>
                  <a:xfrm flipV="1">
                    <a:off x="-1" y="0"/>
                    <a:ext cx="410" cy="12700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96" name="Line 58"/>
                  <p:cNvSpPr/>
                  <p:nvPr/>
                </p:nvSpPr>
                <p:spPr>
                  <a:xfrm flipV="1">
                    <a:off x="16919" y="0"/>
                    <a:ext cx="410" cy="12700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97" name="Line 59"/>
                  <p:cNvSpPr/>
                  <p:nvPr/>
                </p:nvSpPr>
                <p:spPr>
                  <a:xfrm flipV="1">
                    <a:off x="13319" y="0"/>
                    <a:ext cx="410" cy="12700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98" name="Line 60"/>
                  <p:cNvSpPr/>
                  <p:nvPr/>
                </p:nvSpPr>
                <p:spPr>
                  <a:xfrm flipV="1">
                    <a:off x="10079" y="0"/>
                    <a:ext cx="410" cy="12700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499" name="Line 61"/>
                  <p:cNvSpPr/>
                  <p:nvPr/>
                </p:nvSpPr>
                <p:spPr>
                  <a:xfrm flipV="1">
                    <a:off x="23759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00" name="Line 62"/>
                  <p:cNvSpPr/>
                  <p:nvPr/>
                </p:nvSpPr>
                <p:spPr>
                  <a:xfrm flipV="1">
                    <a:off x="20159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</p:grpSp>
          </p:grpSp>
        </p:grpSp>
      </p:grpSp>
      <p:pic>
        <p:nvPicPr>
          <p:cNvPr id="1505" name="Picture 63" descr="Picture 63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580200" y="1538639"/>
            <a:ext cx="517321" cy="4392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556" name="Group 64"/>
          <p:cNvGrpSpPr/>
          <p:nvPr/>
        </p:nvGrpSpPr>
        <p:grpSpPr>
          <a:xfrm>
            <a:off x="3084839" y="2618279"/>
            <a:ext cx="495002" cy="231481"/>
            <a:chOff x="0" y="0"/>
            <a:chExt cx="495000" cy="231480"/>
          </a:xfrm>
        </p:grpSpPr>
        <p:pic>
          <p:nvPicPr>
            <p:cNvPr id="1506" name="Picture 65" descr="Picture 65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495001" cy="23148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555" name="Group 66"/>
            <p:cNvGrpSpPr/>
            <p:nvPr/>
          </p:nvGrpSpPr>
          <p:grpSpPr>
            <a:xfrm>
              <a:off x="109260" y="140940"/>
              <a:ext cx="339481" cy="67321"/>
              <a:chOff x="0" y="0"/>
              <a:chExt cx="339480" cy="67320"/>
            </a:xfrm>
          </p:grpSpPr>
          <p:grpSp>
            <p:nvGrpSpPr>
              <p:cNvPr id="1518" name="Group 67"/>
              <p:cNvGrpSpPr/>
              <p:nvPr/>
            </p:nvGrpSpPr>
            <p:grpSpPr>
              <a:xfrm>
                <a:off x="-1" y="719"/>
                <a:ext cx="77762" cy="66602"/>
                <a:chOff x="0" y="0"/>
                <a:chExt cx="77760" cy="66600"/>
              </a:xfrm>
            </p:grpSpPr>
            <p:sp>
              <p:nvSpPr>
                <p:cNvPr id="1507" name="Rectangle 68"/>
                <p:cNvSpPr/>
                <p:nvPr/>
              </p:nvSpPr>
              <p:spPr>
                <a:xfrm rot="5400000">
                  <a:off x="5580" y="-5581"/>
                  <a:ext cx="66600" cy="77761"/>
                </a:xfrm>
                <a:prstGeom prst="rect">
                  <a:avLst/>
                </a:prstGeom>
                <a:solidFill>
                  <a:srgbClr val="777777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508" name="Rectangle 69"/>
                <p:cNvSpPr/>
                <p:nvPr/>
              </p:nvSpPr>
              <p:spPr>
                <a:xfrm rot="5400000">
                  <a:off x="16740" y="6659"/>
                  <a:ext cx="43921" cy="52921"/>
                </a:xfrm>
                <a:prstGeom prst="rect">
                  <a:avLst/>
                </a:prstGeom>
                <a:solidFill>
                  <a:srgbClr val="808080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1517" name="Group 70"/>
                <p:cNvGrpSpPr/>
                <p:nvPr/>
              </p:nvGrpSpPr>
              <p:grpSpPr>
                <a:xfrm>
                  <a:off x="24995" y="43329"/>
                  <a:ext cx="26690" cy="12701"/>
                  <a:chOff x="0" y="0"/>
                  <a:chExt cx="26689" cy="12699"/>
                </a:xfrm>
              </p:grpSpPr>
              <p:sp>
                <p:nvSpPr>
                  <p:cNvPr id="1509" name="Line 71"/>
                  <p:cNvSpPr/>
                  <p:nvPr/>
                </p:nvSpPr>
                <p:spPr>
                  <a:xfrm flipV="1">
                    <a:off x="756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10" name="Line 72"/>
                  <p:cNvSpPr/>
                  <p:nvPr/>
                </p:nvSpPr>
                <p:spPr>
                  <a:xfrm flipV="1">
                    <a:off x="396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11" name="Line 73"/>
                  <p:cNvSpPr/>
                  <p:nvPr/>
                </p:nvSpPr>
                <p:spPr>
                  <a:xfrm flipV="1">
                    <a:off x="-1" y="-1"/>
                    <a:ext cx="411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12" name="Line 74"/>
                  <p:cNvSpPr/>
                  <p:nvPr/>
                </p:nvSpPr>
                <p:spPr>
                  <a:xfrm flipV="1">
                    <a:off x="1872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13" name="Line 75"/>
                  <p:cNvSpPr/>
                  <p:nvPr/>
                </p:nvSpPr>
                <p:spPr>
                  <a:xfrm flipV="1">
                    <a:off x="1512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14" name="Line 76"/>
                  <p:cNvSpPr/>
                  <p:nvPr/>
                </p:nvSpPr>
                <p:spPr>
                  <a:xfrm flipV="1">
                    <a:off x="1116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15" name="Line 77"/>
                  <p:cNvSpPr/>
                  <p:nvPr/>
                </p:nvSpPr>
                <p:spPr>
                  <a:xfrm flipV="1">
                    <a:off x="2628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16" name="Line 78"/>
                  <p:cNvSpPr/>
                  <p:nvPr/>
                </p:nvSpPr>
                <p:spPr>
                  <a:xfrm flipV="1">
                    <a:off x="2268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</p:grpSp>
          </p:grpSp>
          <p:grpSp>
            <p:nvGrpSpPr>
              <p:cNvPr id="1530" name="Group 79"/>
              <p:cNvGrpSpPr/>
              <p:nvPr/>
            </p:nvGrpSpPr>
            <p:grpSpPr>
              <a:xfrm>
                <a:off x="87480" y="-1"/>
                <a:ext cx="77761" cy="66602"/>
                <a:chOff x="0" y="0"/>
                <a:chExt cx="77760" cy="66600"/>
              </a:xfrm>
            </p:grpSpPr>
            <p:sp>
              <p:nvSpPr>
                <p:cNvPr id="1519" name="Rectangle 80"/>
                <p:cNvSpPr/>
                <p:nvPr/>
              </p:nvSpPr>
              <p:spPr>
                <a:xfrm rot="5400000">
                  <a:off x="5580" y="-5581"/>
                  <a:ext cx="66600" cy="77761"/>
                </a:xfrm>
                <a:prstGeom prst="rect">
                  <a:avLst/>
                </a:prstGeom>
                <a:solidFill>
                  <a:srgbClr val="777777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520" name="Rectangle 81"/>
                <p:cNvSpPr/>
                <p:nvPr/>
              </p:nvSpPr>
              <p:spPr>
                <a:xfrm rot="5400000">
                  <a:off x="17100" y="6659"/>
                  <a:ext cx="43921" cy="52921"/>
                </a:xfrm>
                <a:prstGeom prst="rect">
                  <a:avLst/>
                </a:prstGeom>
                <a:solidFill>
                  <a:srgbClr val="808080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1529" name="Group 82"/>
                <p:cNvGrpSpPr/>
                <p:nvPr/>
              </p:nvGrpSpPr>
              <p:grpSpPr>
                <a:xfrm>
                  <a:off x="25355" y="43329"/>
                  <a:ext cx="26690" cy="12701"/>
                  <a:chOff x="0" y="0"/>
                  <a:chExt cx="26689" cy="12699"/>
                </a:xfrm>
              </p:grpSpPr>
              <p:sp>
                <p:nvSpPr>
                  <p:cNvPr id="1521" name="Line 83"/>
                  <p:cNvSpPr/>
                  <p:nvPr/>
                </p:nvSpPr>
                <p:spPr>
                  <a:xfrm flipV="1">
                    <a:off x="756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22" name="Line 84"/>
                  <p:cNvSpPr/>
                  <p:nvPr/>
                </p:nvSpPr>
                <p:spPr>
                  <a:xfrm flipV="1">
                    <a:off x="360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23" name="Line 85"/>
                  <p:cNvSpPr/>
                  <p:nvPr/>
                </p:nvSpPr>
                <p:spPr>
                  <a:xfrm flipV="1">
                    <a:off x="-1" y="-1"/>
                    <a:ext cx="411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24" name="Line 86"/>
                  <p:cNvSpPr/>
                  <p:nvPr/>
                </p:nvSpPr>
                <p:spPr>
                  <a:xfrm flipV="1">
                    <a:off x="1872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25" name="Line 87"/>
                  <p:cNvSpPr/>
                  <p:nvPr/>
                </p:nvSpPr>
                <p:spPr>
                  <a:xfrm flipV="1">
                    <a:off x="1512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26" name="Line 88"/>
                  <p:cNvSpPr/>
                  <p:nvPr/>
                </p:nvSpPr>
                <p:spPr>
                  <a:xfrm flipV="1">
                    <a:off x="1116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27" name="Line 89"/>
                  <p:cNvSpPr/>
                  <p:nvPr/>
                </p:nvSpPr>
                <p:spPr>
                  <a:xfrm flipV="1">
                    <a:off x="2628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28" name="Line 90"/>
                  <p:cNvSpPr/>
                  <p:nvPr/>
                </p:nvSpPr>
                <p:spPr>
                  <a:xfrm flipV="1">
                    <a:off x="2232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</p:grpSp>
          </p:grpSp>
          <p:grpSp>
            <p:nvGrpSpPr>
              <p:cNvPr id="1542" name="Group 91"/>
              <p:cNvGrpSpPr/>
              <p:nvPr/>
            </p:nvGrpSpPr>
            <p:grpSpPr>
              <a:xfrm>
                <a:off x="174600" y="-1"/>
                <a:ext cx="77761" cy="66602"/>
                <a:chOff x="0" y="0"/>
                <a:chExt cx="77760" cy="66600"/>
              </a:xfrm>
            </p:grpSpPr>
            <p:sp>
              <p:nvSpPr>
                <p:cNvPr id="1531" name="Rectangle 92"/>
                <p:cNvSpPr/>
                <p:nvPr/>
              </p:nvSpPr>
              <p:spPr>
                <a:xfrm rot="5400000">
                  <a:off x="5580" y="-5581"/>
                  <a:ext cx="66600" cy="77761"/>
                </a:xfrm>
                <a:prstGeom prst="rect">
                  <a:avLst/>
                </a:prstGeom>
                <a:solidFill>
                  <a:srgbClr val="777777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532" name="Rectangle 93"/>
                <p:cNvSpPr/>
                <p:nvPr/>
              </p:nvSpPr>
              <p:spPr>
                <a:xfrm rot="5400000">
                  <a:off x="16740" y="6659"/>
                  <a:ext cx="43921" cy="52921"/>
                </a:xfrm>
                <a:prstGeom prst="rect">
                  <a:avLst/>
                </a:prstGeom>
                <a:solidFill>
                  <a:srgbClr val="808080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1541" name="Group 94"/>
                <p:cNvGrpSpPr/>
                <p:nvPr/>
              </p:nvGrpSpPr>
              <p:grpSpPr>
                <a:xfrm>
                  <a:off x="25355" y="43329"/>
                  <a:ext cx="26690" cy="12701"/>
                  <a:chOff x="0" y="0"/>
                  <a:chExt cx="26689" cy="12699"/>
                </a:xfrm>
              </p:grpSpPr>
              <p:sp>
                <p:nvSpPr>
                  <p:cNvPr id="1533" name="Line 95"/>
                  <p:cNvSpPr/>
                  <p:nvPr/>
                </p:nvSpPr>
                <p:spPr>
                  <a:xfrm flipV="1">
                    <a:off x="756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34" name="Line 96"/>
                  <p:cNvSpPr/>
                  <p:nvPr/>
                </p:nvSpPr>
                <p:spPr>
                  <a:xfrm flipV="1">
                    <a:off x="360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35" name="Line 97"/>
                  <p:cNvSpPr/>
                  <p:nvPr/>
                </p:nvSpPr>
                <p:spPr>
                  <a:xfrm flipV="1">
                    <a:off x="-1" y="-1"/>
                    <a:ext cx="411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36" name="Line 98"/>
                  <p:cNvSpPr/>
                  <p:nvPr/>
                </p:nvSpPr>
                <p:spPr>
                  <a:xfrm flipV="1">
                    <a:off x="1872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37" name="Line 99"/>
                  <p:cNvSpPr/>
                  <p:nvPr/>
                </p:nvSpPr>
                <p:spPr>
                  <a:xfrm flipV="1">
                    <a:off x="1476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38" name="Line 100"/>
                  <p:cNvSpPr/>
                  <p:nvPr/>
                </p:nvSpPr>
                <p:spPr>
                  <a:xfrm flipV="1">
                    <a:off x="1116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39" name="Line 101"/>
                  <p:cNvSpPr/>
                  <p:nvPr/>
                </p:nvSpPr>
                <p:spPr>
                  <a:xfrm flipV="1">
                    <a:off x="2628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40" name="Line 102"/>
                  <p:cNvSpPr/>
                  <p:nvPr/>
                </p:nvSpPr>
                <p:spPr>
                  <a:xfrm flipV="1">
                    <a:off x="2232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</p:grpSp>
          </p:grpSp>
          <p:grpSp>
            <p:nvGrpSpPr>
              <p:cNvPr id="1554" name="Group 103"/>
              <p:cNvGrpSpPr/>
              <p:nvPr/>
            </p:nvGrpSpPr>
            <p:grpSpPr>
              <a:xfrm>
                <a:off x="261720" y="-1"/>
                <a:ext cx="77761" cy="66602"/>
                <a:chOff x="0" y="0"/>
                <a:chExt cx="77760" cy="66600"/>
              </a:xfrm>
            </p:grpSpPr>
            <p:sp>
              <p:nvSpPr>
                <p:cNvPr id="1543" name="Rectangle 104"/>
                <p:cNvSpPr/>
                <p:nvPr/>
              </p:nvSpPr>
              <p:spPr>
                <a:xfrm rot="5400000">
                  <a:off x="5580" y="-5581"/>
                  <a:ext cx="66600" cy="77761"/>
                </a:xfrm>
                <a:prstGeom prst="rect">
                  <a:avLst/>
                </a:prstGeom>
                <a:solidFill>
                  <a:srgbClr val="777777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544" name="Rectangle 105"/>
                <p:cNvSpPr/>
                <p:nvPr/>
              </p:nvSpPr>
              <p:spPr>
                <a:xfrm rot="5400000">
                  <a:off x="16740" y="6659"/>
                  <a:ext cx="43921" cy="52921"/>
                </a:xfrm>
                <a:prstGeom prst="rect">
                  <a:avLst/>
                </a:prstGeom>
                <a:solidFill>
                  <a:srgbClr val="808080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1553" name="Group 106"/>
                <p:cNvGrpSpPr/>
                <p:nvPr/>
              </p:nvGrpSpPr>
              <p:grpSpPr>
                <a:xfrm>
                  <a:off x="24995" y="43329"/>
                  <a:ext cx="26690" cy="12701"/>
                  <a:chOff x="0" y="0"/>
                  <a:chExt cx="26689" cy="12699"/>
                </a:xfrm>
              </p:grpSpPr>
              <p:sp>
                <p:nvSpPr>
                  <p:cNvPr id="1545" name="Line 107"/>
                  <p:cNvSpPr/>
                  <p:nvPr/>
                </p:nvSpPr>
                <p:spPr>
                  <a:xfrm flipV="1">
                    <a:off x="756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46" name="Line 108"/>
                  <p:cNvSpPr/>
                  <p:nvPr/>
                </p:nvSpPr>
                <p:spPr>
                  <a:xfrm flipV="1">
                    <a:off x="396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47" name="Line 109"/>
                  <p:cNvSpPr/>
                  <p:nvPr/>
                </p:nvSpPr>
                <p:spPr>
                  <a:xfrm flipV="1">
                    <a:off x="-1" y="-1"/>
                    <a:ext cx="411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48" name="Line 110"/>
                  <p:cNvSpPr/>
                  <p:nvPr/>
                </p:nvSpPr>
                <p:spPr>
                  <a:xfrm flipV="1">
                    <a:off x="1908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49" name="Line 111"/>
                  <p:cNvSpPr/>
                  <p:nvPr/>
                </p:nvSpPr>
                <p:spPr>
                  <a:xfrm flipV="1">
                    <a:off x="1512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50" name="Line 112"/>
                  <p:cNvSpPr/>
                  <p:nvPr/>
                </p:nvSpPr>
                <p:spPr>
                  <a:xfrm flipV="1">
                    <a:off x="1152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51" name="Line 113"/>
                  <p:cNvSpPr/>
                  <p:nvPr/>
                </p:nvSpPr>
                <p:spPr>
                  <a:xfrm flipV="1">
                    <a:off x="2628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52" name="Line 114"/>
                  <p:cNvSpPr/>
                  <p:nvPr/>
                </p:nvSpPr>
                <p:spPr>
                  <a:xfrm flipV="1">
                    <a:off x="2268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</p:grpSp>
          </p:grpSp>
        </p:grpSp>
      </p:grpSp>
      <p:grpSp>
        <p:nvGrpSpPr>
          <p:cNvPr id="1607" name="Group 115"/>
          <p:cNvGrpSpPr/>
          <p:nvPr/>
        </p:nvGrpSpPr>
        <p:grpSpPr>
          <a:xfrm>
            <a:off x="2589839" y="1943280"/>
            <a:ext cx="539282" cy="229681"/>
            <a:chOff x="0" y="0"/>
            <a:chExt cx="539280" cy="229679"/>
          </a:xfrm>
        </p:grpSpPr>
        <p:pic>
          <p:nvPicPr>
            <p:cNvPr id="1557" name="Picture 116" descr="Picture 116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39281" cy="22968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606" name="Group 117"/>
            <p:cNvGrpSpPr/>
            <p:nvPr/>
          </p:nvGrpSpPr>
          <p:grpSpPr>
            <a:xfrm>
              <a:off x="118620" y="140219"/>
              <a:ext cx="370081" cy="66962"/>
              <a:chOff x="0" y="0"/>
              <a:chExt cx="370080" cy="66960"/>
            </a:xfrm>
          </p:grpSpPr>
          <p:grpSp>
            <p:nvGrpSpPr>
              <p:cNvPr id="1569" name="Group 118"/>
              <p:cNvGrpSpPr/>
              <p:nvPr/>
            </p:nvGrpSpPr>
            <p:grpSpPr>
              <a:xfrm>
                <a:off x="-1" y="719"/>
                <a:ext cx="84602" cy="66242"/>
                <a:chOff x="0" y="0"/>
                <a:chExt cx="84600" cy="66240"/>
              </a:xfrm>
            </p:grpSpPr>
            <p:sp>
              <p:nvSpPr>
                <p:cNvPr id="1558" name="Rectangle 119"/>
                <p:cNvSpPr/>
                <p:nvPr/>
              </p:nvSpPr>
              <p:spPr>
                <a:xfrm rot="5400000">
                  <a:off x="9179" y="-9180"/>
                  <a:ext cx="66242" cy="84601"/>
                </a:xfrm>
                <a:prstGeom prst="rect">
                  <a:avLst/>
                </a:prstGeom>
                <a:solidFill>
                  <a:srgbClr val="777777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559" name="Rectangle 120"/>
                <p:cNvSpPr/>
                <p:nvPr/>
              </p:nvSpPr>
              <p:spPr>
                <a:xfrm rot="5400000">
                  <a:off x="20700" y="4140"/>
                  <a:ext cx="43561" cy="57601"/>
                </a:xfrm>
                <a:prstGeom prst="rect">
                  <a:avLst/>
                </a:prstGeom>
                <a:solidFill>
                  <a:srgbClr val="808080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1568" name="Group 121"/>
                <p:cNvGrpSpPr/>
                <p:nvPr/>
              </p:nvGrpSpPr>
              <p:grpSpPr>
                <a:xfrm>
                  <a:off x="27515" y="42970"/>
                  <a:ext cx="28850" cy="12701"/>
                  <a:chOff x="0" y="0"/>
                  <a:chExt cx="28849" cy="12699"/>
                </a:xfrm>
              </p:grpSpPr>
              <p:sp>
                <p:nvSpPr>
                  <p:cNvPr id="1560" name="Line 122"/>
                  <p:cNvSpPr/>
                  <p:nvPr/>
                </p:nvSpPr>
                <p:spPr>
                  <a:xfrm flipV="1">
                    <a:off x="828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61" name="Line 123"/>
                  <p:cNvSpPr/>
                  <p:nvPr/>
                </p:nvSpPr>
                <p:spPr>
                  <a:xfrm flipV="1">
                    <a:off x="396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62" name="Line 124"/>
                  <p:cNvSpPr/>
                  <p:nvPr/>
                </p:nvSpPr>
                <p:spPr>
                  <a:xfrm flipV="1">
                    <a:off x="-1" y="-1"/>
                    <a:ext cx="411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63" name="Line 125"/>
                  <p:cNvSpPr/>
                  <p:nvPr/>
                </p:nvSpPr>
                <p:spPr>
                  <a:xfrm flipV="1">
                    <a:off x="2052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64" name="Line 126"/>
                  <p:cNvSpPr/>
                  <p:nvPr/>
                </p:nvSpPr>
                <p:spPr>
                  <a:xfrm flipV="1">
                    <a:off x="1620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65" name="Line 127"/>
                  <p:cNvSpPr/>
                  <p:nvPr/>
                </p:nvSpPr>
                <p:spPr>
                  <a:xfrm flipV="1">
                    <a:off x="1224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66" name="Line 128"/>
                  <p:cNvSpPr/>
                  <p:nvPr/>
                </p:nvSpPr>
                <p:spPr>
                  <a:xfrm flipV="1">
                    <a:off x="2844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67" name="Line 129"/>
                  <p:cNvSpPr/>
                  <p:nvPr/>
                </p:nvSpPr>
                <p:spPr>
                  <a:xfrm flipV="1">
                    <a:off x="2448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</p:grpSp>
          </p:grpSp>
          <p:grpSp>
            <p:nvGrpSpPr>
              <p:cNvPr id="1581" name="Group 130"/>
              <p:cNvGrpSpPr/>
              <p:nvPr/>
            </p:nvGrpSpPr>
            <p:grpSpPr>
              <a:xfrm>
                <a:off x="95760" y="-1"/>
                <a:ext cx="84601" cy="66242"/>
                <a:chOff x="0" y="0"/>
                <a:chExt cx="84600" cy="66240"/>
              </a:xfrm>
            </p:grpSpPr>
            <p:sp>
              <p:nvSpPr>
                <p:cNvPr id="1570" name="Rectangle 131"/>
                <p:cNvSpPr/>
                <p:nvPr/>
              </p:nvSpPr>
              <p:spPr>
                <a:xfrm rot="5400000">
                  <a:off x="9179" y="-9180"/>
                  <a:ext cx="66242" cy="84601"/>
                </a:xfrm>
                <a:prstGeom prst="rect">
                  <a:avLst/>
                </a:prstGeom>
                <a:solidFill>
                  <a:srgbClr val="777777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571" name="Rectangle 132"/>
                <p:cNvSpPr/>
                <p:nvPr/>
              </p:nvSpPr>
              <p:spPr>
                <a:xfrm rot="5400000">
                  <a:off x="20340" y="4140"/>
                  <a:ext cx="43561" cy="57601"/>
                </a:xfrm>
                <a:prstGeom prst="rect">
                  <a:avLst/>
                </a:prstGeom>
                <a:solidFill>
                  <a:srgbClr val="808080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1580" name="Group 133"/>
                <p:cNvGrpSpPr/>
                <p:nvPr/>
              </p:nvGrpSpPr>
              <p:grpSpPr>
                <a:xfrm>
                  <a:off x="27155" y="43330"/>
                  <a:ext cx="29210" cy="12701"/>
                  <a:chOff x="0" y="0"/>
                  <a:chExt cx="29209" cy="12699"/>
                </a:xfrm>
              </p:grpSpPr>
              <p:sp>
                <p:nvSpPr>
                  <p:cNvPr id="1572" name="Line 134"/>
                  <p:cNvSpPr/>
                  <p:nvPr/>
                </p:nvSpPr>
                <p:spPr>
                  <a:xfrm flipV="1">
                    <a:off x="828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73" name="Line 135"/>
                  <p:cNvSpPr/>
                  <p:nvPr/>
                </p:nvSpPr>
                <p:spPr>
                  <a:xfrm flipV="1">
                    <a:off x="432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74" name="Line 136"/>
                  <p:cNvSpPr/>
                  <p:nvPr/>
                </p:nvSpPr>
                <p:spPr>
                  <a:xfrm flipV="1">
                    <a:off x="-1" y="-1"/>
                    <a:ext cx="411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75" name="Line 137"/>
                  <p:cNvSpPr/>
                  <p:nvPr/>
                </p:nvSpPr>
                <p:spPr>
                  <a:xfrm flipV="1">
                    <a:off x="2052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76" name="Line 138"/>
                  <p:cNvSpPr/>
                  <p:nvPr/>
                </p:nvSpPr>
                <p:spPr>
                  <a:xfrm flipV="1">
                    <a:off x="1656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77" name="Line 139"/>
                  <p:cNvSpPr/>
                  <p:nvPr/>
                </p:nvSpPr>
                <p:spPr>
                  <a:xfrm flipV="1">
                    <a:off x="1224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78" name="Line 140"/>
                  <p:cNvSpPr/>
                  <p:nvPr/>
                </p:nvSpPr>
                <p:spPr>
                  <a:xfrm flipV="1">
                    <a:off x="2880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79" name="Line 141"/>
                  <p:cNvSpPr/>
                  <p:nvPr/>
                </p:nvSpPr>
                <p:spPr>
                  <a:xfrm flipV="1">
                    <a:off x="2484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</p:grpSp>
          </p:grpSp>
          <p:grpSp>
            <p:nvGrpSpPr>
              <p:cNvPr id="1593" name="Group 142"/>
              <p:cNvGrpSpPr/>
              <p:nvPr/>
            </p:nvGrpSpPr>
            <p:grpSpPr>
              <a:xfrm>
                <a:off x="190440" y="-1"/>
                <a:ext cx="84601" cy="66242"/>
                <a:chOff x="0" y="0"/>
                <a:chExt cx="84600" cy="66240"/>
              </a:xfrm>
            </p:grpSpPr>
            <p:sp>
              <p:nvSpPr>
                <p:cNvPr id="1582" name="Rectangle 143"/>
                <p:cNvSpPr/>
                <p:nvPr/>
              </p:nvSpPr>
              <p:spPr>
                <a:xfrm rot="5400000">
                  <a:off x="9179" y="-9180"/>
                  <a:ext cx="66242" cy="84601"/>
                </a:xfrm>
                <a:prstGeom prst="rect">
                  <a:avLst/>
                </a:prstGeom>
                <a:solidFill>
                  <a:srgbClr val="777777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583" name="Rectangle 144"/>
                <p:cNvSpPr/>
                <p:nvPr/>
              </p:nvSpPr>
              <p:spPr>
                <a:xfrm rot="5400000">
                  <a:off x="20700" y="4140"/>
                  <a:ext cx="43561" cy="57601"/>
                </a:xfrm>
                <a:prstGeom prst="rect">
                  <a:avLst/>
                </a:prstGeom>
                <a:solidFill>
                  <a:srgbClr val="808080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1592" name="Group 145"/>
                <p:cNvGrpSpPr/>
                <p:nvPr/>
              </p:nvGrpSpPr>
              <p:grpSpPr>
                <a:xfrm>
                  <a:off x="27515" y="43330"/>
                  <a:ext cx="28850" cy="12701"/>
                  <a:chOff x="0" y="0"/>
                  <a:chExt cx="28849" cy="12699"/>
                </a:xfrm>
              </p:grpSpPr>
              <p:sp>
                <p:nvSpPr>
                  <p:cNvPr id="1584" name="Line 146"/>
                  <p:cNvSpPr/>
                  <p:nvPr/>
                </p:nvSpPr>
                <p:spPr>
                  <a:xfrm flipV="1">
                    <a:off x="828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85" name="Line 147"/>
                  <p:cNvSpPr/>
                  <p:nvPr/>
                </p:nvSpPr>
                <p:spPr>
                  <a:xfrm flipV="1">
                    <a:off x="396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86" name="Line 148"/>
                  <p:cNvSpPr/>
                  <p:nvPr/>
                </p:nvSpPr>
                <p:spPr>
                  <a:xfrm flipV="1">
                    <a:off x="-1" y="-1"/>
                    <a:ext cx="411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87" name="Line 149"/>
                  <p:cNvSpPr/>
                  <p:nvPr/>
                </p:nvSpPr>
                <p:spPr>
                  <a:xfrm flipV="1">
                    <a:off x="2052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88" name="Line 150"/>
                  <p:cNvSpPr/>
                  <p:nvPr/>
                </p:nvSpPr>
                <p:spPr>
                  <a:xfrm flipV="1">
                    <a:off x="1620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89" name="Line 151"/>
                  <p:cNvSpPr/>
                  <p:nvPr/>
                </p:nvSpPr>
                <p:spPr>
                  <a:xfrm flipV="1">
                    <a:off x="1224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90" name="Line 152"/>
                  <p:cNvSpPr/>
                  <p:nvPr/>
                </p:nvSpPr>
                <p:spPr>
                  <a:xfrm flipV="1">
                    <a:off x="2844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91" name="Line 153"/>
                  <p:cNvSpPr/>
                  <p:nvPr/>
                </p:nvSpPr>
                <p:spPr>
                  <a:xfrm flipV="1">
                    <a:off x="2448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</p:grpSp>
          </p:grpSp>
          <p:grpSp>
            <p:nvGrpSpPr>
              <p:cNvPr id="1605" name="Group 154"/>
              <p:cNvGrpSpPr/>
              <p:nvPr/>
            </p:nvGrpSpPr>
            <p:grpSpPr>
              <a:xfrm>
                <a:off x="285480" y="-1"/>
                <a:ext cx="84601" cy="66242"/>
                <a:chOff x="0" y="0"/>
                <a:chExt cx="84600" cy="66240"/>
              </a:xfrm>
            </p:grpSpPr>
            <p:sp>
              <p:nvSpPr>
                <p:cNvPr id="1594" name="Rectangle 155"/>
                <p:cNvSpPr/>
                <p:nvPr/>
              </p:nvSpPr>
              <p:spPr>
                <a:xfrm rot="5400000">
                  <a:off x="9179" y="-9180"/>
                  <a:ext cx="66242" cy="84601"/>
                </a:xfrm>
                <a:prstGeom prst="rect">
                  <a:avLst/>
                </a:prstGeom>
                <a:solidFill>
                  <a:srgbClr val="777777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595" name="Rectangle 156"/>
                <p:cNvSpPr/>
                <p:nvPr/>
              </p:nvSpPr>
              <p:spPr>
                <a:xfrm rot="5400000">
                  <a:off x="20340" y="4140"/>
                  <a:ext cx="43561" cy="57601"/>
                </a:xfrm>
                <a:prstGeom prst="rect">
                  <a:avLst/>
                </a:prstGeom>
                <a:solidFill>
                  <a:srgbClr val="808080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1604" name="Group 157"/>
                <p:cNvGrpSpPr/>
                <p:nvPr/>
              </p:nvGrpSpPr>
              <p:grpSpPr>
                <a:xfrm>
                  <a:off x="27155" y="43330"/>
                  <a:ext cx="29210" cy="12701"/>
                  <a:chOff x="0" y="0"/>
                  <a:chExt cx="29209" cy="12699"/>
                </a:xfrm>
              </p:grpSpPr>
              <p:sp>
                <p:nvSpPr>
                  <p:cNvPr id="1596" name="Line 158"/>
                  <p:cNvSpPr/>
                  <p:nvPr/>
                </p:nvSpPr>
                <p:spPr>
                  <a:xfrm flipV="1">
                    <a:off x="828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97" name="Line 159"/>
                  <p:cNvSpPr/>
                  <p:nvPr/>
                </p:nvSpPr>
                <p:spPr>
                  <a:xfrm flipV="1">
                    <a:off x="432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98" name="Line 160"/>
                  <p:cNvSpPr/>
                  <p:nvPr/>
                </p:nvSpPr>
                <p:spPr>
                  <a:xfrm flipV="1">
                    <a:off x="-1" y="-1"/>
                    <a:ext cx="411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99" name="Line 161"/>
                  <p:cNvSpPr/>
                  <p:nvPr/>
                </p:nvSpPr>
                <p:spPr>
                  <a:xfrm flipV="1">
                    <a:off x="2052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600" name="Line 162"/>
                  <p:cNvSpPr/>
                  <p:nvPr/>
                </p:nvSpPr>
                <p:spPr>
                  <a:xfrm flipV="1">
                    <a:off x="1656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601" name="Line 163"/>
                  <p:cNvSpPr/>
                  <p:nvPr/>
                </p:nvSpPr>
                <p:spPr>
                  <a:xfrm flipV="1">
                    <a:off x="1224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602" name="Line 164"/>
                  <p:cNvSpPr/>
                  <p:nvPr/>
                </p:nvSpPr>
                <p:spPr>
                  <a:xfrm flipV="1">
                    <a:off x="2880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603" name="Line 165"/>
                  <p:cNvSpPr/>
                  <p:nvPr/>
                </p:nvSpPr>
                <p:spPr>
                  <a:xfrm flipV="1">
                    <a:off x="24840" y="-1"/>
                    <a:ext cx="410" cy="1270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</p:grpSp>
          </p:grpSp>
        </p:grpSp>
      </p:grpSp>
      <p:pic>
        <p:nvPicPr>
          <p:cNvPr id="1608" name="Picture 166" descr="Picture 166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994480" y="1268640"/>
            <a:ext cx="658441" cy="482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09" name="Picture 167" descr="Picture 167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329120" y="1448280"/>
            <a:ext cx="674281" cy="4964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0" name="Picture 168" descr="Picture 168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465920" y="3654719"/>
            <a:ext cx="448921" cy="18072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1" name="Picture 169" descr="Picture 169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140560" y="1268640"/>
            <a:ext cx="674281" cy="4964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2" name="Picture 170" descr="Picture 170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850199" y="2122920"/>
            <a:ext cx="517321" cy="439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3" name="Picture 171" descr="Picture 171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40199" y="2034000"/>
            <a:ext cx="517322" cy="439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4" name="Picture 172" descr="Picture 172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635919" y="3157920"/>
            <a:ext cx="658441" cy="482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5" name="Picture 173" descr="Picture 173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580200" y="2978640"/>
            <a:ext cx="658441" cy="482401"/>
          </a:xfrm>
          <a:prstGeom prst="rect">
            <a:avLst/>
          </a:prstGeom>
          <a:ln w="12700">
            <a:miter lim="400000"/>
          </a:ln>
        </p:spPr>
      </p:pic>
      <p:sp>
        <p:nvSpPr>
          <p:cNvPr id="1616" name="Line 174"/>
          <p:cNvSpPr/>
          <p:nvPr/>
        </p:nvSpPr>
        <p:spPr>
          <a:xfrm flipH="1">
            <a:off x="1690920" y="2752919"/>
            <a:ext cx="538201" cy="901801"/>
          </a:xfrm>
          <a:prstGeom prst="line">
            <a:avLst/>
          </a:prstGeom>
          <a:ln w="12700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617" name="Line 175"/>
          <p:cNvSpPr/>
          <p:nvPr/>
        </p:nvSpPr>
        <p:spPr>
          <a:xfrm flipH="1">
            <a:off x="2365560" y="2078279"/>
            <a:ext cx="358921" cy="630001"/>
          </a:xfrm>
          <a:prstGeom prst="line">
            <a:avLst/>
          </a:prstGeom>
          <a:ln w="12700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618" name="Line 176"/>
          <p:cNvSpPr/>
          <p:nvPr/>
        </p:nvSpPr>
        <p:spPr>
          <a:xfrm>
            <a:off x="3038760" y="2122559"/>
            <a:ext cx="496801" cy="676441"/>
          </a:xfrm>
          <a:prstGeom prst="line">
            <a:avLst/>
          </a:prstGeom>
          <a:ln w="12700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619" name="Line 177"/>
          <p:cNvSpPr/>
          <p:nvPr/>
        </p:nvSpPr>
        <p:spPr>
          <a:xfrm>
            <a:off x="2319839" y="2752919"/>
            <a:ext cx="900001" cy="46081"/>
          </a:xfrm>
          <a:prstGeom prst="line">
            <a:avLst/>
          </a:prstGeom>
          <a:ln w="12700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620" name="Line 178"/>
          <p:cNvSpPr/>
          <p:nvPr/>
        </p:nvSpPr>
        <p:spPr>
          <a:xfrm>
            <a:off x="1510199" y="2392559"/>
            <a:ext cx="674641" cy="315721"/>
          </a:xfrm>
          <a:prstGeom prst="line">
            <a:avLst/>
          </a:prstGeom>
          <a:ln w="12700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621" name="Line 179"/>
          <p:cNvSpPr/>
          <p:nvPr/>
        </p:nvSpPr>
        <p:spPr>
          <a:xfrm>
            <a:off x="1914839" y="1717919"/>
            <a:ext cx="944641" cy="360361"/>
          </a:xfrm>
          <a:prstGeom prst="line">
            <a:avLst/>
          </a:prstGeom>
          <a:ln w="12700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622" name="Line 180"/>
          <p:cNvSpPr/>
          <p:nvPr/>
        </p:nvSpPr>
        <p:spPr>
          <a:xfrm>
            <a:off x="2724480" y="1538280"/>
            <a:ext cx="135001" cy="540001"/>
          </a:xfrm>
          <a:prstGeom prst="line">
            <a:avLst/>
          </a:prstGeom>
          <a:ln w="12700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623" name="Line 181"/>
          <p:cNvSpPr/>
          <p:nvPr/>
        </p:nvSpPr>
        <p:spPr>
          <a:xfrm flipH="1">
            <a:off x="2949839" y="1403639"/>
            <a:ext cx="406441" cy="674642"/>
          </a:xfrm>
          <a:prstGeom prst="line">
            <a:avLst/>
          </a:prstGeom>
          <a:ln w="12700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624" name="Line 182"/>
          <p:cNvSpPr/>
          <p:nvPr/>
        </p:nvSpPr>
        <p:spPr>
          <a:xfrm flipH="1">
            <a:off x="3084840" y="1852920"/>
            <a:ext cx="674641" cy="269641"/>
          </a:xfrm>
          <a:prstGeom prst="line">
            <a:avLst/>
          </a:prstGeom>
          <a:ln w="12700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625" name="Line 183"/>
          <p:cNvSpPr/>
          <p:nvPr/>
        </p:nvSpPr>
        <p:spPr>
          <a:xfrm flipH="1">
            <a:off x="3535560" y="2303640"/>
            <a:ext cx="540001" cy="449281"/>
          </a:xfrm>
          <a:prstGeom prst="line">
            <a:avLst/>
          </a:prstGeom>
          <a:ln w="12700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626" name="Line 184"/>
          <p:cNvSpPr/>
          <p:nvPr/>
        </p:nvSpPr>
        <p:spPr>
          <a:xfrm flipV="1">
            <a:off x="3129120" y="2799000"/>
            <a:ext cx="136801" cy="449281"/>
          </a:xfrm>
          <a:prstGeom prst="line">
            <a:avLst/>
          </a:prstGeom>
          <a:ln w="12700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627" name="Line 185"/>
          <p:cNvSpPr/>
          <p:nvPr/>
        </p:nvSpPr>
        <p:spPr>
          <a:xfrm flipH="1" flipV="1">
            <a:off x="3400919" y="2799000"/>
            <a:ext cx="674641" cy="223921"/>
          </a:xfrm>
          <a:prstGeom prst="line">
            <a:avLst/>
          </a:prstGeom>
          <a:ln w="12700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628" name="AutoShape 187"/>
          <p:cNvSpPr/>
          <p:nvPr/>
        </p:nvSpPr>
        <p:spPr>
          <a:xfrm>
            <a:off x="4526639" y="2259359"/>
            <a:ext cx="583921" cy="450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9933"/>
          </a:solidFill>
          <a:ln>
            <a:solidFill>
              <a:srgbClr val="FF0000"/>
            </a:solidFill>
            <a:miter/>
          </a:ln>
        </p:spPr>
        <p:txBody>
          <a:bodyPr lIns="0" tIns="0" rIns="0" bIns="0"/>
          <a:lstStyle/>
          <a:p>
            <a:pPr/>
          </a:p>
        </p:txBody>
      </p:sp>
      <p:grpSp>
        <p:nvGrpSpPr>
          <p:cNvPr id="1631" name="Group 188"/>
          <p:cNvGrpSpPr/>
          <p:nvPr/>
        </p:nvGrpSpPr>
        <p:grpSpPr>
          <a:xfrm>
            <a:off x="5709303" y="1586350"/>
            <a:ext cx="1592154" cy="1475980"/>
            <a:chOff x="0" y="0"/>
            <a:chExt cx="1592153" cy="1475979"/>
          </a:xfrm>
        </p:grpSpPr>
        <p:sp>
          <p:nvSpPr>
            <p:cNvPr id="1629" name="Freeform 189"/>
            <p:cNvSpPr/>
            <p:nvPr/>
          </p:nvSpPr>
          <p:spPr>
            <a:xfrm rot="19469399">
              <a:off x="121616" y="312649"/>
              <a:ext cx="1348921" cy="850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  <a:close/>
                </a:path>
              </a:pathLst>
            </a:custGeom>
            <a:solidFill>
              <a:srgbClr val="CCEC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630" name="Freeform 190"/>
            <p:cNvSpPr/>
            <p:nvPr/>
          </p:nvSpPr>
          <p:spPr>
            <a:xfrm rot="19469399">
              <a:off x="121616" y="312649"/>
              <a:ext cx="1348921" cy="850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</a:path>
              </a:pathLst>
            </a:custGeom>
            <a:solidFill>
              <a:srgbClr val="CCFFC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pic>
        <p:nvPicPr>
          <p:cNvPr id="1632" name="Picture 191" descr="Picture 19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36279" y="2663999"/>
            <a:ext cx="448921" cy="22968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644" name="Group 192"/>
          <p:cNvGrpSpPr/>
          <p:nvPr/>
        </p:nvGrpSpPr>
        <p:grpSpPr>
          <a:xfrm>
            <a:off x="6335279" y="2804040"/>
            <a:ext cx="70921" cy="68041"/>
            <a:chOff x="0" y="0"/>
            <a:chExt cx="70919" cy="68040"/>
          </a:xfrm>
        </p:grpSpPr>
        <p:sp>
          <p:nvSpPr>
            <p:cNvPr id="1633" name="Rectangle 193"/>
            <p:cNvSpPr/>
            <p:nvPr/>
          </p:nvSpPr>
          <p:spPr>
            <a:xfrm rot="5400000">
              <a:off x="1439" y="-1440"/>
              <a:ext cx="68042" cy="70920"/>
            </a:xfrm>
            <a:prstGeom prst="rect">
              <a:avLst/>
            </a:prstGeom>
            <a:solidFill>
              <a:srgbClr val="CCFFCC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634" name="Rectangle 194"/>
            <p:cNvSpPr/>
            <p:nvPr/>
          </p:nvSpPr>
          <p:spPr>
            <a:xfrm rot="5400000">
              <a:off x="12959" y="9360"/>
              <a:ext cx="44642" cy="48241"/>
            </a:xfrm>
            <a:prstGeom prst="rect">
              <a:avLst/>
            </a:prstGeom>
            <a:solidFill>
              <a:srgbClr val="CCFFCC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grpSp>
          <p:nvGrpSpPr>
            <p:cNvPr id="1643" name="Group 195"/>
            <p:cNvGrpSpPr/>
            <p:nvPr/>
          </p:nvGrpSpPr>
          <p:grpSpPr>
            <a:xfrm>
              <a:off x="22655" y="43870"/>
              <a:ext cx="24170" cy="12701"/>
              <a:chOff x="0" y="0"/>
              <a:chExt cx="24169" cy="12699"/>
            </a:xfrm>
          </p:grpSpPr>
          <p:sp>
            <p:nvSpPr>
              <p:cNvPr id="1635" name="Line 196"/>
              <p:cNvSpPr/>
              <p:nvPr/>
            </p:nvSpPr>
            <p:spPr>
              <a:xfrm flipV="1">
                <a:off x="684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36" name="Line 197"/>
              <p:cNvSpPr/>
              <p:nvPr/>
            </p:nvSpPr>
            <p:spPr>
              <a:xfrm flipV="1">
                <a:off x="324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37" name="Line 198"/>
              <p:cNvSpPr/>
              <p:nvPr/>
            </p:nvSpPr>
            <p:spPr>
              <a:xfrm flipV="1">
                <a:off x="-1" y="-1"/>
                <a:ext cx="411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38" name="Line 199"/>
              <p:cNvSpPr/>
              <p:nvPr/>
            </p:nvSpPr>
            <p:spPr>
              <a:xfrm flipV="1">
                <a:off x="1692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39" name="Line 200"/>
              <p:cNvSpPr/>
              <p:nvPr/>
            </p:nvSpPr>
            <p:spPr>
              <a:xfrm flipV="1">
                <a:off x="1368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40" name="Line 201"/>
              <p:cNvSpPr/>
              <p:nvPr/>
            </p:nvSpPr>
            <p:spPr>
              <a:xfrm flipV="1">
                <a:off x="1008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41" name="Line 202"/>
              <p:cNvSpPr/>
              <p:nvPr/>
            </p:nvSpPr>
            <p:spPr>
              <a:xfrm flipV="1">
                <a:off x="2376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42" name="Line 203"/>
              <p:cNvSpPr/>
              <p:nvPr/>
            </p:nvSpPr>
            <p:spPr>
              <a:xfrm flipV="1">
                <a:off x="2052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1656" name="Group 204"/>
          <p:cNvGrpSpPr/>
          <p:nvPr/>
        </p:nvGrpSpPr>
        <p:grpSpPr>
          <a:xfrm>
            <a:off x="6414480" y="2804040"/>
            <a:ext cx="70921" cy="68041"/>
            <a:chOff x="0" y="0"/>
            <a:chExt cx="70919" cy="68040"/>
          </a:xfrm>
        </p:grpSpPr>
        <p:sp>
          <p:nvSpPr>
            <p:cNvPr id="1645" name="Rectangle 205"/>
            <p:cNvSpPr/>
            <p:nvPr/>
          </p:nvSpPr>
          <p:spPr>
            <a:xfrm rot="5400000">
              <a:off x="1439" y="-1440"/>
              <a:ext cx="68042" cy="70920"/>
            </a:xfrm>
            <a:prstGeom prst="rect">
              <a:avLst/>
            </a:prstGeom>
            <a:solidFill>
              <a:srgbClr val="99CC00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646" name="Rectangle 206"/>
            <p:cNvSpPr/>
            <p:nvPr/>
          </p:nvSpPr>
          <p:spPr>
            <a:xfrm rot="5400000">
              <a:off x="13319" y="9360"/>
              <a:ext cx="44642" cy="48241"/>
            </a:xfrm>
            <a:prstGeom prst="rect">
              <a:avLst/>
            </a:prstGeom>
            <a:solidFill>
              <a:srgbClr val="99CC00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grpSp>
          <p:nvGrpSpPr>
            <p:cNvPr id="1655" name="Group 207"/>
            <p:cNvGrpSpPr/>
            <p:nvPr/>
          </p:nvGrpSpPr>
          <p:grpSpPr>
            <a:xfrm>
              <a:off x="22655" y="43870"/>
              <a:ext cx="24530" cy="12701"/>
              <a:chOff x="0" y="0"/>
              <a:chExt cx="24529" cy="12699"/>
            </a:xfrm>
          </p:grpSpPr>
          <p:sp>
            <p:nvSpPr>
              <p:cNvPr id="1647" name="Line 208"/>
              <p:cNvSpPr/>
              <p:nvPr/>
            </p:nvSpPr>
            <p:spPr>
              <a:xfrm flipV="1">
                <a:off x="684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48" name="Line 209"/>
              <p:cNvSpPr/>
              <p:nvPr/>
            </p:nvSpPr>
            <p:spPr>
              <a:xfrm flipV="1">
                <a:off x="360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49" name="Line 210"/>
              <p:cNvSpPr/>
              <p:nvPr/>
            </p:nvSpPr>
            <p:spPr>
              <a:xfrm flipV="1">
                <a:off x="-1" y="-1"/>
                <a:ext cx="411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50" name="Line 211"/>
              <p:cNvSpPr/>
              <p:nvPr/>
            </p:nvSpPr>
            <p:spPr>
              <a:xfrm flipV="1">
                <a:off x="1728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51" name="Line 212"/>
              <p:cNvSpPr/>
              <p:nvPr/>
            </p:nvSpPr>
            <p:spPr>
              <a:xfrm flipV="1">
                <a:off x="1368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52" name="Line 213"/>
              <p:cNvSpPr/>
              <p:nvPr/>
            </p:nvSpPr>
            <p:spPr>
              <a:xfrm flipV="1">
                <a:off x="1044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53" name="Line 214"/>
              <p:cNvSpPr/>
              <p:nvPr/>
            </p:nvSpPr>
            <p:spPr>
              <a:xfrm flipV="1">
                <a:off x="2412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54" name="Line 215"/>
              <p:cNvSpPr/>
              <p:nvPr/>
            </p:nvSpPr>
            <p:spPr>
              <a:xfrm flipV="1">
                <a:off x="2052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1668" name="Group 216"/>
          <p:cNvGrpSpPr/>
          <p:nvPr/>
        </p:nvGrpSpPr>
        <p:grpSpPr>
          <a:xfrm>
            <a:off x="6494040" y="2804040"/>
            <a:ext cx="70921" cy="68041"/>
            <a:chOff x="0" y="0"/>
            <a:chExt cx="70919" cy="68040"/>
          </a:xfrm>
        </p:grpSpPr>
        <p:sp>
          <p:nvSpPr>
            <p:cNvPr id="1657" name="Rectangle 217"/>
            <p:cNvSpPr/>
            <p:nvPr/>
          </p:nvSpPr>
          <p:spPr>
            <a:xfrm rot="5400000">
              <a:off x="1439" y="-1440"/>
              <a:ext cx="68042" cy="70920"/>
            </a:xfrm>
            <a:prstGeom prst="rect">
              <a:avLst/>
            </a:prstGeom>
            <a:solidFill>
              <a:srgbClr val="99CC00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658" name="Rectangle 218"/>
            <p:cNvSpPr/>
            <p:nvPr/>
          </p:nvSpPr>
          <p:spPr>
            <a:xfrm rot="5400000">
              <a:off x="12959" y="9360"/>
              <a:ext cx="44642" cy="48241"/>
            </a:xfrm>
            <a:prstGeom prst="rect">
              <a:avLst/>
            </a:prstGeom>
            <a:solidFill>
              <a:srgbClr val="99CC00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grpSp>
          <p:nvGrpSpPr>
            <p:cNvPr id="1667" name="Group 219"/>
            <p:cNvGrpSpPr/>
            <p:nvPr/>
          </p:nvGrpSpPr>
          <p:grpSpPr>
            <a:xfrm>
              <a:off x="22655" y="43870"/>
              <a:ext cx="24170" cy="12701"/>
              <a:chOff x="0" y="0"/>
              <a:chExt cx="24169" cy="12699"/>
            </a:xfrm>
          </p:grpSpPr>
          <p:sp>
            <p:nvSpPr>
              <p:cNvPr id="1659" name="Line 220"/>
              <p:cNvSpPr/>
              <p:nvPr/>
            </p:nvSpPr>
            <p:spPr>
              <a:xfrm flipV="1">
                <a:off x="684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60" name="Line 221"/>
              <p:cNvSpPr/>
              <p:nvPr/>
            </p:nvSpPr>
            <p:spPr>
              <a:xfrm flipV="1">
                <a:off x="324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61" name="Line 222"/>
              <p:cNvSpPr/>
              <p:nvPr/>
            </p:nvSpPr>
            <p:spPr>
              <a:xfrm flipV="1">
                <a:off x="-1" y="-1"/>
                <a:ext cx="411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62" name="Line 223"/>
              <p:cNvSpPr/>
              <p:nvPr/>
            </p:nvSpPr>
            <p:spPr>
              <a:xfrm flipV="1">
                <a:off x="1692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63" name="Line 224"/>
              <p:cNvSpPr/>
              <p:nvPr/>
            </p:nvSpPr>
            <p:spPr>
              <a:xfrm flipV="1">
                <a:off x="1368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64" name="Line 225"/>
              <p:cNvSpPr/>
              <p:nvPr/>
            </p:nvSpPr>
            <p:spPr>
              <a:xfrm flipV="1">
                <a:off x="1008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65" name="Line 226"/>
              <p:cNvSpPr/>
              <p:nvPr/>
            </p:nvSpPr>
            <p:spPr>
              <a:xfrm flipV="1">
                <a:off x="2376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66" name="Line 227"/>
              <p:cNvSpPr/>
              <p:nvPr/>
            </p:nvSpPr>
            <p:spPr>
              <a:xfrm flipV="1">
                <a:off x="2052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1680" name="Group 228"/>
          <p:cNvGrpSpPr/>
          <p:nvPr/>
        </p:nvGrpSpPr>
        <p:grpSpPr>
          <a:xfrm>
            <a:off x="6573239" y="2804040"/>
            <a:ext cx="70921" cy="68041"/>
            <a:chOff x="0" y="0"/>
            <a:chExt cx="70919" cy="68040"/>
          </a:xfrm>
        </p:grpSpPr>
        <p:sp>
          <p:nvSpPr>
            <p:cNvPr id="1669" name="Rectangle 229"/>
            <p:cNvSpPr/>
            <p:nvPr/>
          </p:nvSpPr>
          <p:spPr>
            <a:xfrm rot="5400000">
              <a:off x="1439" y="-1440"/>
              <a:ext cx="68042" cy="70920"/>
            </a:xfrm>
            <a:prstGeom prst="rect">
              <a:avLst/>
            </a:prstGeom>
            <a:solidFill>
              <a:srgbClr val="FFFF99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670" name="Rectangle 230"/>
            <p:cNvSpPr/>
            <p:nvPr/>
          </p:nvSpPr>
          <p:spPr>
            <a:xfrm rot="5400000">
              <a:off x="12959" y="9360"/>
              <a:ext cx="44642" cy="48241"/>
            </a:xfrm>
            <a:prstGeom prst="rect">
              <a:avLst/>
            </a:prstGeom>
            <a:solidFill>
              <a:srgbClr val="FFFF99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grpSp>
          <p:nvGrpSpPr>
            <p:cNvPr id="1679" name="Group 231"/>
            <p:cNvGrpSpPr/>
            <p:nvPr/>
          </p:nvGrpSpPr>
          <p:grpSpPr>
            <a:xfrm>
              <a:off x="22655" y="43870"/>
              <a:ext cx="24530" cy="12701"/>
              <a:chOff x="0" y="0"/>
              <a:chExt cx="24529" cy="12699"/>
            </a:xfrm>
          </p:grpSpPr>
          <p:sp>
            <p:nvSpPr>
              <p:cNvPr id="1671" name="Line 232"/>
              <p:cNvSpPr/>
              <p:nvPr/>
            </p:nvSpPr>
            <p:spPr>
              <a:xfrm flipV="1">
                <a:off x="684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72" name="Line 233"/>
              <p:cNvSpPr/>
              <p:nvPr/>
            </p:nvSpPr>
            <p:spPr>
              <a:xfrm flipV="1">
                <a:off x="360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73" name="Line 234"/>
              <p:cNvSpPr/>
              <p:nvPr/>
            </p:nvSpPr>
            <p:spPr>
              <a:xfrm flipV="1">
                <a:off x="-1" y="-1"/>
                <a:ext cx="411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74" name="Line 235"/>
              <p:cNvSpPr/>
              <p:nvPr/>
            </p:nvSpPr>
            <p:spPr>
              <a:xfrm flipV="1">
                <a:off x="1728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75" name="Line 236"/>
              <p:cNvSpPr/>
              <p:nvPr/>
            </p:nvSpPr>
            <p:spPr>
              <a:xfrm flipV="1">
                <a:off x="1368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76" name="Line 237"/>
              <p:cNvSpPr/>
              <p:nvPr/>
            </p:nvSpPr>
            <p:spPr>
              <a:xfrm flipV="1">
                <a:off x="1044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77" name="Line 238"/>
              <p:cNvSpPr/>
              <p:nvPr/>
            </p:nvSpPr>
            <p:spPr>
              <a:xfrm flipV="1">
                <a:off x="2412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78" name="Line 239"/>
              <p:cNvSpPr/>
              <p:nvPr/>
            </p:nvSpPr>
            <p:spPr>
              <a:xfrm flipV="1">
                <a:off x="2052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</p:grpSp>
      </p:grpSp>
      <p:pic>
        <p:nvPicPr>
          <p:cNvPr id="1681" name="Picture 240" descr="Picture 240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810920" y="1628999"/>
            <a:ext cx="517321" cy="439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82" name="Picture 241" descr="Picture 24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315559" y="2708640"/>
            <a:ext cx="585361" cy="23148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694" name="Group 242"/>
          <p:cNvGrpSpPr/>
          <p:nvPr/>
        </p:nvGrpSpPr>
        <p:grpSpPr>
          <a:xfrm>
            <a:off x="7423919" y="2849759"/>
            <a:ext cx="77401" cy="68041"/>
            <a:chOff x="0" y="0"/>
            <a:chExt cx="77399" cy="68040"/>
          </a:xfrm>
        </p:grpSpPr>
        <p:sp>
          <p:nvSpPr>
            <p:cNvPr id="1683" name="Rectangle 243"/>
            <p:cNvSpPr/>
            <p:nvPr/>
          </p:nvSpPr>
          <p:spPr>
            <a:xfrm rot="5400000">
              <a:off x="4679" y="-4680"/>
              <a:ext cx="68042" cy="77400"/>
            </a:xfrm>
            <a:prstGeom prst="rect">
              <a:avLst/>
            </a:prstGeom>
            <a:solidFill>
              <a:srgbClr val="FFFF99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684" name="Rectangle 244"/>
            <p:cNvSpPr/>
            <p:nvPr/>
          </p:nvSpPr>
          <p:spPr>
            <a:xfrm rot="5400000">
              <a:off x="16559" y="7560"/>
              <a:ext cx="44642" cy="52561"/>
            </a:xfrm>
            <a:prstGeom prst="rect">
              <a:avLst/>
            </a:prstGeom>
            <a:solidFill>
              <a:srgbClr val="FFFF99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grpSp>
          <p:nvGrpSpPr>
            <p:cNvPr id="1693" name="Group 245"/>
            <p:cNvGrpSpPr/>
            <p:nvPr/>
          </p:nvGrpSpPr>
          <p:grpSpPr>
            <a:xfrm>
              <a:off x="25175" y="44230"/>
              <a:ext cx="26330" cy="12701"/>
              <a:chOff x="0" y="0"/>
              <a:chExt cx="26329" cy="12699"/>
            </a:xfrm>
          </p:grpSpPr>
          <p:sp>
            <p:nvSpPr>
              <p:cNvPr id="1685" name="Line 246"/>
              <p:cNvSpPr/>
              <p:nvPr/>
            </p:nvSpPr>
            <p:spPr>
              <a:xfrm flipV="1">
                <a:off x="720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86" name="Line 247"/>
              <p:cNvSpPr/>
              <p:nvPr/>
            </p:nvSpPr>
            <p:spPr>
              <a:xfrm flipV="1">
                <a:off x="360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87" name="Line 248"/>
              <p:cNvSpPr/>
              <p:nvPr/>
            </p:nvSpPr>
            <p:spPr>
              <a:xfrm flipV="1">
                <a:off x="-1" y="-1"/>
                <a:ext cx="411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88" name="Line 249"/>
              <p:cNvSpPr/>
              <p:nvPr/>
            </p:nvSpPr>
            <p:spPr>
              <a:xfrm flipV="1">
                <a:off x="1836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89" name="Line 250"/>
              <p:cNvSpPr/>
              <p:nvPr/>
            </p:nvSpPr>
            <p:spPr>
              <a:xfrm flipV="1">
                <a:off x="1476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90" name="Line 251"/>
              <p:cNvSpPr/>
              <p:nvPr/>
            </p:nvSpPr>
            <p:spPr>
              <a:xfrm flipV="1">
                <a:off x="1116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91" name="Line 252"/>
              <p:cNvSpPr/>
              <p:nvPr/>
            </p:nvSpPr>
            <p:spPr>
              <a:xfrm flipV="1">
                <a:off x="2592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92" name="Line 253"/>
              <p:cNvSpPr/>
              <p:nvPr/>
            </p:nvSpPr>
            <p:spPr>
              <a:xfrm flipV="1">
                <a:off x="2232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1706" name="Group 254"/>
          <p:cNvGrpSpPr/>
          <p:nvPr/>
        </p:nvGrpSpPr>
        <p:grpSpPr>
          <a:xfrm>
            <a:off x="7511399" y="2849759"/>
            <a:ext cx="77401" cy="68041"/>
            <a:chOff x="0" y="0"/>
            <a:chExt cx="77399" cy="68040"/>
          </a:xfrm>
        </p:grpSpPr>
        <p:sp>
          <p:nvSpPr>
            <p:cNvPr id="1695" name="Rectangle 255"/>
            <p:cNvSpPr/>
            <p:nvPr/>
          </p:nvSpPr>
          <p:spPr>
            <a:xfrm rot="5400000">
              <a:off x="4679" y="-4680"/>
              <a:ext cx="68042" cy="77400"/>
            </a:xfrm>
            <a:prstGeom prst="rect">
              <a:avLst/>
            </a:prstGeom>
            <a:solidFill>
              <a:srgbClr val="FFFF99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696" name="Rectangle 256"/>
            <p:cNvSpPr/>
            <p:nvPr/>
          </p:nvSpPr>
          <p:spPr>
            <a:xfrm rot="5400000">
              <a:off x="16199" y="7560"/>
              <a:ext cx="44642" cy="52561"/>
            </a:xfrm>
            <a:prstGeom prst="rect">
              <a:avLst/>
            </a:prstGeom>
            <a:solidFill>
              <a:srgbClr val="FFFF99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grpSp>
          <p:nvGrpSpPr>
            <p:cNvPr id="1705" name="Group 257"/>
            <p:cNvGrpSpPr/>
            <p:nvPr/>
          </p:nvGrpSpPr>
          <p:grpSpPr>
            <a:xfrm>
              <a:off x="24815" y="44230"/>
              <a:ext cx="26690" cy="12701"/>
              <a:chOff x="0" y="0"/>
              <a:chExt cx="26689" cy="12699"/>
            </a:xfrm>
          </p:grpSpPr>
          <p:sp>
            <p:nvSpPr>
              <p:cNvPr id="1697" name="Line 258"/>
              <p:cNvSpPr/>
              <p:nvPr/>
            </p:nvSpPr>
            <p:spPr>
              <a:xfrm flipV="1">
                <a:off x="756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98" name="Line 259"/>
              <p:cNvSpPr/>
              <p:nvPr/>
            </p:nvSpPr>
            <p:spPr>
              <a:xfrm flipV="1">
                <a:off x="360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99" name="Line 260"/>
              <p:cNvSpPr/>
              <p:nvPr/>
            </p:nvSpPr>
            <p:spPr>
              <a:xfrm flipV="1">
                <a:off x="-1" y="-1"/>
                <a:ext cx="411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00" name="Line 261"/>
              <p:cNvSpPr/>
              <p:nvPr/>
            </p:nvSpPr>
            <p:spPr>
              <a:xfrm flipV="1">
                <a:off x="1872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01" name="Line 262"/>
              <p:cNvSpPr/>
              <p:nvPr/>
            </p:nvSpPr>
            <p:spPr>
              <a:xfrm flipV="1">
                <a:off x="1512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02" name="Line 263"/>
              <p:cNvSpPr/>
              <p:nvPr/>
            </p:nvSpPr>
            <p:spPr>
              <a:xfrm flipV="1">
                <a:off x="1116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03" name="Line 264"/>
              <p:cNvSpPr/>
              <p:nvPr/>
            </p:nvSpPr>
            <p:spPr>
              <a:xfrm flipV="1">
                <a:off x="2628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04" name="Line 265"/>
              <p:cNvSpPr/>
              <p:nvPr/>
            </p:nvSpPr>
            <p:spPr>
              <a:xfrm flipV="1">
                <a:off x="2232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1718" name="Group 266"/>
          <p:cNvGrpSpPr/>
          <p:nvPr/>
        </p:nvGrpSpPr>
        <p:grpSpPr>
          <a:xfrm>
            <a:off x="7598519" y="2849759"/>
            <a:ext cx="77401" cy="68041"/>
            <a:chOff x="0" y="0"/>
            <a:chExt cx="77399" cy="68040"/>
          </a:xfrm>
        </p:grpSpPr>
        <p:sp>
          <p:nvSpPr>
            <p:cNvPr id="1707" name="Rectangle 267"/>
            <p:cNvSpPr/>
            <p:nvPr/>
          </p:nvSpPr>
          <p:spPr>
            <a:xfrm rot="5400000">
              <a:off x="4679" y="-4680"/>
              <a:ext cx="68042" cy="77400"/>
            </a:xfrm>
            <a:prstGeom prst="rect">
              <a:avLst/>
            </a:prstGeom>
            <a:solidFill>
              <a:srgbClr val="FFCC99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708" name="Rectangle 268"/>
            <p:cNvSpPr/>
            <p:nvPr/>
          </p:nvSpPr>
          <p:spPr>
            <a:xfrm rot="5400000">
              <a:off x="16559" y="7560"/>
              <a:ext cx="44642" cy="52561"/>
            </a:xfrm>
            <a:prstGeom prst="rect">
              <a:avLst/>
            </a:prstGeom>
            <a:solidFill>
              <a:srgbClr val="FFCC99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grpSp>
          <p:nvGrpSpPr>
            <p:cNvPr id="1717" name="Group 269"/>
            <p:cNvGrpSpPr/>
            <p:nvPr/>
          </p:nvGrpSpPr>
          <p:grpSpPr>
            <a:xfrm>
              <a:off x="25175" y="44230"/>
              <a:ext cx="26330" cy="12701"/>
              <a:chOff x="0" y="0"/>
              <a:chExt cx="26329" cy="12699"/>
            </a:xfrm>
          </p:grpSpPr>
          <p:sp>
            <p:nvSpPr>
              <p:cNvPr id="1709" name="Line 270"/>
              <p:cNvSpPr/>
              <p:nvPr/>
            </p:nvSpPr>
            <p:spPr>
              <a:xfrm flipV="1">
                <a:off x="720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10" name="Line 271"/>
              <p:cNvSpPr/>
              <p:nvPr/>
            </p:nvSpPr>
            <p:spPr>
              <a:xfrm flipV="1">
                <a:off x="360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11" name="Line 272"/>
              <p:cNvSpPr/>
              <p:nvPr/>
            </p:nvSpPr>
            <p:spPr>
              <a:xfrm flipV="1">
                <a:off x="-1" y="-1"/>
                <a:ext cx="411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12" name="Line 273"/>
              <p:cNvSpPr/>
              <p:nvPr/>
            </p:nvSpPr>
            <p:spPr>
              <a:xfrm flipV="1">
                <a:off x="1836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13" name="Line 274"/>
              <p:cNvSpPr/>
              <p:nvPr/>
            </p:nvSpPr>
            <p:spPr>
              <a:xfrm flipV="1">
                <a:off x="1476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14" name="Line 275"/>
              <p:cNvSpPr/>
              <p:nvPr/>
            </p:nvSpPr>
            <p:spPr>
              <a:xfrm flipV="1">
                <a:off x="1116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15" name="Line 276"/>
              <p:cNvSpPr/>
              <p:nvPr/>
            </p:nvSpPr>
            <p:spPr>
              <a:xfrm flipV="1">
                <a:off x="2592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16" name="Line 277"/>
              <p:cNvSpPr/>
              <p:nvPr/>
            </p:nvSpPr>
            <p:spPr>
              <a:xfrm flipV="1">
                <a:off x="2232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1730" name="Group 278"/>
          <p:cNvGrpSpPr/>
          <p:nvPr/>
        </p:nvGrpSpPr>
        <p:grpSpPr>
          <a:xfrm>
            <a:off x="7685999" y="2849759"/>
            <a:ext cx="77401" cy="68041"/>
            <a:chOff x="0" y="0"/>
            <a:chExt cx="77399" cy="68040"/>
          </a:xfrm>
        </p:grpSpPr>
        <p:sp>
          <p:nvSpPr>
            <p:cNvPr id="1719" name="Rectangle 279"/>
            <p:cNvSpPr/>
            <p:nvPr/>
          </p:nvSpPr>
          <p:spPr>
            <a:xfrm rot="5400000">
              <a:off x="4679" y="-4680"/>
              <a:ext cx="68042" cy="77400"/>
            </a:xfrm>
            <a:prstGeom prst="rect">
              <a:avLst/>
            </a:prstGeom>
            <a:solidFill>
              <a:srgbClr val="FFCC99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720" name="Rectangle 280"/>
            <p:cNvSpPr/>
            <p:nvPr/>
          </p:nvSpPr>
          <p:spPr>
            <a:xfrm rot="5400000">
              <a:off x="16559" y="7560"/>
              <a:ext cx="44642" cy="52561"/>
            </a:xfrm>
            <a:prstGeom prst="rect">
              <a:avLst/>
            </a:prstGeom>
            <a:solidFill>
              <a:srgbClr val="FFCC99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grpSp>
          <p:nvGrpSpPr>
            <p:cNvPr id="1729" name="Group 281"/>
            <p:cNvGrpSpPr/>
            <p:nvPr/>
          </p:nvGrpSpPr>
          <p:grpSpPr>
            <a:xfrm>
              <a:off x="24815" y="44230"/>
              <a:ext cx="26690" cy="12701"/>
              <a:chOff x="0" y="0"/>
              <a:chExt cx="26689" cy="12699"/>
            </a:xfrm>
          </p:grpSpPr>
          <p:sp>
            <p:nvSpPr>
              <p:cNvPr id="1721" name="Line 282"/>
              <p:cNvSpPr/>
              <p:nvPr/>
            </p:nvSpPr>
            <p:spPr>
              <a:xfrm flipV="1">
                <a:off x="756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22" name="Line 283"/>
              <p:cNvSpPr/>
              <p:nvPr/>
            </p:nvSpPr>
            <p:spPr>
              <a:xfrm flipV="1">
                <a:off x="360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23" name="Line 284"/>
              <p:cNvSpPr/>
              <p:nvPr/>
            </p:nvSpPr>
            <p:spPr>
              <a:xfrm flipV="1">
                <a:off x="-1" y="-1"/>
                <a:ext cx="411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24" name="Line 285"/>
              <p:cNvSpPr/>
              <p:nvPr/>
            </p:nvSpPr>
            <p:spPr>
              <a:xfrm flipV="1">
                <a:off x="1872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25" name="Line 286"/>
              <p:cNvSpPr/>
              <p:nvPr/>
            </p:nvSpPr>
            <p:spPr>
              <a:xfrm flipV="1">
                <a:off x="1512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26" name="Line 287"/>
              <p:cNvSpPr/>
              <p:nvPr/>
            </p:nvSpPr>
            <p:spPr>
              <a:xfrm flipV="1">
                <a:off x="1116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27" name="Line 288"/>
              <p:cNvSpPr/>
              <p:nvPr/>
            </p:nvSpPr>
            <p:spPr>
              <a:xfrm flipV="1">
                <a:off x="2628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28" name="Line 289"/>
              <p:cNvSpPr/>
              <p:nvPr/>
            </p:nvSpPr>
            <p:spPr>
              <a:xfrm flipV="1">
                <a:off x="2232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</p:grpSp>
      </p:grpSp>
      <p:pic>
        <p:nvPicPr>
          <p:cNvPr id="1731" name="Picture 290" descr="Picture 29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775919" y="2034000"/>
            <a:ext cx="674281" cy="22968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743" name="Group 291"/>
          <p:cNvGrpSpPr/>
          <p:nvPr/>
        </p:nvGrpSpPr>
        <p:grpSpPr>
          <a:xfrm>
            <a:off x="6867000" y="2168999"/>
            <a:ext cx="85321" cy="68041"/>
            <a:chOff x="0" y="0"/>
            <a:chExt cx="85319" cy="68040"/>
          </a:xfrm>
        </p:grpSpPr>
        <p:sp>
          <p:nvSpPr>
            <p:cNvPr id="1732" name="Rectangle 292"/>
            <p:cNvSpPr/>
            <p:nvPr/>
          </p:nvSpPr>
          <p:spPr>
            <a:xfrm rot="5400000">
              <a:off x="8639" y="-8640"/>
              <a:ext cx="68042" cy="85320"/>
            </a:xfrm>
            <a:prstGeom prst="rect">
              <a:avLst/>
            </a:prstGeom>
            <a:solidFill>
              <a:srgbClr val="99CC00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733" name="Rectangle 293"/>
            <p:cNvSpPr/>
            <p:nvPr/>
          </p:nvSpPr>
          <p:spPr>
            <a:xfrm rot="5400000">
              <a:off x="20160" y="4319"/>
              <a:ext cx="44641" cy="57962"/>
            </a:xfrm>
            <a:prstGeom prst="rect">
              <a:avLst/>
            </a:prstGeom>
            <a:solidFill>
              <a:srgbClr val="99CC00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grpSp>
          <p:nvGrpSpPr>
            <p:cNvPr id="1742" name="Group 294"/>
            <p:cNvGrpSpPr/>
            <p:nvPr/>
          </p:nvGrpSpPr>
          <p:grpSpPr>
            <a:xfrm>
              <a:off x="27335" y="43870"/>
              <a:ext cx="29210" cy="12701"/>
              <a:chOff x="0" y="0"/>
              <a:chExt cx="29209" cy="12699"/>
            </a:xfrm>
          </p:grpSpPr>
          <p:sp>
            <p:nvSpPr>
              <p:cNvPr id="1734" name="Line 295"/>
              <p:cNvSpPr/>
              <p:nvPr/>
            </p:nvSpPr>
            <p:spPr>
              <a:xfrm flipV="1">
                <a:off x="828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35" name="Line 296"/>
              <p:cNvSpPr/>
              <p:nvPr/>
            </p:nvSpPr>
            <p:spPr>
              <a:xfrm flipV="1">
                <a:off x="396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36" name="Line 297"/>
              <p:cNvSpPr/>
              <p:nvPr/>
            </p:nvSpPr>
            <p:spPr>
              <a:xfrm flipV="1">
                <a:off x="-1" y="-1"/>
                <a:ext cx="411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37" name="Line 298"/>
              <p:cNvSpPr/>
              <p:nvPr/>
            </p:nvSpPr>
            <p:spPr>
              <a:xfrm flipV="1">
                <a:off x="2052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38" name="Line 299"/>
              <p:cNvSpPr/>
              <p:nvPr/>
            </p:nvSpPr>
            <p:spPr>
              <a:xfrm flipV="1">
                <a:off x="1656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39" name="Line 300"/>
              <p:cNvSpPr/>
              <p:nvPr/>
            </p:nvSpPr>
            <p:spPr>
              <a:xfrm flipV="1">
                <a:off x="1224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40" name="Line 301"/>
              <p:cNvSpPr/>
              <p:nvPr/>
            </p:nvSpPr>
            <p:spPr>
              <a:xfrm flipV="1">
                <a:off x="2880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41" name="Line 302"/>
              <p:cNvSpPr/>
              <p:nvPr/>
            </p:nvSpPr>
            <p:spPr>
              <a:xfrm flipV="1">
                <a:off x="2484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1755" name="Group 303"/>
          <p:cNvGrpSpPr/>
          <p:nvPr/>
        </p:nvGrpSpPr>
        <p:grpSpPr>
          <a:xfrm>
            <a:off x="6955920" y="2168999"/>
            <a:ext cx="85321" cy="68041"/>
            <a:chOff x="0" y="0"/>
            <a:chExt cx="85319" cy="68040"/>
          </a:xfrm>
        </p:grpSpPr>
        <p:sp>
          <p:nvSpPr>
            <p:cNvPr id="1744" name="Rectangle 304"/>
            <p:cNvSpPr/>
            <p:nvPr/>
          </p:nvSpPr>
          <p:spPr>
            <a:xfrm rot="5400000">
              <a:off x="8639" y="-8640"/>
              <a:ext cx="68042" cy="85320"/>
            </a:xfrm>
            <a:prstGeom prst="rect">
              <a:avLst/>
            </a:prstGeom>
            <a:solidFill>
              <a:srgbClr val="CCFFCC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745" name="Rectangle 305"/>
            <p:cNvSpPr/>
            <p:nvPr/>
          </p:nvSpPr>
          <p:spPr>
            <a:xfrm rot="5400000">
              <a:off x="20160" y="4319"/>
              <a:ext cx="44641" cy="57962"/>
            </a:xfrm>
            <a:prstGeom prst="rect">
              <a:avLst/>
            </a:prstGeom>
            <a:solidFill>
              <a:srgbClr val="CCFFCC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grpSp>
          <p:nvGrpSpPr>
            <p:cNvPr id="1754" name="Group 306"/>
            <p:cNvGrpSpPr/>
            <p:nvPr/>
          </p:nvGrpSpPr>
          <p:grpSpPr>
            <a:xfrm>
              <a:off x="27335" y="43870"/>
              <a:ext cx="29210" cy="12701"/>
              <a:chOff x="0" y="0"/>
              <a:chExt cx="29209" cy="12699"/>
            </a:xfrm>
          </p:grpSpPr>
          <p:sp>
            <p:nvSpPr>
              <p:cNvPr id="1746" name="Line 307"/>
              <p:cNvSpPr/>
              <p:nvPr/>
            </p:nvSpPr>
            <p:spPr>
              <a:xfrm flipV="1">
                <a:off x="828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47" name="Line 308"/>
              <p:cNvSpPr/>
              <p:nvPr/>
            </p:nvSpPr>
            <p:spPr>
              <a:xfrm flipV="1">
                <a:off x="396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48" name="Line 309"/>
              <p:cNvSpPr/>
              <p:nvPr/>
            </p:nvSpPr>
            <p:spPr>
              <a:xfrm flipV="1">
                <a:off x="-1" y="-1"/>
                <a:ext cx="411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49" name="Line 310"/>
              <p:cNvSpPr/>
              <p:nvPr/>
            </p:nvSpPr>
            <p:spPr>
              <a:xfrm flipV="1">
                <a:off x="2052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50" name="Line 311"/>
              <p:cNvSpPr/>
              <p:nvPr/>
            </p:nvSpPr>
            <p:spPr>
              <a:xfrm flipV="1">
                <a:off x="1656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51" name="Line 312"/>
              <p:cNvSpPr/>
              <p:nvPr/>
            </p:nvSpPr>
            <p:spPr>
              <a:xfrm flipV="1">
                <a:off x="1224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52" name="Line 313"/>
              <p:cNvSpPr/>
              <p:nvPr/>
            </p:nvSpPr>
            <p:spPr>
              <a:xfrm flipV="1">
                <a:off x="2880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53" name="Line 314"/>
              <p:cNvSpPr/>
              <p:nvPr/>
            </p:nvSpPr>
            <p:spPr>
              <a:xfrm flipV="1">
                <a:off x="2484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1767" name="Group 315"/>
          <p:cNvGrpSpPr/>
          <p:nvPr/>
        </p:nvGrpSpPr>
        <p:grpSpPr>
          <a:xfrm>
            <a:off x="7130160" y="2173679"/>
            <a:ext cx="83881" cy="68041"/>
            <a:chOff x="0" y="0"/>
            <a:chExt cx="83879" cy="68040"/>
          </a:xfrm>
        </p:grpSpPr>
        <p:sp>
          <p:nvSpPr>
            <p:cNvPr id="1756" name="Rectangle 316"/>
            <p:cNvSpPr/>
            <p:nvPr/>
          </p:nvSpPr>
          <p:spPr>
            <a:xfrm rot="5400000">
              <a:off x="7919" y="-7920"/>
              <a:ext cx="68042" cy="83880"/>
            </a:xfrm>
            <a:prstGeom prst="rect">
              <a:avLst/>
            </a:prstGeom>
            <a:solidFill>
              <a:srgbClr val="FFCC99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757" name="Rectangle 317"/>
            <p:cNvSpPr/>
            <p:nvPr/>
          </p:nvSpPr>
          <p:spPr>
            <a:xfrm rot="5400000">
              <a:off x="19799" y="5040"/>
              <a:ext cx="44642" cy="56881"/>
            </a:xfrm>
            <a:prstGeom prst="rect">
              <a:avLst/>
            </a:prstGeom>
            <a:solidFill>
              <a:srgbClr val="FFCC99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grpSp>
          <p:nvGrpSpPr>
            <p:cNvPr id="1766" name="Group 318"/>
            <p:cNvGrpSpPr/>
            <p:nvPr/>
          </p:nvGrpSpPr>
          <p:grpSpPr>
            <a:xfrm>
              <a:off x="26981" y="44050"/>
              <a:ext cx="28838" cy="12701"/>
              <a:chOff x="0" y="0"/>
              <a:chExt cx="28836" cy="12700"/>
            </a:xfrm>
          </p:grpSpPr>
          <p:sp>
            <p:nvSpPr>
              <p:cNvPr id="1758" name="Line 319"/>
              <p:cNvSpPr/>
              <p:nvPr/>
            </p:nvSpPr>
            <p:spPr>
              <a:xfrm flipV="1">
                <a:off x="8280" y="0"/>
                <a:ext cx="397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59" name="Line 320"/>
              <p:cNvSpPr/>
              <p:nvPr/>
            </p:nvSpPr>
            <p:spPr>
              <a:xfrm flipV="1">
                <a:off x="4320" y="0"/>
                <a:ext cx="397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60" name="Line 321"/>
              <p:cNvSpPr/>
              <p:nvPr/>
            </p:nvSpPr>
            <p:spPr>
              <a:xfrm flipV="1">
                <a:off x="-1" y="0"/>
                <a:ext cx="398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61" name="Line 322"/>
              <p:cNvSpPr/>
              <p:nvPr/>
            </p:nvSpPr>
            <p:spPr>
              <a:xfrm flipV="1">
                <a:off x="20520" y="0"/>
                <a:ext cx="397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62" name="Line 323"/>
              <p:cNvSpPr/>
              <p:nvPr/>
            </p:nvSpPr>
            <p:spPr>
              <a:xfrm flipV="1">
                <a:off x="16200" y="0"/>
                <a:ext cx="397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63" name="Line 324"/>
              <p:cNvSpPr/>
              <p:nvPr/>
            </p:nvSpPr>
            <p:spPr>
              <a:xfrm flipV="1">
                <a:off x="12240" y="0"/>
                <a:ext cx="397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64" name="Line 325"/>
              <p:cNvSpPr/>
              <p:nvPr/>
            </p:nvSpPr>
            <p:spPr>
              <a:xfrm flipV="1">
                <a:off x="28440" y="0"/>
                <a:ext cx="397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65" name="Line 326"/>
              <p:cNvSpPr/>
              <p:nvPr/>
            </p:nvSpPr>
            <p:spPr>
              <a:xfrm flipV="1">
                <a:off x="24480" y="0"/>
                <a:ext cx="397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1779" name="Group 327"/>
          <p:cNvGrpSpPr/>
          <p:nvPr/>
        </p:nvGrpSpPr>
        <p:grpSpPr>
          <a:xfrm>
            <a:off x="7225559" y="2173679"/>
            <a:ext cx="85321" cy="68041"/>
            <a:chOff x="0" y="0"/>
            <a:chExt cx="85319" cy="68040"/>
          </a:xfrm>
        </p:grpSpPr>
        <p:sp>
          <p:nvSpPr>
            <p:cNvPr id="1768" name="Rectangle 328"/>
            <p:cNvSpPr/>
            <p:nvPr/>
          </p:nvSpPr>
          <p:spPr>
            <a:xfrm rot="5400000">
              <a:off x="8639" y="-8640"/>
              <a:ext cx="68042" cy="85320"/>
            </a:xfrm>
            <a:prstGeom prst="rect">
              <a:avLst/>
            </a:prstGeom>
            <a:solidFill>
              <a:srgbClr val="FFCC99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769" name="Rectangle 329"/>
            <p:cNvSpPr/>
            <p:nvPr/>
          </p:nvSpPr>
          <p:spPr>
            <a:xfrm rot="5400000">
              <a:off x="20160" y="4319"/>
              <a:ext cx="44641" cy="57962"/>
            </a:xfrm>
            <a:prstGeom prst="rect">
              <a:avLst/>
            </a:prstGeom>
            <a:solidFill>
              <a:srgbClr val="FFCC99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grpSp>
          <p:nvGrpSpPr>
            <p:cNvPr id="1778" name="Group 330"/>
            <p:cNvGrpSpPr/>
            <p:nvPr/>
          </p:nvGrpSpPr>
          <p:grpSpPr>
            <a:xfrm>
              <a:off x="27701" y="44050"/>
              <a:ext cx="29198" cy="12701"/>
              <a:chOff x="0" y="0"/>
              <a:chExt cx="29196" cy="12700"/>
            </a:xfrm>
          </p:grpSpPr>
          <p:sp>
            <p:nvSpPr>
              <p:cNvPr id="1770" name="Line 331"/>
              <p:cNvSpPr/>
              <p:nvPr/>
            </p:nvSpPr>
            <p:spPr>
              <a:xfrm flipV="1">
                <a:off x="7920" y="0"/>
                <a:ext cx="397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71" name="Line 332"/>
              <p:cNvSpPr/>
              <p:nvPr/>
            </p:nvSpPr>
            <p:spPr>
              <a:xfrm flipV="1">
                <a:off x="3960" y="0"/>
                <a:ext cx="397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72" name="Line 333"/>
              <p:cNvSpPr/>
              <p:nvPr/>
            </p:nvSpPr>
            <p:spPr>
              <a:xfrm flipV="1">
                <a:off x="-1" y="0"/>
                <a:ext cx="398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73" name="Line 334"/>
              <p:cNvSpPr/>
              <p:nvPr/>
            </p:nvSpPr>
            <p:spPr>
              <a:xfrm flipV="1">
                <a:off x="20520" y="0"/>
                <a:ext cx="397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74" name="Line 335"/>
              <p:cNvSpPr/>
              <p:nvPr/>
            </p:nvSpPr>
            <p:spPr>
              <a:xfrm flipV="1">
                <a:off x="16200" y="0"/>
                <a:ext cx="397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75" name="Line 336"/>
              <p:cNvSpPr/>
              <p:nvPr/>
            </p:nvSpPr>
            <p:spPr>
              <a:xfrm flipV="1">
                <a:off x="12240" y="0"/>
                <a:ext cx="397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76" name="Line 337"/>
              <p:cNvSpPr/>
              <p:nvPr/>
            </p:nvSpPr>
            <p:spPr>
              <a:xfrm flipV="1">
                <a:off x="28800" y="0"/>
                <a:ext cx="397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77" name="Line 338"/>
              <p:cNvSpPr/>
              <p:nvPr/>
            </p:nvSpPr>
            <p:spPr>
              <a:xfrm flipV="1">
                <a:off x="24480" y="0"/>
                <a:ext cx="397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</p:grpSp>
      </p:grpSp>
      <p:pic>
        <p:nvPicPr>
          <p:cNvPr id="1780" name="Picture 339" descr="Picture 339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225200" y="1359359"/>
            <a:ext cx="658441" cy="482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81" name="Picture 340" descr="Picture 340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559840" y="1538639"/>
            <a:ext cx="674281" cy="4964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82" name="Picture 341" descr="Picture 341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515559" y="3745439"/>
            <a:ext cx="448921" cy="18072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83" name="Picture 342" descr="Picture 342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371280" y="1359359"/>
            <a:ext cx="674281" cy="4964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84" name="Picture 343" descr="Picture 343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080919" y="2213280"/>
            <a:ext cx="517321" cy="439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85" name="Picture 344" descr="Picture 34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470919" y="2124360"/>
            <a:ext cx="517321" cy="439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86" name="Picture 345" descr="Picture 34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866280" y="3248280"/>
            <a:ext cx="658441" cy="482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87" name="Picture 346" descr="Picture 346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810920" y="3069000"/>
            <a:ext cx="658441" cy="482401"/>
          </a:xfrm>
          <a:prstGeom prst="rect">
            <a:avLst/>
          </a:prstGeom>
          <a:ln w="12700">
            <a:miter lim="400000"/>
          </a:ln>
        </p:spPr>
      </p:pic>
      <p:sp>
        <p:nvSpPr>
          <p:cNvPr id="1788" name="Line 347"/>
          <p:cNvSpPr/>
          <p:nvPr/>
        </p:nvSpPr>
        <p:spPr>
          <a:xfrm flipH="1">
            <a:off x="5785200" y="2843279"/>
            <a:ext cx="674641" cy="901801"/>
          </a:xfrm>
          <a:prstGeom prst="line">
            <a:avLst/>
          </a:prstGeom>
          <a:ln w="28575">
            <a:solidFill>
              <a:srgbClr val="808080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789" name="Line 348"/>
          <p:cNvSpPr/>
          <p:nvPr/>
        </p:nvSpPr>
        <p:spPr>
          <a:xfrm flipH="1">
            <a:off x="6550200" y="2214720"/>
            <a:ext cx="360361" cy="584281"/>
          </a:xfrm>
          <a:prstGeom prst="line">
            <a:avLst/>
          </a:prstGeom>
          <a:ln w="28575">
            <a:solidFill>
              <a:srgbClr val="808080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790" name="Line 349"/>
          <p:cNvSpPr/>
          <p:nvPr/>
        </p:nvSpPr>
        <p:spPr>
          <a:xfrm>
            <a:off x="6596280" y="2845080"/>
            <a:ext cx="854281" cy="44281"/>
          </a:xfrm>
          <a:prstGeom prst="line">
            <a:avLst/>
          </a:prstGeom>
          <a:ln w="12700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791" name="Line 350"/>
          <p:cNvSpPr/>
          <p:nvPr/>
        </p:nvSpPr>
        <p:spPr>
          <a:xfrm>
            <a:off x="5740560" y="2482919"/>
            <a:ext cx="586081" cy="316081"/>
          </a:xfrm>
          <a:prstGeom prst="line">
            <a:avLst/>
          </a:prstGeom>
          <a:ln w="12700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792" name="Line 351"/>
          <p:cNvSpPr/>
          <p:nvPr/>
        </p:nvSpPr>
        <p:spPr>
          <a:xfrm>
            <a:off x="6145560" y="1810080"/>
            <a:ext cx="855720" cy="404641"/>
          </a:xfrm>
          <a:prstGeom prst="line">
            <a:avLst/>
          </a:prstGeom>
          <a:ln w="12700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793" name="Line 352"/>
          <p:cNvSpPr/>
          <p:nvPr/>
        </p:nvSpPr>
        <p:spPr>
          <a:xfrm flipH="1">
            <a:off x="7810921" y="2393999"/>
            <a:ext cx="495360" cy="451080"/>
          </a:xfrm>
          <a:prstGeom prst="line">
            <a:avLst/>
          </a:prstGeom>
          <a:ln w="12700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794" name="Line 353"/>
          <p:cNvSpPr/>
          <p:nvPr/>
        </p:nvSpPr>
        <p:spPr>
          <a:xfrm flipV="1">
            <a:off x="7359839" y="2889360"/>
            <a:ext cx="181081" cy="449281"/>
          </a:xfrm>
          <a:prstGeom prst="line">
            <a:avLst/>
          </a:prstGeom>
          <a:ln w="12700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795" name="Line 354"/>
          <p:cNvSpPr/>
          <p:nvPr/>
        </p:nvSpPr>
        <p:spPr>
          <a:xfrm flipH="1" flipV="1">
            <a:off x="7631279" y="2889360"/>
            <a:ext cx="675001" cy="223921"/>
          </a:xfrm>
          <a:prstGeom prst="line">
            <a:avLst/>
          </a:prstGeom>
          <a:ln w="12700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grpSp>
        <p:nvGrpSpPr>
          <p:cNvPr id="1807" name="Group 355"/>
          <p:cNvGrpSpPr/>
          <p:nvPr/>
        </p:nvGrpSpPr>
        <p:grpSpPr>
          <a:xfrm>
            <a:off x="7046279" y="2168999"/>
            <a:ext cx="85321" cy="68041"/>
            <a:chOff x="0" y="0"/>
            <a:chExt cx="85319" cy="68040"/>
          </a:xfrm>
        </p:grpSpPr>
        <p:sp>
          <p:nvSpPr>
            <p:cNvPr id="1796" name="Rectangle 356"/>
            <p:cNvSpPr/>
            <p:nvPr/>
          </p:nvSpPr>
          <p:spPr>
            <a:xfrm rot="5400000">
              <a:off x="8639" y="-8640"/>
              <a:ext cx="68042" cy="85320"/>
            </a:xfrm>
            <a:prstGeom prst="rect">
              <a:avLst/>
            </a:prstGeom>
            <a:solidFill>
              <a:srgbClr val="CCFFCC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797" name="Rectangle 357"/>
            <p:cNvSpPr/>
            <p:nvPr/>
          </p:nvSpPr>
          <p:spPr>
            <a:xfrm rot="5400000">
              <a:off x="20160" y="4319"/>
              <a:ext cx="44641" cy="57962"/>
            </a:xfrm>
            <a:prstGeom prst="rect">
              <a:avLst/>
            </a:prstGeom>
            <a:solidFill>
              <a:srgbClr val="CCFFCC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grpSp>
          <p:nvGrpSpPr>
            <p:cNvPr id="1806" name="Group 358"/>
            <p:cNvGrpSpPr/>
            <p:nvPr/>
          </p:nvGrpSpPr>
          <p:grpSpPr>
            <a:xfrm>
              <a:off x="27335" y="43870"/>
              <a:ext cx="29210" cy="12701"/>
              <a:chOff x="0" y="0"/>
              <a:chExt cx="29209" cy="12699"/>
            </a:xfrm>
          </p:grpSpPr>
          <p:sp>
            <p:nvSpPr>
              <p:cNvPr id="1798" name="Line 359"/>
              <p:cNvSpPr/>
              <p:nvPr/>
            </p:nvSpPr>
            <p:spPr>
              <a:xfrm flipV="1">
                <a:off x="828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99" name="Line 360"/>
              <p:cNvSpPr/>
              <p:nvPr/>
            </p:nvSpPr>
            <p:spPr>
              <a:xfrm flipV="1">
                <a:off x="432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800" name="Line 361"/>
              <p:cNvSpPr/>
              <p:nvPr/>
            </p:nvSpPr>
            <p:spPr>
              <a:xfrm flipV="1">
                <a:off x="-1" y="-1"/>
                <a:ext cx="411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801" name="Line 362"/>
              <p:cNvSpPr/>
              <p:nvPr/>
            </p:nvSpPr>
            <p:spPr>
              <a:xfrm flipV="1">
                <a:off x="2052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802" name="Line 363"/>
              <p:cNvSpPr/>
              <p:nvPr/>
            </p:nvSpPr>
            <p:spPr>
              <a:xfrm flipV="1">
                <a:off x="1656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803" name="Line 364"/>
              <p:cNvSpPr/>
              <p:nvPr/>
            </p:nvSpPr>
            <p:spPr>
              <a:xfrm flipV="1">
                <a:off x="1260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804" name="Line 365"/>
              <p:cNvSpPr/>
              <p:nvPr/>
            </p:nvSpPr>
            <p:spPr>
              <a:xfrm flipV="1">
                <a:off x="2880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805" name="Line 366"/>
              <p:cNvSpPr/>
              <p:nvPr/>
            </p:nvSpPr>
            <p:spPr>
              <a:xfrm flipV="1">
                <a:off x="2484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1819" name="Group 367"/>
          <p:cNvGrpSpPr/>
          <p:nvPr/>
        </p:nvGrpSpPr>
        <p:grpSpPr>
          <a:xfrm>
            <a:off x="7767000" y="2845080"/>
            <a:ext cx="77401" cy="68041"/>
            <a:chOff x="0" y="0"/>
            <a:chExt cx="77399" cy="68040"/>
          </a:xfrm>
        </p:grpSpPr>
        <p:sp>
          <p:nvSpPr>
            <p:cNvPr id="1808" name="Rectangle 368"/>
            <p:cNvSpPr/>
            <p:nvPr/>
          </p:nvSpPr>
          <p:spPr>
            <a:xfrm rot="5400000">
              <a:off x="4679" y="-4680"/>
              <a:ext cx="68042" cy="77400"/>
            </a:xfrm>
            <a:prstGeom prst="rect">
              <a:avLst/>
            </a:prstGeom>
            <a:solidFill>
              <a:srgbClr val="FFCC99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809" name="Rectangle 369"/>
            <p:cNvSpPr/>
            <p:nvPr/>
          </p:nvSpPr>
          <p:spPr>
            <a:xfrm rot="5400000">
              <a:off x="16199" y="7560"/>
              <a:ext cx="44642" cy="52561"/>
            </a:xfrm>
            <a:prstGeom prst="rect">
              <a:avLst/>
            </a:prstGeom>
            <a:solidFill>
              <a:srgbClr val="FFCC99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grpSp>
          <p:nvGrpSpPr>
            <p:cNvPr id="1818" name="Group 370"/>
            <p:cNvGrpSpPr/>
            <p:nvPr/>
          </p:nvGrpSpPr>
          <p:grpSpPr>
            <a:xfrm>
              <a:off x="24821" y="44050"/>
              <a:ext cx="26678" cy="12701"/>
              <a:chOff x="0" y="0"/>
              <a:chExt cx="26676" cy="12700"/>
            </a:xfrm>
          </p:grpSpPr>
          <p:sp>
            <p:nvSpPr>
              <p:cNvPr id="1810" name="Line 371"/>
              <p:cNvSpPr/>
              <p:nvPr/>
            </p:nvSpPr>
            <p:spPr>
              <a:xfrm flipV="1">
                <a:off x="7560" y="0"/>
                <a:ext cx="397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811" name="Line 372"/>
              <p:cNvSpPr/>
              <p:nvPr/>
            </p:nvSpPr>
            <p:spPr>
              <a:xfrm flipV="1">
                <a:off x="3600" y="0"/>
                <a:ext cx="397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812" name="Line 373"/>
              <p:cNvSpPr/>
              <p:nvPr/>
            </p:nvSpPr>
            <p:spPr>
              <a:xfrm flipV="1">
                <a:off x="-1" y="0"/>
                <a:ext cx="398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813" name="Line 374"/>
              <p:cNvSpPr/>
              <p:nvPr/>
            </p:nvSpPr>
            <p:spPr>
              <a:xfrm flipV="1">
                <a:off x="18720" y="0"/>
                <a:ext cx="397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814" name="Line 375"/>
              <p:cNvSpPr/>
              <p:nvPr/>
            </p:nvSpPr>
            <p:spPr>
              <a:xfrm flipV="1">
                <a:off x="15120" y="0"/>
                <a:ext cx="397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815" name="Line 376"/>
              <p:cNvSpPr/>
              <p:nvPr/>
            </p:nvSpPr>
            <p:spPr>
              <a:xfrm flipV="1">
                <a:off x="11160" y="0"/>
                <a:ext cx="397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816" name="Line 377"/>
              <p:cNvSpPr/>
              <p:nvPr/>
            </p:nvSpPr>
            <p:spPr>
              <a:xfrm flipV="1">
                <a:off x="26280" y="0"/>
                <a:ext cx="397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817" name="Line 378"/>
              <p:cNvSpPr/>
              <p:nvPr/>
            </p:nvSpPr>
            <p:spPr>
              <a:xfrm flipV="1">
                <a:off x="22320" y="0"/>
                <a:ext cx="397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820" name="Rectangle 379"/>
          <p:cNvSpPr txBox="1"/>
          <p:nvPr/>
        </p:nvSpPr>
        <p:spPr>
          <a:xfrm>
            <a:off x="6005712" y="2124360"/>
            <a:ext cx="745896" cy="311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spc="-1" sz="1600"/>
            </a:lvl1pPr>
          </a:lstStyle>
          <a:p>
            <a:pPr/>
            <a:r>
              <a:t>VLAN1</a:t>
            </a:r>
          </a:p>
        </p:txBody>
      </p:sp>
      <p:sp>
        <p:nvSpPr>
          <p:cNvPr id="1821" name="Rectangle 380"/>
          <p:cNvSpPr txBox="1"/>
          <p:nvPr/>
        </p:nvSpPr>
        <p:spPr>
          <a:xfrm>
            <a:off x="7264632" y="2259359"/>
            <a:ext cx="745896" cy="3119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spc="-1" sz="1600"/>
            </a:lvl1pPr>
          </a:lstStyle>
          <a:p>
            <a:pPr/>
            <a:r>
              <a:t>VLAN2</a:t>
            </a:r>
          </a:p>
        </p:txBody>
      </p:sp>
      <p:sp>
        <p:nvSpPr>
          <p:cNvPr id="1822" name="Rectangle 381"/>
          <p:cNvSpPr txBox="1"/>
          <p:nvPr/>
        </p:nvSpPr>
        <p:spPr>
          <a:xfrm>
            <a:off x="6680352" y="2887920"/>
            <a:ext cx="745896" cy="311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spc="-1" sz="1600"/>
            </a:lvl1pPr>
          </a:lstStyle>
          <a:p>
            <a:pPr/>
            <a:r>
              <a:t>VLAN3</a:t>
            </a:r>
          </a:p>
        </p:txBody>
      </p:sp>
      <p:sp>
        <p:nvSpPr>
          <p:cNvPr id="1823" name="Rectangle 382"/>
          <p:cNvSpPr txBox="1"/>
          <p:nvPr/>
        </p:nvSpPr>
        <p:spPr>
          <a:xfrm>
            <a:off x="2544352" y="2259359"/>
            <a:ext cx="553936" cy="3119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spc="-1" sz="1600"/>
            </a:lvl1pPr>
          </a:lstStyle>
          <a:p>
            <a:pPr/>
            <a:r>
              <a:t> LAN</a:t>
            </a:r>
          </a:p>
        </p:txBody>
      </p:sp>
      <p:sp>
        <p:nvSpPr>
          <p:cNvPr id="1824" name="Rectangle 383"/>
          <p:cNvSpPr txBox="1"/>
          <p:nvPr/>
        </p:nvSpPr>
        <p:spPr>
          <a:xfrm>
            <a:off x="6054136" y="3294360"/>
            <a:ext cx="485968" cy="26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spc="-1" sz="1200"/>
            </a:lvl1pPr>
          </a:lstStyle>
          <a:p>
            <a:pPr/>
            <a:r>
              <a:t>Trunk</a:t>
            </a:r>
          </a:p>
        </p:txBody>
      </p:sp>
      <p:grpSp>
        <p:nvGrpSpPr>
          <p:cNvPr id="1830" name="Group 384"/>
          <p:cNvGrpSpPr/>
          <p:nvPr/>
        </p:nvGrpSpPr>
        <p:grpSpPr>
          <a:xfrm>
            <a:off x="5515559" y="3429360"/>
            <a:ext cx="357933" cy="211987"/>
            <a:chOff x="0" y="0"/>
            <a:chExt cx="357931" cy="211986"/>
          </a:xfrm>
        </p:grpSpPr>
        <p:sp>
          <p:nvSpPr>
            <p:cNvPr id="1825" name="Freeform 385"/>
            <p:cNvSpPr/>
            <p:nvPr/>
          </p:nvSpPr>
          <p:spPr>
            <a:xfrm>
              <a:off x="2879" y="0"/>
              <a:ext cx="355053" cy="70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621"/>
                  </a:moveTo>
                  <a:lnTo>
                    <a:pt x="11890" y="0"/>
                  </a:lnTo>
                  <a:lnTo>
                    <a:pt x="21600" y="9095"/>
                  </a:lnTo>
                  <a:lnTo>
                    <a:pt x="9443" y="21600"/>
                  </a:lnTo>
                  <a:lnTo>
                    <a:pt x="0" y="11621"/>
                  </a:lnTo>
                </a:path>
              </a:pathLst>
            </a:custGeom>
            <a:solidFill>
              <a:srgbClr val="FDE3BA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826" name="Freeform 386"/>
            <p:cNvSpPr/>
            <p:nvPr/>
          </p:nvSpPr>
          <p:spPr>
            <a:xfrm>
              <a:off x="0" y="37800"/>
              <a:ext cx="148053" cy="1741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15546"/>
                  </a:lnTo>
                  <a:lnTo>
                    <a:pt x="21600" y="21600"/>
                  </a:lnTo>
                  <a:lnTo>
                    <a:pt x="21600" y="3694"/>
                  </a:lnTo>
                  <a:lnTo>
                    <a:pt x="0" y="0"/>
                  </a:lnTo>
                </a:path>
              </a:pathLst>
            </a:custGeom>
            <a:solidFill>
              <a:srgbClr val="FE9B03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827" name="Freeform 387"/>
            <p:cNvSpPr/>
            <p:nvPr/>
          </p:nvSpPr>
          <p:spPr>
            <a:xfrm>
              <a:off x="147599" y="29880"/>
              <a:ext cx="198812" cy="179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4579"/>
                  </a:moveTo>
                  <a:lnTo>
                    <a:pt x="21600" y="0"/>
                  </a:lnTo>
                  <a:lnTo>
                    <a:pt x="21600" y="14383"/>
                  </a:lnTo>
                  <a:lnTo>
                    <a:pt x="478" y="21600"/>
                  </a:lnTo>
                  <a:lnTo>
                    <a:pt x="0" y="4579"/>
                  </a:lnTo>
                </a:path>
              </a:pathLst>
            </a:custGeom>
            <a:solidFill>
              <a:srgbClr val="F7C77C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828" name="Rectangle 388"/>
            <p:cNvSpPr/>
            <p:nvPr/>
          </p:nvSpPr>
          <p:spPr>
            <a:xfrm rot="20847001">
              <a:off x="164159" y="56519"/>
              <a:ext cx="168482" cy="99722"/>
            </a:xfrm>
            <a:prstGeom prst="rect">
              <a:avLst/>
            </a:prstGeom>
            <a:solidFill>
              <a:srgbClr val="FFFF9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829" name="Freeform 389"/>
            <p:cNvSpPr/>
            <p:nvPr/>
          </p:nvSpPr>
          <p:spPr>
            <a:xfrm>
              <a:off x="56160" y="10079"/>
              <a:ext cx="209972" cy="177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0639"/>
                  </a:moveTo>
                  <a:lnTo>
                    <a:pt x="388" y="4654"/>
                  </a:lnTo>
                  <a:lnTo>
                    <a:pt x="19595" y="0"/>
                  </a:lnTo>
                  <a:lnTo>
                    <a:pt x="21600" y="658"/>
                  </a:lnTo>
                  <a:lnTo>
                    <a:pt x="3557" y="5311"/>
                  </a:lnTo>
                  <a:lnTo>
                    <a:pt x="3169" y="21600"/>
                  </a:lnTo>
                  <a:lnTo>
                    <a:pt x="0" y="20639"/>
                  </a:lnTo>
                </a:path>
              </a:pathLst>
            </a:custGeom>
            <a:solidFill>
              <a:srgbClr val="AD69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836" name="Group 390"/>
          <p:cNvGrpSpPr/>
          <p:nvPr/>
        </p:nvGrpSpPr>
        <p:grpSpPr>
          <a:xfrm>
            <a:off x="5696279" y="3203999"/>
            <a:ext cx="359370" cy="204083"/>
            <a:chOff x="0" y="0"/>
            <a:chExt cx="359369" cy="204081"/>
          </a:xfrm>
        </p:grpSpPr>
        <p:sp>
          <p:nvSpPr>
            <p:cNvPr id="1831" name="Freeform 391"/>
            <p:cNvSpPr/>
            <p:nvPr/>
          </p:nvSpPr>
          <p:spPr>
            <a:xfrm>
              <a:off x="2879" y="0"/>
              <a:ext cx="356491" cy="680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621"/>
                  </a:moveTo>
                  <a:lnTo>
                    <a:pt x="11890" y="0"/>
                  </a:lnTo>
                  <a:lnTo>
                    <a:pt x="21600" y="9095"/>
                  </a:lnTo>
                  <a:lnTo>
                    <a:pt x="9443" y="21600"/>
                  </a:lnTo>
                  <a:lnTo>
                    <a:pt x="0" y="11621"/>
                  </a:lnTo>
                </a:path>
              </a:pathLst>
            </a:custGeom>
            <a:solidFill>
              <a:srgbClr val="FDE3BA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832" name="Freeform 392"/>
            <p:cNvSpPr/>
            <p:nvPr/>
          </p:nvSpPr>
          <p:spPr>
            <a:xfrm>
              <a:off x="0" y="36359"/>
              <a:ext cx="148770" cy="1677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15546"/>
                  </a:lnTo>
                  <a:lnTo>
                    <a:pt x="21600" y="21600"/>
                  </a:lnTo>
                  <a:lnTo>
                    <a:pt x="21600" y="3694"/>
                  </a:lnTo>
                  <a:lnTo>
                    <a:pt x="0" y="0"/>
                  </a:lnTo>
                </a:path>
              </a:pathLst>
            </a:custGeom>
            <a:solidFill>
              <a:srgbClr val="FE9B03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833" name="Freeform 393"/>
            <p:cNvSpPr/>
            <p:nvPr/>
          </p:nvSpPr>
          <p:spPr>
            <a:xfrm>
              <a:off x="148680" y="28800"/>
              <a:ext cx="199529" cy="172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4579"/>
                  </a:moveTo>
                  <a:lnTo>
                    <a:pt x="21600" y="0"/>
                  </a:lnTo>
                  <a:lnTo>
                    <a:pt x="21600" y="14383"/>
                  </a:lnTo>
                  <a:lnTo>
                    <a:pt x="478" y="21600"/>
                  </a:lnTo>
                  <a:lnTo>
                    <a:pt x="0" y="4579"/>
                  </a:lnTo>
                </a:path>
              </a:pathLst>
            </a:custGeom>
            <a:solidFill>
              <a:srgbClr val="F7C77C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834" name="Rectangle 394"/>
            <p:cNvSpPr/>
            <p:nvPr/>
          </p:nvSpPr>
          <p:spPr>
            <a:xfrm rot="20847001">
              <a:off x="149759" y="52200"/>
              <a:ext cx="193322" cy="99361"/>
            </a:xfrm>
            <a:prstGeom prst="rect">
              <a:avLst/>
            </a:prstGeom>
            <a:solidFill>
              <a:srgbClr val="CCFFC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835" name="Freeform 395"/>
            <p:cNvSpPr/>
            <p:nvPr/>
          </p:nvSpPr>
          <p:spPr>
            <a:xfrm>
              <a:off x="56879" y="9720"/>
              <a:ext cx="211050" cy="170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0639"/>
                  </a:moveTo>
                  <a:lnTo>
                    <a:pt x="388" y="4654"/>
                  </a:lnTo>
                  <a:lnTo>
                    <a:pt x="19595" y="0"/>
                  </a:lnTo>
                  <a:lnTo>
                    <a:pt x="21600" y="658"/>
                  </a:lnTo>
                  <a:lnTo>
                    <a:pt x="3557" y="5311"/>
                  </a:lnTo>
                  <a:lnTo>
                    <a:pt x="3169" y="21600"/>
                  </a:lnTo>
                  <a:lnTo>
                    <a:pt x="0" y="20639"/>
                  </a:lnTo>
                </a:path>
              </a:pathLst>
            </a:custGeom>
            <a:solidFill>
              <a:srgbClr val="AD69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842" name="Group 396"/>
          <p:cNvGrpSpPr/>
          <p:nvPr/>
        </p:nvGrpSpPr>
        <p:grpSpPr>
          <a:xfrm>
            <a:off x="5831280" y="2978640"/>
            <a:ext cx="359370" cy="204082"/>
            <a:chOff x="0" y="0"/>
            <a:chExt cx="359369" cy="204081"/>
          </a:xfrm>
        </p:grpSpPr>
        <p:sp>
          <p:nvSpPr>
            <p:cNvPr id="1837" name="Freeform 397"/>
            <p:cNvSpPr/>
            <p:nvPr/>
          </p:nvSpPr>
          <p:spPr>
            <a:xfrm>
              <a:off x="2879" y="0"/>
              <a:ext cx="356491" cy="680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621"/>
                  </a:moveTo>
                  <a:lnTo>
                    <a:pt x="11890" y="0"/>
                  </a:lnTo>
                  <a:lnTo>
                    <a:pt x="21600" y="9095"/>
                  </a:lnTo>
                  <a:lnTo>
                    <a:pt x="9443" y="21600"/>
                  </a:lnTo>
                  <a:lnTo>
                    <a:pt x="0" y="11621"/>
                  </a:lnTo>
                </a:path>
              </a:pathLst>
            </a:custGeom>
            <a:solidFill>
              <a:srgbClr val="FDE3BA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838" name="Freeform 398"/>
            <p:cNvSpPr/>
            <p:nvPr/>
          </p:nvSpPr>
          <p:spPr>
            <a:xfrm>
              <a:off x="0" y="36359"/>
              <a:ext cx="148770" cy="1677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15546"/>
                  </a:lnTo>
                  <a:lnTo>
                    <a:pt x="21600" y="21600"/>
                  </a:lnTo>
                  <a:lnTo>
                    <a:pt x="21600" y="3694"/>
                  </a:lnTo>
                  <a:lnTo>
                    <a:pt x="0" y="0"/>
                  </a:lnTo>
                </a:path>
              </a:pathLst>
            </a:custGeom>
            <a:solidFill>
              <a:srgbClr val="FE9B03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839" name="Freeform 399"/>
            <p:cNvSpPr/>
            <p:nvPr/>
          </p:nvSpPr>
          <p:spPr>
            <a:xfrm>
              <a:off x="148320" y="28800"/>
              <a:ext cx="199529" cy="172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4579"/>
                  </a:moveTo>
                  <a:lnTo>
                    <a:pt x="21600" y="0"/>
                  </a:lnTo>
                  <a:lnTo>
                    <a:pt x="21600" y="14383"/>
                  </a:lnTo>
                  <a:lnTo>
                    <a:pt x="478" y="21600"/>
                  </a:lnTo>
                  <a:lnTo>
                    <a:pt x="0" y="4579"/>
                  </a:lnTo>
                </a:path>
              </a:pathLst>
            </a:custGeom>
            <a:solidFill>
              <a:srgbClr val="F7C77C"/>
            </a:solidFill>
            <a:ln w="127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840" name="Rectangle 400"/>
            <p:cNvSpPr/>
            <p:nvPr/>
          </p:nvSpPr>
          <p:spPr>
            <a:xfrm rot="20847001">
              <a:off x="149759" y="52200"/>
              <a:ext cx="193322" cy="99361"/>
            </a:xfrm>
            <a:prstGeom prst="rect">
              <a:avLst/>
            </a:prstGeom>
            <a:solidFill>
              <a:srgbClr val="FFCC9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841" name="Freeform 401"/>
            <p:cNvSpPr/>
            <p:nvPr/>
          </p:nvSpPr>
          <p:spPr>
            <a:xfrm>
              <a:off x="56519" y="9360"/>
              <a:ext cx="211050" cy="170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0639"/>
                  </a:moveTo>
                  <a:lnTo>
                    <a:pt x="388" y="4654"/>
                  </a:lnTo>
                  <a:lnTo>
                    <a:pt x="19595" y="0"/>
                  </a:lnTo>
                  <a:lnTo>
                    <a:pt x="21600" y="658"/>
                  </a:lnTo>
                  <a:lnTo>
                    <a:pt x="3557" y="5311"/>
                  </a:lnTo>
                  <a:lnTo>
                    <a:pt x="3169" y="21600"/>
                  </a:lnTo>
                  <a:lnTo>
                    <a:pt x="0" y="20639"/>
                  </a:lnTo>
                </a:path>
              </a:pathLst>
            </a:custGeom>
            <a:solidFill>
              <a:srgbClr val="AD69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854" name="Group 402"/>
          <p:cNvGrpSpPr/>
          <p:nvPr/>
        </p:nvGrpSpPr>
        <p:grpSpPr>
          <a:xfrm>
            <a:off x="7316279" y="2168999"/>
            <a:ext cx="85321" cy="68041"/>
            <a:chOff x="0" y="0"/>
            <a:chExt cx="85319" cy="68040"/>
          </a:xfrm>
        </p:grpSpPr>
        <p:sp>
          <p:nvSpPr>
            <p:cNvPr id="1843" name="Rectangle 403"/>
            <p:cNvSpPr/>
            <p:nvPr/>
          </p:nvSpPr>
          <p:spPr>
            <a:xfrm rot="5400000">
              <a:off x="8639" y="-8640"/>
              <a:ext cx="68042" cy="85320"/>
            </a:xfrm>
            <a:prstGeom prst="rect">
              <a:avLst/>
            </a:prstGeom>
            <a:solidFill>
              <a:srgbClr val="FFCC99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844" name="Rectangle 404"/>
            <p:cNvSpPr/>
            <p:nvPr/>
          </p:nvSpPr>
          <p:spPr>
            <a:xfrm rot="5400000">
              <a:off x="20160" y="4319"/>
              <a:ext cx="44641" cy="57962"/>
            </a:xfrm>
            <a:prstGeom prst="rect">
              <a:avLst/>
            </a:prstGeom>
            <a:solidFill>
              <a:srgbClr val="FFCC99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grpSp>
          <p:nvGrpSpPr>
            <p:cNvPr id="1853" name="Group 405"/>
            <p:cNvGrpSpPr/>
            <p:nvPr/>
          </p:nvGrpSpPr>
          <p:grpSpPr>
            <a:xfrm>
              <a:off x="27335" y="43870"/>
              <a:ext cx="29210" cy="12701"/>
              <a:chOff x="0" y="0"/>
              <a:chExt cx="29209" cy="12699"/>
            </a:xfrm>
          </p:grpSpPr>
          <p:sp>
            <p:nvSpPr>
              <p:cNvPr id="1845" name="Line 406"/>
              <p:cNvSpPr/>
              <p:nvPr/>
            </p:nvSpPr>
            <p:spPr>
              <a:xfrm flipV="1">
                <a:off x="828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846" name="Line 407"/>
              <p:cNvSpPr/>
              <p:nvPr/>
            </p:nvSpPr>
            <p:spPr>
              <a:xfrm flipV="1">
                <a:off x="396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847" name="Line 408"/>
              <p:cNvSpPr/>
              <p:nvPr/>
            </p:nvSpPr>
            <p:spPr>
              <a:xfrm flipV="1">
                <a:off x="-1" y="-1"/>
                <a:ext cx="411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848" name="Line 409"/>
              <p:cNvSpPr/>
              <p:nvPr/>
            </p:nvSpPr>
            <p:spPr>
              <a:xfrm flipV="1">
                <a:off x="2052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849" name="Line 410"/>
              <p:cNvSpPr/>
              <p:nvPr/>
            </p:nvSpPr>
            <p:spPr>
              <a:xfrm flipV="1">
                <a:off x="1656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850" name="Line 411"/>
              <p:cNvSpPr/>
              <p:nvPr/>
            </p:nvSpPr>
            <p:spPr>
              <a:xfrm flipV="1">
                <a:off x="1224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851" name="Line 412"/>
              <p:cNvSpPr/>
              <p:nvPr/>
            </p:nvSpPr>
            <p:spPr>
              <a:xfrm flipV="1">
                <a:off x="2880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852" name="Line 413"/>
              <p:cNvSpPr/>
              <p:nvPr/>
            </p:nvSpPr>
            <p:spPr>
              <a:xfrm flipV="1">
                <a:off x="24840" y="-1"/>
                <a:ext cx="410" cy="127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855" name="Line 414"/>
          <p:cNvSpPr/>
          <p:nvPr/>
        </p:nvSpPr>
        <p:spPr>
          <a:xfrm flipH="1">
            <a:off x="7359839" y="1943280"/>
            <a:ext cx="630361" cy="270001"/>
          </a:xfrm>
          <a:prstGeom prst="line">
            <a:avLst/>
          </a:prstGeom>
          <a:ln w="12700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856" name="Line 415"/>
          <p:cNvSpPr/>
          <p:nvPr/>
        </p:nvSpPr>
        <p:spPr>
          <a:xfrm flipH="1">
            <a:off x="7180560" y="1493999"/>
            <a:ext cx="406441" cy="719281"/>
          </a:xfrm>
          <a:prstGeom prst="line">
            <a:avLst/>
          </a:prstGeom>
          <a:ln w="12700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857" name="Line 416"/>
          <p:cNvSpPr/>
          <p:nvPr/>
        </p:nvSpPr>
        <p:spPr>
          <a:xfrm>
            <a:off x="7269480" y="2213280"/>
            <a:ext cx="496801" cy="676081"/>
          </a:xfrm>
          <a:prstGeom prst="line">
            <a:avLst/>
          </a:prstGeom>
          <a:ln w="12700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858" name="Line 417"/>
          <p:cNvSpPr/>
          <p:nvPr/>
        </p:nvSpPr>
        <p:spPr>
          <a:xfrm>
            <a:off x="6955200" y="1628999"/>
            <a:ext cx="136441" cy="585721"/>
          </a:xfrm>
          <a:prstGeom prst="line">
            <a:avLst/>
          </a:prstGeom>
          <a:ln w="12700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0" name="PlaceHolder 1"/>
          <p:cNvSpPr txBox="1"/>
          <p:nvPr>
            <p:ph type="sldNum" sz="quarter" idx="4294967295"/>
          </p:nvPr>
        </p:nvSpPr>
        <p:spPr>
          <a:xfrm>
            <a:off x="5077719" y="6388199"/>
            <a:ext cx="27340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861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1862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Inhalt</a:t>
            </a:r>
          </a:p>
        </p:txBody>
      </p:sp>
      <p:sp>
        <p:nvSpPr>
          <p:cNvPr id="1863" name="PlaceHolder 3"/>
          <p:cNvSpPr txBox="1"/>
          <p:nvPr>
            <p:ph type="body" idx="4294967295"/>
          </p:nvPr>
        </p:nvSpPr>
        <p:spPr>
          <a:xfrm>
            <a:off x="762120" y="977759"/>
            <a:ext cx="8534160" cy="5409722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609479" indent="-609479">
              <a:lnSpc>
                <a:spcPct val="150000"/>
              </a:lnSpc>
              <a:buSzTx/>
              <a:buNone/>
              <a:defRPr spc="-100"/>
            </a:pPr>
            <a:r>
              <a:t>Ethernet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/>
            </a:pPr>
            <a:r>
              <a:t>Netzwerke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/>
            </a:pPr>
            <a:r>
              <a:t>Funktionsweise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/>
            </a:pPr>
            <a:r>
              <a:t>Operationen auf Layer 2 und Layer 3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>
                <a:solidFill>
                  <a:srgbClr val="E2001A"/>
                </a:solidFill>
              </a:defRPr>
            </a:pPr>
            <a:r>
              <a:t>Ethernet Switches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/>
            </a:pPr>
            <a:r>
              <a:t>Systeme auf Layer 2 und Layer 3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/>
            </a:pPr>
            <a:r>
              <a:t>Protokolle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5" name="PlaceHolder 1"/>
          <p:cNvSpPr txBox="1"/>
          <p:nvPr>
            <p:ph type="sldNum" sz="quarter" idx="4294967295"/>
          </p:nvPr>
        </p:nvSpPr>
        <p:spPr>
          <a:xfrm>
            <a:off x="5077719" y="6388199"/>
            <a:ext cx="27340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866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1867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Nachrichten Speichern und Weiterleiten</a:t>
            </a:r>
          </a:p>
        </p:txBody>
      </p:sp>
      <p:sp>
        <p:nvSpPr>
          <p:cNvPr id="1868" name="AutoShape 175"/>
          <p:cNvSpPr/>
          <p:nvPr/>
        </p:nvSpPr>
        <p:spPr>
          <a:xfrm>
            <a:off x="2531879" y="1448639"/>
            <a:ext cx="3887282" cy="3239642"/>
          </a:xfrm>
          <a:prstGeom prst="roundRect">
            <a:avLst>
              <a:gd name="adj" fmla="val 6787"/>
            </a:avLst>
          </a:prstGeom>
          <a:solidFill>
            <a:srgbClr val="FFFFCC"/>
          </a:solidFill>
          <a:ln w="12700">
            <a:miter lim="400000"/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1869" name="Picture 150" descr="Picture 15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89319" y="2961719"/>
            <a:ext cx="458281" cy="294841"/>
          </a:xfrm>
          <a:prstGeom prst="rect">
            <a:avLst/>
          </a:prstGeom>
          <a:ln w="12700">
            <a:miter lim="400000"/>
          </a:ln>
        </p:spPr>
      </p:pic>
      <p:sp>
        <p:nvSpPr>
          <p:cNvPr id="1870" name="AutoShape 139"/>
          <p:cNvSpPr/>
          <p:nvPr/>
        </p:nvSpPr>
        <p:spPr>
          <a:xfrm>
            <a:off x="2604959" y="1521720"/>
            <a:ext cx="3709801" cy="3096721"/>
          </a:xfrm>
          <a:prstGeom prst="roundRect">
            <a:avLst>
              <a:gd name="adj" fmla="val 4769"/>
            </a:avLst>
          </a:prstGeom>
          <a:ln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1871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55519" y="2241000"/>
            <a:ext cx="458281" cy="294841"/>
          </a:xfrm>
          <a:prstGeom prst="rect">
            <a:avLst/>
          </a:prstGeom>
          <a:ln w="12700">
            <a:miter lim="400000"/>
          </a:ln>
        </p:spPr>
      </p:pic>
      <p:sp>
        <p:nvSpPr>
          <p:cNvPr id="1872" name="Line 57"/>
          <p:cNvSpPr/>
          <p:nvPr/>
        </p:nvSpPr>
        <p:spPr>
          <a:xfrm>
            <a:off x="6314759" y="2107439"/>
            <a:ext cx="718921" cy="361"/>
          </a:xfrm>
          <a:prstGeom prst="line">
            <a:avLst/>
          </a:prstGeom>
          <a:ln w="28575">
            <a:solidFill>
              <a:srgbClr val="FF9933"/>
            </a:solidFill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1873" name="Picture 59" descr="Picture 59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9159" y="2169360"/>
            <a:ext cx="823681" cy="6998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74" name="Picture 61" descr="Picture 61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943680" y="1612440"/>
            <a:ext cx="888481" cy="777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75" name="Picture 62" descr="Picture 62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635519" y="2745720"/>
            <a:ext cx="942481" cy="693361"/>
          </a:xfrm>
          <a:prstGeom prst="rect">
            <a:avLst/>
          </a:prstGeom>
          <a:ln w="12700">
            <a:miter lim="400000"/>
          </a:ln>
        </p:spPr>
      </p:pic>
      <p:sp>
        <p:nvSpPr>
          <p:cNvPr id="1876" name="Rectangle 63"/>
          <p:cNvSpPr/>
          <p:nvPr/>
        </p:nvSpPr>
        <p:spPr>
          <a:xfrm>
            <a:off x="2568239" y="2007720"/>
            <a:ext cx="90001" cy="90001"/>
          </a:xfrm>
          <a:prstGeom prst="rect">
            <a:avLst/>
          </a:prstGeom>
          <a:solidFill>
            <a:srgbClr val="99CC00"/>
          </a:solidFill>
          <a:ln>
            <a:solidFill>
              <a:srgbClr val="808080"/>
            </a:solidFill>
            <a:miter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877" name="Rectangle 64"/>
          <p:cNvSpPr/>
          <p:nvPr/>
        </p:nvSpPr>
        <p:spPr>
          <a:xfrm>
            <a:off x="2576160" y="2602800"/>
            <a:ext cx="90001" cy="90001"/>
          </a:xfrm>
          <a:prstGeom prst="rect">
            <a:avLst/>
          </a:prstGeom>
          <a:solidFill>
            <a:srgbClr val="99CC00"/>
          </a:solidFill>
          <a:ln>
            <a:solidFill>
              <a:srgbClr val="808080"/>
            </a:solidFill>
            <a:miter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878" name="Rectangle 65"/>
          <p:cNvSpPr/>
          <p:nvPr/>
        </p:nvSpPr>
        <p:spPr>
          <a:xfrm>
            <a:off x="6268680" y="3682439"/>
            <a:ext cx="90001" cy="90001"/>
          </a:xfrm>
          <a:prstGeom prst="rect">
            <a:avLst/>
          </a:prstGeom>
          <a:solidFill>
            <a:srgbClr val="99CC00"/>
          </a:solidFill>
          <a:ln>
            <a:solidFill>
              <a:srgbClr val="808080"/>
            </a:solidFill>
            <a:miter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879" name="Rectangle 66"/>
          <p:cNvSpPr/>
          <p:nvPr/>
        </p:nvSpPr>
        <p:spPr>
          <a:xfrm>
            <a:off x="6268680" y="3142800"/>
            <a:ext cx="90001" cy="90001"/>
          </a:xfrm>
          <a:prstGeom prst="rect">
            <a:avLst/>
          </a:prstGeom>
          <a:solidFill>
            <a:srgbClr val="99CC00"/>
          </a:solidFill>
          <a:ln>
            <a:solidFill>
              <a:srgbClr val="808080"/>
            </a:solidFill>
            <a:miter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880" name="Rectangle 67"/>
          <p:cNvSpPr/>
          <p:nvPr/>
        </p:nvSpPr>
        <p:spPr>
          <a:xfrm>
            <a:off x="6268680" y="2061720"/>
            <a:ext cx="90001" cy="90001"/>
          </a:xfrm>
          <a:prstGeom prst="rect">
            <a:avLst/>
          </a:prstGeom>
          <a:solidFill>
            <a:srgbClr val="99CC00"/>
          </a:solidFill>
          <a:ln>
            <a:solidFill>
              <a:srgbClr val="808080"/>
            </a:solidFill>
            <a:miter/>
          </a:ln>
        </p:spPr>
        <p:txBody>
          <a:bodyPr lIns="0" tIns="0" rIns="0" bIns="0"/>
          <a:lstStyle/>
          <a:p>
            <a:pPr/>
          </a:p>
        </p:txBody>
      </p:sp>
      <p:grpSp>
        <p:nvGrpSpPr>
          <p:cNvPr id="1886" name="Group 68"/>
          <p:cNvGrpSpPr/>
          <p:nvPr/>
        </p:nvGrpSpPr>
        <p:grpSpPr>
          <a:xfrm>
            <a:off x="2938320" y="1928160"/>
            <a:ext cx="583921" cy="342721"/>
            <a:chOff x="0" y="0"/>
            <a:chExt cx="583919" cy="342720"/>
          </a:xfrm>
        </p:grpSpPr>
        <p:sp>
          <p:nvSpPr>
            <p:cNvPr id="1881" name="Freeform 69"/>
            <p:cNvSpPr/>
            <p:nvPr/>
          </p:nvSpPr>
          <p:spPr>
            <a:xfrm>
              <a:off x="0" y="0"/>
              <a:ext cx="583920" cy="342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882" name="Line 70"/>
            <p:cNvSpPr/>
            <p:nvPr/>
          </p:nvSpPr>
          <p:spPr>
            <a:xfrm>
              <a:off x="342359" y="39599"/>
              <a:ext cx="360" cy="26244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883" name="Line 71"/>
            <p:cNvSpPr/>
            <p:nvPr/>
          </p:nvSpPr>
          <p:spPr>
            <a:xfrm>
              <a:off x="423359" y="39599"/>
              <a:ext cx="360" cy="26244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884" name="Line 72"/>
            <p:cNvSpPr/>
            <p:nvPr/>
          </p:nvSpPr>
          <p:spPr>
            <a:xfrm>
              <a:off x="503639" y="39599"/>
              <a:ext cx="360" cy="26244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885" name="Line 73"/>
            <p:cNvSpPr/>
            <p:nvPr/>
          </p:nvSpPr>
          <p:spPr>
            <a:xfrm>
              <a:off x="262079" y="39599"/>
              <a:ext cx="360" cy="26244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1887" name="Line 74"/>
          <p:cNvSpPr/>
          <p:nvPr/>
        </p:nvSpPr>
        <p:spPr>
          <a:xfrm>
            <a:off x="3524039" y="2107439"/>
            <a:ext cx="376201" cy="279361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888" name="Line 75"/>
          <p:cNvSpPr/>
          <p:nvPr/>
        </p:nvSpPr>
        <p:spPr>
          <a:xfrm flipV="1">
            <a:off x="4908239" y="2107439"/>
            <a:ext cx="419041" cy="279361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grpSp>
        <p:nvGrpSpPr>
          <p:cNvPr id="1894" name="Group 76"/>
          <p:cNvGrpSpPr/>
          <p:nvPr/>
        </p:nvGrpSpPr>
        <p:grpSpPr>
          <a:xfrm>
            <a:off x="5371920" y="1928160"/>
            <a:ext cx="583921" cy="342721"/>
            <a:chOff x="0" y="0"/>
            <a:chExt cx="583919" cy="342720"/>
          </a:xfrm>
        </p:grpSpPr>
        <p:sp>
          <p:nvSpPr>
            <p:cNvPr id="1889" name="Freeform 77"/>
            <p:cNvSpPr/>
            <p:nvPr/>
          </p:nvSpPr>
          <p:spPr>
            <a:xfrm>
              <a:off x="0" y="0"/>
              <a:ext cx="583920" cy="342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890" name="Line 78"/>
            <p:cNvSpPr/>
            <p:nvPr/>
          </p:nvSpPr>
          <p:spPr>
            <a:xfrm>
              <a:off x="342359" y="39599"/>
              <a:ext cx="360" cy="26244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891" name="Line 79"/>
            <p:cNvSpPr/>
            <p:nvPr/>
          </p:nvSpPr>
          <p:spPr>
            <a:xfrm>
              <a:off x="423359" y="39599"/>
              <a:ext cx="360" cy="26244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892" name="Line 80"/>
            <p:cNvSpPr/>
            <p:nvPr/>
          </p:nvSpPr>
          <p:spPr>
            <a:xfrm>
              <a:off x="503639" y="39599"/>
              <a:ext cx="360" cy="26244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893" name="Line 81"/>
            <p:cNvSpPr/>
            <p:nvPr/>
          </p:nvSpPr>
          <p:spPr>
            <a:xfrm>
              <a:off x="262079" y="39599"/>
              <a:ext cx="360" cy="26244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1895" name="Line 82"/>
          <p:cNvSpPr/>
          <p:nvPr/>
        </p:nvSpPr>
        <p:spPr>
          <a:xfrm>
            <a:off x="4331880" y="3537720"/>
            <a:ext cx="361" cy="504721"/>
          </a:xfrm>
          <a:prstGeom prst="line">
            <a:avLst/>
          </a:prstGeom>
          <a:ln>
            <a:solidFill>
              <a:srgbClr val="000000"/>
            </a:solidFill>
            <a:headEnd type="triangle"/>
            <a:tailEnd type="triangle"/>
          </a:ln>
        </p:spPr>
        <p:txBody>
          <a:bodyPr lIns="0" tIns="0" rIns="0" bIns="0"/>
          <a:lstStyle/>
          <a:p>
            <a:pPr/>
          </a:p>
        </p:txBody>
      </p:sp>
      <p:grpSp>
        <p:nvGrpSpPr>
          <p:cNvPr id="1901" name="Group 83"/>
          <p:cNvGrpSpPr/>
          <p:nvPr/>
        </p:nvGrpSpPr>
        <p:grpSpPr>
          <a:xfrm>
            <a:off x="2938320" y="2469600"/>
            <a:ext cx="583921" cy="342721"/>
            <a:chOff x="0" y="0"/>
            <a:chExt cx="583919" cy="342720"/>
          </a:xfrm>
        </p:grpSpPr>
        <p:sp>
          <p:nvSpPr>
            <p:cNvPr id="1896" name="Freeform 84"/>
            <p:cNvSpPr/>
            <p:nvPr/>
          </p:nvSpPr>
          <p:spPr>
            <a:xfrm>
              <a:off x="0" y="0"/>
              <a:ext cx="583920" cy="342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897" name="Line 85"/>
            <p:cNvSpPr/>
            <p:nvPr/>
          </p:nvSpPr>
          <p:spPr>
            <a:xfrm>
              <a:off x="342359" y="39599"/>
              <a:ext cx="360" cy="26244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898" name="Line 86"/>
            <p:cNvSpPr/>
            <p:nvPr/>
          </p:nvSpPr>
          <p:spPr>
            <a:xfrm>
              <a:off x="423359" y="39599"/>
              <a:ext cx="360" cy="26244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899" name="Line 87"/>
            <p:cNvSpPr/>
            <p:nvPr/>
          </p:nvSpPr>
          <p:spPr>
            <a:xfrm>
              <a:off x="503639" y="39599"/>
              <a:ext cx="360" cy="26244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900" name="Line 88"/>
            <p:cNvSpPr/>
            <p:nvPr/>
          </p:nvSpPr>
          <p:spPr>
            <a:xfrm>
              <a:off x="262079" y="39599"/>
              <a:ext cx="360" cy="26244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1902" name="Line 89"/>
          <p:cNvSpPr/>
          <p:nvPr/>
        </p:nvSpPr>
        <p:spPr>
          <a:xfrm>
            <a:off x="3524039" y="2648879"/>
            <a:ext cx="231481" cy="25201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903" name="Line 90"/>
          <p:cNvSpPr/>
          <p:nvPr/>
        </p:nvSpPr>
        <p:spPr>
          <a:xfrm flipV="1">
            <a:off x="5124239" y="2648879"/>
            <a:ext cx="206281" cy="25201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grpSp>
        <p:nvGrpSpPr>
          <p:cNvPr id="1909" name="Group 91"/>
          <p:cNvGrpSpPr/>
          <p:nvPr/>
        </p:nvGrpSpPr>
        <p:grpSpPr>
          <a:xfrm>
            <a:off x="5375159" y="2469600"/>
            <a:ext cx="583921" cy="342721"/>
            <a:chOff x="0" y="0"/>
            <a:chExt cx="583919" cy="342720"/>
          </a:xfrm>
        </p:grpSpPr>
        <p:sp>
          <p:nvSpPr>
            <p:cNvPr id="1904" name="Freeform 92"/>
            <p:cNvSpPr/>
            <p:nvPr/>
          </p:nvSpPr>
          <p:spPr>
            <a:xfrm>
              <a:off x="0" y="0"/>
              <a:ext cx="583920" cy="342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905" name="Line 93"/>
            <p:cNvSpPr/>
            <p:nvPr/>
          </p:nvSpPr>
          <p:spPr>
            <a:xfrm>
              <a:off x="342359" y="39599"/>
              <a:ext cx="360" cy="26244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906" name="Line 94"/>
            <p:cNvSpPr/>
            <p:nvPr/>
          </p:nvSpPr>
          <p:spPr>
            <a:xfrm>
              <a:off x="423359" y="39599"/>
              <a:ext cx="360" cy="26244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907" name="Line 95"/>
            <p:cNvSpPr/>
            <p:nvPr/>
          </p:nvSpPr>
          <p:spPr>
            <a:xfrm>
              <a:off x="503639" y="39599"/>
              <a:ext cx="360" cy="26244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908" name="Line 96"/>
            <p:cNvSpPr/>
            <p:nvPr/>
          </p:nvSpPr>
          <p:spPr>
            <a:xfrm>
              <a:off x="262079" y="39599"/>
              <a:ext cx="360" cy="26244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1910" name="Oval 97"/>
          <p:cNvSpPr/>
          <p:nvPr/>
        </p:nvSpPr>
        <p:spPr>
          <a:xfrm>
            <a:off x="3684239" y="2169360"/>
            <a:ext cx="1439641" cy="1368001"/>
          </a:xfrm>
          <a:prstGeom prst="ellipse">
            <a:avLst/>
          </a:prstGeom>
          <a:ln>
            <a:solidFill>
              <a:srgbClr val="000000"/>
            </a:solidFill>
          </a:ln>
        </p:spPr>
        <p:txBody>
          <a:bodyPr lIns="0" tIns="0" rIns="0" bIns="0"/>
          <a:lstStyle/>
          <a:p>
            <a:pPr/>
          </a:p>
        </p:txBody>
      </p:sp>
      <p:grpSp>
        <p:nvGrpSpPr>
          <p:cNvPr id="1916" name="Group 98"/>
          <p:cNvGrpSpPr/>
          <p:nvPr/>
        </p:nvGrpSpPr>
        <p:grpSpPr>
          <a:xfrm>
            <a:off x="2938320" y="3009239"/>
            <a:ext cx="583921" cy="342721"/>
            <a:chOff x="0" y="0"/>
            <a:chExt cx="583919" cy="342720"/>
          </a:xfrm>
        </p:grpSpPr>
        <p:sp>
          <p:nvSpPr>
            <p:cNvPr id="1911" name="Freeform 99"/>
            <p:cNvSpPr/>
            <p:nvPr/>
          </p:nvSpPr>
          <p:spPr>
            <a:xfrm>
              <a:off x="0" y="0"/>
              <a:ext cx="583920" cy="342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912" name="Line 100"/>
            <p:cNvSpPr/>
            <p:nvPr/>
          </p:nvSpPr>
          <p:spPr>
            <a:xfrm>
              <a:off x="342359" y="39600"/>
              <a:ext cx="360" cy="26280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913" name="Line 101"/>
            <p:cNvSpPr/>
            <p:nvPr/>
          </p:nvSpPr>
          <p:spPr>
            <a:xfrm>
              <a:off x="423359" y="39600"/>
              <a:ext cx="360" cy="26280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914" name="Line 102"/>
            <p:cNvSpPr/>
            <p:nvPr/>
          </p:nvSpPr>
          <p:spPr>
            <a:xfrm>
              <a:off x="503639" y="39600"/>
              <a:ext cx="360" cy="26280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915" name="Line 103"/>
            <p:cNvSpPr/>
            <p:nvPr/>
          </p:nvSpPr>
          <p:spPr>
            <a:xfrm>
              <a:off x="262079" y="39600"/>
              <a:ext cx="360" cy="26280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1917" name="Line 104"/>
          <p:cNvSpPr/>
          <p:nvPr/>
        </p:nvSpPr>
        <p:spPr>
          <a:xfrm flipV="1">
            <a:off x="3524039" y="3106079"/>
            <a:ext cx="231481" cy="82441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918" name="Line 105"/>
          <p:cNvSpPr/>
          <p:nvPr/>
        </p:nvSpPr>
        <p:spPr>
          <a:xfrm>
            <a:off x="5052600" y="3106079"/>
            <a:ext cx="274681" cy="82441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grpSp>
        <p:nvGrpSpPr>
          <p:cNvPr id="1924" name="Group 106"/>
          <p:cNvGrpSpPr/>
          <p:nvPr/>
        </p:nvGrpSpPr>
        <p:grpSpPr>
          <a:xfrm>
            <a:off x="5371920" y="3009239"/>
            <a:ext cx="583921" cy="342721"/>
            <a:chOff x="0" y="0"/>
            <a:chExt cx="583919" cy="342720"/>
          </a:xfrm>
        </p:grpSpPr>
        <p:sp>
          <p:nvSpPr>
            <p:cNvPr id="1919" name="Freeform 107"/>
            <p:cNvSpPr/>
            <p:nvPr/>
          </p:nvSpPr>
          <p:spPr>
            <a:xfrm>
              <a:off x="0" y="0"/>
              <a:ext cx="583920" cy="342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920" name="Line 108"/>
            <p:cNvSpPr/>
            <p:nvPr/>
          </p:nvSpPr>
          <p:spPr>
            <a:xfrm>
              <a:off x="342359" y="39600"/>
              <a:ext cx="360" cy="26280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921" name="Line 109"/>
            <p:cNvSpPr/>
            <p:nvPr/>
          </p:nvSpPr>
          <p:spPr>
            <a:xfrm>
              <a:off x="423359" y="39600"/>
              <a:ext cx="360" cy="26280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922" name="Line 110"/>
            <p:cNvSpPr/>
            <p:nvPr/>
          </p:nvSpPr>
          <p:spPr>
            <a:xfrm>
              <a:off x="503639" y="39600"/>
              <a:ext cx="360" cy="26280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923" name="Line 111"/>
            <p:cNvSpPr/>
            <p:nvPr/>
          </p:nvSpPr>
          <p:spPr>
            <a:xfrm>
              <a:off x="262079" y="39600"/>
              <a:ext cx="360" cy="26280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930" name="Group 112"/>
          <p:cNvGrpSpPr/>
          <p:nvPr/>
        </p:nvGrpSpPr>
        <p:grpSpPr>
          <a:xfrm>
            <a:off x="2938320" y="3550680"/>
            <a:ext cx="583921" cy="342721"/>
            <a:chOff x="0" y="0"/>
            <a:chExt cx="583919" cy="342720"/>
          </a:xfrm>
        </p:grpSpPr>
        <p:sp>
          <p:nvSpPr>
            <p:cNvPr id="1925" name="Freeform 113"/>
            <p:cNvSpPr/>
            <p:nvPr/>
          </p:nvSpPr>
          <p:spPr>
            <a:xfrm>
              <a:off x="0" y="0"/>
              <a:ext cx="583920" cy="342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926" name="Line 114"/>
            <p:cNvSpPr/>
            <p:nvPr/>
          </p:nvSpPr>
          <p:spPr>
            <a:xfrm>
              <a:off x="342359" y="39599"/>
              <a:ext cx="360" cy="26244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927" name="Line 115"/>
            <p:cNvSpPr/>
            <p:nvPr/>
          </p:nvSpPr>
          <p:spPr>
            <a:xfrm>
              <a:off x="423359" y="39599"/>
              <a:ext cx="360" cy="26244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928" name="Line 116"/>
            <p:cNvSpPr/>
            <p:nvPr/>
          </p:nvSpPr>
          <p:spPr>
            <a:xfrm>
              <a:off x="503639" y="39599"/>
              <a:ext cx="360" cy="26244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929" name="Line 117"/>
            <p:cNvSpPr/>
            <p:nvPr/>
          </p:nvSpPr>
          <p:spPr>
            <a:xfrm>
              <a:off x="262079" y="39599"/>
              <a:ext cx="360" cy="26244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1931" name="Line 118"/>
          <p:cNvSpPr/>
          <p:nvPr/>
        </p:nvSpPr>
        <p:spPr>
          <a:xfrm flipV="1">
            <a:off x="3524039" y="3394800"/>
            <a:ext cx="520561" cy="335161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932" name="Line 119"/>
          <p:cNvSpPr/>
          <p:nvPr/>
        </p:nvSpPr>
        <p:spPr>
          <a:xfrm>
            <a:off x="4836600" y="3394800"/>
            <a:ext cx="493921" cy="335161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grpSp>
        <p:nvGrpSpPr>
          <p:cNvPr id="1938" name="Group 120"/>
          <p:cNvGrpSpPr/>
          <p:nvPr/>
        </p:nvGrpSpPr>
        <p:grpSpPr>
          <a:xfrm>
            <a:off x="5375159" y="3550680"/>
            <a:ext cx="583921" cy="342721"/>
            <a:chOff x="0" y="0"/>
            <a:chExt cx="583919" cy="342720"/>
          </a:xfrm>
        </p:grpSpPr>
        <p:sp>
          <p:nvSpPr>
            <p:cNvPr id="1933" name="Freeform 121"/>
            <p:cNvSpPr/>
            <p:nvPr/>
          </p:nvSpPr>
          <p:spPr>
            <a:xfrm>
              <a:off x="0" y="0"/>
              <a:ext cx="583920" cy="342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934" name="Line 122"/>
            <p:cNvSpPr/>
            <p:nvPr/>
          </p:nvSpPr>
          <p:spPr>
            <a:xfrm>
              <a:off x="342359" y="39599"/>
              <a:ext cx="360" cy="26244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935" name="Line 123"/>
            <p:cNvSpPr/>
            <p:nvPr/>
          </p:nvSpPr>
          <p:spPr>
            <a:xfrm>
              <a:off x="423359" y="39599"/>
              <a:ext cx="360" cy="26244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936" name="Line 124"/>
            <p:cNvSpPr/>
            <p:nvPr/>
          </p:nvSpPr>
          <p:spPr>
            <a:xfrm>
              <a:off x="503639" y="39599"/>
              <a:ext cx="360" cy="26244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1937" name="Line 125"/>
            <p:cNvSpPr/>
            <p:nvPr/>
          </p:nvSpPr>
          <p:spPr>
            <a:xfrm>
              <a:off x="262079" y="39599"/>
              <a:ext cx="360" cy="26244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1939" name="AutoShape 126"/>
          <p:cNvSpPr/>
          <p:nvPr/>
        </p:nvSpPr>
        <p:spPr>
          <a:xfrm>
            <a:off x="3466800" y="4042800"/>
            <a:ext cx="1872721" cy="458281"/>
          </a:xfrm>
          <a:prstGeom prst="roundRect">
            <a:avLst>
              <a:gd name="adj" fmla="val 16667"/>
            </a:avLst>
          </a:prstGeom>
          <a:ln>
            <a:solidFill>
              <a:srgbClr val="000000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940" name="Line 127"/>
          <p:cNvSpPr/>
          <p:nvPr/>
        </p:nvSpPr>
        <p:spPr>
          <a:xfrm>
            <a:off x="5954400" y="2107439"/>
            <a:ext cx="270001" cy="361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941" name="Line 128"/>
          <p:cNvSpPr/>
          <p:nvPr/>
        </p:nvSpPr>
        <p:spPr>
          <a:xfrm>
            <a:off x="5954400" y="2647080"/>
            <a:ext cx="270001" cy="361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942" name="Line 129"/>
          <p:cNvSpPr/>
          <p:nvPr/>
        </p:nvSpPr>
        <p:spPr>
          <a:xfrm>
            <a:off x="5954400" y="3187080"/>
            <a:ext cx="270001" cy="361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943" name="Line 130"/>
          <p:cNvSpPr/>
          <p:nvPr/>
        </p:nvSpPr>
        <p:spPr>
          <a:xfrm>
            <a:off x="5954400" y="3726719"/>
            <a:ext cx="270001" cy="361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944" name="Line 131"/>
          <p:cNvSpPr/>
          <p:nvPr/>
        </p:nvSpPr>
        <p:spPr>
          <a:xfrm>
            <a:off x="2749319" y="2097720"/>
            <a:ext cx="269641" cy="361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945" name="Line 132"/>
          <p:cNvSpPr/>
          <p:nvPr/>
        </p:nvSpPr>
        <p:spPr>
          <a:xfrm>
            <a:off x="2749319" y="2637720"/>
            <a:ext cx="269641" cy="361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946" name="Line 133"/>
          <p:cNvSpPr/>
          <p:nvPr/>
        </p:nvSpPr>
        <p:spPr>
          <a:xfrm>
            <a:off x="2749319" y="3177359"/>
            <a:ext cx="269641" cy="361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947" name="Line 134"/>
          <p:cNvSpPr/>
          <p:nvPr/>
        </p:nvSpPr>
        <p:spPr>
          <a:xfrm>
            <a:off x="2749319" y="3716999"/>
            <a:ext cx="269641" cy="361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948" name="Rectangle 136"/>
          <p:cNvSpPr txBox="1"/>
          <p:nvPr/>
        </p:nvSpPr>
        <p:spPr>
          <a:xfrm>
            <a:off x="3365280" y="4114079"/>
            <a:ext cx="2121841" cy="3076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2839" tIns="42839" rIns="42839" bIns="42839">
            <a:spAutoFit/>
          </a:bodyPr>
          <a:lstStyle>
            <a:lvl1pPr algn="ctr">
              <a:spcBef>
                <a:spcPts val="400"/>
              </a:spcBef>
              <a:defRPr spc="-1" sz="1600"/>
            </a:lvl1pPr>
          </a:lstStyle>
          <a:p>
            <a:pPr/>
            <a:r>
              <a:t>Switch Route Table</a:t>
            </a:r>
          </a:p>
        </p:txBody>
      </p:sp>
      <p:sp>
        <p:nvSpPr>
          <p:cNvPr id="1949" name="Rectangle 137"/>
          <p:cNvSpPr txBox="1"/>
          <p:nvPr/>
        </p:nvSpPr>
        <p:spPr>
          <a:xfrm>
            <a:off x="4240080" y="1521720"/>
            <a:ext cx="2039041" cy="3076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2839" tIns="42839" rIns="42839" bIns="42839">
            <a:spAutoFit/>
          </a:bodyPr>
          <a:lstStyle>
            <a:lvl1pPr algn="r">
              <a:spcBef>
                <a:spcPts val="400"/>
              </a:spcBef>
              <a:defRPr spc="-1" sz="1600"/>
            </a:lvl1pPr>
          </a:lstStyle>
          <a:p>
            <a:pPr/>
            <a:r>
              <a:t>Ausgangspuffer</a:t>
            </a:r>
          </a:p>
        </p:txBody>
      </p:sp>
      <p:sp>
        <p:nvSpPr>
          <p:cNvPr id="1950" name="Rectangle 138"/>
          <p:cNvSpPr txBox="1"/>
          <p:nvPr/>
        </p:nvSpPr>
        <p:spPr>
          <a:xfrm>
            <a:off x="2626920" y="1521720"/>
            <a:ext cx="1897201" cy="3076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2839" tIns="42839" rIns="42839" bIns="42839">
            <a:spAutoFit/>
          </a:bodyPr>
          <a:lstStyle>
            <a:lvl1pPr>
              <a:spcBef>
                <a:spcPts val="400"/>
              </a:spcBef>
              <a:defRPr spc="-1" sz="1600"/>
            </a:lvl1pPr>
          </a:lstStyle>
          <a:p>
            <a:pPr/>
            <a:r>
              <a:t>Eingangspuffer</a:t>
            </a:r>
          </a:p>
        </p:txBody>
      </p:sp>
      <p:sp>
        <p:nvSpPr>
          <p:cNvPr id="1951" name="Line 140"/>
          <p:cNvSpPr/>
          <p:nvPr/>
        </p:nvSpPr>
        <p:spPr>
          <a:xfrm>
            <a:off x="6314759" y="3187080"/>
            <a:ext cx="853921" cy="36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952" name="Rectangle 142"/>
          <p:cNvSpPr txBox="1"/>
          <p:nvPr/>
        </p:nvSpPr>
        <p:spPr>
          <a:xfrm>
            <a:off x="1638359" y="3032999"/>
            <a:ext cx="726481" cy="3076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2839" tIns="42839" rIns="42839" bIns="42839">
            <a:spAutoFit/>
          </a:bodyPr>
          <a:lstStyle>
            <a:lvl1pPr algn="r">
              <a:spcBef>
                <a:spcPts val="400"/>
              </a:spcBef>
              <a:defRPr b="1" i="1" spc="-1" sz="1600">
                <a:solidFill>
                  <a:srgbClr val="006BB2"/>
                </a:solidFill>
              </a:defRPr>
            </a:lvl1pPr>
          </a:lstStyle>
          <a:p>
            <a:pPr/>
            <a:r>
              <a:t>Ports</a:t>
            </a:r>
          </a:p>
        </p:txBody>
      </p:sp>
      <p:grpSp>
        <p:nvGrpSpPr>
          <p:cNvPr id="1955" name="Rectangle 143"/>
          <p:cNvGrpSpPr/>
          <p:nvPr/>
        </p:nvGrpSpPr>
        <p:grpSpPr>
          <a:xfrm>
            <a:off x="6635519" y="3609359"/>
            <a:ext cx="2727721" cy="1034281"/>
            <a:chOff x="0" y="0"/>
            <a:chExt cx="2727720" cy="1034280"/>
          </a:xfrm>
        </p:grpSpPr>
        <p:sp>
          <p:nvSpPr>
            <p:cNvPr id="1953" name="Rechteck"/>
            <p:cNvSpPr/>
            <p:nvPr/>
          </p:nvSpPr>
          <p:spPr>
            <a:xfrm>
              <a:off x="-1" y="0"/>
              <a:ext cx="2727722" cy="1034280"/>
            </a:xfrm>
            <a:prstGeom prst="rect">
              <a:avLst/>
            </a:prstGeom>
            <a:solidFill>
              <a:srgbClr val="006BB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533520" indent="-533520">
                <a:spcBef>
                  <a:spcPts val="300"/>
                </a:spcBef>
                <a:defRPr spc="-1" sz="1600"/>
              </a:pPr>
            </a:p>
          </p:txBody>
        </p:sp>
        <p:sp>
          <p:nvSpPr>
            <p:cNvPr id="1954" name="(1) Speichern…"/>
            <p:cNvSpPr txBox="1"/>
            <p:nvPr/>
          </p:nvSpPr>
          <p:spPr>
            <a:xfrm>
              <a:off x="44999" y="0"/>
              <a:ext cx="2637722" cy="8453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999" tIns="44999" rIns="44999" bIns="44999" numCol="1" anchor="t">
              <a:spAutoFit/>
            </a:bodyPr>
            <a:lstStyle/>
            <a:p>
              <a:pPr marL="533520" indent="-533520">
                <a:spcBef>
                  <a:spcPts val="300"/>
                </a:spcBef>
                <a:defRPr spc="-1" sz="1600">
                  <a:solidFill>
                    <a:schemeClr val="accent3">
                      <a:lumOff val="44000"/>
                    </a:schemeClr>
                  </a:solidFill>
                </a:defRPr>
              </a:pPr>
              <a:r>
                <a:t>(1) Speichern</a:t>
              </a:r>
            </a:p>
            <a:p>
              <a:pPr marL="533520" indent="-533520">
                <a:spcBef>
                  <a:spcPts val="300"/>
                </a:spcBef>
                <a:defRPr spc="-1" sz="1600">
                  <a:solidFill>
                    <a:schemeClr val="accent3">
                      <a:lumOff val="44000"/>
                    </a:schemeClr>
                  </a:solidFill>
                </a:defRPr>
              </a:pPr>
              <a:r>
                <a:t>(2) Paketkopf analysieren</a:t>
              </a:r>
            </a:p>
            <a:p>
              <a:pPr marL="533520" indent="-533520">
                <a:spcBef>
                  <a:spcPts val="300"/>
                </a:spcBef>
                <a:defRPr spc="-1" sz="1600">
                  <a:solidFill>
                    <a:schemeClr val="accent3">
                      <a:lumOff val="44000"/>
                    </a:schemeClr>
                  </a:solidFill>
                </a:defRPr>
              </a:pPr>
              <a:r>
                <a:t>(3) Weiterleiten</a:t>
              </a:r>
            </a:p>
          </p:txBody>
        </p:sp>
      </p:grpSp>
      <p:sp>
        <p:nvSpPr>
          <p:cNvPr id="1956" name="Line 145"/>
          <p:cNvSpPr/>
          <p:nvPr/>
        </p:nvSpPr>
        <p:spPr>
          <a:xfrm>
            <a:off x="1955519" y="2529720"/>
            <a:ext cx="539641" cy="361"/>
          </a:xfrm>
          <a:prstGeom prst="line">
            <a:avLst/>
          </a:prstGeom>
          <a:ln w="38100">
            <a:solidFill>
              <a:srgbClr val="FF9933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1957" name="Picture 146" descr="Picture 14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48319" y="1656719"/>
            <a:ext cx="458281" cy="294841"/>
          </a:xfrm>
          <a:prstGeom prst="rect">
            <a:avLst/>
          </a:prstGeom>
          <a:ln w="12700">
            <a:miter lim="400000"/>
          </a:ln>
        </p:spPr>
      </p:pic>
      <p:sp>
        <p:nvSpPr>
          <p:cNvPr id="1958" name="Line 147"/>
          <p:cNvSpPr/>
          <p:nvPr/>
        </p:nvSpPr>
        <p:spPr>
          <a:xfrm>
            <a:off x="6447959" y="1972440"/>
            <a:ext cx="540001" cy="361"/>
          </a:xfrm>
          <a:prstGeom prst="line">
            <a:avLst/>
          </a:prstGeom>
          <a:ln w="38100">
            <a:solidFill>
              <a:srgbClr val="FF9933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959" name="AutoShape 148"/>
          <p:cNvSpPr/>
          <p:nvPr/>
        </p:nvSpPr>
        <p:spPr>
          <a:xfrm rot="4789200">
            <a:off x="3791160" y="2710439"/>
            <a:ext cx="506161" cy="2869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6079"/>
                </a:moveTo>
                <a:lnTo>
                  <a:pt x="15819" y="0"/>
                </a:lnTo>
                <a:lnTo>
                  <a:pt x="15819" y="3517"/>
                </a:lnTo>
                <a:lnTo>
                  <a:pt x="12427" y="3517"/>
                </a:lnTo>
                <a:cubicBezTo>
                  <a:pt x="5564" y="3517"/>
                  <a:pt x="0" y="7386"/>
                  <a:pt x="0" y="12158"/>
                </a:cubicBezTo>
                <a:lnTo>
                  <a:pt x="0" y="21600"/>
                </a:lnTo>
                <a:lnTo>
                  <a:pt x="5237" y="21600"/>
                </a:lnTo>
                <a:lnTo>
                  <a:pt x="5237" y="12158"/>
                </a:lnTo>
                <a:cubicBezTo>
                  <a:pt x="5237" y="10216"/>
                  <a:pt x="8456" y="8641"/>
                  <a:pt x="12427" y="8641"/>
                </a:cubicBezTo>
                <a:lnTo>
                  <a:pt x="15819" y="8641"/>
                </a:lnTo>
                <a:lnTo>
                  <a:pt x="15819" y="12158"/>
                </a:lnTo>
                <a:close/>
              </a:path>
            </a:pathLst>
          </a:custGeom>
          <a:solidFill>
            <a:srgbClr val="FFCC66"/>
          </a:solidFill>
          <a:ln>
            <a:solidFill>
              <a:srgbClr val="FF0000"/>
            </a:solidFill>
            <a:miter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960" name="AutoShape 149"/>
          <p:cNvSpPr/>
          <p:nvPr/>
        </p:nvSpPr>
        <p:spPr>
          <a:xfrm flipH="1" flipV="1" rot="8641200">
            <a:off x="4332239" y="2529000"/>
            <a:ext cx="506161" cy="2869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6079"/>
                </a:moveTo>
                <a:lnTo>
                  <a:pt x="15819" y="0"/>
                </a:lnTo>
                <a:lnTo>
                  <a:pt x="15819" y="3517"/>
                </a:lnTo>
                <a:lnTo>
                  <a:pt x="12427" y="3517"/>
                </a:lnTo>
                <a:cubicBezTo>
                  <a:pt x="5564" y="3517"/>
                  <a:pt x="0" y="7386"/>
                  <a:pt x="0" y="12158"/>
                </a:cubicBezTo>
                <a:lnTo>
                  <a:pt x="0" y="21600"/>
                </a:lnTo>
                <a:lnTo>
                  <a:pt x="5237" y="21600"/>
                </a:lnTo>
                <a:lnTo>
                  <a:pt x="5237" y="12158"/>
                </a:lnTo>
                <a:cubicBezTo>
                  <a:pt x="5237" y="10216"/>
                  <a:pt x="8456" y="8641"/>
                  <a:pt x="12427" y="8641"/>
                </a:cubicBezTo>
                <a:lnTo>
                  <a:pt x="15819" y="8641"/>
                </a:lnTo>
                <a:lnTo>
                  <a:pt x="15819" y="12158"/>
                </a:lnTo>
                <a:close/>
              </a:path>
            </a:pathLst>
          </a:custGeom>
          <a:solidFill>
            <a:srgbClr val="FFCC66"/>
          </a:solidFill>
          <a:ln>
            <a:solidFill>
              <a:srgbClr val="FF0000"/>
            </a:solidFill>
            <a:miter/>
          </a:ln>
        </p:spPr>
        <p:txBody>
          <a:bodyPr lIns="0" tIns="0" rIns="0" bIns="0"/>
          <a:lstStyle/>
          <a:p>
            <a:pPr/>
          </a:p>
        </p:txBody>
      </p:sp>
      <p:grpSp>
        <p:nvGrpSpPr>
          <p:cNvPr id="2011" name="Group 4"/>
          <p:cNvGrpSpPr/>
          <p:nvPr/>
        </p:nvGrpSpPr>
        <p:grpSpPr>
          <a:xfrm>
            <a:off x="1884240" y="4114079"/>
            <a:ext cx="1137961" cy="591841"/>
            <a:chOff x="0" y="0"/>
            <a:chExt cx="1137959" cy="591839"/>
          </a:xfrm>
        </p:grpSpPr>
        <p:pic>
          <p:nvPicPr>
            <p:cNvPr id="1961" name="Picture 5" descr="Picture 5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0" y="0"/>
              <a:ext cx="1137960" cy="59184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2010" name="Group 6"/>
            <p:cNvGrpSpPr/>
            <p:nvPr/>
          </p:nvGrpSpPr>
          <p:grpSpPr>
            <a:xfrm>
              <a:off x="250559" y="361439"/>
              <a:ext cx="780482" cy="172442"/>
              <a:chOff x="0" y="0"/>
              <a:chExt cx="780480" cy="172440"/>
            </a:xfrm>
          </p:grpSpPr>
          <p:grpSp>
            <p:nvGrpSpPr>
              <p:cNvPr id="1973" name="Group 7"/>
              <p:cNvGrpSpPr/>
              <p:nvPr/>
            </p:nvGrpSpPr>
            <p:grpSpPr>
              <a:xfrm>
                <a:off x="0" y="1439"/>
                <a:ext cx="178921" cy="171002"/>
                <a:chOff x="0" y="0"/>
                <a:chExt cx="178920" cy="171000"/>
              </a:xfrm>
            </p:grpSpPr>
            <p:sp>
              <p:nvSpPr>
                <p:cNvPr id="1962" name="Rectangle 8"/>
                <p:cNvSpPr/>
                <p:nvPr/>
              </p:nvSpPr>
              <p:spPr>
                <a:xfrm rot="5400000">
                  <a:off x="3960" y="-3961"/>
                  <a:ext cx="171001" cy="178922"/>
                </a:xfrm>
                <a:prstGeom prst="rect">
                  <a:avLst/>
                </a:prstGeom>
                <a:solidFill>
                  <a:srgbClr val="777777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963" name="Rectangle 9"/>
                <p:cNvSpPr/>
                <p:nvPr/>
              </p:nvSpPr>
              <p:spPr>
                <a:xfrm rot="5400000">
                  <a:off x="32760" y="23399"/>
                  <a:ext cx="112321" cy="122042"/>
                </a:xfrm>
                <a:prstGeom prst="rect">
                  <a:avLst/>
                </a:prstGeom>
                <a:solidFill>
                  <a:srgbClr val="808080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1972" name="Group 10"/>
                <p:cNvGrpSpPr/>
                <p:nvPr/>
              </p:nvGrpSpPr>
              <p:grpSpPr>
                <a:xfrm>
                  <a:off x="57960" y="112680"/>
                  <a:ext cx="60841" cy="28441"/>
                  <a:chOff x="0" y="0"/>
                  <a:chExt cx="60840" cy="28440"/>
                </a:xfrm>
              </p:grpSpPr>
              <p:sp>
                <p:nvSpPr>
                  <p:cNvPr id="1964" name="Line 11"/>
                  <p:cNvSpPr/>
                  <p:nvPr/>
                </p:nvSpPr>
                <p:spPr>
                  <a:xfrm flipV="1">
                    <a:off x="17279" y="0"/>
                    <a:ext cx="361" cy="2844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965" name="Line 12"/>
                  <p:cNvSpPr/>
                  <p:nvPr/>
                </p:nvSpPr>
                <p:spPr>
                  <a:xfrm flipV="1">
                    <a:off x="8639" y="0"/>
                    <a:ext cx="361" cy="2844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966" name="Line 13"/>
                  <p:cNvSpPr/>
                  <p:nvPr/>
                </p:nvSpPr>
                <p:spPr>
                  <a:xfrm flipV="1">
                    <a:off x="-1" y="0"/>
                    <a:ext cx="361" cy="2844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967" name="Line 14"/>
                  <p:cNvSpPr/>
                  <p:nvPr/>
                </p:nvSpPr>
                <p:spPr>
                  <a:xfrm flipV="1">
                    <a:off x="43200" y="0"/>
                    <a:ext cx="361" cy="2844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968" name="Line 15"/>
                  <p:cNvSpPr/>
                  <p:nvPr/>
                </p:nvSpPr>
                <p:spPr>
                  <a:xfrm flipV="1">
                    <a:off x="34560" y="0"/>
                    <a:ext cx="361" cy="2844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969" name="Line 16"/>
                  <p:cNvSpPr/>
                  <p:nvPr/>
                </p:nvSpPr>
                <p:spPr>
                  <a:xfrm flipV="1">
                    <a:off x="25919" y="0"/>
                    <a:ext cx="361" cy="2844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970" name="Line 17"/>
                  <p:cNvSpPr/>
                  <p:nvPr/>
                </p:nvSpPr>
                <p:spPr>
                  <a:xfrm flipV="1">
                    <a:off x="60480" y="0"/>
                    <a:ext cx="361" cy="2844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971" name="Line 18"/>
                  <p:cNvSpPr/>
                  <p:nvPr/>
                </p:nvSpPr>
                <p:spPr>
                  <a:xfrm flipV="1">
                    <a:off x="51840" y="0"/>
                    <a:ext cx="361" cy="2844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</p:grpSp>
          </p:grpSp>
          <p:grpSp>
            <p:nvGrpSpPr>
              <p:cNvPr id="1985" name="Group 19"/>
              <p:cNvGrpSpPr/>
              <p:nvPr/>
            </p:nvGrpSpPr>
            <p:grpSpPr>
              <a:xfrm>
                <a:off x="201600" y="-1"/>
                <a:ext cx="178921" cy="171002"/>
                <a:chOff x="0" y="0"/>
                <a:chExt cx="178920" cy="171000"/>
              </a:xfrm>
            </p:grpSpPr>
            <p:sp>
              <p:nvSpPr>
                <p:cNvPr id="1974" name="Rectangle 20"/>
                <p:cNvSpPr/>
                <p:nvPr/>
              </p:nvSpPr>
              <p:spPr>
                <a:xfrm rot="5400000">
                  <a:off x="3960" y="-3961"/>
                  <a:ext cx="171001" cy="178922"/>
                </a:xfrm>
                <a:prstGeom prst="rect">
                  <a:avLst/>
                </a:prstGeom>
                <a:solidFill>
                  <a:srgbClr val="777777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975" name="Rectangle 21"/>
                <p:cNvSpPr/>
                <p:nvPr/>
              </p:nvSpPr>
              <p:spPr>
                <a:xfrm rot="5400000">
                  <a:off x="32760" y="23399"/>
                  <a:ext cx="112321" cy="122042"/>
                </a:xfrm>
                <a:prstGeom prst="rect">
                  <a:avLst/>
                </a:prstGeom>
                <a:solidFill>
                  <a:srgbClr val="808080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1984" name="Group 22"/>
                <p:cNvGrpSpPr/>
                <p:nvPr/>
              </p:nvGrpSpPr>
              <p:grpSpPr>
                <a:xfrm>
                  <a:off x="57960" y="112320"/>
                  <a:ext cx="60841" cy="28441"/>
                  <a:chOff x="0" y="0"/>
                  <a:chExt cx="60840" cy="28440"/>
                </a:xfrm>
              </p:grpSpPr>
              <p:sp>
                <p:nvSpPr>
                  <p:cNvPr id="1976" name="Line 23"/>
                  <p:cNvSpPr/>
                  <p:nvPr/>
                </p:nvSpPr>
                <p:spPr>
                  <a:xfrm flipV="1">
                    <a:off x="17279" y="0"/>
                    <a:ext cx="361" cy="2844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977" name="Line 24"/>
                  <p:cNvSpPr/>
                  <p:nvPr/>
                </p:nvSpPr>
                <p:spPr>
                  <a:xfrm flipV="1">
                    <a:off x="8639" y="0"/>
                    <a:ext cx="361" cy="2844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978" name="Line 25"/>
                  <p:cNvSpPr/>
                  <p:nvPr/>
                </p:nvSpPr>
                <p:spPr>
                  <a:xfrm flipV="1">
                    <a:off x="-1" y="0"/>
                    <a:ext cx="361" cy="2844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979" name="Line 26"/>
                  <p:cNvSpPr/>
                  <p:nvPr/>
                </p:nvSpPr>
                <p:spPr>
                  <a:xfrm flipV="1">
                    <a:off x="43200" y="0"/>
                    <a:ext cx="361" cy="2844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980" name="Line 27"/>
                  <p:cNvSpPr/>
                  <p:nvPr/>
                </p:nvSpPr>
                <p:spPr>
                  <a:xfrm flipV="1">
                    <a:off x="34560" y="0"/>
                    <a:ext cx="361" cy="2844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981" name="Line 28"/>
                  <p:cNvSpPr/>
                  <p:nvPr/>
                </p:nvSpPr>
                <p:spPr>
                  <a:xfrm flipV="1">
                    <a:off x="25919" y="0"/>
                    <a:ext cx="361" cy="2844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982" name="Line 29"/>
                  <p:cNvSpPr/>
                  <p:nvPr/>
                </p:nvSpPr>
                <p:spPr>
                  <a:xfrm flipV="1">
                    <a:off x="60480" y="0"/>
                    <a:ext cx="361" cy="2844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983" name="Line 30"/>
                  <p:cNvSpPr/>
                  <p:nvPr/>
                </p:nvSpPr>
                <p:spPr>
                  <a:xfrm flipV="1">
                    <a:off x="51840" y="0"/>
                    <a:ext cx="361" cy="2844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</p:grpSp>
          </p:grpSp>
          <p:grpSp>
            <p:nvGrpSpPr>
              <p:cNvPr id="1997" name="Group 31"/>
              <p:cNvGrpSpPr/>
              <p:nvPr/>
            </p:nvGrpSpPr>
            <p:grpSpPr>
              <a:xfrm>
                <a:off x="401400" y="-1"/>
                <a:ext cx="178921" cy="171002"/>
                <a:chOff x="0" y="0"/>
                <a:chExt cx="178920" cy="171000"/>
              </a:xfrm>
            </p:grpSpPr>
            <p:sp>
              <p:nvSpPr>
                <p:cNvPr id="1986" name="Rectangle 32"/>
                <p:cNvSpPr/>
                <p:nvPr/>
              </p:nvSpPr>
              <p:spPr>
                <a:xfrm rot="5400000">
                  <a:off x="3960" y="-3961"/>
                  <a:ext cx="171001" cy="178922"/>
                </a:xfrm>
                <a:prstGeom prst="rect">
                  <a:avLst/>
                </a:prstGeom>
                <a:solidFill>
                  <a:srgbClr val="777777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987" name="Rectangle 33"/>
                <p:cNvSpPr/>
                <p:nvPr/>
              </p:nvSpPr>
              <p:spPr>
                <a:xfrm rot="5400000">
                  <a:off x="33120" y="23399"/>
                  <a:ext cx="112321" cy="122042"/>
                </a:xfrm>
                <a:prstGeom prst="rect">
                  <a:avLst/>
                </a:prstGeom>
                <a:solidFill>
                  <a:srgbClr val="808080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1996" name="Group 34"/>
                <p:cNvGrpSpPr/>
                <p:nvPr/>
              </p:nvGrpSpPr>
              <p:grpSpPr>
                <a:xfrm>
                  <a:off x="58320" y="112320"/>
                  <a:ext cx="60481" cy="28441"/>
                  <a:chOff x="0" y="0"/>
                  <a:chExt cx="60480" cy="28440"/>
                </a:xfrm>
              </p:grpSpPr>
              <p:sp>
                <p:nvSpPr>
                  <p:cNvPr id="1988" name="Line 35"/>
                  <p:cNvSpPr/>
                  <p:nvPr/>
                </p:nvSpPr>
                <p:spPr>
                  <a:xfrm flipV="1">
                    <a:off x="17279" y="0"/>
                    <a:ext cx="361" cy="2844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989" name="Line 36"/>
                  <p:cNvSpPr/>
                  <p:nvPr/>
                </p:nvSpPr>
                <p:spPr>
                  <a:xfrm flipV="1">
                    <a:off x="8639" y="0"/>
                    <a:ext cx="361" cy="2844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990" name="Line 37"/>
                  <p:cNvSpPr/>
                  <p:nvPr/>
                </p:nvSpPr>
                <p:spPr>
                  <a:xfrm flipV="1">
                    <a:off x="-1" y="0"/>
                    <a:ext cx="361" cy="2844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991" name="Line 38"/>
                  <p:cNvSpPr/>
                  <p:nvPr/>
                </p:nvSpPr>
                <p:spPr>
                  <a:xfrm flipV="1">
                    <a:off x="42839" y="0"/>
                    <a:ext cx="361" cy="2844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992" name="Line 39"/>
                  <p:cNvSpPr/>
                  <p:nvPr/>
                </p:nvSpPr>
                <p:spPr>
                  <a:xfrm flipV="1">
                    <a:off x="34199" y="0"/>
                    <a:ext cx="361" cy="2844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993" name="Line 40"/>
                  <p:cNvSpPr/>
                  <p:nvPr/>
                </p:nvSpPr>
                <p:spPr>
                  <a:xfrm flipV="1">
                    <a:off x="25919" y="0"/>
                    <a:ext cx="361" cy="2844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994" name="Line 41"/>
                  <p:cNvSpPr/>
                  <p:nvPr/>
                </p:nvSpPr>
                <p:spPr>
                  <a:xfrm flipV="1">
                    <a:off x="60119" y="0"/>
                    <a:ext cx="361" cy="2844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995" name="Line 42"/>
                  <p:cNvSpPr/>
                  <p:nvPr/>
                </p:nvSpPr>
                <p:spPr>
                  <a:xfrm flipV="1">
                    <a:off x="51479" y="0"/>
                    <a:ext cx="361" cy="2844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</p:grpSp>
          </p:grpSp>
          <p:grpSp>
            <p:nvGrpSpPr>
              <p:cNvPr id="2009" name="Group 43"/>
              <p:cNvGrpSpPr/>
              <p:nvPr/>
            </p:nvGrpSpPr>
            <p:grpSpPr>
              <a:xfrm>
                <a:off x="601560" y="-1"/>
                <a:ext cx="178921" cy="171002"/>
                <a:chOff x="0" y="0"/>
                <a:chExt cx="178920" cy="171000"/>
              </a:xfrm>
            </p:grpSpPr>
            <p:sp>
              <p:nvSpPr>
                <p:cNvPr id="1998" name="Rectangle 44"/>
                <p:cNvSpPr/>
                <p:nvPr/>
              </p:nvSpPr>
              <p:spPr>
                <a:xfrm rot="5400000">
                  <a:off x="3960" y="-3961"/>
                  <a:ext cx="171001" cy="178922"/>
                </a:xfrm>
                <a:prstGeom prst="rect">
                  <a:avLst/>
                </a:prstGeom>
                <a:solidFill>
                  <a:srgbClr val="777777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999" name="Rectangle 45"/>
                <p:cNvSpPr/>
                <p:nvPr/>
              </p:nvSpPr>
              <p:spPr>
                <a:xfrm rot="5400000">
                  <a:off x="33120" y="23399"/>
                  <a:ext cx="112321" cy="122042"/>
                </a:xfrm>
                <a:prstGeom prst="rect">
                  <a:avLst/>
                </a:prstGeom>
                <a:solidFill>
                  <a:srgbClr val="808080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2008" name="Group 46"/>
                <p:cNvGrpSpPr/>
                <p:nvPr/>
              </p:nvGrpSpPr>
              <p:grpSpPr>
                <a:xfrm>
                  <a:off x="57960" y="112320"/>
                  <a:ext cx="60841" cy="28441"/>
                  <a:chOff x="0" y="0"/>
                  <a:chExt cx="60840" cy="28440"/>
                </a:xfrm>
              </p:grpSpPr>
              <p:sp>
                <p:nvSpPr>
                  <p:cNvPr id="2000" name="Line 47"/>
                  <p:cNvSpPr/>
                  <p:nvPr/>
                </p:nvSpPr>
                <p:spPr>
                  <a:xfrm flipV="1">
                    <a:off x="17279" y="0"/>
                    <a:ext cx="361" cy="2844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001" name="Line 48"/>
                  <p:cNvSpPr/>
                  <p:nvPr/>
                </p:nvSpPr>
                <p:spPr>
                  <a:xfrm flipV="1">
                    <a:off x="8639" y="0"/>
                    <a:ext cx="361" cy="2844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002" name="Line 49"/>
                  <p:cNvSpPr/>
                  <p:nvPr/>
                </p:nvSpPr>
                <p:spPr>
                  <a:xfrm flipV="1">
                    <a:off x="-1" y="0"/>
                    <a:ext cx="361" cy="2844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003" name="Line 50"/>
                  <p:cNvSpPr/>
                  <p:nvPr/>
                </p:nvSpPr>
                <p:spPr>
                  <a:xfrm flipV="1">
                    <a:off x="43200" y="0"/>
                    <a:ext cx="361" cy="2844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004" name="Line 51"/>
                  <p:cNvSpPr/>
                  <p:nvPr/>
                </p:nvSpPr>
                <p:spPr>
                  <a:xfrm flipV="1">
                    <a:off x="34560" y="0"/>
                    <a:ext cx="361" cy="2844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005" name="Line 52"/>
                  <p:cNvSpPr/>
                  <p:nvPr/>
                </p:nvSpPr>
                <p:spPr>
                  <a:xfrm flipV="1">
                    <a:off x="25919" y="0"/>
                    <a:ext cx="361" cy="2844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006" name="Line 53"/>
                  <p:cNvSpPr/>
                  <p:nvPr/>
                </p:nvSpPr>
                <p:spPr>
                  <a:xfrm flipV="1">
                    <a:off x="60480" y="0"/>
                    <a:ext cx="361" cy="2844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007" name="Line 54"/>
                  <p:cNvSpPr/>
                  <p:nvPr/>
                </p:nvSpPr>
                <p:spPr>
                  <a:xfrm flipV="1">
                    <a:off x="51840" y="0"/>
                    <a:ext cx="361" cy="2844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</p:grpSp>
          </p:grpSp>
        </p:grpSp>
      </p:grpSp>
      <p:sp>
        <p:nvSpPr>
          <p:cNvPr id="2012" name="Rectangle 151"/>
          <p:cNvSpPr/>
          <p:nvPr/>
        </p:nvSpPr>
        <p:spPr>
          <a:xfrm>
            <a:off x="2558880" y="3168000"/>
            <a:ext cx="90001" cy="90001"/>
          </a:xfrm>
          <a:prstGeom prst="rect">
            <a:avLst/>
          </a:prstGeom>
          <a:solidFill>
            <a:srgbClr val="99CC00"/>
          </a:solidFill>
          <a:ln>
            <a:solidFill>
              <a:srgbClr val="808080"/>
            </a:solidFill>
            <a:miter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013" name="Rectangle 152"/>
          <p:cNvSpPr/>
          <p:nvPr/>
        </p:nvSpPr>
        <p:spPr>
          <a:xfrm>
            <a:off x="2558880" y="3672720"/>
            <a:ext cx="90001" cy="90001"/>
          </a:xfrm>
          <a:prstGeom prst="rect">
            <a:avLst/>
          </a:prstGeom>
          <a:solidFill>
            <a:srgbClr val="99CC00"/>
          </a:solidFill>
          <a:ln>
            <a:solidFill>
              <a:srgbClr val="808080"/>
            </a:solidFill>
            <a:miter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014" name="Rectangle 153"/>
          <p:cNvSpPr/>
          <p:nvPr/>
        </p:nvSpPr>
        <p:spPr>
          <a:xfrm>
            <a:off x="6276959" y="2601360"/>
            <a:ext cx="90001" cy="90001"/>
          </a:xfrm>
          <a:prstGeom prst="rect">
            <a:avLst/>
          </a:prstGeom>
          <a:solidFill>
            <a:srgbClr val="99CC00"/>
          </a:solidFill>
          <a:ln>
            <a:solidFill>
              <a:srgbClr val="808080"/>
            </a:solidFill>
            <a:miter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015" name="Line 58"/>
          <p:cNvSpPr/>
          <p:nvPr/>
        </p:nvSpPr>
        <p:spPr>
          <a:xfrm>
            <a:off x="1923839" y="2682000"/>
            <a:ext cx="718921" cy="361"/>
          </a:xfrm>
          <a:prstGeom prst="line">
            <a:avLst/>
          </a:prstGeom>
          <a:ln w="28575">
            <a:solidFill>
              <a:srgbClr val="FF9933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016" name="Oval 154"/>
          <p:cNvSpPr/>
          <p:nvPr/>
        </p:nvSpPr>
        <p:spPr>
          <a:xfrm>
            <a:off x="3728880" y="2817360"/>
            <a:ext cx="215641" cy="215641"/>
          </a:xfrm>
          <a:prstGeom prst="ellipse">
            <a:avLst/>
          </a:prstGeom>
          <a:solidFill>
            <a:schemeClr val="accent3">
              <a:lumOff val="44000"/>
            </a:schemeClr>
          </a:solidFill>
          <a:ln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017" name="Rectangle 155"/>
          <p:cNvSpPr txBox="1"/>
          <p:nvPr/>
        </p:nvSpPr>
        <p:spPr>
          <a:xfrm>
            <a:off x="3725639" y="2745720"/>
            <a:ext cx="205921" cy="3076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2839" tIns="42839" rIns="42839" bIns="42839">
            <a:spAutoFit/>
          </a:bodyPr>
          <a:lstStyle>
            <a:lvl1pPr>
              <a:spcBef>
                <a:spcPts val="400"/>
              </a:spcBef>
              <a:defRPr spc="-1" sz="1600"/>
            </a:lvl1pPr>
          </a:lstStyle>
          <a:p>
            <a:pPr/>
            <a:r>
              <a:t>1</a:t>
            </a:r>
          </a:p>
        </p:txBody>
      </p:sp>
      <p:sp>
        <p:nvSpPr>
          <p:cNvPr id="2018" name="Oval 158"/>
          <p:cNvSpPr/>
          <p:nvPr/>
        </p:nvSpPr>
        <p:spPr>
          <a:xfrm>
            <a:off x="4449600" y="3248999"/>
            <a:ext cx="215641" cy="215641"/>
          </a:xfrm>
          <a:prstGeom prst="ellipse">
            <a:avLst/>
          </a:prstGeom>
          <a:solidFill>
            <a:schemeClr val="accent3">
              <a:lumOff val="44000"/>
            </a:schemeClr>
          </a:solidFill>
          <a:ln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019" name="Rectangle 159"/>
          <p:cNvSpPr txBox="1"/>
          <p:nvPr/>
        </p:nvSpPr>
        <p:spPr>
          <a:xfrm>
            <a:off x="4446359" y="3177719"/>
            <a:ext cx="205921" cy="3076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2839" tIns="42839" rIns="42839" bIns="42839">
            <a:spAutoFit/>
          </a:bodyPr>
          <a:lstStyle>
            <a:lvl1pPr>
              <a:spcBef>
                <a:spcPts val="400"/>
              </a:spcBef>
              <a:defRPr spc="-1" sz="1600"/>
            </a:lvl1pPr>
          </a:lstStyle>
          <a:p>
            <a:pPr/>
            <a:r>
              <a:t>2</a:t>
            </a:r>
          </a:p>
        </p:txBody>
      </p:sp>
      <p:sp>
        <p:nvSpPr>
          <p:cNvPr id="2020" name="Oval 161"/>
          <p:cNvSpPr/>
          <p:nvPr/>
        </p:nvSpPr>
        <p:spPr>
          <a:xfrm>
            <a:off x="4665600" y="2745719"/>
            <a:ext cx="215641" cy="215642"/>
          </a:xfrm>
          <a:prstGeom prst="ellipse">
            <a:avLst/>
          </a:prstGeom>
          <a:solidFill>
            <a:schemeClr val="accent3">
              <a:lumOff val="44000"/>
            </a:schemeClr>
          </a:solidFill>
          <a:ln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021" name="Rectangle 162"/>
          <p:cNvSpPr txBox="1"/>
          <p:nvPr/>
        </p:nvSpPr>
        <p:spPr>
          <a:xfrm>
            <a:off x="4660919" y="2672639"/>
            <a:ext cx="205921" cy="3076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2839" tIns="42839" rIns="42839" bIns="42839">
            <a:spAutoFit/>
          </a:bodyPr>
          <a:lstStyle>
            <a:lvl1pPr>
              <a:spcBef>
                <a:spcPts val="400"/>
              </a:spcBef>
              <a:defRPr spc="-1" sz="1600"/>
            </a:lvl1pPr>
          </a:lstStyle>
          <a:p>
            <a:pPr/>
            <a:r>
              <a:t>3</a:t>
            </a:r>
          </a:p>
        </p:txBody>
      </p:sp>
      <p:sp>
        <p:nvSpPr>
          <p:cNvPr id="2022" name="Rectangle 163"/>
          <p:cNvSpPr txBox="1"/>
          <p:nvPr/>
        </p:nvSpPr>
        <p:spPr>
          <a:xfrm>
            <a:off x="988919" y="3609359"/>
            <a:ext cx="1158121" cy="4313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2839" tIns="42839" rIns="42839" bIns="42839">
            <a:spAutoFit/>
          </a:bodyPr>
          <a:lstStyle>
            <a:lvl1pPr algn="r">
              <a:spcBef>
                <a:spcPts val="400"/>
              </a:spcBef>
              <a:defRPr b="1" i="1" spc="-1" sz="2400">
                <a:solidFill>
                  <a:srgbClr val="006BB2"/>
                </a:solidFill>
              </a:defRPr>
            </a:lvl1pPr>
          </a:lstStyle>
          <a:p>
            <a:pPr/>
            <a:r>
              <a:t>Switch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4" name="PlaceHolder 1"/>
          <p:cNvSpPr txBox="1"/>
          <p:nvPr>
            <p:ph type="sldNum" sz="quarter" idx="4294967295"/>
          </p:nvPr>
        </p:nvSpPr>
        <p:spPr>
          <a:xfrm>
            <a:off x="5077719" y="6388199"/>
            <a:ext cx="27340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025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2026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Nachrichtenverarbeitung im Switch</a:t>
            </a:r>
          </a:p>
        </p:txBody>
      </p:sp>
      <p:sp>
        <p:nvSpPr>
          <p:cNvPr id="2027" name="Rectangle 5"/>
          <p:cNvSpPr txBox="1"/>
          <p:nvPr/>
        </p:nvSpPr>
        <p:spPr>
          <a:xfrm>
            <a:off x="762120" y="3023999"/>
            <a:ext cx="8452800" cy="3205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760" tIns="50760" rIns="50760" bIns="50760">
            <a:spAutoFit/>
          </a:bodyPr>
          <a:lstStyle/>
          <a:p>
            <a:pPr marL="609479" indent="-609479">
              <a:spcBef>
                <a:spcPts val="700"/>
              </a:spcBef>
              <a:defRPr spc="-1">
                <a:solidFill>
                  <a:srgbClr val="5C6971"/>
                </a:solidFill>
              </a:defRPr>
            </a:pPr>
            <a:r>
              <a:t>Nachrichtenverarbeitung basiert auf Informationen im Paketkopf:</a:t>
            </a:r>
          </a:p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MAC Adressen im Ethernet Paketkopf (Header)</a:t>
            </a:r>
          </a:p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Option: Informationen im IP Peketkopf (Header) </a:t>
            </a:r>
          </a:p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 ebenso: VLAN tags, Quality of Service tags, …</a:t>
            </a:r>
          </a:p>
          <a:p>
            <a:pPr marL="609479" indent="-609479">
              <a:spcBef>
                <a:spcPts val="700"/>
              </a:spcBef>
              <a:defRPr spc="-1">
                <a:solidFill>
                  <a:srgbClr val="5C6971"/>
                </a:solidFill>
              </a:defRPr>
            </a:pPr>
            <a:r>
              <a:t>Grenzen: Keine zustandsbasierten Entscheidungen möglich</a:t>
            </a:r>
          </a:p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Sequenznummern für Rahmen oder Pakete</a:t>
            </a:r>
          </a:p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Session IDs (Sitzungs-IDs) von Datenströmen</a:t>
            </a:r>
          </a:p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Routen von IP-Paketen</a:t>
            </a:r>
          </a:p>
        </p:txBody>
      </p:sp>
      <p:sp>
        <p:nvSpPr>
          <p:cNvPr id="2028" name="AutoShape 171"/>
          <p:cNvSpPr/>
          <p:nvPr/>
        </p:nvSpPr>
        <p:spPr>
          <a:xfrm>
            <a:off x="938879" y="1160279"/>
            <a:ext cx="8064002" cy="1439641"/>
          </a:xfrm>
          <a:prstGeom prst="roundRect">
            <a:avLst>
              <a:gd name="adj" fmla="val 6787"/>
            </a:avLst>
          </a:prstGeom>
          <a:solidFill>
            <a:srgbClr val="FFFFCC"/>
          </a:solidFill>
          <a:ln w="12700">
            <a:miter lim="400000"/>
          </a:ln>
        </p:spPr>
        <p:txBody>
          <a:bodyPr lIns="0" tIns="0" rIns="0" bIns="0"/>
          <a:lstStyle/>
          <a:p>
            <a:pPr/>
          </a:p>
        </p:txBody>
      </p:sp>
      <p:grpSp>
        <p:nvGrpSpPr>
          <p:cNvPr id="2048" name="Group 170"/>
          <p:cNvGrpSpPr/>
          <p:nvPr/>
        </p:nvGrpSpPr>
        <p:grpSpPr>
          <a:xfrm>
            <a:off x="1056960" y="1088640"/>
            <a:ext cx="7803359" cy="1368001"/>
            <a:chOff x="0" y="0"/>
            <a:chExt cx="7803358" cy="1368000"/>
          </a:xfrm>
        </p:grpSpPr>
        <p:sp>
          <p:nvSpPr>
            <p:cNvPr id="2029" name="Rectangle 3"/>
            <p:cNvSpPr txBox="1"/>
            <p:nvPr/>
          </p:nvSpPr>
          <p:spPr>
            <a:xfrm>
              <a:off x="0" y="0"/>
              <a:ext cx="5526360" cy="13433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999" tIns="44999" rIns="44999" bIns="44999" numCol="1" anchor="t">
              <a:spAutoFit/>
            </a:bodyPr>
            <a:lstStyle/>
            <a:p>
              <a:pPr marL="385920" indent="-385920">
                <a:lnSpc>
                  <a:spcPct val="150000"/>
                </a:lnSpc>
                <a:spcBef>
                  <a:spcPts val="400"/>
                </a:spcBef>
                <a:defRPr spc="-1" sz="2000"/>
              </a:pPr>
              <a:r>
                <a:t>Nachricht:</a:t>
              </a:r>
            </a:p>
            <a:p>
              <a:pPr marL="385920" indent="-385920">
                <a:lnSpc>
                  <a:spcPct val="150000"/>
                </a:lnSpc>
                <a:spcBef>
                  <a:spcPts val="400"/>
                </a:spcBef>
                <a:buClr>
                  <a:schemeClr val="accent2"/>
                </a:buClr>
                <a:buSzPct val="75000"/>
                <a:buChar char=""/>
                <a:defRPr spc="-1" sz="2000"/>
              </a:pPr>
              <a:r>
                <a:t>Ethernet Rahmen (Frame)</a:t>
              </a:r>
            </a:p>
            <a:p>
              <a:pPr marL="385920" indent="-385920">
                <a:lnSpc>
                  <a:spcPct val="150000"/>
                </a:lnSpc>
                <a:spcBef>
                  <a:spcPts val="400"/>
                </a:spcBef>
                <a:buClr>
                  <a:schemeClr val="accent2"/>
                </a:buClr>
                <a:buSzPct val="75000"/>
                <a:buChar char=""/>
                <a:defRPr spc="-1" sz="2000"/>
              </a:pPr>
              <a:r>
                <a:t>IP Paket (im Ehernet Rahmen)</a:t>
              </a:r>
            </a:p>
          </p:txBody>
        </p:sp>
        <p:pic>
          <p:nvPicPr>
            <p:cNvPr id="2030" name="Picture 162" descr="Picture 162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394999" y="139680"/>
              <a:ext cx="576001" cy="37116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2033" name="Rectangle 163"/>
            <p:cNvGrpSpPr/>
            <p:nvPr/>
          </p:nvGrpSpPr>
          <p:grpSpPr>
            <a:xfrm>
              <a:off x="5211359" y="576360"/>
              <a:ext cx="2592000" cy="360001"/>
              <a:chOff x="0" y="0"/>
              <a:chExt cx="2591998" cy="359999"/>
            </a:xfrm>
          </p:grpSpPr>
          <p:sp>
            <p:nvSpPr>
              <p:cNvPr id="2031" name="Rechteck"/>
              <p:cNvSpPr/>
              <p:nvPr/>
            </p:nvSpPr>
            <p:spPr>
              <a:xfrm>
                <a:off x="0" y="0"/>
                <a:ext cx="2591999" cy="360000"/>
              </a:xfrm>
              <a:prstGeom prst="rect">
                <a:avLst/>
              </a:prstGeom>
              <a:solidFill>
                <a:schemeClr val="accent1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400"/>
                  </a:spcBef>
                  <a:defRPr spc="-1" sz="1600"/>
                </a:pPr>
              </a:p>
            </p:txBody>
          </p:sp>
          <p:sp>
            <p:nvSpPr>
              <p:cNvPr id="2032" name="Payload"/>
              <p:cNvSpPr txBox="1"/>
              <p:nvPr/>
            </p:nvSpPr>
            <p:spPr>
              <a:xfrm>
                <a:off x="877935" y="24023"/>
                <a:ext cx="836129" cy="3119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4999" tIns="44999" rIns="44999" bIns="44999" numCol="1" anchor="ctr">
                <a:spAutoFit/>
              </a:bodyPr>
              <a:lstStyle>
                <a:lvl1pPr algn="ctr">
                  <a:spcBef>
                    <a:spcPts val="400"/>
                  </a:spcBef>
                  <a:defRPr spc="-1" sz="1600">
                    <a:solidFill>
                      <a:schemeClr val="accent3">
                        <a:lumOff val="44000"/>
                      </a:schemeClr>
                    </a:solidFill>
                  </a:defRPr>
                </a:lvl1pPr>
              </a:lstStyle>
              <a:p>
                <a:pPr/>
                <a:r>
                  <a:t>Payload</a:t>
                </a:r>
              </a:p>
            </p:txBody>
          </p:sp>
        </p:grpSp>
        <p:grpSp>
          <p:nvGrpSpPr>
            <p:cNvPr id="2036" name="Rectangle 164"/>
            <p:cNvGrpSpPr/>
            <p:nvPr/>
          </p:nvGrpSpPr>
          <p:grpSpPr>
            <a:xfrm>
              <a:off x="4347719" y="576360"/>
              <a:ext cx="864720" cy="360001"/>
              <a:chOff x="0" y="0"/>
              <a:chExt cx="864719" cy="359999"/>
            </a:xfrm>
          </p:grpSpPr>
          <p:sp>
            <p:nvSpPr>
              <p:cNvPr id="2034" name="Rechteck"/>
              <p:cNvSpPr/>
              <p:nvPr/>
            </p:nvSpPr>
            <p:spPr>
              <a:xfrm>
                <a:off x="-1" y="0"/>
                <a:ext cx="864721" cy="360000"/>
              </a:xfrm>
              <a:prstGeom prst="rect">
                <a:avLst/>
              </a:prstGeom>
              <a:solidFill>
                <a:srgbClr val="006BB2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400"/>
                  </a:spcBef>
                  <a:defRPr spc="-1" sz="1600"/>
                </a:pPr>
              </a:p>
            </p:txBody>
          </p:sp>
          <p:sp>
            <p:nvSpPr>
              <p:cNvPr id="2035" name="Header"/>
              <p:cNvSpPr txBox="1"/>
              <p:nvPr/>
            </p:nvSpPr>
            <p:spPr>
              <a:xfrm>
                <a:off x="48164" y="24023"/>
                <a:ext cx="768391" cy="3119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4999" tIns="44999" rIns="44999" bIns="44999" numCol="1" anchor="ctr">
                <a:spAutoFit/>
              </a:bodyPr>
              <a:lstStyle>
                <a:lvl1pPr algn="ctr">
                  <a:spcBef>
                    <a:spcPts val="400"/>
                  </a:spcBef>
                  <a:defRPr spc="-1" sz="1600">
                    <a:solidFill>
                      <a:schemeClr val="accent3">
                        <a:lumOff val="44000"/>
                      </a:schemeClr>
                    </a:solidFill>
                  </a:defRPr>
                </a:lvl1pPr>
              </a:lstStyle>
              <a:p>
                <a:pPr/>
                <a:r>
                  <a:t>Header</a:t>
                </a:r>
              </a:p>
            </p:txBody>
          </p:sp>
        </p:grpSp>
        <p:sp>
          <p:nvSpPr>
            <p:cNvPr id="2037" name="Rectangle 165"/>
            <p:cNvSpPr/>
            <p:nvPr/>
          </p:nvSpPr>
          <p:spPr>
            <a:xfrm>
              <a:off x="5211359" y="1008000"/>
              <a:ext cx="2592000" cy="360001"/>
            </a:xfrm>
            <a:prstGeom prst="rect">
              <a:avLst/>
            </a:prstGeom>
            <a:solidFill>
              <a:schemeClr val="accent1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grpSp>
          <p:nvGrpSpPr>
            <p:cNvPr id="2040" name="Rectangle 166"/>
            <p:cNvGrpSpPr/>
            <p:nvPr/>
          </p:nvGrpSpPr>
          <p:grpSpPr>
            <a:xfrm>
              <a:off x="4347719" y="1008000"/>
              <a:ext cx="864720" cy="360001"/>
              <a:chOff x="0" y="0"/>
              <a:chExt cx="864719" cy="359999"/>
            </a:xfrm>
          </p:grpSpPr>
          <p:sp>
            <p:nvSpPr>
              <p:cNvPr id="2038" name="Rechteck"/>
              <p:cNvSpPr/>
              <p:nvPr/>
            </p:nvSpPr>
            <p:spPr>
              <a:xfrm>
                <a:off x="-1" y="0"/>
                <a:ext cx="864721" cy="360000"/>
              </a:xfrm>
              <a:prstGeom prst="rect">
                <a:avLst/>
              </a:prstGeom>
              <a:solidFill>
                <a:srgbClr val="006BB2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400"/>
                  </a:spcBef>
                  <a:defRPr spc="-1" sz="1600"/>
                </a:pPr>
              </a:p>
            </p:txBody>
          </p:sp>
          <p:sp>
            <p:nvSpPr>
              <p:cNvPr id="2039" name="Header"/>
              <p:cNvSpPr txBox="1"/>
              <p:nvPr/>
            </p:nvSpPr>
            <p:spPr>
              <a:xfrm>
                <a:off x="48164" y="24023"/>
                <a:ext cx="768391" cy="3119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4999" tIns="44999" rIns="44999" bIns="44999" numCol="1" anchor="ctr">
                <a:spAutoFit/>
              </a:bodyPr>
              <a:lstStyle>
                <a:lvl1pPr algn="ctr">
                  <a:spcBef>
                    <a:spcPts val="400"/>
                  </a:spcBef>
                  <a:defRPr spc="-1" sz="1600">
                    <a:solidFill>
                      <a:schemeClr val="accent3">
                        <a:lumOff val="44000"/>
                      </a:schemeClr>
                    </a:solidFill>
                  </a:defRPr>
                </a:lvl1pPr>
              </a:lstStyle>
              <a:p>
                <a:pPr/>
                <a:r>
                  <a:t>Header</a:t>
                </a:r>
              </a:p>
            </p:txBody>
          </p:sp>
        </p:grpSp>
        <p:grpSp>
          <p:nvGrpSpPr>
            <p:cNvPr id="2047" name="Group 167"/>
            <p:cNvGrpSpPr/>
            <p:nvPr/>
          </p:nvGrpSpPr>
          <p:grpSpPr>
            <a:xfrm>
              <a:off x="5271108" y="1034543"/>
              <a:ext cx="2465651" cy="311954"/>
              <a:chOff x="0" y="0"/>
              <a:chExt cx="2465650" cy="311952"/>
            </a:xfrm>
          </p:grpSpPr>
          <p:grpSp>
            <p:nvGrpSpPr>
              <p:cNvPr id="2043" name="Rectangle 168"/>
              <p:cNvGrpSpPr/>
              <p:nvPr/>
            </p:nvGrpSpPr>
            <p:grpSpPr>
              <a:xfrm>
                <a:off x="881651" y="-1"/>
                <a:ext cx="1584000" cy="311954"/>
                <a:chOff x="0" y="0"/>
                <a:chExt cx="1583999" cy="311952"/>
              </a:xfrm>
            </p:grpSpPr>
            <p:sp>
              <p:nvSpPr>
                <p:cNvPr id="2041" name="Rechteck"/>
                <p:cNvSpPr/>
                <p:nvPr/>
              </p:nvSpPr>
              <p:spPr>
                <a:xfrm>
                  <a:off x="0" y="11616"/>
                  <a:ext cx="1584000" cy="288721"/>
                </a:xfrm>
                <a:prstGeom prst="rect">
                  <a:avLst/>
                </a:prstGeom>
                <a:solidFill>
                  <a:srgbClr val="FFCC66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>
                    <a:spcBef>
                      <a:spcPts val="400"/>
                    </a:spcBef>
                    <a:defRPr spc="-1" sz="1600"/>
                  </a:pPr>
                </a:p>
              </p:txBody>
            </p:sp>
            <p:sp>
              <p:nvSpPr>
                <p:cNvPr id="2042" name="Payload"/>
                <p:cNvSpPr txBox="1"/>
                <p:nvPr/>
              </p:nvSpPr>
              <p:spPr>
                <a:xfrm>
                  <a:off x="373935" y="0"/>
                  <a:ext cx="836130" cy="31195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44999" tIns="44999" rIns="44999" bIns="44999" numCol="1" anchor="ctr">
                  <a:spAutoFit/>
                </a:bodyPr>
                <a:lstStyle>
                  <a:lvl1pPr algn="ctr">
                    <a:spcBef>
                      <a:spcPts val="400"/>
                    </a:spcBef>
                    <a:defRPr spc="-1" sz="1600"/>
                  </a:lvl1pPr>
                </a:lstStyle>
                <a:p>
                  <a:pPr/>
                  <a:r>
                    <a:t>Payload</a:t>
                  </a:r>
                </a:p>
              </p:txBody>
            </p:sp>
          </p:grpSp>
          <p:grpSp>
            <p:nvGrpSpPr>
              <p:cNvPr id="2046" name="Rectangle 169"/>
              <p:cNvGrpSpPr/>
              <p:nvPr/>
            </p:nvGrpSpPr>
            <p:grpSpPr>
              <a:xfrm>
                <a:off x="0" y="11616"/>
                <a:ext cx="911902" cy="288721"/>
                <a:chOff x="0" y="0"/>
                <a:chExt cx="911901" cy="288719"/>
              </a:xfrm>
            </p:grpSpPr>
            <p:sp>
              <p:nvSpPr>
                <p:cNvPr id="2044" name="Rechteck"/>
                <p:cNvSpPr/>
                <p:nvPr/>
              </p:nvSpPr>
              <p:spPr>
                <a:xfrm>
                  <a:off x="18011" y="0"/>
                  <a:ext cx="875880" cy="288720"/>
                </a:xfrm>
                <a:prstGeom prst="rect">
                  <a:avLst/>
                </a:prstGeom>
                <a:solidFill>
                  <a:srgbClr val="6699FF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>
                    <a:spcBef>
                      <a:spcPts val="400"/>
                    </a:spcBef>
                    <a:defRPr spc="-1" sz="1400"/>
                  </a:pPr>
                </a:p>
              </p:txBody>
            </p:sp>
            <p:sp>
              <p:nvSpPr>
                <p:cNvPr id="2045" name="IP-Header"/>
                <p:cNvSpPr txBox="1"/>
                <p:nvPr/>
              </p:nvSpPr>
              <p:spPr>
                <a:xfrm>
                  <a:off x="0" y="668"/>
                  <a:ext cx="911902" cy="28738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44999" tIns="44999" rIns="44999" bIns="44999" numCol="1" anchor="ctr">
                  <a:spAutoFit/>
                </a:bodyPr>
                <a:lstStyle>
                  <a:lvl1pPr algn="ctr">
                    <a:spcBef>
                      <a:spcPts val="400"/>
                    </a:spcBef>
                    <a:defRPr spc="-1" sz="1400"/>
                  </a:lvl1pPr>
                </a:lstStyle>
                <a:p>
                  <a:pPr/>
                  <a:r>
                    <a:t>IP-Header</a:t>
                  </a:r>
                </a:p>
              </p:txBody>
            </p:sp>
          </p:grpSp>
        </p:grpSp>
      </p:grp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laceHolder 1"/>
          <p:cNvSpPr txBox="1"/>
          <p:nvPr>
            <p:ph type="sldNum" sz="quarter" idx="4294967295"/>
          </p:nvPr>
        </p:nvSpPr>
        <p:spPr>
          <a:xfrm>
            <a:off x="5077719" y="6388199"/>
            <a:ext cx="27340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051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2052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Konfigurierbarer Switch</a:t>
            </a:r>
          </a:p>
        </p:txBody>
      </p:sp>
      <p:sp>
        <p:nvSpPr>
          <p:cNvPr id="2053" name="Rectangle 5"/>
          <p:cNvSpPr txBox="1"/>
          <p:nvPr/>
        </p:nvSpPr>
        <p:spPr>
          <a:xfrm>
            <a:off x="4952879" y="977759"/>
            <a:ext cx="4261681" cy="3967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760" tIns="50760" rIns="50760" bIns="50760">
            <a:spAutoFit/>
          </a:bodyPr>
          <a:lstStyle/>
          <a:p>
            <a:pPr marL="609479" indent="-609479">
              <a:spcBef>
                <a:spcPts val="700"/>
              </a:spcBef>
              <a:defRPr spc="-1" sz="2000">
                <a:solidFill>
                  <a:srgbClr val="5C6971"/>
                </a:solidFill>
              </a:defRPr>
            </a:pPr>
            <a:r>
              <a:t>Switch Controller:</a:t>
            </a:r>
          </a:p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Konfigurationsparameter </a:t>
            </a:r>
          </a:p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Benutzerschnittstelle (Command Line, GUI, MMI)</a:t>
            </a:r>
          </a:p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Zustandbasierte Entscheidungen </a:t>
            </a:r>
          </a:p>
          <a:p>
            <a:pPr marL="609479" indent="-609479">
              <a:spcBef>
                <a:spcPts val="700"/>
              </a:spcBef>
              <a:defRPr spc="-1" sz="2000">
                <a:solidFill>
                  <a:srgbClr val="5C6971"/>
                </a:solidFill>
              </a:defRPr>
            </a:pPr>
            <a:r>
              <a:t>Implementierung:</a:t>
            </a:r>
          </a:p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Software auf separatem Mikroprozessor</a:t>
            </a:r>
          </a:p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setzt Register im Switch</a:t>
            </a:r>
          </a:p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Kann für komplexe Routing –Aufgaben als Multi-Core CPU realisiert werden</a:t>
            </a:r>
          </a:p>
        </p:txBody>
      </p:sp>
      <p:sp>
        <p:nvSpPr>
          <p:cNvPr id="2054" name="AutoShape 2"/>
          <p:cNvSpPr/>
          <p:nvPr/>
        </p:nvSpPr>
        <p:spPr>
          <a:xfrm>
            <a:off x="812519" y="1133640"/>
            <a:ext cx="3690001" cy="4410000"/>
          </a:xfrm>
          <a:prstGeom prst="roundRect">
            <a:avLst>
              <a:gd name="adj" fmla="val 7366"/>
            </a:avLst>
          </a:prstGeom>
          <a:solidFill>
            <a:srgbClr val="CCECFF"/>
          </a:solidFill>
          <a:ln>
            <a:solidFill>
              <a:srgbClr val="000000"/>
            </a:solidFill>
          </a:ln>
        </p:spPr>
        <p:txBody>
          <a:bodyPr lIns="0" tIns="0" rIns="0" bIns="0"/>
          <a:lstStyle/>
          <a:p>
            <a:pPr/>
          </a:p>
        </p:txBody>
      </p:sp>
      <p:grpSp>
        <p:nvGrpSpPr>
          <p:cNvPr id="2137" name="Group 4"/>
          <p:cNvGrpSpPr/>
          <p:nvPr/>
        </p:nvGrpSpPr>
        <p:grpSpPr>
          <a:xfrm>
            <a:off x="874079" y="3842639"/>
            <a:ext cx="2059921" cy="1585441"/>
            <a:chOff x="0" y="0"/>
            <a:chExt cx="2059920" cy="1585440"/>
          </a:xfrm>
        </p:grpSpPr>
        <p:sp>
          <p:nvSpPr>
            <p:cNvPr id="2055" name="AutoShape 5"/>
            <p:cNvSpPr/>
            <p:nvPr/>
          </p:nvSpPr>
          <p:spPr>
            <a:xfrm>
              <a:off x="20519" y="0"/>
              <a:ext cx="2006282" cy="1584001"/>
            </a:xfrm>
            <a:prstGeom prst="roundRect">
              <a:avLst>
                <a:gd name="adj" fmla="val 4708"/>
              </a:avLst>
            </a:prstGeom>
            <a:solidFill>
              <a:srgbClr val="FFFFC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grpSp>
          <p:nvGrpSpPr>
            <p:cNvPr id="2136" name="Group 6"/>
            <p:cNvGrpSpPr/>
            <p:nvPr/>
          </p:nvGrpSpPr>
          <p:grpSpPr>
            <a:xfrm>
              <a:off x="-1" y="0"/>
              <a:ext cx="2059922" cy="1585441"/>
              <a:chOff x="0" y="0"/>
              <a:chExt cx="2059920" cy="1585440"/>
            </a:xfrm>
          </p:grpSpPr>
          <p:pic>
            <p:nvPicPr>
              <p:cNvPr id="2056" name="Picture 7" descr="Picture 7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882000" y="673560"/>
                <a:ext cx="248040" cy="1620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057" name="AutoShape 8"/>
              <p:cNvSpPr/>
              <p:nvPr/>
            </p:nvSpPr>
            <p:spPr>
              <a:xfrm>
                <a:off x="24840" y="0"/>
                <a:ext cx="2007000" cy="1585441"/>
              </a:xfrm>
              <a:prstGeom prst="roundRect">
                <a:avLst>
                  <a:gd name="adj" fmla="val 4769"/>
                </a:avLst>
              </a:prstGeom>
              <a:noFill/>
              <a:ln w="9525" cap="flat">
                <a:solidFill>
                  <a:srgbClr val="006BB2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058" name="Rectangle 9"/>
              <p:cNvSpPr/>
              <p:nvPr/>
            </p:nvSpPr>
            <p:spPr>
              <a:xfrm>
                <a:off x="5039" y="148320"/>
                <a:ext cx="48601" cy="49321"/>
              </a:xfrm>
              <a:prstGeom prst="rect">
                <a:avLst/>
              </a:prstGeom>
              <a:solidFill>
                <a:srgbClr val="99CC00"/>
              </a:solidFill>
              <a:ln w="9525" cap="flat">
                <a:solidFill>
                  <a:srgbClr val="80808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059" name="Rectangle 10"/>
              <p:cNvSpPr/>
              <p:nvPr/>
            </p:nvSpPr>
            <p:spPr>
              <a:xfrm>
                <a:off x="9359" y="476280"/>
                <a:ext cx="48601" cy="49321"/>
              </a:xfrm>
              <a:prstGeom prst="rect">
                <a:avLst/>
              </a:prstGeom>
              <a:solidFill>
                <a:srgbClr val="99CC00"/>
              </a:solidFill>
              <a:ln w="9525" cap="flat">
                <a:solidFill>
                  <a:srgbClr val="80808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060" name="Rectangle 11"/>
              <p:cNvSpPr/>
              <p:nvPr/>
            </p:nvSpPr>
            <p:spPr>
              <a:xfrm>
                <a:off x="2007000" y="1070280"/>
                <a:ext cx="48601" cy="49321"/>
              </a:xfrm>
              <a:prstGeom prst="rect">
                <a:avLst/>
              </a:prstGeom>
              <a:solidFill>
                <a:srgbClr val="99CC00"/>
              </a:solidFill>
              <a:ln w="9525" cap="flat">
                <a:solidFill>
                  <a:srgbClr val="80808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061" name="Rectangle 12"/>
              <p:cNvSpPr/>
              <p:nvPr/>
            </p:nvSpPr>
            <p:spPr>
              <a:xfrm>
                <a:off x="2007000" y="773280"/>
                <a:ext cx="48601" cy="49321"/>
              </a:xfrm>
              <a:prstGeom prst="rect">
                <a:avLst/>
              </a:prstGeom>
              <a:solidFill>
                <a:srgbClr val="99CC00"/>
              </a:solidFill>
              <a:ln w="9525" cap="flat">
                <a:solidFill>
                  <a:srgbClr val="80808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062" name="Rectangle 13"/>
              <p:cNvSpPr/>
              <p:nvPr/>
            </p:nvSpPr>
            <p:spPr>
              <a:xfrm>
                <a:off x="2007000" y="178200"/>
                <a:ext cx="48601" cy="49321"/>
              </a:xfrm>
              <a:prstGeom prst="rect">
                <a:avLst/>
              </a:prstGeom>
              <a:solidFill>
                <a:srgbClr val="99CC00"/>
              </a:solidFill>
              <a:ln w="9525" cap="flat">
                <a:solidFill>
                  <a:srgbClr val="80808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2068" name="Group 14"/>
              <p:cNvGrpSpPr/>
              <p:nvPr/>
            </p:nvGrpSpPr>
            <p:grpSpPr>
              <a:xfrm>
                <a:off x="205199" y="104760"/>
                <a:ext cx="315722" cy="188281"/>
                <a:chOff x="0" y="0"/>
                <a:chExt cx="315720" cy="188280"/>
              </a:xfrm>
            </p:grpSpPr>
            <p:sp>
              <p:nvSpPr>
                <p:cNvPr id="2063" name="Freeform 15"/>
                <p:cNvSpPr/>
                <p:nvPr/>
              </p:nvSpPr>
              <p:spPr>
                <a:xfrm>
                  <a:off x="0" y="-1"/>
                  <a:ext cx="315721" cy="1882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64" name="Line 16"/>
                <p:cNvSpPr/>
                <p:nvPr/>
              </p:nvSpPr>
              <p:spPr>
                <a:xfrm>
                  <a:off x="185039" y="21599"/>
                  <a:ext cx="361" cy="14472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65" name="Line 17"/>
                <p:cNvSpPr/>
                <p:nvPr/>
              </p:nvSpPr>
              <p:spPr>
                <a:xfrm>
                  <a:off x="228959" y="21599"/>
                  <a:ext cx="361" cy="14472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66" name="Line 18"/>
                <p:cNvSpPr/>
                <p:nvPr/>
              </p:nvSpPr>
              <p:spPr>
                <a:xfrm>
                  <a:off x="272520" y="21599"/>
                  <a:ext cx="361" cy="14472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67" name="Line 19"/>
                <p:cNvSpPr/>
                <p:nvPr/>
              </p:nvSpPr>
              <p:spPr>
                <a:xfrm>
                  <a:off x="141479" y="21599"/>
                  <a:ext cx="361" cy="14472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2069" name="Line 20"/>
              <p:cNvSpPr/>
              <p:nvPr/>
            </p:nvSpPr>
            <p:spPr>
              <a:xfrm>
                <a:off x="521999" y="203400"/>
                <a:ext cx="203401" cy="15372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070" name="Line 21"/>
              <p:cNvSpPr/>
              <p:nvPr/>
            </p:nvSpPr>
            <p:spPr>
              <a:xfrm flipV="1">
                <a:off x="1270799" y="203400"/>
                <a:ext cx="226801" cy="15372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2076" name="Group 22"/>
              <p:cNvGrpSpPr/>
              <p:nvPr/>
            </p:nvGrpSpPr>
            <p:grpSpPr>
              <a:xfrm>
                <a:off x="1521720" y="104760"/>
                <a:ext cx="315721" cy="188281"/>
                <a:chOff x="0" y="0"/>
                <a:chExt cx="315720" cy="188280"/>
              </a:xfrm>
            </p:grpSpPr>
            <p:sp>
              <p:nvSpPr>
                <p:cNvPr id="2071" name="Freeform 23"/>
                <p:cNvSpPr/>
                <p:nvPr/>
              </p:nvSpPr>
              <p:spPr>
                <a:xfrm>
                  <a:off x="0" y="-1"/>
                  <a:ext cx="315721" cy="1882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72" name="Line 24"/>
                <p:cNvSpPr/>
                <p:nvPr/>
              </p:nvSpPr>
              <p:spPr>
                <a:xfrm>
                  <a:off x="185399" y="21599"/>
                  <a:ext cx="361" cy="14472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73" name="Line 25"/>
                <p:cNvSpPr/>
                <p:nvPr/>
              </p:nvSpPr>
              <p:spPr>
                <a:xfrm>
                  <a:off x="228959" y="21599"/>
                  <a:ext cx="361" cy="14472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74" name="Line 26"/>
                <p:cNvSpPr/>
                <p:nvPr/>
              </p:nvSpPr>
              <p:spPr>
                <a:xfrm>
                  <a:off x="272520" y="21599"/>
                  <a:ext cx="361" cy="14472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75" name="Line 27"/>
                <p:cNvSpPr/>
                <p:nvPr/>
              </p:nvSpPr>
              <p:spPr>
                <a:xfrm>
                  <a:off x="141839" y="21599"/>
                  <a:ext cx="361" cy="14472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2077" name="Line 28"/>
              <p:cNvSpPr/>
              <p:nvPr/>
            </p:nvSpPr>
            <p:spPr>
              <a:xfrm>
                <a:off x="959039" y="990720"/>
                <a:ext cx="361" cy="27756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2083" name="Group 29"/>
              <p:cNvGrpSpPr/>
              <p:nvPr/>
            </p:nvGrpSpPr>
            <p:grpSpPr>
              <a:xfrm>
                <a:off x="205199" y="402840"/>
                <a:ext cx="315722" cy="188281"/>
                <a:chOff x="0" y="0"/>
                <a:chExt cx="315720" cy="188280"/>
              </a:xfrm>
            </p:grpSpPr>
            <p:sp>
              <p:nvSpPr>
                <p:cNvPr id="2078" name="Freeform 30"/>
                <p:cNvSpPr/>
                <p:nvPr/>
              </p:nvSpPr>
              <p:spPr>
                <a:xfrm>
                  <a:off x="0" y="-1"/>
                  <a:ext cx="315721" cy="1882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79" name="Line 31"/>
                <p:cNvSpPr/>
                <p:nvPr/>
              </p:nvSpPr>
              <p:spPr>
                <a:xfrm>
                  <a:off x="185039" y="21600"/>
                  <a:ext cx="361" cy="14436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80" name="Line 32"/>
                <p:cNvSpPr/>
                <p:nvPr/>
              </p:nvSpPr>
              <p:spPr>
                <a:xfrm>
                  <a:off x="228959" y="21600"/>
                  <a:ext cx="361" cy="14436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81" name="Line 33"/>
                <p:cNvSpPr/>
                <p:nvPr/>
              </p:nvSpPr>
              <p:spPr>
                <a:xfrm>
                  <a:off x="272520" y="21600"/>
                  <a:ext cx="361" cy="14436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82" name="Line 34"/>
                <p:cNvSpPr/>
                <p:nvPr/>
              </p:nvSpPr>
              <p:spPr>
                <a:xfrm>
                  <a:off x="141479" y="21600"/>
                  <a:ext cx="361" cy="14436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2084" name="Line 35"/>
              <p:cNvSpPr/>
              <p:nvPr/>
            </p:nvSpPr>
            <p:spPr>
              <a:xfrm>
                <a:off x="521999" y="501120"/>
                <a:ext cx="125281" cy="1404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085" name="Line 36"/>
              <p:cNvSpPr/>
              <p:nvPr/>
            </p:nvSpPr>
            <p:spPr>
              <a:xfrm flipV="1">
                <a:off x="1387799" y="501120"/>
                <a:ext cx="111602" cy="1404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2091" name="Group 37"/>
              <p:cNvGrpSpPr/>
              <p:nvPr/>
            </p:nvGrpSpPr>
            <p:grpSpPr>
              <a:xfrm>
                <a:off x="1523520" y="402840"/>
                <a:ext cx="315721" cy="188281"/>
                <a:chOff x="0" y="0"/>
                <a:chExt cx="315720" cy="188280"/>
              </a:xfrm>
            </p:grpSpPr>
            <p:sp>
              <p:nvSpPr>
                <p:cNvPr id="2086" name="Freeform 38"/>
                <p:cNvSpPr/>
                <p:nvPr/>
              </p:nvSpPr>
              <p:spPr>
                <a:xfrm>
                  <a:off x="0" y="-1"/>
                  <a:ext cx="315721" cy="1882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87" name="Line 39"/>
                <p:cNvSpPr/>
                <p:nvPr/>
              </p:nvSpPr>
              <p:spPr>
                <a:xfrm>
                  <a:off x="185039" y="21600"/>
                  <a:ext cx="361" cy="14436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88" name="Line 40"/>
                <p:cNvSpPr/>
                <p:nvPr/>
              </p:nvSpPr>
              <p:spPr>
                <a:xfrm>
                  <a:off x="228959" y="21600"/>
                  <a:ext cx="361" cy="14436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89" name="Line 41"/>
                <p:cNvSpPr/>
                <p:nvPr/>
              </p:nvSpPr>
              <p:spPr>
                <a:xfrm>
                  <a:off x="272520" y="21600"/>
                  <a:ext cx="361" cy="14436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90" name="Line 42"/>
                <p:cNvSpPr/>
                <p:nvPr/>
              </p:nvSpPr>
              <p:spPr>
                <a:xfrm>
                  <a:off x="141839" y="21600"/>
                  <a:ext cx="361" cy="14436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2092" name="Oval 43"/>
              <p:cNvSpPr/>
              <p:nvPr/>
            </p:nvSpPr>
            <p:spPr>
              <a:xfrm>
                <a:off x="608760" y="237600"/>
                <a:ext cx="778681" cy="752761"/>
              </a:xfrm>
              <a:prstGeom prst="ellips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2098" name="Group 44"/>
              <p:cNvGrpSpPr/>
              <p:nvPr/>
            </p:nvGrpSpPr>
            <p:grpSpPr>
              <a:xfrm>
                <a:off x="205199" y="699840"/>
                <a:ext cx="315722" cy="188281"/>
                <a:chOff x="0" y="0"/>
                <a:chExt cx="315720" cy="188280"/>
              </a:xfrm>
            </p:grpSpPr>
            <p:sp>
              <p:nvSpPr>
                <p:cNvPr id="2093" name="Freeform 45"/>
                <p:cNvSpPr/>
                <p:nvPr/>
              </p:nvSpPr>
              <p:spPr>
                <a:xfrm>
                  <a:off x="0" y="-1"/>
                  <a:ext cx="315721" cy="1882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94" name="Line 46"/>
                <p:cNvSpPr/>
                <p:nvPr/>
              </p:nvSpPr>
              <p:spPr>
                <a:xfrm>
                  <a:off x="185039" y="21599"/>
                  <a:ext cx="361" cy="14472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95" name="Line 47"/>
                <p:cNvSpPr/>
                <p:nvPr/>
              </p:nvSpPr>
              <p:spPr>
                <a:xfrm>
                  <a:off x="228959" y="21599"/>
                  <a:ext cx="361" cy="14472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96" name="Line 48"/>
                <p:cNvSpPr/>
                <p:nvPr/>
              </p:nvSpPr>
              <p:spPr>
                <a:xfrm>
                  <a:off x="272520" y="21599"/>
                  <a:ext cx="361" cy="14472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97" name="Line 49"/>
                <p:cNvSpPr/>
                <p:nvPr/>
              </p:nvSpPr>
              <p:spPr>
                <a:xfrm>
                  <a:off x="141479" y="21599"/>
                  <a:ext cx="361" cy="14472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2099" name="Line 50"/>
              <p:cNvSpPr/>
              <p:nvPr/>
            </p:nvSpPr>
            <p:spPr>
              <a:xfrm flipV="1">
                <a:off x="521999" y="752760"/>
                <a:ext cx="125281" cy="4572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100" name="Line 51"/>
              <p:cNvSpPr/>
              <p:nvPr/>
            </p:nvSpPr>
            <p:spPr>
              <a:xfrm>
                <a:off x="1348920" y="752760"/>
                <a:ext cx="148681" cy="4572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2106" name="Group 52"/>
              <p:cNvGrpSpPr/>
              <p:nvPr/>
            </p:nvGrpSpPr>
            <p:grpSpPr>
              <a:xfrm>
                <a:off x="1521720" y="699840"/>
                <a:ext cx="315721" cy="188281"/>
                <a:chOff x="0" y="0"/>
                <a:chExt cx="315720" cy="188280"/>
              </a:xfrm>
            </p:grpSpPr>
            <p:sp>
              <p:nvSpPr>
                <p:cNvPr id="2101" name="Freeform 53"/>
                <p:cNvSpPr/>
                <p:nvPr/>
              </p:nvSpPr>
              <p:spPr>
                <a:xfrm>
                  <a:off x="0" y="-1"/>
                  <a:ext cx="315721" cy="1882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02" name="Line 54"/>
                <p:cNvSpPr/>
                <p:nvPr/>
              </p:nvSpPr>
              <p:spPr>
                <a:xfrm>
                  <a:off x="185399" y="21599"/>
                  <a:ext cx="361" cy="14472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03" name="Line 55"/>
                <p:cNvSpPr/>
                <p:nvPr/>
              </p:nvSpPr>
              <p:spPr>
                <a:xfrm>
                  <a:off x="228959" y="21599"/>
                  <a:ext cx="361" cy="14472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04" name="Line 56"/>
                <p:cNvSpPr/>
                <p:nvPr/>
              </p:nvSpPr>
              <p:spPr>
                <a:xfrm>
                  <a:off x="272520" y="21599"/>
                  <a:ext cx="361" cy="14472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05" name="Line 57"/>
                <p:cNvSpPr/>
                <p:nvPr/>
              </p:nvSpPr>
              <p:spPr>
                <a:xfrm>
                  <a:off x="141839" y="21599"/>
                  <a:ext cx="361" cy="14472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2112" name="Group 58"/>
              <p:cNvGrpSpPr/>
              <p:nvPr/>
            </p:nvGrpSpPr>
            <p:grpSpPr>
              <a:xfrm>
                <a:off x="205199" y="997920"/>
                <a:ext cx="315722" cy="188281"/>
                <a:chOff x="0" y="0"/>
                <a:chExt cx="315720" cy="188280"/>
              </a:xfrm>
            </p:grpSpPr>
            <p:sp>
              <p:nvSpPr>
                <p:cNvPr id="2107" name="Freeform 59"/>
                <p:cNvSpPr/>
                <p:nvPr/>
              </p:nvSpPr>
              <p:spPr>
                <a:xfrm>
                  <a:off x="0" y="-1"/>
                  <a:ext cx="315721" cy="1882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08" name="Line 60"/>
                <p:cNvSpPr/>
                <p:nvPr/>
              </p:nvSpPr>
              <p:spPr>
                <a:xfrm>
                  <a:off x="185039" y="21600"/>
                  <a:ext cx="361" cy="14436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09" name="Line 61"/>
                <p:cNvSpPr/>
                <p:nvPr/>
              </p:nvSpPr>
              <p:spPr>
                <a:xfrm>
                  <a:off x="228959" y="21600"/>
                  <a:ext cx="361" cy="14436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10" name="Line 62"/>
                <p:cNvSpPr/>
                <p:nvPr/>
              </p:nvSpPr>
              <p:spPr>
                <a:xfrm>
                  <a:off x="272520" y="21600"/>
                  <a:ext cx="361" cy="14436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11" name="Line 63"/>
                <p:cNvSpPr/>
                <p:nvPr/>
              </p:nvSpPr>
              <p:spPr>
                <a:xfrm>
                  <a:off x="141479" y="21600"/>
                  <a:ext cx="361" cy="14436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2113" name="Line 64"/>
              <p:cNvSpPr/>
              <p:nvPr/>
            </p:nvSpPr>
            <p:spPr>
              <a:xfrm flipV="1">
                <a:off x="521999" y="911880"/>
                <a:ext cx="281521" cy="18432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114" name="Line 65"/>
              <p:cNvSpPr/>
              <p:nvPr/>
            </p:nvSpPr>
            <p:spPr>
              <a:xfrm>
                <a:off x="1232279" y="911880"/>
                <a:ext cx="267122" cy="18432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2120" name="Group 66"/>
              <p:cNvGrpSpPr/>
              <p:nvPr/>
            </p:nvGrpSpPr>
            <p:grpSpPr>
              <a:xfrm>
                <a:off x="1523520" y="997920"/>
                <a:ext cx="315721" cy="188281"/>
                <a:chOff x="0" y="0"/>
                <a:chExt cx="315720" cy="188280"/>
              </a:xfrm>
            </p:grpSpPr>
            <p:sp>
              <p:nvSpPr>
                <p:cNvPr id="2115" name="Freeform 67"/>
                <p:cNvSpPr/>
                <p:nvPr/>
              </p:nvSpPr>
              <p:spPr>
                <a:xfrm>
                  <a:off x="0" y="-1"/>
                  <a:ext cx="315721" cy="1882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16" name="Line 68"/>
                <p:cNvSpPr/>
                <p:nvPr/>
              </p:nvSpPr>
              <p:spPr>
                <a:xfrm>
                  <a:off x="185039" y="21600"/>
                  <a:ext cx="361" cy="14436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17" name="Line 69"/>
                <p:cNvSpPr/>
                <p:nvPr/>
              </p:nvSpPr>
              <p:spPr>
                <a:xfrm>
                  <a:off x="228959" y="21600"/>
                  <a:ext cx="361" cy="14436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18" name="Line 70"/>
                <p:cNvSpPr/>
                <p:nvPr/>
              </p:nvSpPr>
              <p:spPr>
                <a:xfrm>
                  <a:off x="272520" y="21600"/>
                  <a:ext cx="361" cy="14436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19" name="Line 71"/>
                <p:cNvSpPr/>
                <p:nvPr/>
              </p:nvSpPr>
              <p:spPr>
                <a:xfrm>
                  <a:off x="141839" y="21600"/>
                  <a:ext cx="361" cy="14436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2121" name="AutoShape 72"/>
              <p:cNvSpPr/>
              <p:nvPr/>
            </p:nvSpPr>
            <p:spPr>
              <a:xfrm>
                <a:off x="491039" y="1268640"/>
                <a:ext cx="1013042" cy="252001"/>
              </a:xfrm>
              <a:prstGeom prst="roundRect">
                <a:avLst>
                  <a:gd name="adj" fmla="val 16667"/>
                </a:avLst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122" name="Line 73"/>
              <p:cNvSpPr/>
              <p:nvPr/>
            </p:nvSpPr>
            <p:spPr>
              <a:xfrm>
                <a:off x="1837080" y="203400"/>
                <a:ext cx="145801" cy="36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123" name="Line 74"/>
              <p:cNvSpPr/>
              <p:nvPr/>
            </p:nvSpPr>
            <p:spPr>
              <a:xfrm>
                <a:off x="1837080" y="500400"/>
                <a:ext cx="145801" cy="36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124" name="Line 75"/>
              <p:cNvSpPr/>
              <p:nvPr/>
            </p:nvSpPr>
            <p:spPr>
              <a:xfrm>
                <a:off x="1837080" y="797400"/>
                <a:ext cx="145801" cy="36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125" name="Line 76"/>
              <p:cNvSpPr/>
              <p:nvPr/>
            </p:nvSpPr>
            <p:spPr>
              <a:xfrm>
                <a:off x="1837080" y="1094400"/>
                <a:ext cx="145801" cy="36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126" name="Line 77"/>
              <p:cNvSpPr/>
              <p:nvPr/>
            </p:nvSpPr>
            <p:spPr>
              <a:xfrm>
                <a:off x="102599" y="198000"/>
                <a:ext cx="146161" cy="36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127" name="Line 78"/>
              <p:cNvSpPr/>
              <p:nvPr/>
            </p:nvSpPr>
            <p:spPr>
              <a:xfrm>
                <a:off x="102599" y="495000"/>
                <a:ext cx="146161" cy="36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128" name="Line 79"/>
              <p:cNvSpPr/>
              <p:nvPr/>
            </p:nvSpPr>
            <p:spPr>
              <a:xfrm>
                <a:off x="102599" y="792360"/>
                <a:ext cx="146161" cy="36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129" name="Line 80"/>
              <p:cNvSpPr/>
              <p:nvPr/>
            </p:nvSpPr>
            <p:spPr>
              <a:xfrm>
                <a:off x="102599" y="1089360"/>
                <a:ext cx="146161" cy="36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130" name="Rectangle 81"/>
              <p:cNvSpPr txBox="1"/>
              <p:nvPr/>
            </p:nvSpPr>
            <p:spPr>
              <a:xfrm>
                <a:off x="455399" y="1307880"/>
                <a:ext cx="1109881" cy="1966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2839" tIns="42839" rIns="42839" bIns="42839" numCol="1" anchor="t">
                <a:spAutoFit/>
              </a:bodyPr>
              <a:lstStyle>
                <a:lvl1pPr algn="ctr">
                  <a:spcBef>
                    <a:spcPts val="400"/>
                  </a:spcBef>
                  <a:defRPr spc="-1" sz="800"/>
                </a:lvl1pPr>
              </a:lstStyle>
              <a:p>
                <a:pPr/>
                <a:r>
                  <a:t>Switch Route Table</a:t>
                </a:r>
              </a:p>
            </p:txBody>
          </p:sp>
          <p:sp>
            <p:nvSpPr>
              <p:cNvPr id="2131" name="AutoShape 82"/>
              <p:cNvSpPr/>
              <p:nvPr/>
            </p:nvSpPr>
            <p:spPr>
              <a:xfrm rot="4789200">
                <a:off x="664199" y="536760"/>
                <a:ext cx="278282" cy="1551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6079"/>
                    </a:moveTo>
                    <a:lnTo>
                      <a:pt x="15819" y="0"/>
                    </a:lnTo>
                    <a:lnTo>
                      <a:pt x="15819" y="3517"/>
                    </a:lnTo>
                    <a:lnTo>
                      <a:pt x="12427" y="3517"/>
                    </a:lnTo>
                    <a:cubicBezTo>
                      <a:pt x="5564" y="3517"/>
                      <a:pt x="0" y="7386"/>
                      <a:pt x="0" y="12158"/>
                    </a:cubicBezTo>
                    <a:lnTo>
                      <a:pt x="0" y="21600"/>
                    </a:lnTo>
                    <a:lnTo>
                      <a:pt x="5237" y="21600"/>
                    </a:lnTo>
                    <a:lnTo>
                      <a:pt x="5237" y="12158"/>
                    </a:lnTo>
                    <a:cubicBezTo>
                      <a:pt x="5237" y="10216"/>
                      <a:pt x="8456" y="8641"/>
                      <a:pt x="12427" y="8641"/>
                    </a:cubicBezTo>
                    <a:lnTo>
                      <a:pt x="15819" y="8641"/>
                    </a:lnTo>
                    <a:lnTo>
                      <a:pt x="15819" y="12158"/>
                    </a:lnTo>
                    <a:close/>
                  </a:path>
                </a:pathLst>
              </a:custGeom>
              <a:solidFill>
                <a:srgbClr val="FFCC66"/>
              </a:solidFill>
              <a:ln w="9525" cap="flat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132" name="AutoShape 83"/>
              <p:cNvSpPr/>
              <p:nvPr/>
            </p:nvSpPr>
            <p:spPr>
              <a:xfrm rot="19441201">
                <a:off x="959399" y="435600"/>
                <a:ext cx="273602" cy="1576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6079"/>
                    </a:moveTo>
                    <a:lnTo>
                      <a:pt x="15819" y="0"/>
                    </a:lnTo>
                    <a:lnTo>
                      <a:pt x="15819" y="3517"/>
                    </a:lnTo>
                    <a:lnTo>
                      <a:pt x="12427" y="3517"/>
                    </a:lnTo>
                    <a:cubicBezTo>
                      <a:pt x="5564" y="3517"/>
                      <a:pt x="0" y="7386"/>
                      <a:pt x="0" y="12158"/>
                    </a:cubicBezTo>
                    <a:lnTo>
                      <a:pt x="0" y="21600"/>
                    </a:lnTo>
                    <a:lnTo>
                      <a:pt x="5237" y="21600"/>
                    </a:lnTo>
                    <a:lnTo>
                      <a:pt x="5237" y="12158"/>
                    </a:lnTo>
                    <a:cubicBezTo>
                      <a:pt x="5237" y="10216"/>
                      <a:pt x="8456" y="8641"/>
                      <a:pt x="12427" y="8641"/>
                    </a:cubicBezTo>
                    <a:lnTo>
                      <a:pt x="15819" y="8641"/>
                    </a:lnTo>
                    <a:lnTo>
                      <a:pt x="15819" y="12158"/>
                    </a:lnTo>
                    <a:close/>
                  </a:path>
                </a:pathLst>
              </a:custGeom>
              <a:solidFill>
                <a:srgbClr val="FFCC66"/>
              </a:solidFill>
              <a:ln w="9525" cap="flat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133" name="Rectangle 84"/>
              <p:cNvSpPr/>
              <p:nvPr/>
            </p:nvSpPr>
            <p:spPr>
              <a:xfrm>
                <a:off x="-1" y="787320"/>
                <a:ext cx="48601" cy="49321"/>
              </a:xfrm>
              <a:prstGeom prst="rect">
                <a:avLst/>
              </a:prstGeom>
              <a:solidFill>
                <a:srgbClr val="99CC00"/>
              </a:solidFill>
              <a:ln w="9525" cap="flat">
                <a:solidFill>
                  <a:srgbClr val="80808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134" name="Rectangle 85"/>
              <p:cNvSpPr/>
              <p:nvPr/>
            </p:nvSpPr>
            <p:spPr>
              <a:xfrm>
                <a:off x="-1" y="1064880"/>
                <a:ext cx="48601" cy="49321"/>
              </a:xfrm>
              <a:prstGeom prst="rect">
                <a:avLst/>
              </a:prstGeom>
              <a:solidFill>
                <a:srgbClr val="99CC00"/>
              </a:solidFill>
              <a:ln w="9525" cap="flat">
                <a:solidFill>
                  <a:srgbClr val="80808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135" name="Rectangle 86"/>
              <p:cNvSpPr/>
              <p:nvPr/>
            </p:nvSpPr>
            <p:spPr>
              <a:xfrm>
                <a:off x="2011320" y="475200"/>
                <a:ext cx="48601" cy="49321"/>
              </a:xfrm>
              <a:prstGeom prst="rect">
                <a:avLst/>
              </a:prstGeom>
              <a:solidFill>
                <a:srgbClr val="99CC00"/>
              </a:solidFill>
              <a:ln w="9525" cap="flat">
                <a:solidFill>
                  <a:srgbClr val="80808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138" name="Rectangle 88"/>
          <p:cNvSpPr txBox="1"/>
          <p:nvPr/>
        </p:nvSpPr>
        <p:spPr>
          <a:xfrm>
            <a:off x="3059279" y="3817080"/>
            <a:ext cx="1015561" cy="369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2839" tIns="42839" rIns="42839" bIns="42839">
            <a:spAutoFit/>
          </a:bodyPr>
          <a:lstStyle>
            <a:lvl1pPr>
              <a:spcBef>
                <a:spcPts val="400"/>
              </a:spcBef>
              <a:defRPr b="1" i="1" spc="-1" sz="2000">
                <a:solidFill>
                  <a:srgbClr val="006BB2"/>
                </a:solidFill>
              </a:defRPr>
            </a:lvl1pPr>
          </a:lstStyle>
          <a:p>
            <a:pPr/>
            <a:r>
              <a:t>Switch</a:t>
            </a:r>
          </a:p>
        </p:txBody>
      </p:sp>
      <p:sp>
        <p:nvSpPr>
          <p:cNvPr id="2139" name="Rectangle 89"/>
          <p:cNvSpPr txBox="1"/>
          <p:nvPr/>
        </p:nvSpPr>
        <p:spPr>
          <a:xfrm>
            <a:off x="853919" y="1151639"/>
            <a:ext cx="2212201" cy="3694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2839" tIns="42839" rIns="42839" bIns="42839">
            <a:spAutoFit/>
          </a:bodyPr>
          <a:lstStyle>
            <a:lvl1pPr>
              <a:spcBef>
                <a:spcPts val="400"/>
              </a:spcBef>
              <a:defRPr b="1" i="1" spc="-1" sz="2000">
                <a:solidFill>
                  <a:srgbClr val="006BB2"/>
                </a:solidFill>
              </a:defRPr>
            </a:lvl1pPr>
          </a:lstStyle>
          <a:p>
            <a:pPr/>
            <a:r>
              <a:t>Switch Controller</a:t>
            </a:r>
          </a:p>
        </p:txBody>
      </p:sp>
      <p:sp>
        <p:nvSpPr>
          <p:cNvPr id="2140" name="Line 90"/>
          <p:cNvSpPr/>
          <p:nvPr/>
        </p:nvSpPr>
        <p:spPr>
          <a:xfrm flipV="1">
            <a:off x="2604240" y="1980719"/>
            <a:ext cx="1511281" cy="28584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141" name="Rectangle 91"/>
          <p:cNvSpPr txBox="1"/>
          <p:nvPr/>
        </p:nvSpPr>
        <p:spPr>
          <a:xfrm>
            <a:off x="2645640" y="1331640"/>
            <a:ext cx="1231201" cy="611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2839" tIns="42839" rIns="42839" bIns="42839">
            <a:spAutoFit/>
          </a:bodyPr>
          <a:lstStyle>
            <a:lvl1pPr algn="r">
              <a:spcBef>
                <a:spcPts val="400"/>
              </a:spcBef>
              <a:defRPr b="1" i="1" spc="-1">
                <a:solidFill>
                  <a:srgbClr val="006BB2"/>
                </a:solidFill>
              </a:defRPr>
            </a:lvl1pPr>
          </a:lstStyle>
          <a:p>
            <a:pPr/>
            <a:r>
              <a:t>User Interface</a:t>
            </a:r>
          </a:p>
        </p:txBody>
      </p:sp>
      <p:pic>
        <p:nvPicPr>
          <p:cNvPr id="2142" name="Picture 92" descr="Picture 9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612239" y="1331640"/>
            <a:ext cx="1223642" cy="1041121"/>
          </a:xfrm>
          <a:prstGeom prst="rect">
            <a:avLst/>
          </a:prstGeom>
          <a:ln w="12700">
            <a:miter lim="400000"/>
          </a:ln>
        </p:spPr>
      </p:pic>
      <p:sp>
        <p:nvSpPr>
          <p:cNvPr id="2143" name="AutoShape 93"/>
          <p:cNvSpPr/>
          <p:nvPr/>
        </p:nvSpPr>
        <p:spPr>
          <a:xfrm rot="5400000">
            <a:off x="1739159" y="3483719"/>
            <a:ext cx="358561" cy="2156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CC66"/>
          </a:solidFill>
          <a:ln>
            <a:solidFill>
              <a:srgbClr val="FF0000"/>
            </a:solidFill>
            <a:miter/>
          </a:ln>
        </p:spPr>
        <p:txBody>
          <a:bodyPr lIns="0" tIns="0" rIns="0" bIns="0"/>
          <a:lstStyle/>
          <a:p>
            <a:pPr/>
          </a:p>
        </p:txBody>
      </p:sp>
      <p:grpSp>
        <p:nvGrpSpPr>
          <p:cNvPr id="2152" name="Group 94"/>
          <p:cNvGrpSpPr/>
          <p:nvPr/>
        </p:nvGrpSpPr>
        <p:grpSpPr>
          <a:xfrm>
            <a:off x="1235851" y="2990156"/>
            <a:ext cx="214978" cy="841689"/>
            <a:chOff x="0" y="0"/>
            <a:chExt cx="214976" cy="841688"/>
          </a:xfrm>
        </p:grpSpPr>
        <p:grpSp>
          <p:nvGrpSpPr>
            <p:cNvPr id="2147" name="AutoShape 95"/>
            <p:cNvGrpSpPr/>
            <p:nvPr/>
          </p:nvGrpSpPr>
          <p:grpSpPr>
            <a:xfrm>
              <a:off x="-1" y="0"/>
              <a:ext cx="107670" cy="582485"/>
              <a:chOff x="0" y="0"/>
              <a:chExt cx="107668" cy="582484"/>
            </a:xfrm>
          </p:grpSpPr>
          <p:sp>
            <p:nvSpPr>
              <p:cNvPr id="2144" name="Form"/>
              <p:cNvSpPr/>
              <p:nvPr/>
            </p:nvSpPr>
            <p:spPr>
              <a:xfrm flipH="1" rot="10800000">
                <a:off x="0" y="0"/>
                <a:ext cx="107669" cy="5824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351" h="21600" fill="norm" stroke="1" extrusionOk="0">
                    <a:moveTo>
                      <a:pt x="5" y="7701"/>
                    </a:moveTo>
                    <a:cubicBezTo>
                      <a:pt x="5" y="10964"/>
                      <a:pt x="5173" y="13873"/>
                      <a:pt x="12903" y="14961"/>
                    </a:cubicBezTo>
                    <a:lnTo>
                      <a:pt x="12902" y="12748"/>
                    </a:lnTo>
                    <a:lnTo>
                      <a:pt x="19351" y="17614"/>
                    </a:lnTo>
                    <a:lnTo>
                      <a:pt x="12902" y="21600"/>
                    </a:lnTo>
                    <a:lnTo>
                      <a:pt x="12902" y="19387"/>
                    </a:lnTo>
                    <a:cubicBezTo>
                      <a:pt x="5173" y="18299"/>
                      <a:pt x="5" y="15390"/>
                      <a:pt x="5" y="12127"/>
                    </a:cubicBezTo>
                    <a:close/>
                    <a:moveTo>
                      <a:pt x="19351" y="4426"/>
                    </a:moveTo>
                    <a:cubicBezTo>
                      <a:pt x="10808" y="4426"/>
                      <a:pt x="3277" y="6657"/>
                      <a:pt x="822" y="9914"/>
                    </a:cubicBezTo>
                    <a:lnTo>
                      <a:pt x="822" y="9914"/>
                    </a:lnTo>
                    <a:cubicBezTo>
                      <a:pt x="-2249" y="5840"/>
                      <a:pt x="3558" y="1547"/>
                      <a:pt x="13791" y="325"/>
                    </a:cubicBezTo>
                    <a:cubicBezTo>
                      <a:pt x="15595" y="109"/>
                      <a:pt x="17468" y="0"/>
                      <a:pt x="19351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145" name="Form"/>
              <p:cNvSpPr/>
              <p:nvPr/>
            </p:nvSpPr>
            <p:spPr>
              <a:xfrm flipH="1" rot="10800000">
                <a:off x="0" y="315144"/>
                <a:ext cx="107669" cy="2673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351" h="21600" fill="norm" stroke="1" extrusionOk="0">
                    <a:moveTo>
                      <a:pt x="19351" y="9644"/>
                    </a:moveTo>
                    <a:cubicBezTo>
                      <a:pt x="10808" y="9644"/>
                      <a:pt x="3277" y="14504"/>
                      <a:pt x="822" y="21600"/>
                    </a:cubicBezTo>
                    <a:lnTo>
                      <a:pt x="822" y="21600"/>
                    </a:lnTo>
                    <a:cubicBezTo>
                      <a:pt x="-2249" y="12725"/>
                      <a:pt x="3558" y="3371"/>
                      <a:pt x="13791" y="708"/>
                    </a:cubicBezTo>
                    <a:cubicBezTo>
                      <a:pt x="15595" y="238"/>
                      <a:pt x="17468" y="0"/>
                      <a:pt x="19351" y="0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146" name="Linien"/>
              <p:cNvSpPr/>
              <p:nvPr/>
            </p:nvSpPr>
            <p:spPr>
              <a:xfrm flipH="1" rot="10800000">
                <a:off x="27" y="0"/>
                <a:ext cx="107642" cy="5824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7701"/>
                    </a:moveTo>
                    <a:cubicBezTo>
                      <a:pt x="0" y="10964"/>
                      <a:pt x="5770" y="13873"/>
                      <a:pt x="14400" y="14961"/>
                    </a:cubicBezTo>
                    <a:lnTo>
                      <a:pt x="14400" y="12748"/>
                    </a:lnTo>
                    <a:lnTo>
                      <a:pt x="21600" y="17614"/>
                    </a:lnTo>
                    <a:lnTo>
                      <a:pt x="14400" y="21600"/>
                    </a:lnTo>
                    <a:lnTo>
                      <a:pt x="14400" y="19387"/>
                    </a:lnTo>
                    <a:cubicBezTo>
                      <a:pt x="5770" y="18299"/>
                      <a:pt x="0" y="15390"/>
                      <a:pt x="0" y="12127"/>
                    </a:cubicBezTo>
                    <a:lnTo>
                      <a:pt x="0" y="7701"/>
                    </a:lnTo>
                    <a:cubicBezTo>
                      <a:pt x="0" y="3448"/>
                      <a:pt x="9671" y="0"/>
                      <a:pt x="21600" y="0"/>
                    </a:cubicBezTo>
                    <a:lnTo>
                      <a:pt x="21600" y="4426"/>
                    </a:lnTo>
                    <a:cubicBezTo>
                      <a:pt x="12062" y="4426"/>
                      <a:pt x="3653" y="6657"/>
                      <a:pt x="911" y="9914"/>
                    </a:cubicBezTo>
                  </a:path>
                </a:pathLst>
              </a:custGeom>
              <a:noFill/>
              <a:ln w="9525" cap="flat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2151" name="AutoShape 96"/>
            <p:cNvGrpSpPr/>
            <p:nvPr/>
          </p:nvGrpSpPr>
          <p:grpSpPr>
            <a:xfrm>
              <a:off x="107308" y="259204"/>
              <a:ext cx="107669" cy="582485"/>
              <a:chOff x="0" y="0"/>
              <a:chExt cx="107668" cy="582484"/>
            </a:xfrm>
          </p:grpSpPr>
          <p:sp>
            <p:nvSpPr>
              <p:cNvPr id="2148" name="Form"/>
              <p:cNvSpPr/>
              <p:nvPr/>
            </p:nvSpPr>
            <p:spPr>
              <a:xfrm flipH="1">
                <a:off x="0" y="0"/>
                <a:ext cx="107669" cy="5824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351" h="21600" fill="norm" stroke="1" extrusionOk="0">
                    <a:moveTo>
                      <a:pt x="5" y="7701"/>
                    </a:moveTo>
                    <a:cubicBezTo>
                      <a:pt x="5" y="10964"/>
                      <a:pt x="5173" y="13873"/>
                      <a:pt x="12903" y="14961"/>
                    </a:cubicBezTo>
                    <a:lnTo>
                      <a:pt x="12902" y="12748"/>
                    </a:lnTo>
                    <a:lnTo>
                      <a:pt x="19351" y="17614"/>
                    </a:lnTo>
                    <a:lnTo>
                      <a:pt x="12902" y="21600"/>
                    </a:lnTo>
                    <a:lnTo>
                      <a:pt x="12902" y="19387"/>
                    </a:lnTo>
                    <a:cubicBezTo>
                      <a:pt x="5173" y="18299"/>
                      <a:pt x="5" y="15390"/>
                      <a:pt x="5" y="12127"/>
                    </a:cubicBezTo>
                    <a:close/>
                    <a:moveTo>
                      <a:pt x="19351" y="4426"/>
                    </a:moveTo>
                    <a:cubicBezTo>
                      <a:pt x="10808" y="4426"/>
                      <a:pt x="3277" y="6657"/>
                      <a:pt x="822" y="9914"/>
                    </a:cubicBezTo>
                    <a:lnTo>
                      <a:pt x="822" y="9914"/>
                    </a:lnTo>
                    <a:cubicBezTo>
                      <a:pt x="-2249" y="5840"/>
                      <a:pt x="3558" y="1547"/>
                      <a:pt x="13791" y="325"/>
                    </a:cubicBezTo>
                    <a:cubicBezTo>
                      <a:pt x="15595" y="109"/>
                      <a:pt x="17468" y="0"/>
                      <a:pt x="19351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149" name="Form"/>
              <p:cNvSpPr/>
              <p:nvPr/>
            </p:nvSpPr>
            <p:spPr>
              <a:xfrm flipH="1">
                <a:off x="0" y="0"/>
                <a:ext cx="107669" cy="2673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351" h="21600" fill="norm" stroke="1" extrusionOk="0">
                    <a:moveTo>
                      <a:pt x="19351" y="9644"/>
                    </a:moveTo>
                    <a:cubicBezTo>
                      <a:pt x="10808" y="9644"/>
                      <a:pt x="3277" y="14504"/>
                      <a:pt x="822" y="21600"/>
                    </a:cubicBezTo>
                    <a:lnTo>
                      <a:pt x="822" y="21600"/>
                    </a:lnTo>
                    <a:cubicBezTo>
                      <a:pt x="-2249" y="12725"/>
                      <a:pt x="3558" y="3371"/>
                      <a:pt x="13791" y="708"/>
                    </a:cubicBezTo>
                    <a:cubicBezTo>
                      <a:pt x="15595" y="238"/>
                      <a:pt x="17468" y="0"/>
                      <a:pt x="19351" y="0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150" name="Linien"/>
              <p:cNvSpPr/>
              <p:nvPr/>
            </p:nvSpPr>
            <p:spPr>
              <a:xfrm flipH="1">
                <a:off x="0" y="0"/>
                <a:ext cx="107641" cy="5824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7701"/>
                    </a:moveTo>
                    <a:cubicBezTo>
                      <a:pt x="0" y="10964"/>
                      <a:pt x="5770" y="13873"/>
                      <a:pt x="14400" y="14961"/>
                    </a:cubicBezTo>
                    <a:lnTo>
                      <a:pt x="14400" y="12748"/>
                    </a:lnTo>
                    <a:lnTo>
                      <a:pt x="21600" y="17614"/>
                    </a:lnTo>
                    <a:lnTo>
                      <a:pt x="14400" y="21600"/>
                    </a:lnTo>
                    <a:lnTo>
                      <a:pt x="14400" y="19387"/>
                    </a:lnTo>
                    <a:cubicBezTo>
                      <a:pt x="5770" y="18299"/>
                      <a:pt x="0" y="15390"/>
                      <a:pt x="0" y="12127"/>
                    </a:cubicBezTo>
                    <a:lnTo>
                      <a:pt x="0" y="7701"/>
                    </a:lnTo>
                    <a:cubicBezTo>
                      <a:pt x="0" y="3448"/>
                      <a:pt x="9671" y="0"/>
                      <a:pt x="21600" y="0"/>
                    </a:cubicBezTo>
                    <a:lnTo>
                      <a:pt x="21600" y="4426"/>
                    </a:lnTo>
                    <a:cubicBezTo>
                      <a:pt x="12062" y="4426"/>
                      <a:pt x="3653" y="6657"/>
                      <a:pt x="911" y="9914"/>
                    </a:cubicBezTo>
                  </a:path>
                </a:pathLst>
              </a:custGeom>
              <a:noFill/>
              <a:ln w="9525" cap="flat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153" name="Rectangle 97"/>
          <p:cNvSpPr txBox="1"/>
          <p:nvPr/>
        </p:nvSpPr>
        <p:spPr>
          <a:xfrm>
            <a:off x="2140919" y="3410639"/>
            <a:ext cx="1501201" cy="3076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2839" tIns="42839" rIns="42839" bIns="42839">
            <a:spAutoFit/>
          </a:bodyPr>
          <a:lstStyle>
            <a:lvl1pPr>
              <a:spcBef>
                <a:spcPts val="400"/>
              </a:spcBef>
              <a:defRPr b="1" spc="-1" sz="1600"/>
            </a:lvl1pPr>
          </a:lstStyle>
          <a:p>
            <a:pPr/>
            <a:r>
              <a:t>Konfiguration</a:t>
            </a:r>
          </a:p>
        </p:txBody>
      </p:sp>
      <p:sp>
        <p:nvSpPr>
          <p:cNvPr id="2154" name="Rectangle 98"/>
          <p:cNvSpPr txBox="1"/>
          <p:nvPr/>
        </p:nvSpPr>
        <p:spPr>
          <a:xfrm>
            <a:off x="2789279" y="2438999"/>
            <a:ext cx="1852200" cy="5362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2839" tIns="42839" rIns="42839" bIns="42839">
            <a:spAutoFit/>
          </a:bodyPr>
          <a:lstStyle>
            <a:lvl1pPr>
              <a:spcBef>
                <a:spcPts val="400"/>
              </a:spcBef>
              <a:defRPr spc="-1" sz="1600"/>
            </a:lvl1pPr>
          </a:lstStyle>
          <a:p>
            <a:pPr/>
            <a:r>
              <a:t>Zustandsbasierte Entscheidungen</a:t>
            </a:r>
          </a:p>
        </p:txBody>
      </p:sp>
      <p:grpSp>
        <p:nvGrpSpPr>
          <p:cNvPr id="2157" name="Rectangle 1"/>
          <p:cNvGrpSpPr/>
          <p:nvPr/>
        </p:nvGrpSpPr>
        <p:grpSpPr>
          <a:xfrm>
            <a:off x="1055519" y="2196359"/>
            <a:ext cx="1464481" cy="683641"/>
            <a:chOff x="0" y="0"/>
            <a:chExt cx="1464479" cy="683640"/>
          </a:xfrm>
        </p:grpSpPr>
        <p:sp>
          <p:nvSpPr>
            <p:cNvPr id="2155" name="Rechteck"/>
            <p:cNvSpPr/>
            <p:nvPr/>
          </p:nvSpPr>
          <p:spPr>
            <a:xfrm>
              <a:off x="0" y="-1"/>
              <a:ext cx="1464480" cy="683642"/>
            </a:xfrm>
            <a:prstGeom prst="rect">
              <a:avLst/>
            </a:prstGeom>
            <a:solidFill>
              <a:srgbClr val="006BB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533520" indent="-533520" algn="ctr">
                <a:spcBef>
                  <a:spcPts val="300"/>
                </a:spcBef>
                <a:defRPr spc="-1" sz="2000"/>
              </a:pPr>
            </a:p>
          </p:txBody>
        </p:sp>
        <p:sp>
          <p:nvSpPr>
            <p:cNvPr id="2156" name="Software"/>
            <p:cNvSpPr txBox="1"/>
            <p:nvPr/>
          </p:nvSpPr>
          <p:spPr>
            <a:xfrm>
              <a:off x="45000" y="154924"/>
              <a:ext cx="1374480" cy="3737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999" tIns="44999" rIns="44999" bIns="44999" numCol="1" anchor="ctr">
              <a:spAutoFit/>
            </a:bodyPr>
            <a:lstStyle>
              <a:lvl1pPr marL="533520" indent="-533520" algn="ctr">
                <a:spcBef>
                  <a:spcPts val="300"/>
                </a:spcBef>
                <a:defRPr spc="-1" sz="2000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pPr/>
              <a:r>
                <a:t>Software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9" name="PlaceHolder 1"/>
          <p:cNvSpPr txBox="1"/>
          <p:nvPr>
            <p:ph type="sldNum" sz="quarter" idx="4294967295"/>
          </p:nvPr>
        </p:nvSpPr>
        <p:spPr>
          <a:xfrm>
            <a:off x="5077719" y="6388199"/>
            <a:ext cx="27340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160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2161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Inhalt</a:t>
            </a:r>
          </a:p>
        </p:txBody>
      </p:sp>
      <p:sp>
        <p:nvSpPr>
          <p:cNvPr id="2162" name="PlaceHolder 3"/>
          <p:cNvSpPr txBox="1"/>
          <p:nvPr>
            <p:ph type="body" idx="4294967295"/>
          </p:nvPr>
        </p:nvSpPr>
        <p:spPr>
          <a:xfrm>
            <a:off x="762120" y="977759"/>
            <a:ext cx="8534160" cy="5409722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609479" indent="-609479">
              <a:lnSpc>
                <a:spcPct val="150000"/>
              </a:lnSpc>
              <a:buSzTx/>
              <a:buNone/>
              <a:defRPr spc="-100"/>
            </a:pPr>
            <a:r>
              <a:t>Ethernet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/>
            </a:pPr>
            <a:r>
              <a:t>Netzwerke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/>
            </a:pPr>
            <a:r>
              <a:t>Funktionsweise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/>
            </a:pPr>
            <a:r>
              <a:t>Operationen auf Layer 2 und Layer 3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/>
            </a:pPr>
            <a:r>
              <a:t>Ethernet Switches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>
                <a:solidFill>
                  <a:srgbClr val="E2001A"/>
                </a:solidFill>
              </a:defRPr>
            </a:pPr>
            <a:r>
              <a:t>Systeme auf Layer 2 und Layer 3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/>
            </a:pPr>
            <a:r>
              <a:t>Protokolle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4" name="PlaceHolder 1"/>
          <p:cNvSpPr txBox="1"/>
          <p:nvPr>
            <p:ph type="sldNum" sz="quarter" idx="4294967295"/>
          </p:nvPr>
        </p:nvSpPr>
        <p:spPr>
          <a:xfrm>
            <a:off x="5077719" y="6388199"/>
            <a:ext cx="27340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165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2166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Layer 2 Systemarchitektur</a:t>
            </a:r>
          </a:p>
        </p:txBody>
      </p:sp>
      <p:sp>
        <p:nvSpPr>
          <p:cNvPr id="2167" name="Rectangle 5"/>
          <p:cNvSpPr txBox="1"/>
          <p:nvPr/>
        </p:nvSpPr>
        <p:spPr>
          <a:xfrm>
            <a:off x="762120" y="4598999"/>
            <a:ext cx="8452800" cy="16942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760" tIns="50760" rIns="50760" bIns="50760">
            <a:spAutoFit/>
          </a:bodyPr>
          <a:lstStyle/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System: Server Farm (Pizza-Boxen plus Switch, bzw. Server Blades)</a:t>
            </a:r>
          </a:p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Switches: in einfacher oder redundanter Konfiguration (Stern bzw. Doppel-Stern Topologie)</a:t>
            </a:r>
          </a:p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Server direkt auf Layer 3 adressierbar (Switches = Layer 2, transparent)</a:t>
            </a:r>
          </a:p>
        </p:txBody>
      </p:sp>
      <p:grpSp>
        <p:nvGrpSpPr>
          <p:cNvPr id="2170" name="Group 26"/>
          <p:cNvGrpSpPr/>
          <p:nvPr/>
        </p:nvGrpSpPr>
        <p:grpSpPr>
          <a:xfrm>
            <a:off x="2315292" y="1434920"/>
            <a:ext cx="2132016" cy="2527640"/>
            <a:chOff x="0" y="0"/>
            <a:chExt cx="2132015" cy="2527638"/>
          </a:xfrm>
        </p:grpSpPr>
        <p:sp>
          <p:nvSpPr>
            <p:cNvPr id="2168" name="Freeform 27"/>
            <p:cNvSpPr/>
            <p:nvPr/>
          </p:nvSpPr>
          <p:spPr>
            <a:xfrm rot="16880400">
              <a:off x="-49813" y="400359"/>
              <a:ext cx="2231641" cy="17269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  <a:close/>
                </a:path>
              </a:pathLst>
            </a:custGeom>
            <a:solidFill>
              <a:srgbClr val="CCFFC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169" name="Freeform 28"/>
            <p:cNvSpPr/>
            <p:nvPr/>
          </p:nvSpPr>
          <p:spPr>
            <a:xfrm rot="16880400">
              <a:off x="-49813" y="400359"/>
              <a:ext cx="2231641" cy="17269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</a:path>
              </a:pathLst>
            </a:custGeom>
            <a:solidFill>
              <a:srgbClr val="CCFFC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2171" name="Rectangle 16"/>
          <p:cNvSpPr/>
          <p:nvPr/>
        </p:nvSpPr>
        <p:spPr>
          <a:xfrm>
            <a:off x="4030919" y="1358640"/>
            <a:ext cx="3357361" cy="2881081"/>
          </a:xfrm>
          <a:prstGeom prst="rect">
            <a:avLst/>
          </a:prstGeom>
          <a:solidFill>
            <a:srgbClr val="FFFFCC"/>
          </a:solidFill>
          <a:ln>
            <a:solidFill>
              <a:srgbClr val="009999"/>
            </a:solidFill>
            <a:miter/>
          </a:ln>
        </p:spPr>
        <p:txBody>
          <a:bodyPr lIns="0" tIns="0" rIns="0" bIns="0"/>
          <a:lstStyle/>
          <a:p>
            <a:pPr/>
          </a:p>
        </p:txBody>
      </p:sp>
      <p:grpSp>
        <p:nvGrpSpPr>
          <p:cNvPr id="2176" name="AutoShape 5"/>
          <p:cNvGrpSpPr/>
          <p:nvPr/>
        </p:nvGrpSpPr>
        <p:grpSpPr>
          <a:xfrm>
            <a:off x="4651559" y="2008079"/>
            <a:ext cx="630001" cy="433081"/>
            <a:chOff x="0" y="0"/>
            <a:chExt cx="630000" cy="433080"/>
          </a:xfrm>
        </p:grpSpPr>
        <p:sp>
          <p:nvSpPr>
            <p:cNvPr id="2172" name="Form"/>
            <p:cNvSpPr/>
            <p:nvPr/>
          </p:nvSpPr>
          <p:spPr>
            <a:xfrm>
              <a:off x="-1" y="-1"/>
              <a:ext cx="630002" cy="433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3712" y="0"/>
                  </a:lnTo>
                  <a:lnTo>
                    <a:pt x="21600" y="0"/>
                  </a:lnTo>
                  <a:lnTo>
                    <a:pt x="21600" y="16200"/>
                  </a:lnTo>
                  <a:lnTo>
                    <a:pt x="17888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6699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173" name="Form"/>
            <p:cNvSpPr/>
            <p:nvPr/>
          </p:nvSpPr>
          <p:spPr>
            <a:xfrm>
              <a:off x="521730" y="-1"/>
              <a:ext cx="108271" cy="433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21600" y="0"/>
                  </a:lnTo>
                  <a:lnTo>
                    <a:pt x="21600" y="162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174" name="Form"/>
            <p:cNvSpPr/>
            <p:nvPr/>
          </p:nvSpPr>
          <p:spPr>
            <a:xfrm>
              <a:off x="-1" y="-1"/>
              <a:ext cx="630002" cy="1082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3712" y="0"/>
                  </a:lnTo>
                  <a:lnTo>
                    <a:pt x="21600" y="0"/>
                  </a:lnTo>
                  <a:lnTo>
                    <a:pt x="17888" y="21600"/>
                  </a:lnTo>
                  <a:close/>
                </a:path>
              </a:pathLst>
            </a:custGeom>
            <a:solidFill>
              <a:schemeClr val="accent3">
                <a:lumOff val="44000"/>
                <a:alpha val="2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175" name="Form"/>
            <p:cNvSpPr/>
            <p:nvPr/>
          </p:nvSpPr>
          <p:spPr>
            <a:xfrm>
              <a:off x="-1" y="-1"/>
              <a:ext cx="630002" cy="433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3712" y="0"/>
                  </a:lnTo>
                  <a:lnTo>
                    <a:pt x="21600" y="0"/>
                  </a:lnTo>
                  <a:lnTo>
                    <a:pt x="21600" y="16200"/>
                  </a:lnTo>
                  <a:lnTo>
                    <a:pt x="17888" y="21600"/>
                  </a:lnTo>
                  <a:lnTo>
                    <a:pt x="0" y="21600"/>
                  </a:lnTo>
                  <a:close/>
                  <a:moveTo>
                    <a:pt x="0" y="5400"/>
                  </a:moveTo>
                  <a:lnTo>
                    <a:pt x="17888" y="5400"/>
                  </a:lnTo>
                  <a:lnTo>
                    <a:pt x="21600" y="0"/>
                  </a:lnTo>
                  <a:moveTo>
                    <a:pt x="17888" y="5400"/>
                  </a:moveTo>
                  <a:lnTo>
                    <a:pt x="17888" y="21600"/>
                  </a:lnTo>
                </a:path>
              </a:pathLst>
            </a:custGeom>
            <a:noFill/>
            <a:ln w="9525" cap="flat">
              <a:solidFill>
                <a:srgbClr val="006BB2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181" name="AutoShape 6"/>
          <p:cNvGrpSpPr/>
          <p:nvPr/>
        </p:nvGrpSpPr>
        <p:grpSpPr>
          <a:xfrm>
            <a:off x="6417000" y="1466640"/>
            <a:ext cx="630001" cy="541081"/>
            <a:chOff x="0" y="0"/>
            <a:chExt cx="630000" cy="541080"/>
          </a:xfrm>
        </p:grpSpPr>
        <p:sp>
          <p:nvSpPr>
            <p:cNvPr id="2177" name="Form"/>
            <p:cNvSpPr/>
            <p:nvPr/>
          </p:nvSpPr>
          <p:spPr>
            <a:xfrm>
              <a:off x="-1" y="-1"/>
              <a:ext cx="630002" cy="541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4638" y="0"/>
                  </a:lnTo>
                  <a:lnTo>
                    <a:pt x="21600" y="0"/>
                  </a:lnTo>
                  <a:lnTo>
                    <a:pt x="21600" y="16200"/>
                  </a:lnTo>
                  <a:lnTo>
                    <a:pt x="16962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999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178" name="Form"/>
            <p:cNvSpPr/>
            <p:nvPr/>
          </p:nvSpPr>
          <p:spPr>
            <a:xfrm>
              <a:off x="494730" y="-1"/>
              <a:ext cx="135271" cy="541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21600" y="0"/>
                  </a:lnTo>
                  <a:lnTo>
                    <a:pt x="21600" y="162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179" name="Form"/>
            <p:cNvSpPr/>
            <p:nvPr/>
          </p:nvSpPr>
          <p:spPr>
            <a:xfrm>
              <a:off x="-1" y="-1"/>
              <a:ext cx="630002" cy="1352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638" y="0"/>
                  </a:lnTo>
                  <a:lnTo>
                    <a:pt x="21600" y="0"/>
                  </a:lnTo>
                  <a:lnTo>
                    <a:pt x="16962" y="21600"/>
                  </a:lnTo>
                  <a:close/>
                </a:path>
              </a:pathLst>
            </a:custGeom>
            <a:solidFill>
              <a:schemeClr val="accent3">
                <a:lumOff val="44000"/>
                <a:alpha val="2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180" name="Form"/>
            <p:cNvSpPr/>
            <p:nvPr/>
          </p:nvSpPr>
          <p:spPr>
            <a:xfrm>
              <a:off x="-1" y="-1"/>
              <a:ext cx="630002" cy="541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4638" y="0"/>
                  </a:lnTo>
                  <a:lnTo>
                    <a:pt x="21600" y="0"/>
                  </a:lnTo>
                  <a:lnTo>
                    <a:pt x="21600" y="16200"/>
                  </a:lnTo>
                  <a:lnTo>
                    <a:pt x="16962" y="21600"/>
                  </a:lnTo>
                  <a:lnTo>
                    <a:pt x="0" y="21600"/>
                  </a:lnTo>
                  <a:close/>
                  <a:moveTo>
                    <a:pt x="0" y="5400"/>
                  </a:moveTo>
                  <a:lnTo>
                    <a:pt x="16962" y="5400"/>
                  </a:lnTo>
                  <a:lnTo>
                    <a:pt x="21600" y="0"/>
                  </a:lnTo>
                  <a:moveTo>
                    <a:pt x="16962" y="5400"/>
                  </a:moveTo>
                  <a:lnTo>
                    <a:pt x="16962" y="21600"/>
                  </a:lnTo>
                </a:path>
              </a:pathLst>
            </a:custGeom>
            <a:noFill/>
            <a:ln w="9525" cap="flat">
              <a:solidFill>
                <a:srgbClr val="006BB2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186" name="AutoShape 7"/>
          <p:cNvGrpSpPr/>
          <p:nvPr/>
        </p:nvGrpSpPr>
        <p:grpSpPr>
          <a:xfrm>
            <a:off x="6417000" y="2006639"/>
            <a:ext cx="630001" cy="496441"/>
            <a:chOff x="0" y="0"/>
            <a:chExt cx="630000" cy="496440"/>
          </a:xfrm>
        </p:grpSpPr>
        <p:sp>
          <p:nvSpPr>
            <p:cNvPr id="2182" name="Form"/>
            <p:cNvSpPr/>
            <p:nvPr/>
          </p:nvSpPr>
          <p:spPr>
            <a:xfrm>
              <a:off x="-1" y="0"/>
              <a:ext cx="630002" cy="496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4255" y="0"/>
                  </a:lnTo>
                  <a:lnTo>
                    <a:pt x="21600" y="0"/>
                  </a:lnTo>
                  <a:lnTo>
                    <a:pt x="21600" y="16200"/>
                  </a:lnTo>
                  <a:lnTo>
                    <a:pt x="17345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999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183" name="Form"/>
            <p:cNvSpPr/>
            <p:nvPr/>
          </p:nvSpPr>
          <p:spPr>
            <a:xfrm>
              <a:off x="505890" y="0"/>
              <a:ext cx="124111" cy="496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21600" y="0"/>
                  </a:lnTo>
                  <a:lnTo>
                    <a:pt x="21600" y="162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184" name="Form"/>
            <p:cNvSpPr/>
            <p:nvPr/>
          </p:nvSpPr>
          <p:spPr>
            <a:xfrm>
              <a:off x="-1" y="-1"/>
              <a:ext cx="630002" cy="124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255" y="0"/>
                  </a:lnTo>
                  <a:lnTo>
                    <a:pt x="21600" y="0"/>
                  </a:lnTo>
                  <a:lnTo>
                    <a:pt x="17345" y="21600"/>
                  </a:lnTo>
                  <a:close/>
                </a:path>
              </a:pathLst>
            </a:custGeom>
            <a:solidFill>
              <a:schemeClr val="accent3">
                <a:lumOff val="44000"/>
                <a:alpha val="2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185" name="Form"/>
            <p:cNvSpPr/>
            <p:nvPr/>
          </p:nvSpPr>
          <p:spPr>
            <a:xfrm>
              <a:off x="-1" y="0"/>
              <a:ext cx="630002" cy="496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4255" y="0"/>
                  </a:lnTo>
                  <a:lnTo>
                    <a:pt x="21600" y="0"/>
                  </a:lnTo>
                  <a:lnTo>
                    <a:pt x="21600" y="16200"/>
                  </a:lnTo>
                  <a:lnTo>
                    <a:pt x="17345" y="21600"/>
                  </a:lnTo>
                  <a:lnTo>
                    <a:pt x="0" y="21600"/>
                  </a:lnTo>
                  <a:close/>
                  <a:moveTo>
                    <a:pt x="0" y="5400"/>
                  </a:moveTo>
                  <a:lnTo>
                    <a:pt x="17345" y="5400"/>
                  </a:lnTo>
                  <a:lnTo>
                    <a:pt x="21600" y="0"/>
                  </a:lnTo>
                  <a:moveTo>
                    <a:pt x="17345" y="5400"/>
                  </a:moveTo>
                  <a:lnTo>
                    <a:pt x="17345" y="21600"/>
                  </a:lnTo>
                </a:path>
              </a:pathLst>
            </a:custGeom>
            <a:noFill/>
            <a:ln w="9525" cap="flat">
              <a:solidFill>
                <a:srgbClr val="006BB2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191" name="AutoShape 8"/>
          <p:cNvGrpSpPr/>
          <p:nvPr/>
        </p:nvGrpSpPr>
        <p:grpSpPr>
          <a:xfrm>
            <a:off x="6417000" y="2546280"/>
            <a:ext cx="630001" cy="496441"/>
            <a:chOff x="0" y="0"/>
            <a:chExt cx="630000" cy="496440"/>
          </a:xfrm>
        </p:grpSpPr>
        <p:sp>
          <p:nvSpPr>
            <p:cNvPr id="2187" name="Form"/>
            <p:cNvSpPr/>
            <p:nvPr/>
          </p:nvSpPr>
          <p:spPr>
            <a:xfrm>
              <a:off x="-1" y="0"/>
              <a:ext cx="630002" cy="496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4255" y="0"/>
                  </a:lnTo>
                  <a:lnTo>
                    <a:pt x="21600" y="0"/>
                  </a:lnTo>
                  <a:lnTo>
                    <a:pt x="21600" y="16200"/>
                  </a:lnTo>
                  <a:lnTo>
                    <a:pt x="17345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999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188" name="Form"/>
            <p:cNvSpPr/>
            <p:nvPr/>
          </p:nvSpPr>
          <p:spPr>
            <a:xfrm>
              <a:off x="505890" y="0"/>
              <a:ext cx="124111" cy="496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21600" y="0"/>
                  </a:lnTo>
                  <a:lnTo>
                    <a:pt x="21600" y="162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189" name="Form"/>
            <p:cNvSpPr/>
            <p:nvPr/>
          </p:nvSpPr>
          <p:spPr>
            <a:xfrm>
              <a:off x="-1" y="-1"/>
              <a:ext cx="630002" cy="124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255" y="0"/>
                  </a:lnTo>
                  <a:lnTo>
                    <a:pt x="21600" y="0"/>
                  </a:lnTo>
                  <a:lnTo>
                    <a:pt x="17345" y="21600"/>
                  </a:lnTo>
                  <a:close/>
                </a:path>
              </a:pathLst>
            </a:custGeom>
            <a:solidFill>
              <a:schemeClr val="accent3">
                <a:lumOff val="44000"/>
                <a:alpha val="2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190" name="Form"/>
            <p:cNvSpPr/>
            <p:nvPr/>
          </p:nvSpPr>
          <p:spPr>
            <a:xfrm>
              <a:off x="-1" y="0"/>
              <a:ext cx="630002" cy="496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4255" y="0"/>
                  </a:lnTo>
                  <a:lnTo>
                    <a:pt x="21600" y="0"/>
                  </a:lnTo>
                  <a:lnTo>
                    <a:pt x="21600" y="16200"/>
                  </a:lnTo>
                  <a:lnTo>
                    <a:pt x="17345" y="21600"/>
                  </a:lnTo>
                  <a:lnTo>
                    <a:pt x="0" y="21600"/>
                  </a:lnTo>
                  <a:close/>
                  <a:moveTo>
                    <a:pt x="0" y="5400"/>
                  </a:moveTo>
                  <a:lnTo>
                    <a:pt x="17345" y="5400"/>
                  </a:lnTo>
                  <a:lnTo>
                    <a:pt x="21600" y="0"/>
                  </a:lnTo>
                  <a:moveTo>
                    <a:pt x="17345" y="5400"/>
                  </a:moveTo>
                  <a:lnTo>
                    <a:pt x="17345" y="21600"/>
                  </a:lnTo>
                </a:path>
              </a:pathLst>
            </a:custGeom>
            <a:noFill/>
            <a:ln w="9525" cap="flat">
              <a:solidFill>
                <a:srgbClr val="006BB2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196" name="AutoShape 9"/>
          <p:cNvGrpSpPr/>
          <p:nvPr/>
        </p:nvGrpSpPr>
        <p:grpSpPr>
          <a:xfrm>
            <a:off x="6417000" y="3357360"/>
            <a:ext cx="630001" cy="496441"/>
            <a:chOff x="0" y="0"/>
            <a:chExt cx="630000" cy="496440"/>
          </a:xfrm>
        </p:grpSpPr>
        <p:sp>
          <p:nvSpPr>
            <p:cNvPr id="2192" name="Form"/>
            <p:cNvSpPr/>
            <p:nvPr/>
          </p:nvSpPr>
          <p:spPr>
            <a:xfrm>
              <a:off x="-1" y="0"/>
              <a:ext cx="630002" cy="496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4255" y="0"/>
                  </a:lnTo>
                  <a:lnTo>
                    <a:pt x="21600" y="0"/>
                  </a:lnTo>
                  <a:lnTo>
                    <a:pt x="21600" y="16200"/>
                  </a:lnTo>
                  <a:lnTo>
                    <a:pt x="17345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999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193" name="Form"/>
            <p:cNvSpPr/>
            <p:nvPr/>
          </p:nvSpPr>
          <p:spPr>
            <a:xfrm>
              <a:off x="505890" y="0"/>
              <a:ext cx="124111" cy="496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21600" y="0"/>
                  </a:lnTo>
                  <a:lnTo>
                    <a:pt x="21600" y="162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194" name="Form"/>
            <p:cNvSpPr/>
            <p:nvPr/>
          </p:nvSpPr>
          <p:spPr>
            <a:xfrm>
              <a:off x="-1" y="-1"/>
              <a:ext cx="630002" cy="124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255" y="0"/>
                  </a:lnTo>
                  <a:lnTo>
                    <a:pt x="21600" y="0"/>
                  </a:lnTo>
                  <a:lnTo>
                    <a:pt x="17345" y="21600"/>
                  </a:lnTo>
                  <a:close/>
                </a:path>
              </a:pathLst>
            </a:custGeom>
            <a:solidFill>
              <a:schemeClr val="accent3">
                <a:lumOff val="44000"/>
                <a:alpha val="2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195" name="Form"/>
            <p:cNvSpPr/>
            <p:nvPr/>
          </p:nvSpPr>
          <p:spPr>
            <a:xfrm>
              <a:off x="-1" y="0"/>
              <a:ext cx="630002" cy="496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4255" y="0"/>
                  </a:lnTo>
                  <a:lnTo>
                    <a:pt x="21600" y="0"/>
                  </a:lnTo>
                  <a:lnTo>
                    <a:pt x="21600" y="16200"/>
                  </a:lnTo>
                  <a:lnTo>
                    <a:pt x="17345" y="21600"/>
                  </a:lnTo>
                  <a:lnTo>
                    <a:pt x="0" y="21600"/>
                  </a:lnTo>
                  <a:close/>
                  <a:moveTo>
                    <a:pt x="0" y="5400"/>
                  </a:moveTo>
                  <a:lnTo>
                    <a:pt x="17345" y="5400"/>
                  </a:lnTo>
                  <a:lnTo>
                    <a:pt x="21600" y="0"/>
                  </a:lnTo>
                  <a:moveTo>
                    <a:pt x="17345" y="5400"/>
                  </a:moveTo>
                  <a:lnTo>
                    <a:pt x="17345" y="21600"/>
                  </a:lnTo>
                </a:path>
              </a:pathLst>
            </a:custGeom>
            <a:noFill/>
            <a:ln w="9525" cap="flat">
              <a:solidFill>
                <a:srgbClr val="006BB2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201" name="Group 30"/>
          <p:cNvGrpSpPr/>
          <p:nvPr/>
        </p:nvGrpSpPr>
        <p:grpSpPr>
          <a:xfrm>
            <a:off x="5301000" y="1692000"/>
            <a:ext cx="1071361" cy="1844640"/>
            <a:chOff x="0" y="1"/>
            <a:chExt cx="1071360" cy="1844638"/>
          </a:xfrm>
        </p:grpSpPr>
        <p:sp>
          <p:nvSpPr>
            <p:cNvPr id="2197" name="Line 11"/>
            <p:cNvSpPr/>
            <p:nvPr/>
          </p:nvSpPr>
          <p:spPr>
            <a:xfrm flipV="1">
              <a:off x="0" y="1"/>
              <a:ext cx="1071361" cy="387360"/>
            </a:xfrm>
            <a:prstGeom prst="line">
              <a:avLst/>
            </a:prstGeom>
            <a:noFill/>
            <a:ln w="9525" cap="flat">
              <a:solidFill>
                <a:srgbClr val="006BB2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198" name="Line 12"/>
            <p:cNvSpPr/>
            <p:nvPr/>
          </p:nvSpPr>
          <p:spPr>
            <a:xfrm>
              <a:off x="-1" y="458640"/>
              <a:ext cx="1027081" cy="81000"/>
            </a:xfrm>
            <a:prstGeom prst="line">
              <a:avLst/>
            </a:prstGeom>
            <a:noFill/>
            <a:ln w="9525" cap="flat">
              <a:solidFill>
                <a:srgbClr val="006BB2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199" name="Line 13"/>
            <p:cNvSpPr/>
            <p:nvPr/>
          </p:nvSpPr>
          <p:spPr>
            <a:xfrm>
              <a:off x="-1" y="531719"/>
              <a:ext cx="1027081" cy="547920"/>
            </a:xfrm>
            <a:prstGeom prst="line">
              <a:avLst/>
            </a:prstGeom>
            <a:noFill/>
            <a:ln w="9525" cap="flat">
              <a:solidFill>
                <a:srgbClr val="006BB2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00" name="Line 14"/>
            <p:cNvSpPr/>
            <p:nvPr/>
          </p:nvSpPr>
          <p:spPr>
            <a:xfrm>
              <a:off x="-1" y="603359"/>
              <a:ext cx="1027081" cy="1241281"/>
            </a:xfrm>
            <a:prstGeom prst="line">
              <a:avLst/>
            </a:prstGeom>
            <a:noFill/>
            <a:ln w="9525" cap="flat">
              <a:solidFill>
                <a:srgbClr val="006BB2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2202" name="Rectangle 15"/>
          <p:cNvSpPr txBox="1"/>
          <p:nvPr/>
        </p:nvSpPr>
        <p:spPr>
          <a:xfrm>
            <a:off x="5563439" y="3663720"/>
            <a:ext cx="1828211" cy="591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/>
          <a:p>
            <a:pPr>
              <a:spcBef>
                <a:spcPts val="400"/>
              </a:spcBef>
              <a:defRPr spc="-1" sz="1600"/>
            </a:pPr>
            <a:r>
              <a:t>Servers</a:t>
            </a:r>
          </a:p>
          <a:p>
            <a:pPr>
              <a:spcBef>
                <a:spcPts val="400"/>
              </a:spcBef>
              <a:defRPr spc="-1" sz="1600"/>
            </a:pPr>
            <a:r>
              <a:t>(Processor Blades)</a:t>
            </a:r>
          </a:p>
        </p:txBody>
      </p:sp>
      <p:sp>
        <p:nvSpPr>
          <p:cNvPr id="2203" name="Rectangle 20"/>
          <p:cNvSpPr txBox="1"/>
          <p:nvPr/>
        </p:nvSpPr>
        <p:spPr>
          <a:xfrm>
            <a:off x="4550442" y="1718999"/>
            <a:ext cx="719917" cy="262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b="1" i="1" spc="-1" sz="1200">
                <a:solidFill>
                  <a:srgbClr val="006BB2"/>
                </a:solidFill>
              </a:defRPr>
            </a:lvl1pPr>
          </a:lstStyle>
          <a:p>
            <a:pPr/>
            <a:r>
              <a:t>Switch 1</a:t>
            </a:r>
          </a:p>
        </p:txBody>
      </p:sp>
      <p:sp>
        <p:nvSpPr>
          <p:cNvPr id="2204" name="Rectangle 23"/>
          <p:cNvSpPr txBox="1"/>
          <p:nvPr/>
        </p:nvSpPr>
        <p:spPr>
          <a:xfrm>
            <a:off x="6573353" y="2997000"/>
            <a:ext cx="305774" cy="311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spc="-1" sz="1600"/>
            </a:lvl1pPr>
          </a:lstStyle>
          <a:p>
            <a:pPr/>
            <a:r>
              <a:t>…</a:t>
            </a:r>
          </a:p>
        </p:txBody>
      </p:sp>
      <p:sp>
        <p:nvSpPr>
          <p:cNvPr id="2205" name="Line 25"/>
          <p:cNvSpPr/>
          <p:nvPr/>
        </p:nvSpPr>
        <p:spPr>
          <a:xfrm>
            <a:off x="3500639" y="2223720"/>
            <a:ext cx="1150921" cy="361"/>
          </a:xfrm>
          <a:prstGeom prst="line">
            <a:avLst/>
          </a:prstGeom>
          <a:ln w="38100">
            <a:solidFill>
              <a:srgbClr val="FF9900"/>
            </a:solidFill>
            <a:headEnd type="triangle"/>
            <a:tailEnd type="triangle"/>
          </a:ln>
        </p:spPr>
        <p:txBody>
          <a:bodyPr lIns="0" tIns="0" rIns="0" bIns="0"/>
          <a:lstStyle/>
          <a:p>
            <a:pPr/>
          </a:p>
        </p:txBody>
      </p:sp>
      <p:grpSp>
        <p:nvGrpSpPr>
          <p:cNvPr id="2210" name="AutoShape 29"/>
          <p:cNvGrpSpPr/>
          <p:nvPr/>
        </p:nvGrpSpPr>
        <p:grpSpPr>
          <a:xfrm>
            <a:off x="4651559" y="2800080"/>
            <a:ext cx="630001" cy="433081"/>
            <a:chOff x="0" y="0"/>
            <a:chExt cx="630000" cy="433080"/>
          </a:xfrm>
        </p:grpSpPr>
        <p:sp>
          <p:nvSpPr>
            <p:cNvPr id="2206" name="Form"/>
            <p:cNvSpPr/>
            <p:nvPr/>
          </p:nvSpPr>
          <p:spPr>
            <a:xfrm>
              <a:off x="-1" y="-1"/>
              <a:ext cx="630002" cy="433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3712" y="0"/>
                  </a:lnTo>
                  <a:lnTo>
                    <a:pt x="21600" y="0"/>
                  </a:lnTo>
                  <a:lnTo>
                    <a:pt x="21600" y="16200"/>
                  </a:lnTo>
                  <a:lnTo>
                    <a:pt x="17888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6699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07" name="Form"/>
            <p:cNvSpPr/>
            <p:nvPr/>
          </p:nvSpPr>
          <p:spPr>
            <a:xfrm>
              <a:off x="521730" y="-1"/>
              <a:ext cx="108271" cy="433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21600" y="0"/>
                  </a:lnTo>
                  <a:lnTo>
                    <a:pt x="21600" y="162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08" name="Form"/>
            <p:cNvSpPr/>
            <p:nvPr/>
          </p:nvSpPr>
          <p:spPr>
            <a:xfrm>
              <a:off x="-1" y="-1"/>
              <a:ext cx="630002" cy="1082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3712" y="0"/>
                  </a:lnTo>
                  <a:lnTo>
                    <a:pt x="21600" y="0"/>
                  </a:lnTo>
                  <a:lnTo>
                    <a:pt x="17888" y="21600"/>
                  </a:lnTo>
                  <a:close/>
                </a:path>
              </a:pathLst>
            </a:custGeom>
            <a:solidFill>
              <a:schemeClr val="accent3">
                <a:lumOff val="44000"/>
                <a:alpha val="2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09" name="Form"/>
            <p:cNvSpPr/>
            <p:nvPr/>
          </p:nvSpPr>
          <p:spPr>
            <a:xfrm>
              <a:off x="-1" y="-1"/>
              <a:ext cx="630002" cy="433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3712" y="0"/>
                  </a:lnTo>
                  <a:lnTo>
                    <a:pt x="21600" y="0"/>
                  </a:lnTo>
                  <a:lnTo>
                    <a:pt x="21600" y="16200"/>
                  </a:lnTo>
                  <a:lnTo>
                    <a:pt x="17888" y="21600"/>
                  </a:lnTo>
                  <a:lnTo>
                    <a:pt x="0" y="21600"/>
                  </a:lnTo>
                  <a:close/>
                  <a:moveTo>
                    <a:pt x="0" y="5400"/>
                  </a:moveTo>
                  <a:lnTo>
                    <a:pt x="17888" y="5400"/>
                  </a:lnTo>
                  <a:lnTo>
                    <a:pt x="21600" y="0"/>
                  </a:lnTo>
                  <a:moveTo>
                    <a:pt x="17888" y="5400"/>
                  </a:moveTo>
                  <a:lnTo>
                    <a:pt x="17888" y="21600"/>
                  </a:lnTo>
                </a:path>
              </a:pathLst>
            </a:custGeom>
            <a:noFill/>
            <a:ln w="9525" cap="flat">
              <a:solidFill>
                <a:srgbClr val="006BB2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2211" name="Line 32"/>
          <p:cNvSpPr/>
          <p:nvPr/>
        </p:nvSpPr>
        <p:spPr>
          <a:xfrm>
            <a:off x="5301000" y="3105000"/>
            <a:ext cx="1079281" cy="558721"/>
          </a:xfrm>
          <a:prstGeom prst="line">
            <a:avLst/>
          </a:prstGeom>
          <a:ln>
            <a:solidFill>
              <a:srgbClr val="008000"/>
            </a:solidFill>
            <a:headEnd type="triangle"/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212" name="Line 33"/>
          <p:cNvSpPr/>
          <p:nvPr/>
        </p:nvSpPr>
        <p:spPr>
          <a:xfrm flipV="1">
            <a:off x="5301000" y="2871360"/>
            <a:ext cx="1008001" cy="162001"/>
          </a:xfrm>
          <a:prstGeom prst="line">
            <a:avLst/>
          </a:prstGeom>
          <a:ln>
            <a:solidFill>
              <a:srgbClr val="008000"/>
            </a:solidFill>
            <a:headEnd type="triangle"/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213" name="Line 34"/>
          <p:cNvSpPr/>
          <p:nvPr/>
        </p:nvSpPr>
        <p:spPr>
          <a:xfrm flipV="1">
            <a:off x="5301000" y="2295360"/>
            <a:ext cx="1079281" cy="664921"/>
          </a:xfrm>
          <a:prstGeom prst="line">
            <a:avLst/>
          </a:prstGeom>
          <a:ln>
            <a:solidFill>
              <a:srgbClr val="008000"/>
            </a:solidFill>
            <a:headEnd type="triangle"/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214" name="Line 35"/>
          <p:cNvSpPr/>
          <p:nvPr/>
        </p:nvSpPr>
        <p:spPr>
          <a:xfrm flipV="1">
            <a:off x="5301000" y="1792079"/>
            <a:ext cx="1079281" cy="1096921"/>
          </a:xfrm>
          <a:prstGeom prst="line">
            <a:avLst/>
          </a:prstGeom>
          <a:ln>
            <a:solidFill>
              <a:srgbClr val="008000"/>
            </a:solidFill>
            <a:headEnd type="triangle"/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215" name="Rectangle 36"/>
          <p:cNvSpPr txBox="1"/>
          <p:nvPr/>
        </p:nvSpPr>
        <p:spPr>
          <a:xfrm>
            <a:off x="4528122" y="3303359"/>
            <a:ext cx="719917" cy="262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b="1" i="1" spc="-1" sz="1200">
                <a:solidFill>
                  <a:srgbClr val="006BB2"/>
                </a:solidFill>
              </a:defRPr>
            </a:lvl1pPr>
          </a:lstStyle>
          <a:p>
            <a:pPr/>
            <a:r>
              <a:t>Switch 2</a:t>
            </a:r>
          </a:p>
        </p:txBody>
      </p:sp>
      <p:sp>
        <p:nvSpPr>
          <p:cNvPr id="2216" name="Line 37"/>
          <p:cNvSpPr/>
          <p:nvPr/>
        </p:nvSpPr>
        <p:spPr>
          <a:xfrm>
            <a:off x="3500639" y="3016080"/>
            <a:ext cx="1150921" cy="361"/>
          </a:xfrm>
          <a:prstGeom prst="line">
            <a:avLst/>
          </a:prstGeom>
          <a:ln w="38100">
            <a:solidFill>
              <a:srgbClr val="FF9900"/>
            </a:solidFill>
            <a:headEnd type="triangle"/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217" name="Line 38"/>
          <p:cNvSpPr/>
          <p:nvPr/>
        </p:nvSpPr>
        <p:spPr>
          <a:xfrm flipH="1" flipV="1">
            <a:off x="4967640" y="2437919"/>
            <a:ext cx="1441" cy="360361"/>
          </a:xfrm>
          <a:prstGeom prst="line">
            <a:avLst/>
          </a:prstGeom>
          <a:ln w="38100">
            <a:solidFill>
              <a:srgbClr val="006BB2"/>
            </a:solidFill>
            <a:headEnd type="triangle"/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218" name="Rectangle 39"/>
          <p:cNvSpPr txBox="1"/>
          <p:nvPr/>
        </p:nvSpPr>
        <p:spPr>
          <a:xfrm>
            <a:off x="3758457" y="2439720"/>
            <a:ext cx="635286" cy="26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b="1" i="1" spc="-1" sz="1200">
                <a:solidFill>
                  <a:srgbClr val="006BB2"/>
                </a:solidFill>
              </a:defRPr>
            </a:lvl1pPr>
          </a:lstStyle>
          <a:p>
            <a:pPr/>
            <a:r>
              <a:t>uplinks</a:t>
            </a:r>
          </a:p>
        </p:txBody>
      </p:sp>
      <p:grpSp>
        <p:nvGrpSpPr>
          <p:cNvPr id="2369" name="Group 40"/>
          <p:cNvGrpSpPr/>
          <p:nvPr/>
        </p:nvGrpSpPr>
        <p:grpSpPr>
          <a:xfrm>
            <a:off x="2304000" y="3303360"/>
            <a:ext cx="271081" cy="610920"/>
            <a:chOff x="0" y="0"/>
            <a:chExt cx="271079" cy="610919"/>
          </a:xfrm>
        </p:grpSpPr>
        <p:sp>
          <p:nvSpPr>
            <p:cNvPr id="2219" name="Freeform 41"/>
            <p:cNvSpPr/>
            <p:nvPr/>
          </p:nvSpPr>
          <p:spPr>
            <a:xfrm>
              <a:off x="32040" y="58320"/>
              <a:ext cx="143280" cy="291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7" y="21600"/>
                  </a:moveTo>
                  <a:lnTo>
                    <a:pt x="480" y="19769"/>
                  </a:lnTo>
                  <a:lnTo>
                    <a:pt x="1004" y="17939"/>
                  </a:lnTo>
                  <a:lnTo>
                    <a:pt x="1484" y="16475"/>
                  </a:lnTo>
                  <a:lnTo>
                    <a:pt x="2051" y="15010"/>
                  </a:lnTo>
                  <a:lnTo>
                    <a:pt x="3229" y="12447"/>
                  </a:lnTo>
                  <a:lnTo>
                    <a:pt x="4495" y="10617"/>
                  </a:lnTo>
                  <a:lnTo>
                    <a:pt x="5847" y="9153"/>
                  </a:lnTo>
                  <a:lnTo>
                    <a:pt x="7200" y="8054"/>
                  </a:lnTo>
                  <a:lnTo>
                    <a:pt x="8509" y="7139"/>
                  </a:lnTo>
                  <a:lnTo>
                    <a:pt x="9731" y="6773"/>
                  </a:lnTo>
                  <a:lnTo>
                    <a:pt x="12655" y="6773"/>
                  </a:lnTo>
                  <a:lnTo>
                    <a:pt x="15622" y="7322"/>
                  </a:lnTo>
                  <a:lnTo>
                    <a:pt x="18589" y="8054"/>
                  </a:lnTo>
                  <a:lnTo>
                    <a:pt x="20073" y="8237"/>
                  </a:lnTo>
                  <a:lnTo>
                    <a:pt x="21513" y="8237"/>
                  </a:lnTo>
                  <a:lnTo>
                    <a:pt x="21600" y="8054"/>
                  </a:lnTo>
                  <a:lnTo>
                    <a:pt x="21600" y="1464"/>
                  </a:lnTo>
                  <a:lnTo>
                    <a:pt x="21513" y="1098"/>
                  </a:lnTo>
                  <a:lnTo>
                    <a:pt x="18633" y="1098"/>
                  </a:lnTo>
                  <a:lnTo>
                    <a:pt x="12785" y="0"/>
                  </a:lnTo>
                  <a:lnTo>
                    <a:pt x="9905" y="0"/>
                  </a:lnTo>
                  <a:lnTo>
                    <a:pt x="8640" y="366"/>
                  </a:lnTo>
                  <a:lnTo>
                    <a:pt x="7331" y="915"/>
                  </a:lnTo>
                  <a:lnTo>
                    <a:pt x="5891" y="2014"/>
                  </a:lnTo>
                  <a:lnTo>
                    <a:pt x="4582" y="3844"/>
                  </a:lnTo>
                  <a:lnTo>
                    <a:pt x="3229" y="5858"/>
                  </a:lnTo>
                  <a:lnTo>
                    <a:pt x="2618" y="7139"/>
                  </a:lnTo>
                  <a:lnTo>
                    <a:pt x="2051" y="8603"/>
                  </a:lnTo>
                  <a:lnTo>
                    <a:pt x="916" y="11898"/>
                  </a:lnTo>
                  <a:lnTo>
                    <a:pt x="480" y="13912"/>
                  </a:lnTo>
                  <a:lnTo>
                    <a:pt x="87" y="15925"/>
                  </a:lnTo>
                  <a:lnTo>
                    <a:pt x="0" y="16475"/>
                  </a:lnTo>
                  <a:lnTo>
                    <a:pt x="0" y="18854"/>
                  </a:lnTo>
                  <a:lnTo>
                    <a:pt x="87" y="20319"/>
                  </a:lnTo>
                  <a:lnTo>
                    <a:pt x="87" y="21600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20" name="Freeform 42"/>
            <p:cNvSpPr/>
            <p:nvPr/>
          </p:nvSpPr>
          <p:spPr>
            <a:xfrm>
              <a:off x="5760" y="5040"/>
              <a:ext cx="259200" cy="599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864" y="20930"/>
                  </a:moveTo>
                  <a:lnTo>
                    <a:pt x="19913" y="20976"/>
                  </a:lnTo>
                  <a:lnTo>
                    <a:pt x="19937" y="20995"/>
                  </a:lnTo>
                  <a:lnTo>
                    <a:pt x="19985" y="20995"/>
                  </a:lnTo>
                  <a:lnTo>
                    <a:pt x="20057" y="20958"/>
                  </a:lnTo>
                  <a:lnTo>
                    <a:pt x="20371" y="20444"/>
                  </a:lnTo>
                  <a:lnTo>
                    <a:pt x="20636" y="19912"/>
                  </a:lnTo>
                  <a:lnTo>
                    <a:pt x="20756" y="19665"/>
                  </a:lnTo>
                  <a:lnTo>
                    <a:pt x="20877" y="19399"/>
                  </a:lnTo>
                  <a:lnTo>
                    <a:pt x="20997" y="18867"/>
                  </a:lnTo>
                  <a:lnTo>
                    <a:pt x="21142" y="17803"/>
                  </a:lnTo>
                  <a:lnTo>
                    <a:pt x="21263" y="16693"/>
                  </a:lnTo>
                  <a:lnTo>
                    <a:pt x="21335" y="15418"/>
                  </a:lnTo>
                  <a:lnTo>
                    <a:pt x="21528" y="12621"/>
                  </a:lnTo>
                  <a:lnTo>
                    <a:pt x="21600" y="9814"/>
                  </a:lnTo>
                  <a:lnTo>
                    <a:pt x="21600" y="7438"/>
                  </a:lnTo>
                  <a:lnTo>
                    <a:pt x="21576" y="6448"/>
                  </a:lnTo>
                  <a:lnTo>
                    <a:pt x="21528" y="4898"/>
                  </a:lnTo>
                  <a:lnTo>
                    <a:pt x="21504" y="4063"/>
                  </a:lnTo>
                  <a:lnTo>
                    <a:pt x="21407" y="3284"/>
                  </a:lnTo>
                  <a:lnTo>
                    <a:pt x="21335" y="2632"/>
                  </a:lnTo>
                  <a:lnTo>
                    <a:pt x="21263" y="2366"/>
                  </a:lnTo>
                  <a:lnTo>
                    <a:pt x="21214" y="2155"/>
                  </a:lnTo>
                  <a:lnTo>
                    <a:pt x="21021" y="1761"/>
                  </a:lnTo>
                  <a:lnTo>
                    <a:pt x="20901" y="1523"/>
                  </a:lnTo>
                  <a:lnTo>
                    <a:pt x="20756" y="1275"/>
                  </a:lnTo>
                  <a:lnTo>
                    <a:pt x="20612" y="1018"/>
                  </a:lnTo>
                  <a:lnTo>
                    <a:pt x="20371" y="798"/>
                  </a:lnTo>
                  <a:lnTo>
                    <a:pt x="20250" y="697"/>
                  </a:lnTo>
                  <a:lnTo>
                    <a:pt x="20129" y="624"/>
                  </a:lnTo>
                  <a:lnTo>
                    <a:pt x="19985" y="550"/>
                  </a:lnTo>
                  <a:lnTo>
                    <a:pt x="19864" y="486"/>
                  </a:lnTo>
                  <a:lnTo>
                    <a:pt x="19599" y="431"/>
                  </a:lnTo>
                  <a:lnTo>
                    <a:pt x="19358" y="367"/>
                  </a:lnTo>
                  <a:lnTo>
                    <a:pt x="18804" y="284"/>
                  </a:lnTo>
                  <a:lnTo>
                    <a:pt x="18225" y="211"/>
                  </a:lnTo>
                  <a:lnTo>
                    <a:pt x="17646" y="165"/>
                  </a:lnTo>
                  <a:lnTo>
                    <a:pt x="17020" y="138"/>
                  </a:lnTo>
                  <a:lnTo>
                    <a:pt x="16441" y="119"/>
                  </a:lnTo>
                  <a:lnTo>
                    <a:pt x="15284" y="92"/>
                  </a:lnTo>
                  <a:lnTo>
                    <a:pt x="12994" y="18"/>
                  </a:lnTo>
                  <a:lnTo>
                    <a:pt x="11813" y="0"/>
                  </a:lnTo>
                  <a:lnTo>
                    <a:pt x="9522" y="0"/>
                  </a:lnTo>
                  <a:lnTo>
                    <a:pt x="8365" y="18"/>
                  </a:lnTo>
                  <a:lnTo>
                    <a:pt x="7184" y="46"/>
                  </a:lnTo>
                  <a:lnTo>
                    <a:pt x="6027" y="92"/>
                  </a:lnTo>
                  <a:lnTo>
                    <a:pt x="5376" y="101"/>
                  </a:lnTo>
                  <a:lnTo>
                    <a:pt x="4629" y="119"/>
                  </a:lnTo>
                  <a:lnTo>
                    <a:pt x="3857" y="147"/>
                  </a:lnTo>
                  <a:lnTo>
                    <a:pt x="3086" y="193"/>
                  </a:lnTo>
                  <a:lnTo>
                    <a:pt x="2676" y="220"/>
                  </a:lnTo>
                  <a:lnTo>
                    <a:pt x="2290" y="257"/>
                  </a:lnTo>
                  <a:lnTo>
                    <a:pt x="1953" y="312"/>
                  </a:lnTo>
                  <a:lnTo>
                    <a:pt x="1639" y="367"/>
                  </a:lnTo>
                  <a:lnTo>
                    <a:pt x="1326" y="440"/>
                  </a:lnTo>
                  <a:lnTo>
                    <a:pt x="1012" y="523"/>
                  </a:lnTo>
                  <a:lnTo>
                    <a:pt x="771" y="624"/>
                  </a:lnTo>
                  <a:lnTo>
                    <a:pt x="579" y="743"/>
                  </a:lnTo>
                  <a:lnTo>
                    <a:pt x="482" y="825"/>
                  </a:lnTo>
                  <a:lnTo>
                    <a:pt x="362" y="945"/>
                  </a:lnTo>
                  <a:lnTo>
                    <a:pt x="241" y="1211"/>
                  </a:lnTo>
                  <a:lnTo>
                    <a:pt x="121" y="1523"/>
                  </a:lnTo>
                  <a:lnTo>
                    <a:pt x="72" y="1853"/>
                  </a:lnTo>
                  <a:lnTo>
                    <a:pt x="48" y="2504"/>
                  </a:lnTo>
                  <a:lnTo>
                    <a:pt x="48" y="2999"/>
                  </a:lnTo>
                  <a:lnTo>
                    <a:pt x="0" y="3476"/>
                  </a:lnTo>
                  <a:lnTo>
                    <a:pt x="0" y="3935"/>
                  </a:lnTo>
                  <a:lnTo>
                    <a:pt x="48" y="4861"/>
                  </a:lnTo>
                  <a:lnTo>
                    <a:pt x="72" y="6154"/>
                  </a:lnTo>
                  <a:lnTo>
                    <a:pt x="169" y="7631"/>
                  </a:lnTo>
                  <a:lnTo>
                    <a:pt x="362" y="9227"/>
                  </a:lnTo>
                  <a:lnTo>
                    <a:pt x="554" y="10878"/>
                  </a:lnTo>
                  <a:lnTo>
                    <a:pt x="820" y="12538"/>
                  </a:lnTo>
                  <a:lnTo>
                    <a:pt x="1085" y="14134"/>
                  </a:lnTo>
                  <a:lnTo>
                    <a:pt x="1446" y="15611"/>
                  </a:lnTo>
                  <a:lnTo>
                    <a:pt x="1784" y="16895"/>
                  </a:lnTo>
                  <a:lnTo>
                    <a:pt x="2676" y="19674"/>
                  </a:lnTo>
                  <a:lnTo>
                    <a:pt x="2796" y="19958"/>
                  </a:lnTo>
                  <a:lnTo>
                    <a:pt x="2965" y="20206"/>
                  </a:lnTo>
                  <a:lnTo>
                    <a:pt x="3158" y="20444"/>
                  </a:lnTo>
                  <a:lnTo>
                    <a:pt x="3423" y="20664"/>
                  </a:lnTo>
                  <a:lnTo>
                    <a:pt x="3568" y="20765"/>
                  </a:lnTo>
                  <a:lnTo>
                    <a:pt x="3785" y="20857"/>
                  </a:lnTo>
                  <a:lnTo>
                    <a:pt x="3978" y="20949"/>
                  </a:lnTo>
                  <a:lnTo>
                    <a:pt x="4436" y="21123"/>
                  </a:lnTo>
                  <a:lnTo>
                    <a:pt x="4701" y="21196"/>
                  </a:lnTo>
                  <a:lnTo>
                    <a:pt x="5014" y="21270"/>
                  </a:lnTo>
                  <a:lnTo>
                    <a:pt x="5376" y="21334"/>
                  </a:lnTo>
                  <a:lnTo>
                    <a:pt x="6099" y="21453"/>
                  </a:lnTo>
                  <a:lnTo>
                    <a:pt x="6774" y="21527"/>
                  </a:lnTo>
                  <a:lnTo>
                    <a:pt x="7377" y="21572"/>
                  </a:lnTo>
                  <a:lnTo>
                    <a:pt x="8004" y="21582"/>
                  </a:lnTo>
                  <a:lnTo>
                    <a:pt x="8630" y="21600"/>
                  </a:lnTo>
                  <a:lnTo>
                    <a:pt x="9257" y="21600"/>
                  </a:lnTo>
                  <a:lnTo>
                    <a:pt x="10704" y="21582"/>
                  </a:lnTo>
                  <a:lnTo>
                    <a:pt x="11788" y="21572"/>
                  </a:lnTo>
                  <a:lnTo>
                    <a:pt x="12873" y="21536"/>
                  </a:lnTo>
                  <a:lnTo>
                    <a:pt x="13910" y="21508"/>
                  </a:lnTo>
                  <a:lnTo>
                    <a:pt x="14971" y="21453"/>
                  </a:lnTo>
                  <a:lnTo>
                    <a:pt x="16055" y="21389"/>
                  </a:lnTo>
                  <a:lnTo>
                    <a:pt x="17092" y="21316"/>
                  </a:lnTo>
                  <a:lnTo>
                    <a:pt x="18153" y="21224"/>
                  </a:lnTo>
                  <a:lnTo>
                    <a:pt x="19213" y="21114"/>
                  </a:lnTo>
                  <a:lnTo>
                    <a:pt x="19937" y="21031"/>
                  </a:lnTo>
                  <a:lnTo>
                    <a:pt x="20298" y="20976"/>
                  </a:lnTo>
                  <a:lnTo>
                    <a:pt x="20612" y="20903"/>
                  </a:lnTo>
                  <a:lnTo>
                    <a:pt x="20515" y="20903"/>
                  </a:lnTo>
                  <a:lnTo>
                    <a:pt x="20443" y="20921"/>
                  </a:lnTo>
                  <a:lnTo>
                    <a:pt x="20250" y="20958"/>
                  </a:lnTo>
                  <a:lnTo>
                    <a:pt x="19864" y="20930"/>
                  </a:lnTo>
                  <a:close/>
                </a:path>
              </a:pathLst>
            </a:custGeom>
            <a:solidFill>
              <a:srgbClr val="006BB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21" name="Freeform 43"/>
            <p:cNvSpPr/>
            <p:nvPr/>
          </p:nvSpPr>
          <p:spPr>
            <a:xfrm>
              <a:off x="0" y="0"/>
              <a:ext cx="271080" cy="61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041" y="20951"/>
                  </a:moveTo>
                  <a:lnTo>
                    <a:pt x="19110" y="20996"/>
                  </a:lnTo>
                  <a:lnTo>
                    <a:pt x="19180" y="21006"/>
                  </a:lnTo>
                  <a:lnTo>
                    <a:pt x="19249" y="20996"/>
                  </a:lnTo>
                  <a:lnTo>
                    <a:pt x="19341" y="20960"/>
                  </a:lnTo>
                  <a:lnTo>
                    <a:pt x="19594" y="20888"/>
                  </a:lnTo>
                  <a:lnTo>
                    <a:pt x="19779" y="20816"/>
                  </a:lnTo>
                  <a:lnTo>
                    <a:pt x="19917" y="20735"/>
                  </a:lnTo>
                  <a:lnTo>
                    <a:pt x="20032" y="20645"/>
                  </a:lnTo>
                  <a:lnTo>
                    <a:pt x="20148" y="20546"/>
                  </a:lnTo>
                  <a:lnTo>
                    <a:pt x="20217" y="20438"/>
                  </a:lnTo>
                  <a:lnTo>
                    <a:pt x="20678" y="19573"/>
                  </a:lnTo>
                  <a:lnTo>
                    <a:pt x="20816" y="19249"/>
                  </a:lnTo>
                  <a:lnTo>
                    <a:pt x="20931" y="18916"/>
                  </a:lnTo>
                  <a:lnTo>
                    <a:pt x="21070" y="18366"/>
                  </a:lnTo>
                  <a:lnTo>
                    <a:pt x="21139" y="17817"/>
                  </a:lnTo>
                  <a:lnTo>
                    <a:pt x="21231" y="16682"/>
                  </a:lnTo>
                  <a:lnTo>
                    <a:pt x="21416" y="14619"/>
                  </a:lnTo>
                  <a:lnTo>
                    <a:pt x="21531" y="12547"/>
                  </a:lnTo>
                  <a:lnTo>
                    <a:pt x="21600" y="10800"/>
                  </a:lnTo>
                  <a:lnTo>
                    <a:pt x="21600" y="7314"/>
                  </a:lnTo>
                  <a:lnTo>
                    <a:pt x="21554" y="5594"/>
                  </a:lnTo>
                  <a:lnTo>
                    <a:pt x="21554" y="4774"/>
                  </a:lnTo>
                  <a:lnTo>
                    <a:pt x="21531" y="3981"/>
                  </a:lnTo>
                  <a:lnTo>
                    <a:pt x="21439" y="3180"/>
                  </a:lnTo>
                  <a:lnTo>
                    <a:pt x="21300" y="2378"/>
                  </a:lnTo>
                  <a:lnTo>
                    <a:pt x="21185" y="2036"/>
                  </a:lnTo>
                  <a:lnTo>
                    <a:pt x="21047" y="1675"/>
                  </a:lnTo>
                  <a:lnTo>
                    <a:pt x="20862" y="1324"/>
                  </a:lnTo>
                  <a:lnTo>
                    <a:pt x="20586" y="973"/>
                  </a:lnTo>
                  <a:lnTo>
                    <a:pt x="20470" y="811"/>
                  </a:lnTo>
                  <a:lnTo>
                    <a:pt x="20286" y="667"/>
                  </a:lnTo>
                  <a:lnTo>
                    <a:pt x="20032" y="540"/>
                  </a:lnTo>
                  <a:lnTo>
                    <a:pt x="19894" y="477"/>
                  </a:lnTo>
                  <a:lnTo>
                    <a:pt x="19733" y="423"/>
                  </a:lnTo>
                  <a:lnTo>
                    <a:pt x="19433" y="360"/>
                  </a:lnTo>
                  <a:lnTo>
                    <a:pt x="19133" y="306"/>
                  </a:lnTo>
                  <a:lnTo>
                    <a:pt x="18857" y="252"/>
                  </a:lnTo>
                  <a:lnTo>
                    <a:pt x="18511" y="216"/>
                  </a:lnTo>
                  <a:lnTo>
                    <a:pt x="17842" y="162"/>
                  </a:lnTo>
                  <a:lnTo>
                    <a:pt x="17220" y="117"/>
                  </a:lnTo>
                  <a:lnTo>
                    <a:pt x="15653" y="63"/>
                  </a:lnTo>
                  <a:lnTo>
                    <a:pt x="14085" y="18"/>
                  </a:lnTo>
                  <a:lnTo>
                    <a:pt x="12564" y="0"/>
                  </a:lnTo>
                  <a:lnTo>
                    <a:pt x="10996" y="0"/>
                  </a:lnTo>
                  <a:lnTo>
                    <a:pt x="9474" y="18"/>
                  </a:lnTo>
                  <a:lnTo>
                    <a:pt x="7930" y="45"/>
                  </a:lnTo>
                  <a:lnTo>
                    <a:pt x="4841" y="135"/>
                  </a:lnTo>
                  <a:lnTo>
                    <a:pt x="4288" y="144"/>
                  </a:lnTo>
                  <a:lnTo>
                    <a:pt x="3758" y="180"/>
                  </a:lnTo>
                  <a:lnTo>
                    <a:pt x="2789" y="288"/>
                  </a:lnTo>
                  <a:lnTo>
                    <a:pt x="2305" y="378"/>
                  </a:lnTo>
                  <a:lnTo>
                    <a:pt x="1890" y="477"/>
                  </a:lnTo>
                  <a:lnTo>
                    <a:pt x="1498" y="613"/>
                  </a:lnTo>
                  <a:lnTo>
                    <a:pt x="1083" y="757"/>
                  </a:lnTo>
                  <a:lnTo>
                    <a:pt x="784" y="919"/>
                  </a:lnTo>
                  <a:lnTo>
                    <a:pt x="553" y="1090"/>
                  </a:lnTo>
                  <a:lnTo>
                    <a:pt x="415" y="1261"/>
                  </a:lnTo>
                  <a:lnTo>
                    <a:pt x="277" y="1450"/>
                  </a:lnTo>
                  <a:lnTo>
                    <a:pt x="184" y="1639"/>
                  </a:lnTo>
                  <a:lnTo>
                    <a:pt x="161" y="1829"/>
                  </a:lnTo>
                  <a:lnTo>
                    <a:pt x="69" y="2225"/>
                  </a:lnTo>
                  <a:lnTo>
                    <a:pt x="0" y="3243"/>
                  </a:lnTo>
                  <a:lnTo>
                    <a:pt x="0" y="4270"/>
                  </a:lnTo>
                  <a:lnTo>
                    <a:pt x="46" y="5287"/>
                  </a:lnTo>
                  <a:lnTo>
                    <a:pt x="69" y="6314"/>
                  </a:lnTo>
                  <a:lnTo>
                    <a:pt x="161" y="7359"/>
                  </a:lnTo>
                  <a:lnTo>
                    <a:pt x="231" y="8422"/>
                  </a:lnTo>
                  <a:lnTo>
                    <a:pt x="484" y="10512"/>
                  </a:lnTo>
                  <a:lnTo>
                    <a:pt x="645" y="11629"/>
                  </a:lnTo>
                  <a:lnTo>
                    <a:pt x="830" y="12737"/>
                  </a:lnTo>
                  <a:lnTo>
                    <a:pt x="1037" y="13836"/>
                  </a:lnTo>
                  <a:lnTo>
                    <a:pt x="1268" y="14943"/>
                  </a:lnTo>
                  <a:lnTo>
                    <a:pt x="1521" y="16042"/>
                  </a:lnTo>
                  <a:lnTo>
                    <a:pt x="1821" y="17150"/>
                  </a:lnTo>
                  <a:lnTo>
                    <a:pt x="2167" y="18231"/>
                  </a:lnTo>
                  <a:lnTo>
                    <a:pt x="2490" y="19339"/>
                  </a:lnTo>
                  <a:lnTo>
                    <a:pt x="2651" y="19771"/>
                  </a:lnTo>
                  <a:lnTo>
                    <a:pt x="2720" y="19979"/>
                  </a:lnTo>
                  <a:lnTo>
                    <a:pt x="2835" y="20195"/>
                  </a:lnTo>
                  <a:lnTo>
                    <a:pt x="3020" y="20402"/>
                  </a:lnTo>
                  <a:lnTo>
                    <a:pt x="3204" y="20582"/>
                  </a:lnTo>
                  <a:lnTo>
                    <a:pt x="3458" y="20771"/>
                  </a:lnTo>
                  <a:lnTo>
                    <a:pt x="3804" y="20951"/>
                  </a:lnTo>
                  <a:lnTo>
                    <a:pt x="4242" y="21123"/>
                  </a:lnTo>
                  <a:lnTo>
                    <a:pt x="4472" y="21186"/>
                  </a:lnTo>
                  <a:lnTo>
                    <a:pt x="4726" y="21258"/>
                  </a:lnTo>
                  <a:lnTo>
                    <a:pt x="5279" y="21375"/>
                  </a:lnTo>
                  <a:lnTo>
                    <a:pt x="5832" y="21456"/>
                  </a:lnTo>
                  <a:lnTo>
                    <a:pt x="6432" y="21519"/>
                  </a:lnTo>
                  <a:lnTo>
                    <a:pt x="7077" y="21555"/>
                  </a:lnTo>
                  <a:lnTo>
                    <a:pt x="7653" y="21591"/>
                  </a:lnTo>
                  <a:lnTo>
                    <a:pt x="8253" y="21600"/>
                  </a:lnTo>
                  <a:lnTo>
                    <a:pt x="9751" y="21600"/>
                  </a:lnTo>
                  <a:lnTo>
                    <a:pt x="11180" y="21573"/>
                  </a:lnTo>
                  <a:lnTo>
                    <a:pt x="12679" y="21546"/>
                  </a:lnTo>
                  <a:lnTo>
                    <a:pt x="14154" y="21474"/>
                  </a:lnTo>
                  <a:lnTo>
                    <a:pt x="14984" y="21429"/>
                  </a:lnTo>
                  <a:lnTo>
                    <a:pt x="15768" y="21375"/>
                  </a:lnTo>
                  <a:lnTo>
                    <a:pt x="17358" y="21240"/>
                  </a:lnTo>
                  <a:lnTo>
                    <a:pt x="18073" y="21186"/>
                  </a:lnTo>
                  <a:lnTo>
                    <a:pt x="18742" y="21096"/>
                  </a:lnTo>
                  <a:lnTo>
                    <a:pt x="19364" y="21006"/>
                  </a:lnTo>
                  <a:lnTo>
                    <a:pt x="19664" y="20951"/>
                  </a:lnTo>
                  <a:lnTo>
                    <a:pt x="20009" y="20888"/>
                  </a:lnTo>
                  <a:lnTo>
                    <a:pt x="20148" y="20834"/>
                  </a:lnTo>
                  <a:lnTo>
                    <a:pt x="20286" y="20771"/>
                  </a:lnTo>
                  <a:lnTo>
                    <a:pt x="20563" y="20663"/>
                  </a:lnTo>
                  <a:lnTo>
                    <a:pt x="20632" y="20573"/>
                  </a:lnTo>
                  <a:lnTo>
                    <a:pt x="20678" y="20528"/>
                  </a:lnTo>
                  <a:lnTo>
                    <a:pt x="20632" y="20510"/>
                  </a:lnTo>
                  <a:lnTo>
                    <a:pt x="20586" y="20510"/>
                  </a:lnTo>
                  <a:lnTo>
                    <a:pt x="20079" y="20600"/>
                  </a:lnTo>
                  <a:lnTo>
                    <a:pt x="19894" y="20663"/>
                  </a:lnTo>
                  <a:lnTo>
                    <a:pt x="19710" y="20735"/>
                  </a:lnTo>
                  <a:lnTo>
                    <a:pt x="19548" y="20807"/>
                  </a:lnTo>
                  <a:lnTo>
                    <a:pt x="19433" y="20888"/>
                  </a:lnTo>
                  <a:lnTo>
                    <a:pt x="19410" y="20933"/>
                  </a:lnTo>
                  <a:lnTo>
                    <a:pt x="19433" y="20960"/>
                  </a:lnTo>
                  <a:lnTo>
                    <a:pt x="19525" y="20978"/>
                  </a:lnTo>
                  <a:lnTo>
                    <a:pt x="19618" y="20951"/>
                  </a:lnTo>
                  <a:lnTo>
                    <a:pt x="19802" y="20924"/>
                  </a:lnTo>
                  <a:lnTo>
                    <a:pt x="20401" y="20546"/>
                  </a:lnTo>
                  <a:lnTo>
                    <a:pt x="20032" y="20618"/>
                  </a:lnTo>
                  <a:lnTo>
                    <a:pt x="19618" y="20690"/>
                  </a:lnTo>
                  <a:lnTo>
                    <a:pt x="19226" y="20744"/>
                  </a:lnTo>
                  <a:lnTo>
                    <a:pt x="18811" y="20789"/>
                  </a:lnTo>
                  <a:lnTo>
                    <a:pt x="17912" y="20861"/>
                  </a:lnTo>
                  <a:lnTo>
                    <a:pt x="17105" y="20933"/>
                  </a:lnTo>
                  <a:lnTo>
                    <a:pt x="16206" y="20996"/>
                  </a:lnTo>
                  <a:lnTo>
                    <a:pt x="15353" y="21051"/>
                  </a:lnTo>
                  <a:lnTo>
                    <a:pt x="14454" y="21096"/>
                  </a:lnTo>
                  <a:lnTo>
                    <a:pt x="13578" y="21141"/>
                  </a:lnTo>
                  <a:lnTo>
                    <a:pt x="12794" y="21150"/>
                  </a:lnTo>
                  <a:lnTo>
                    <a:pt x="11964" y="21168"/>
                  </a:lnTo>
                  <a:lnTo>
                    <a:pt x="10327" y="21186"/>
                  </a:lnTo>
                  <a:lnTo>
                    <a:pt x="8967" y="21195"/>
                  </a:lnTo>
                  <a:lnTo>
                    <a:pt x="8299" y="21186"/>
                  </a:lnTo>
                  <a:lnTo>
                    <a:pt x="7584" y="21150"/>
                  </a:lnTo>
                  <a:lnTo>
                    <a:pt x="6962" y="21078"/>
                  </a:lnTo>
                  <a:lnTo>
                    <a:pt x="6316" y="20996"/>
                  </a:lnTo>
                  <a:lnTo>
                    <a:pt x="5763" y="20888"/>
                  </a:lnTo>
                  <a:lnTo>
                    <a:pt x="5256" y="20744"/>
                  </a:lnTo>
                  <a:lnTo>
                    <a:pt x="4795" y="20582"/>
                  </a:lnTo>
                  <a:lnTo>
                    <a:pt x="4380" y="20384"/>
                  </a:lnTo>
                  <a:lnTo>
                    <a:pt x="4196" y="20285"/>
                  </a:lnTo>
                  <a:lnTo>
                    <a:pt x="4057" y="20168"/>
                  </a:lnTo>
                  <a:lnTo>
                    <a:pt x="3827" y="19934"/>
                  </a:lnTo>
                  <a:lnTo>
                    <a:pt x="3642" y="19672"/>
                  </a:lnTo>
                  <a:lnTo>
                    <a:pt x="3527" y="19411"/>
                  </a:lnTo>
                  <a:lnTo>
                    <a:pt x="3389" y="18871"/>
                  </a:lnTo>
                  <a:lnTo>
                    <a:pt x="2905" y="17393"/>
                  </a:lnTo>
                  <a:lnTo>
                    <a:pt x="2605" y="16349"/>
                  </a:lnTo>
                  <a:lnTo>
                    <a:pt x="2305" y="15286"/>
                  </a:lnTo>
                  <a:lnTo>
                    <a:pt x="2098" y="14232"/>
                  </a:lnTo>
                  <a:lnTo>
                    <a:pt x="1867" y="13169"/>
                  </a:lnTo>
                  <a:lnTo>
                    <a:pt x="1683" y="12106"/>
                  </a:lnTo>
                  <a:lnTo>
                    <a:pt x="1521" y="11052"/>
                  </a:lnTo>
                  <a:lnTo>
                    <a:pt x="1268" y="8917"/>
                  </a:lnTo>
                  <a:lnTo>
                    <a:pt x="1083" y="6954"/>
                  </a:lnTo>
                  <a:lnTo>
                    <a:pt x="1014" y="5972"/>
                  </a:lnTo>
                  <a:lnTo>
                    <a:pt x="968" y="4981"/>
                  </a:lnTo>
                  <a:lnTo>
                    <a:pt x="968" y="2207"/>
                  </a:lnTo>
                  <a:lnTo>
                    <a:pt x="1014" y="1756"/>
                  </a:lnTo>
                  <a:lnTo>
                    <a:pt x="1037" y="1540"/>
                  </a:lnTo>
                  <a:lnTo>
                    <a:pt x="1083" y="1324"/>
                  </a:lnTo>
                  <a:lnTo>
                    <a:pt x="1199" y="1108"/>
                  </a:lnTo>
                  <a:lnTo>
                    <a:pt x="1337" y="901"/>
                  </a:lnTo>
                  <a:lnTo>
                    <a:pt x="1383" y="856"/>
                  </a:lnTo>
                  <a:lnTo>
                    <a:pt x="1452" y="811"/>
                  </a:lnTo>
                  <a:lnTo>
                    <a:pt x="1637" y="739"/>
                  </a:lnTo>
                  <a:lnTo>
                    <a:pt x="1890" y="685"/>
                  </a:lnTo>
                  <a:lnTo>
                    <a:pt x="2190" y="658"/>
                  </a:lnTo>
                  <a:lnTo>
                    <a:pt x="2490" y="613"/>
                  </a:lnTo>
                  <a:lnTo>
                    <a:pt x="2789" y="594"/>
                  </a:lnTo>
                  <a:lnTo>
                    <a:pt x="3320" y="549"/>
                  </a:lnTo>
                  <a:lnTo>
                    <a:pt x="3873" y="540"/>
                  </a:lnTo>
                  <a:lnTo>
                    <a:pt x="4426" y="513"/>
                  </a:lnTo>
                  <a:lnTo>
                    <a:pt x="5579" y="477"/>
                  </a:lnTo>
                  <a:lnTo>
                    <a:pt x="8990" y="405"/>
                  </a:lnTo>
                  <a:lnTo>
                    <a:pt x="10719" y="396"/>
                  </a:lnTo>
                  <a:lnTo>
                    <a:pt x="12448" y="405"/>
                  </a:lnTo>
                  <a:lnTo>
                    <a:pt x="13970" y="450"/>
                  </a:lnTo>
                  <a:lnTo>
                    <a:pt x="15537" y="495"/>
                  </a:lnTo>
                  <a:lnTo>
                    <a:pt x="16275" y="522"/>
                  </a:lnTo>
                  <a:lnTo>
                    <a:pt x="17036" y="567"/>
                  </a:lnTo>
                  <a:lnTo>
                    <a:pt x="17773" y="622"/>
                  </a:lnTo>
                  <a:lnTo>
                    <a:pt x="18142" y="685"/>
                  </a:lnTo>
                  <a:lnTo>
                    <a:pt x="18465" y="739"/>
                  </a:lnTo>
                  <a:lnTo>
                    <a:pt x="18742" y="784"/>
                  </a:lnTo>
                  <a:lnTo>
                    <a:pt x="18926" y="856"/>
                  </a:lnTo>
                  <a:lnTo>
                    <a:pt x="19110" y="919"/>
                  </a:lnTo>
                  <a:lnTo>
                    <a:pt x="19295" y="1000"/>
                  </a:lnTo>
                  <a:lnTo>
                    <a:pt x="19433" y="1090"/>
                  </a:lnTo>
                  <a:lnTo>
                    <a:pt x="19548" y="1180"/>
                  </a:lnTo>
                  <a:lnTo>
                    <a:pt x="19779" y="1378"/>
                  </a:lnTo>
                  <a:lnTo>
                    <a:pt x="19917" y="1594"/>
                  </a:lnTo>
                  <a:lnTo>
                    <a:pt x="20032" y="1820"/>
                  </a:lnTo>
                  <a:lnTo>
                    <a:pt x="20194" y="2225"/>
                  </a:lnTo>
                  <a:lnTo>
                    <a:pt x="20332" y="2585"/>
                  </a:lnTo>
                  <a:lnTo>
                    <a:pt x="20447" y="2936"/>
                  </a:lnTo>
                  <a:lnTo>
                    <a:pt x="20470" y="3297"/>
                  </a:lnTo>
                  <a:lnTo>
                    <a:pt x="20563" y="3657"/>
                  </a:lnTo>
                  <a:lnTo>
                    <a:pt x="20586" y="4387"/>
                  </a:lnTo>
                  <a:lnTo>
                    <a:pt x="20632" y="5098"/>
                  </a:lnTo>
                  <a:lnTo>
                    <a:pt x="20678" y="6476"/>
                  </a:lnTo>
                  <a:lnTo>
                    <a:pt x="20678" y="7873"/>
                  </a:lnTo>
                  <a:lnTo>
                    <a:pt x="20701" y="8899"/>
                  </a:lnTo>
                  <a:lnTo>
                    <a:pt x="20701" y="9935"/>
                  </a:lnTo>
                  <a:lnTo>
                    <a:pt x="20678" y="12007"/>
                  </a:lnTo>
                  <a:lnTo>
                    <a:pt x="20563" y="14070"/>
                  </a:lnTo>
                  <a:lnTo>
                    <a:pt x="20401" y="16141"/>
                  </a:lnTo>
                  <a:lnTo>
                    <a:pt x="20217" y="18078"/>
                  </a:lnTo>
                  <a:lnTo>
                    <a:pt x="20079" y="18790"/>
                  </a:lnTo>
                  <a:lnTo>
                    <a:pt x="20009" y="19150"/>
                  </a:lnTo>
                  <a:lnTo>
                    <a:pt x="19894" y="19510"/>
                  </a:lnTo>
                  <a:lnTo>
                    <a:pt x="19733" y="19862"/>
                  </a:lnTo>
                  <a:lnTo>
                    <a:pt x="19594" y="20213"/>
                  </a:lnTo>
                  <a:lnTo>
                    <a:pt x="19410" y="20573"/>
                  </a:lnTo>
                  <a:lnTo>
                    <a:pt x="19226" y="20924"/>
                  </a:lnTo>
                  <a:lnTo>
                    <a:pt x="19848" y="20600"/>
                  </a:lnTo>
                  <a:lnTo>
                    <a:pt x="19779" y="20627"/>
                  </a:lnTo>
                  <a:lnTo>
                    <a:pt x="20009" y="20600"/>
                  </a:lnTo>
                  <a:lnTo>
                    <a:pt x="19917" y="20555"/>
                  </a:lnTo>
                  <a:lnTo>
                    <a:pt x="19894" y="20546"/>
                  </a:lnTo>
                  <a:lnTo>
                    <a:pt x="19848" y="20546"/>
                  </a:lnTo>
                  <a:lnTo>
                    <a:pt x="19733" y="20573"/>
                  </a:lnTo>
                  <a:lnTo>
                    <a:pt x="19364" y="20690"/>
                  </a:lnTo>
                  <a:lnTo>
                    <a:pt x="19226" y="20762"/>
                  </a:lnTo>
                  <a:lnTo>
                    <a:pt x="19064" y="20834"/>
                  </a:lnTo>
                  <a:lnTo>
                    <a:pt x="19041" y="20888"/>
                  </a:lnTo>
                  <a:lnTo>
                    <a:pt x="19041" y="20951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22" name="Freeform 44"/>
            <p:cNvSpPr/>
            <p:nvPr/>
          </p:nvSpPr>
          <p:spPr>
            <a:xfrm>
              <a:off x="14400" y="52200"/>
              <a:ext cx="236160" cy="3031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9" y="4933"/>
                  </a:moveTo>
                  <a:lnTo>
                    <a:pt x="238" y="4588"/>
                  </a:lnTo>
                  <a:lnTo>
                    <a:pt x="371" y="4153"/>
                  </a:lnTo>
                  <a:lnTo>
                    <a:pt x="556" y="3682"/>
                  </a:lnTo>
                  <a:lnTo>
                    <a:pt x="768" y="3192"/>
                  </a:lnTo>
                  <a:lnTo>
                    <a:pt x="1032" y="2666"/>
                  </a:lnTo>
                  <a:lnTo>
                    <a:pt x="1271" y="2213"/>
                  </a:lnTo>
                  <a:lnTo>
                    <a:pt x="1535" y="1814"/>
                  </a:lnTo>
                  <a:lnTo>
                    <a:pt x="1826" y="1487"/>
                  </a:lnTo>
                  <a:lnTo>
                    <a:pt x="2118" y="1251"/>
                  </a:lnTo>
                  <a:lnTo>
                    <a:pt x="3018" y="852"/>
                  </a:lnTo>
                  <a:lnTo>
                    <a:pt x="3574" y="671"/>
                  </a:lnTo>
                  <a:lnTo>
                    <a:pt x="4103" y="526"/>
                  </a:lnTo>
                  <a:lnTo>
                    <a:pt x="4606" y="381"/>
                  </a:lnTo>
                  <a:lnTo>
                    <a:pt x="5506" y="199"/>
                  </a:lnTo>
                  <a:lnTo>
                    <a:pt x="6485" y="54"/>
                  </a:lnTo>
                  <a:lnTo>
                    <a:pt x="7332" y="0"/>
                  </a:lnTo>
                  <a:lnTo>
                    <a:pt x="9053" y="0"/>
                  </a:lnTo>
                  <a:lnTo>
                    <a:pt x="11303" y="91"/>
                  </a:lnTo>
                  <a:lnTo>
                    <a:pt x="12891" y="109"/>
                  </a:lnTo>
                  <a:lnTo>
                    <a:pt x="14850" y="109"/>
                  </a:lnTo>
                  <a:lnTo>
                    <a:pt x="15406" y="145"/>
                  </a:lnTo>
                  <a:lnTo>
                    <a:pt x="15909" y="199"/>
                  </a:lnTo>
                  <a:lnTo>
                    <a:pt x="16385" y="254"/>
                  </a:lnTo>
                  <a:lnTo>
                    <a:pt x="16809" y="399"/>
                  </a:lnTo>
                  <a:lnTo>
                    <a:pt x="17285" y="544"/>
                  </a:lnTo>
                  <a:lnTo>
                    <a:pt x="17656" y="725"/>
                  </a:lnTo>
                  <a:lnTo>
                    <a:pt x="18053" y="925"/>
                  </a:lnTo>
                  <a:lnTo>
                    <a:pt x="18741" y="1396"/>
                  </a:lnTo>
                  <a:lnTo>
                    <a:pt x="19032" y="1669"/>
                  </a:lnTo>
                  <a:lnTo>
                    <a:pt x="19324" y="1959"/>
                  </a:lnTo>
                  <a:lnTo>
                    <a:pt x="19588" y="2285"/>
                  </a:lnTo>
                  <a:lnTo>
                    <a:pt x="19826" y="2593"/>
                  </a:lnTo>
                  <a:lnTo>
                    <a:pt x="20038" y="2920"/>
                  </a:lnTo>
                  <a:lnTo>
                    <a:pt x="20488" y="3591"/>
                  </a:lnTo>
                  <a:lnTo>
                    <a:pt x="20779" y="4316"/>
                  </a:lnTo>
                  <a:lnTo>
                    <a:pt x="21044" y="5024"/>
                  </a:lnTo>
                  <a:lnTo>
                    <a:pt x="21256" y="5731"/>
                  </a:lnTo>
                  <a:lnTo>
                    <a:pt x="21415" y="6366"/>
                  </a:lnTo>
                  <a:lnTo>
                    <a:pt x="21494" y="6982"/>
                  </a:lnTo>
                  <a:lnTo>
                    <a:pt x="21547" y="7545"/>
                  </a:lnTo>
                  <a:lnTo>
                    <a:pt x="21600" y="7998"/>
                  </a:lnTo>
                  <a:lnTo>
                    <a:pt x="21600" y="8379"/>
                  </a:lnTo>
                  <a:lnTo>
                    <a:pt x="21468" y="11661"/>
                  </a:lnTo>
                  <a:lnTo>
                    <a:pt x="21362" y="12967"/>
                  </a:lnTo>
                  <a:lnTo>
                    <a:pt x="21256" y="14110"/>
                  </a:lnTo>
                  <a:lnTo>
                    <a:pt x="21150" y="14400"/>
                  </a:lnTo>
                  <a:lnTo>
                    <a:pt x="20938" y="14763"/>
                  </a:lnTo>
                  <a:lnTo>
                    <a:pt x="20700" y="15162"/>
                  </a:lnTo>
                  <a:lnTo>
                    <a:pt x="20356" y="15579"/>
                  </a:lnTo>
                  <a:lnTo>
                    <a:pt x="19959" y="15978"/>
                  </a:lnTo>
                  <a:lnTo>
                    <a:pt x="19615" y="16359"/>
                  </a:lnTo>
                  <a:lnTo>
                    <a:pt x="19244" y="16685"/>
                  </a:lnTo>
                  <a:lnTo>
                    <a:pt x="18953" y="16921"/>
                  </a:lnTo>
                  <a:lnTo>
                    <a:pt x="18688" y="17030"/>
                  </a:lnTo>
                  <a:lnTo>
                    <a:pt x="18424" y="17120"/>
                  </a:lnTo>
                  <a:lnTo>
                    <a:pt x="18079" y="17193"/>
                  </a:lnTo>
                  <a:lnTo>
                    <a:pt x="17735" y="17247"/>
                  </a:lnTo>
                  <a:lnTo>
                    <a:pt x="17074" y="17356"/>
                  </a:lnTo>
                  <a:lnTo>
                    <a:pt x="16729" y="17447"/>
                  </a:lnTo>
                  <a:lnTo>
                    <a:pt x="16465" y="17501"/>
                  </a:lnTo>
                  <a:lnTo>
                    <a:pt x="15882" y="17737"/>
                  </a:lnTo>
                  <a:lnTo>
                    <a:pt x="15644" y="17864"/>
                  </a:lnTo>
                  <a:lnTo>
                    <a:pt x="15432" y="17973"/>
                  </a:lnTo>
                  <a:lnTo>
                    <a:pt x="15221" y="18118"/>
                  </a:lnTo>
                  <a:lnTo>
                    <a:pt x="15062" y="18299"/>
                  </a:lnTo>
                  <a:lnTo>
                    <a:pt x="14876" y="18462"/>
                  </a:lnTo>
                  <a:lnTo>
                    <a:pt x="14771" y="18680"/>
                  </a:lnTo>
                  <a:lnTo>
                    <a:pt x="14241" y="19442"/>
                  </a:lnTo>
                  <a:lnTo>
                    <a:pt x="14003" y="19823"/>
                  </a:lnTo>
                  <a:lnTo>
                    <a:pt x="13685" y="20167"/>
                  </a:lnTo>
                  <a:lnTo>
                    <a:pt x="13341" y="20512"/>
                  </a:lnTo>
                  <a:lnTo>
                    <a:pt x="12971" y="20802"/>
                  </a:lnTo>
                  <a:lnTo>
                    <a:pt x="12494" y="21074"/>
                  </a:lnTo>
                  <a:lnTo>
                    <a:pt x="12229" y="21183"/>
                  </a:lnTo>
                  <a:lnTo>
                    <a:pt x="11938" y="21310"/>
                  </a:lnTo>
                  <a:lnTo>
                    <a:pt x="11568" y="21419"/>
                  </a:lnTo>
                  <a:lnTo>
                    <a:pt x="11224" y="21509"/>
                  </a:lnTo>
                  <a:lnTo>
                    <a:pt x="10879" y="21564"/>
                  </a:lnTo>
                  <a:lnTo>
                    <a:pt x="10535" y="21600"/>
                  </a:lnTo>
                  <a:lnTo>
                    <a:pt x="10271" y="21600"/>
                  </a:lnTo>
                  <a:lnTo>
                    <a:pt x="9979" y="21564"/>
                  </a:lnTo>
                  <a:lnTo>
                    <a:pt x="9715" y="21509"/>
                  </a:lnTo>
                  <a:lnTo>
                    <a:pt x="9503" y="21455"/>
                  </a:lnTo>
                  <a:lnTo>
                    <a:pt x="9291" y="21328"/>
                  </a:lnTo>
                  <a:lnTo>
                    <a:pt x="9079" y="21219"/>
                  </a:lnTo>
                  <a:lnTo>
                    <a:pt x="8868" y="21092"/>
                  </a:lnTo>
                  <a:lnTo>
                    <a:pt x="8709" y="20929"/>
                  </a:lnTo>
                  <a:lnTo>
                    <a:pt x="8312" y="20548"/>
                  </a:lnTo>
                  <a:lnTo>
                    <a:pt x="7941" y="20113"/>
                  </a:lnTo>
                  <a:lnTo>
                    <a:pt x="7624" y="19750"/>
                  </a:lnTo>
                  <a:lnTo>
                    <a:pt x="7385" y="19442"/>
                  </a:lnTo>
                  <a:lnTo>
                    <a:pt x="7068" y="19170"/>
                  </a:lnTo>
                  <a:lnTo>
                    <a:pt x="6776" y="18934"/>
                  </a:lnTo>
                  <a:lnTo>
                    <a:pt x="6432" y="18735"/>
                  </a:lnTo>
                  <a:lnTo>
                    <a:pt x="6009" y="18589"/>
                  </a:lnTo>
                  <a:lnTo>
                    <a:pt x="5532" y="18462"/>
                  </a:lnTo>
                  <a:lnTo>
                    <a:pt x="4950" y="18390"/>
                  </a:lnTo>
                  <a:lnTo>
                    <a:pt x="4182" y="18263"/>
                  </a:lnTo>
                  <a:lnTo>
                    <a:pt x="3785" y="18209"/>
                  </a:lnTo>
                  <a:lnTo>
                    <a:pt x="3441" y="18118"/>
                  </a:lnTo>
                  <a:lnTo>
                    <a:pt x="3097" y="18009"/>
                  </a:lnTo>
                  <a:lnTo>
                    <a:pt x="2779" y="17864"/>
                  </a:lnTo>
                  <a:lnTo>
                    <a:pt x="2462" y="17683"/>
                  </a:lnTo>
                  <a:lnTo>
                    <a:pt x="2224" y="17447"/>
                  </a:lnTo>
                  <a:lnTo>
                    <a:pt x="2091" y="17265"/>
                  </a:lnTo>
                  <a:lnTo>
                    <a:pt x="1906" y="17030"/>
                  </a:lnTo>
                  <a:lnTo>
                    <a:pt x="1615" y="16504"/>
                  </a:lnTo>
                  <a:lnTo>
                    <a:pt x="1350" y="15869"/>
                  </a:lnTo>
                  <a:lnTo>
                    <a:pt x="1112" y="15107"/>
                  </a:lnTo>
                  <a:lnTo>
                    <a:pt x="847" y="14291"/>
                  </a:lnTo>
                  <a:lnTo>
                    <a:pt x="688" y="13421"/>
                  </a:lnTo>
                  <a:lnTo>
                    <a:pt x="503" y="12478"/>
                  </a:lnTo>
                  <a:lnTo>
                    <a:pt x="344" y="11516"/>
                  </a:lnTo>
                  <a:lnTo>
                    <a:pt x="212" y="10555"/>
                  </a:lnTo>
                  <a:lnTo>
                    <a:pt x="132" y="9576"/>
                  </a:lnTo>
                  <a:lnTo>
                    <a:pt x="26" y="8651"/>
                  </a:lnTo>
                  <a:lnTo>
                    <a:pt x="26" y="7744"/>
                  </a:lnTo>
                  <a:lnTo>
                    <a:pt x="0" y="6928"/>
                  </a:lnTo>
                  <a:lnTo>
                    <a:pt x="26" y="6166"/>
                  </a:lnTo>
                  <a:lnTo>
                    <a:pt x="79" y="5495"/>
                  </a:lnTo>
                  <a:lnTo>
                    <a:pt x="159" y="4933"/>
                  </a:lnTo>
                  <a:close/>
                </a:path>
              </a:pathLst>
            </a:custGeom>
            <a:solidFill>
              <a:srgbClr val="A3B4B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23" name="Freeform 45"/>
            <p:cNvSpPr/>
            <p:nvPr/>
          </p:nvSpPr>
          <p:spPr>
            <a:xfrm>
              <a:off x="13680" y="47160"/>
              <a:ext cx="237240" cy="312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37" y="5330"/>
                  </a:moveTo>
                  <a:lnTo>
                    <a:pt x="500" y="4503"/>
                  </a:lnTo>
                  <a:lnTo>
                    <a:pt x="632" y="4116"/>
                  </a:lnTo>
                  <a:lnTo>
                    <a:pt x="790" y="3694"/>
                  </a:lnTo>
                  <a:lnTo>
                    <a:pt x="1001" y="3254"/>
                  </a:lnTo>
                  <a:lnTo>
                    <a:pt x="1264" y="2867"/>
                  </a:lnTo>
                  <a:lnTo>
                    <a:pt x="1528" y="2498"/>
                  </a:lnTo>
                  <a:lnTo>
                    <a:pt x="1818" y="2128"/>
                  </a:lnTo>
                  <a:lnTo>
                    <a:pt x="1976" y="1988"/>
                  </a:lnTo>
                  <a:lnTo>
                    <a:pt x="2186" y="1812"/>
                  </a:lnTo>
                  <a:lnTo>
                    <a:pt x="2397" y="1706"/>
                  </a:lnTo>
                  <a:lnTo>
                    <a:pt x="2660" y="1565"/>
                  </a:lnTo>
                  <a:lnTo>
                    <a:pt x="3214" y="1337"/>
                  </a:lnTo>
                  <a:lnTo>
                    <a:pt x="3846" y="1161"/>
                  </a:lnTo>
                  <a:lnTo>
                    <a:pt x="4478" y="1020"/>
                  </a:lnTo>
                  <a:lnTo>
                    <a:pt x="5137" y="879"/>
                  </a:lnTo>
                  <a:lnTo>
                    <a:pt x="6322" y="704"/>
                  </a:lnTo>
                  <a:lnTo>
                    <a:pt x="7112" y="651"/>
                  </a:lnTo>
                  <a:lnTo>
                    <a:pt x="7929" y="633"/>
                  </a:lnTo>
                  <a:lnTo>
                    <a:pt x="8772" y="633"/>
                  </a:lnTo>
                  <a:lnTo>
                    <a:pt x="9588" y="651"/>
                  </a:lnTo>
                  <a:lnTo>
                    <a:pt x="10984" y="704"/>
                  </a:lnTo>
                  <a:lnTo>
                    <a:pt x="12380" y="739"/>
                  </a:lnTo>
                  <a:lnTo>
                    <a:pt x="15199" y="774"/>
                  </a:lnTo>
                  <a:lnTo>
                    <a:pt x="15752" y="792"/>
                  </a:lnTo>
                  <a:lnTo>
                    <a:pt x="16253" y="879"/>
                  </a:lnTo>
                  <a:lnTo>
                    <a:pt x="16727" y="1003"/>
                  </a:lnTo>
                  <a:lnTo>
                    <a:pt x="17175" y="1143"/>
                  </a:lnTo>
                  <a:lnTo>
                    <a:pt x="17622" y="1302"/>
                  </a:lnTo>
                  <a:lnTo>
                    <a:pt x="17991" y="1530"/>
                  </a:lnTo>
                  <a:lnTo>
                    <a:pt x="18386" y="1759"/>
                  </a:lnTo>
                  <a:lnTo>
                    <a:pt x="18729" y="2023"/>
                  </a:lnTo>
                  <a:lnTo>
                    <a:pt x="19308" y="2586"/>
                  </a:lnTo>
                  <a:lnTo>
                    <a:pt x="19572" y="2867"/>
                  </a:lnTo>
                  <a:lnTo>
                    <a:pt x="19809" y="3184"/>
                  </a:lnTo>
                  <a:lnTo>
                    <a:pt x="20257" y="3835"/>
                  </a:lnTo>
                  <a:lnTo>
                    <a:pt x="20573" y="4450"/>
                  </a:lnTo>
                  <a:lnTo>
                    <a:pt x="20889" y="5154"/>
                  </a:lnTo>
                  <a:lnTo>
                    <a:pt x="21126" y="5875"/>
                  </a:lnTo>
                  <a:lnTo>
                    <a:pt x="21258" y="6614"/>
                  </a:lnTo>
                  <a:lnTo>
                    <a:pt x="21389" y="7317"/>
                  </a:lnTo>
                  <a:lnTo>
                    <a:pt x="21442" y="8021"/>
                  </a:lnTo>
                  <a:lnTo>
                    <a:pt x="21468" y="8742"/>
                  </a:lnTo>
                  <a:lnTo>
                    <a:pt x="21442" y="10202"/>
                  </a:lnTo>
                  <a:lnTo>
                    <a:pt x="21337" y="12242"/>
                  </a:lnTo>
                  <a:lnTo>
                    <a:pt x="21310" y="12735"/>
                  </a:lnTo>
                  <a:lnTo>
                    <a:pt x="21258" y="13210"/>
                  </a:lnTo>
                  <a:lnTo>
                    <a:pt x="21179" y="13720"/>
                  </a:lnTo>
                  <a:lnTo>
                    <a:pt x="21020" y="14177"/>
                  </a:lnTo>
                  <a:lnTo>
                    <a:pt x="20810" y="14547"/>
                  </a:lnTo>
                  <a:lnTo>
                    <a:pt x="20494" y="14934"/>
                  </a:lnTo>
                  <a:lnTo>
                    <a:pt x="20204" y="15338"/>
                  </a:lnTo>
                  <a:lnTo>
                    <a:pt x="19809" y="15707"/>
                  </a:lnTo>
                  <a:lnTo>
                    <a:pt x="19387" y="16042"/>
                  </a:lnTo>
                  <a:lnTo>
                    <a:pt x="18940" y="16323"/>
                  </a:lnTo>
                  <a:lnTo>
                    <a:pt x="18676" y="16446"/>
                  </a:lnTo>
                  <a:lnTo>
                    <a:pt x="18413" y="16552"/>
                  </a:lnTo>
                  <a:lnTo>
                    <a:pt x="18176" y="16640"/>
                  </a:lnTo>
                  <a:lnTo>
                    <a:pt x="17860" y="16693"/>
                  </a:lnTo>
                  <a:lnTo>
                    <a:pt x="17227" y="16816"/>
                  </a:lnTo>
                  <a:lnTo>
                    <a:pt x="16648" y="16956"/>
                  </a:lnTo>
                  <a:lnTo>
                    <a:pt x="16042" y="17132"/>
                  </a:lnTo>
                  <a:lnTo>
                    <a:pt x="15779" y="17238"/>
                  </a:lnTo>
                  <a:lnTo>
                    <a:pt x="15489" y="17379"/>
                  </a:lnTo>
                  <a:lnTo>
                    <a:pt x="15225" y="17519"/>
                  </a:lnTo>
                  <a:lnTo>
                    <a:pt x="15015" y="17713"/>
                  </a:lnTo>
                  <a:lnTo>
                    <a:pt x="14857" y="17924"/>
                  </a:lnTo>
                  <a:lnTo>
                    <a:pt x="14672" y="18117"/>
                  </a:lnTo>
                  <a:lnTo>
                    <a:pt x="14435" y="18575"/>
                  </a:lnTo>
                  <a:lnTo>
                    <a:pt x="13829" y="19384"/>
                  </a:lnTo>
                  <a:lnTo>
                    <a:pt x="13408" y="19788"/>
                  </a:lnTo>
                  <a:lnTo>
                    <a:pt x="12934" y="20158"/>
                  </a:lnTo>
                  <a:lnTo>
                    <a:pt x="12644" y="20334"/>
                  </a:lnTo>
                  <a:lnTo>
                    <a:pt x="12380" y="20492"/>
                  </a:lnTo>
                  <a:lnTo>
                    <a:pt x="12091" y="20615"/>
                  </a:lnTo>
                  <a:lnTo>
                    <a:pt x="11748" y="20721"/>
                  </a:lnTo>
                  <a:lnTo>
                    <a:pt x="11406" y="20844"/>
                  </a:lnTo>
                  <a:lnTo>
                    <a:pt x="11116" y="20896"/>
                  </a:lnTo>
                  <a:lnTo>
                    <a:pt x="10721" y="20932"/>
                  </a:lnTo>
                  <a:lnTo>
                    <a:pt x="10405" y="20932"/>
                  </a:lnTo>
                  <a:lnTo>
                    <a:pt x="10062" y="20896"/>
                  </a:lnTo>
                  <a:lnTo>
                    <a:pt x="9667" y="20808"/>
                  </a:lnTo>
                  <a:lnTo>
                    <a:pt x="9404" y="20756"/>
                  </a:lnTo>
                  <a:lnTo>
                    <a:pt x="9167" y="20633"/>
                  </a:lnTo>
                  <a:lnTo>
                    <a:pt x="8745" y="20351"/>
                  </a:lnTo>
                  <a:lnTo>
                    <a:pt x="8350" y="20017"/>
                  </a:lnTo>
                  <a:lnTo>
                    <a:pt x="8060" y="19648"/>
                  </a:lnTo>
                  <a:lnTo>
                    <a:pt x="7428" y="18909"/>
                  </a:lnTo>
                  <a:lnTo>
                    <a:pt x="7086" y="18575"/>
                  </a:lnTo>
                  <a:lnTo>
                    <a:pt x="6901" y="18399"/>
                  </a:lnTo>
                  <a:lnTo>
                    <a:pt x="6691" y="18258"/>
                  </a:lnTo>
                  <a:lnTo>
                    <a:pt x="6454" y="18152"/>
                  </a:lnTo>
                  <a:lnTo>
                    <a:pt x="6138" y="18029"/>
                  </a:lnTo>
                  <a:lnTo>
                    <a:pt x="5848" y="17941"/>
                  </a:lnTo>
                  <a:lnTo>
                    <a:pt x="5558" y="17889"/>
                  </a:lnTo>
                  <a:lnTo>
                    <a:pt x="4926" y="17801"/>
                  </a:lnTo>
                  <a:lnTo>
                    <a:pt x="4267" y="17713"/>
                  </a:lnTo>
                  <a:lnTo>
                    <a:pt x="3951" y="17660"/>
                  </a:lnTo>
                  <a:lnTo>
                    <a:pt x="3609" y="17572"/>
                  </a:lnTo>
                  <a:lnTo>
                    <a:pt x="3293" y="17502"/>
                  </a:lnTo>
                  <a:lnTo>
                    <a:pt x="3003" y="17379"/>
                  </a:lnTo>
                  <a:lnTo>
                    <a:pt x="2740" y="17238"/>
                  </a:lnTo>
                  <a:lnTo>
                    <a:pt x="2529" y="17062"/>
                  </a:lnTo>
                  <a:lnTo>
                    <a:pt x="2292" y="16904"/>
                  </a:lnTo>
                  <a:lnTo>
                    <a:pt x="2107" y="16693"/>
                  </a:lnTo>
                  <a:lnTo>
                    <a:pt x="1897" y="16411"/>
                  </a:lnTo>
                  <a:lnTo>
                    <a:pt x="1739" y="16130"/>
                  </a:lnTo>
                  <a:lnTo>
                    <a:pt x="1475" y="15514"/>
                  </a:lnTo>
                  <a:lnTo>
                    <a:pt x="1264" y="14881"/>
                  </a:lnTo>
                  <a:lnTo>
                    <a:pt x="1054" y="14283"/>
                  </a:lnTo>
                  <a:lnTo>
                    <a:pt x="843" y="13403"/>
                  </a:lnTo>
                  <a:lnTo>
                    <a:pt x="659" y="12559"/>
                  </a:lnTo>
                  <a:lnTo>
                    <a:pt x="500" y="11679"/>
                  </a:lnTo>
                  <a:lnTo>
                    <a:pt x="421" y="10835"/>
                  </a:lnTo>
                  <a:lnTo>
                    <a:pt x="237" y="9463"/>
                  </a:lnTo>
                  <a:lnTo>
                    <a:pt x="105" y="8109"/>
                  </a:lnTo>
                  <a:lnTo>
                    <a:pt x="79" y="7423"/>
                  </a:lnTo>
                  <a:lnTo>
                    <a:pt x="105" y="6754"/>
                  </a:lnTo>
                  <a:lnTo>
                    <a:pt x="158" y="6068"/>
                  </a:lnTo>
                  <a:lnTo>
                    <a:pt x="290" y="5382"/>
                  </a:lnTo>
                  <a:lnTo>
                    <a:pt x="290" y="4943"/>
                  </a:lnTo>
                  <a:lnTo>
                    <a:pt x="237" y="4820"/>
                  </a:lnTo>
                  <a:lnTo>
                    <a:pt x="237" y="4767"/>
                  </a:lnTo>
                  <a:lnTo>
                    <a:pt x="211" y="4820"/>
                  </a:lnTo>
                  <a:lnTo>
                    <a:pt x="105" y="5506"/>
                  </a:lnTo>
                  <a:lnTo>
                    <a:pt x="26" y="6209"/>
                  </a:lnTo>
                  <a:lnTo>
                    <a:pt x="0" y="6895"/>
                  </a:lnTo>
                  <a:lnTo>
                    <a:pt x="0" y="7599"/>
                  </a:lnTo>
                  <a:lnTo>
                    <a:pt x="79" y="8988"/>
                  </a:lnTo>
                  <a:lnTo>
                    <a:pt x="211" y="10378"/>
                  </a:lnTo>
                  <a:lnTo>
                    <a:pt x="421" y="11943"/>
                  </a:lnTo>
                  <a:lnTo>
                    <a:pt x="500" y="12700"/>
                  </a:lnTo>
                  <a:lnTo>
                    <a:pt x="659" y="13474"/>
                  </a:lnTo>
                  <a:lnTo>
                    <a:pt x="843" y="14230"/>
                  </a:lnTo>
                  <a:lnTo>
                    <a:pt x="1054" y="15004"/>
                  </a:lnTo>
                  <a:lnTo>
                    <a:pt x="1317" y="15760"/>
                  </a:lnTo>
                  <a:lnTo>
                    <a:pt x="1607" y="16499"/>
                  </a:lnTo>
                  <a:lnTo>
                    <a:pt x="1765" y="16833"/>
                  </a:lnTo>
                  <a:lnTo>
                    <a:pt x="1949" y="17132"/>
                  </a:lnTo>
                  <a:lnTo>
                    <a:pt x="2160" y="17414"/>
                  </a:lnTo>
                  <a:lnTo>
                    <a:pt x="2450" y="17660"/>
                  </a:lnTo>
                  <a:lnTo>
                    <a:pt x="2740" y="17889"/>
                  </a:lnTo>
                  <a:lnTo>
                    <a:pt x="3135" y="18064"/>
                  </a:lnTo>
                  <a:lnTo>
                    <a:pt x="3556" y="18223"/>
                  </a:lnTo>
                  <a:lnTo>
                    <a:pt x="4057" y="18346"/>
                  </a:lnTo>
                  <a:lnTo>
                    <a:pt x="4715" y="18451"/>
                  </a:lnTo>
                  <a:lnTo>
                    <a:pt x="5347" y="18539"/>
                  </a:lnTo>
                  <a:lnTo>
                    <a:pt x="5927" y="18663"/>
                  </a:lnTo>
                  <a:lnTo>
                    <a:pt x="6243" y="18733"/>
                  </a:lnTo>
                  <a:lnTo>
                    <a:pt x="6533" y="18874"/>
                  </a:lnTo>
                  <a:lnTo>
                    <a:pt x="6822" y="19032"/>
                  </a:lnTo>
                  <a:lnTo>
                    <a:pt x="7086" y="19190"/>
                  </a:lnTo>
                  <a:lnTo>
                    <a:pt x="7297" y="19366"/>
                  </a:lnTo>
                  <a:lnTo>
                    <a:pt x="7507" y="19560"/>
                  </a:lnTo>
                  <a:lnTo>
                    <a:pt x="7850" y="19982"/>
                  </a:lnTo>
                  <a:lnTo>
                    <a:pt x="8192" y="20421"/>
                  </a:lnTo>
                  <a:lnTo>
                    <a:pt x="8429" y="20703"/>
                  </a:lnTo>
                  <a:lnTo>
                    <a:pt x="8772" y="20984"/>
                  </a:lnTo>
                  <a:lnTo>
                    <a:pt x="9114" y="21231"/>
                  </a:lnTo>
                  <a:lnTo>
                    <a:pt x="9325" y="21354"/>
                  </a:lnTo>
                  <a:lnTo>
                    <a:pt x="9536" y="21459"/>
                  </a:lnTo>
                  <a:lnTo>
                    <a:pt x="9852" y="21547"/>
                  </a:lnTo>
                  <a:lnTo>
                    <a:pt x="10141" y="21582"/>
                  </a:lnTo>
                  <a:lnTo>
                    <a:pt x="10431" y="21600"/>
                  </a:lnTo>
                  <a:lnTo>
                    <a:pt x="10774" y="21582"/>
                  </a:lnTo>
                  <a:lnTo>
                    <a:pt x="11063" y="21512"/>
                  </a:lnTo>
                  <a:lnTo>
                    <a:pt x="11406" y="21459"/>
                  </a:lnTo>
                  <a:lnTo>
                    <a:pt x="11959" y="21319"/>
                  </a:lnTo>
                  <a:lnTo>
                    <a:pt x="12249" y="21213"/>
                  </a:lnTo>
                  <a:lnTo>
                    <a:pt x="12565" y="21090"/>
                  </a:lnTo>
                  <a:lnTo>
                    <a:pt x="12802" y="20949"/>
                  </a:lnTo>
                  <a:lnTo>
                    <a:pt x="13065" y="20773"/>
                  </a:lnTo>
                  <a:lnTo>
                    <a:pt x="13487" y="20439"/>
                  </a:lnTo>
                  <a:lnTo>
                    <a:pt x="13829" y="20070"/>
                  </a:lnTo>
                  <a:lnTo>
                    <a:pt x="14040" y="19841"/>
                  </a:lnTo>
                  <a:lnTo>
                    <a:pt x="14224" y="19595"/>
                  </a:lnTo>
                  <a:lnTo>
                    <a:pt x="14514" y="19085"/>
                  </a:lnTo>
                  <a:lnTo>
                    <a:pt x="14883" y="18575"/>
                  </a:lnTo>
                  <a:lnTo>
                    <a:pt x="15094" y="18346"/>
                  </a:lnTo>
                  <a:lnTo>
                    <a:pt x="15357" y="18152"/>
                  </a:lnTo>
                  <a:lnTo>
                    <a:pt x="15568" y="17977"/>
                  </a:lnTo>
                  <a:lnTo>
                    <a:pt x="15831" y="17853"/>
                  </a:lnTo>
                  <a:lnTo>
                    <a:pt x="16121" y="17748"/>
                  </a:lnTo>
                  <a:lnTo>
                    <a:pt x="16411" y="17660"/>
                  </a:lnTo>
                  <a:lnTo>
                    <a:pt x="17017" y="17519"/>
                  </a:lnTo>
                  <a:lnTo>
                    <a:pt x="17649" y="17414"/>
                  </a:lnTo>
                  <a:lnTo>
                    <a:pt x="18202" y="17291"/>
                  </a:lnTo>
                  <a:lnTo>
                    <a:pt x="18465" y="17203"/>
                  </a:lnTo>
                  <a:lnTo>
                    <a:pt x="18676" y="17150"/>
                  </a:lnTo>
                  <a:lnTo>
                    <a:pt x="18887" y="17044"/>
                  </a:lnTo>
                  <a:lnTo>
                    <a:pt x="19045" y="16921"/>
                  </a:lnTo>
                  <a:lnTo>
                    <a:pt x="19440" y="16640"/>
                  </a:lnTo>
                  <a:lnTo>
                    <a:pt x="20125" y="15989"/>
                  </a:lnTo>
                  <a:lnTo>
                    <a:pt x="20415" y="15655"/>
                  </a:lnTo>
                  <a:lnTo>
                    <a:pt x="20678" y="15303"/>
                  </a:lnTo>
                  <a:lnTo>
                    <a:pt x="20915" y="14969"/>
                  </a:lnTo>
                  <a:lnTo>
                    <a:pt x="21100" y="14599"/>
                  </a:lnTo>
                  <a:lnTo>
                    <a:pt x="21231" y="14230"/>
                  </a:lnTo>
                  <a:lnTo>
                    <a:pt x="21310" y="13861"/>
                  </a:lnTo>
                  <a:lnTo>
                    <a:pt x="21389" y="12893"/>
                  </a:lnTo>
                  <a:lnTo>
                    <a:pt x="21468" y="11943"/>
                  </a:lnTo>
                  <a:lnTo>
                    <a:pt x="21521" y="10008"/>
                  </a:lnTo>
                  <a:lnTo>
                    <a:pt x="21600" y="8619"/>
                  </a:lnTo>
                  <a:lnTo>
                    <a:pt x="21600" y="7933"/>
                  </a:lnTo>
                  <a:lnTo>
                    <a:pt x="21574" y="7264"/>
                  </a:lnTo>
                  <a:lnTo>
                    <a:pt x="21468" y="6614"/>
                  </a:lnTo>
                  <a:lnTo>
                    <a:pt x="21337" y="5980"/>
                  </a:lnTo>
                  <a:lnTo>
                    <a:pt x="21020" y="4679"/>
                  </a:lnTo>
                  <a:lnTo>
                    <a:pt x="20704" y="4063"/>
                  </a:lnTo>
                  <a:lnTo>
                    <a:pt x="20415" y="3430"/>
                  </a:lnTo>
                  <a:lnTo>
                    <a:pt x="20072" y="2832"/>
                  </a:lnTo>
                  <a:lnTo>
                    <a:pt x="19598" y="2234"/>
                  </a:lnTo>
                  <a:lnTo>
                    <a:pt x="19387" y="1988"/>
                  </a:lnTo>
                  <a:lnTo>
                    <a:pt x="19150" y="1706"/>
                  </a:lnTo>
                  <a:lnTo>
                    <a:pt x="18834" y="1442"/>
                  </a:lnTo>
                  <a:lnTo>
                    <a:pt x="18544" y="1214"/>
                  </a:lnTo>
                  <a:lnTo>
                    <a:pt x="18202" y="1003"/>
                  </a:lnTo>
                  <a:lnTo>
                    <a:pt x="17833" y="792"/>
                  </a:lnTo>
                  <a:lnTo>
                    <a:pt x="17438" y="598"/>
                  </a:lnTo>
                  <a:lnTo>
                    <a:pt x="17017" y="422"/>
                  </a:lnTo>
                  <a:lnTo>
                    <a:pt x="16727" y="334"/>
                  </a:lnTo>
                  <a:lnTo>
                    <a:pt x="16411" y="264"/>
                  </a:lnTo>
                  <a:lnTo>
                    <a:pt x="15146" y="88"/>
                  </a:lnTo>
                  <a:lnTo>
                    <a:pt x="11827" y="88"/>
                  </a:lnTo>
                  <a:lnTo>
                    <a:pt x="10089" y="53"/>
                  </a:lnTo>
                  <a:lnTo>
                    <a:pt x="8429" y="0"/>
                  </a:lnTo>
                  <a:lnTo>
                    <a:pt x="7586" y="35"/>
                  </a:lnTo>
                  <a:lnTo>
                    <a:pt x="6743" y="53"/>
                  </a:lnTo>
                  <a:lnTo>
                    <a:pt x="5900" y="141"/>
                  </a:lnTo>
                  <a:lnTo>
                    <a:pt x="5084" y="281"/>
                  </a:lnTo>
                  <a:lnTo>
                    <a:pt x="4531" y="405"/>
                  </a:lnTo>
                  <a:lnTo>
                    <a:pt x="3978" y="545"/>
                  </a:lnTo>
                  <a:lnTo>
                    <a:pt x="3477" y="704"/>
                  </a:lnTo>
                  <a:lnTo>
                    <a:pt x="2950" y="879"/>
                  </a:lnTo>
                  <a:lnTo>
                    <a:pt x="2529" y="1073"/>
                  </a:lnTo>
                  <a:lnTo>
                    <a:pt x="2107" y="1337"/>
                  </a:lnTo>
                  <a:lnTo>
                    <a:pt x="1765" y="1618"/>
                  </a:lnTo>
                  <a:lnTo>
                    <a:pt x="1475" y="1952"/>
                  </a:lnTo>
                  <a:lnTo>
                    <a:pt x="1264" y="2304"/>
                  </a:lnTo>
                  <a:lnTo>
                    <a:pt x="1054" y="2638"/>
                  </a:lnTo>
                  <a:lnTo>
                    <a:pt x="659" y="3377"/>
                  </a:lnTo>
                  <a:lnTo>
                    <a:pt x="421" y="4116"/>
                  </a:lnTo>
                  <a:lnTo>
                    <a:pt x="237" y="4872"/>
                  </a:lnTo>
                  <a:lnTo>
                    <a:pt x="211" y="5048"/>
                  </a:lnTo>
                  <a:lnTo>
                    <a:pt x="211" y="5242"/>
                  </a:lnTo>
                  <a:lnTo>
                    <a:pt x="237" y="5330"/>
                  </a:lnTo>
                  <a:lnTo>
                    <a:pt x="237" y="5365"/>
                  </a:lnTo>
                  <a:lnTo>
                    <a:pt x="237" y="533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24" name="Freeform 46"/>
            <p:cNvSpPr/>
            <p:nvPr/>
          </p:nvSpPr>
          <p:spPr>
            <a:xfrm>
              <a:off x="36000" y="91800"/>
              <a:ext cx="192240" cy="1537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874" y="214"/>
                  </a:moveTo>
                  <a:lnTo>
                    <a:pt x="4952" y="321"/>
                  </a:lnTo>
                  <a:lnTo>
                    <a:pt x="3877" y="428"/>
                  </a:lnTo>
                  <a:lnTo>
                    <a:pt x="2834" y="677"/>
                  </a:lnTo>
                  <a:lnTo>
                    <a:pt x="2313" y="784"/>
                  </a:lnTo>
                  <a:lnTo>
                    <a:pt x="1824" y="1034"/>
                  </a:lnTo>
                  <a:lnTo>
                    <a:pt x="1401" y="1248"/>
                  </a:lnTo>
                  <a:lnTo>
                    <a:pt x="1043" y="1533"/>
                  </a:lnTo>
                  <a:lnTo>
                    <a:pt x="684" y="1889"/>
                  </a:lnTo>
                  <a:lnTo>
                    <a:pt x="456" y="2281"/>
                  </a:lnTo>
                  <a:lnTo>
                    <a:pt x="261" y="2745"/>
                  </a:lnTo>
                  <a:lnTo>
                    <a:pt x="163" y="3315"/>
                  </a:lnTo>
                  <a:lnTo>
                    <a:pt x="98" y="4705"/>
                  </a:lnTo>
                  <a:lnTo>
                    <a:pt x="65" y="6131"/>
                  </a:lnTo>
                  <a:lnTo>
                    <a:pt x="0" y="7628"/>
                  </a:lnTo>
                  <a:lnTo>
                    <a:pt x="0" y="9160"/>
                  </a:lnTo>
                  <a:lnTo>
                    <a:pt x="98" y="12154"/>
                  </a:lnTo>
                  <a:lnTo>
                    <a:pt x="195" y="15042"/>
                  </a:lnTo>
                  <a:lnTo>
                    <a:pt x="261" y="17216"/>
                  </a:lnTo>
                  <a:lnTo>
                    <a:pt x="358" y="18321"/>
                  </a:lnTo>
                  <a:lnTo>
                    <a:pt x="424" y="18784"/>
                  </a:lnTo>
                  <a:lnTo>
                    <a:pt x="521" y="19212"/>
                  </a:lnTo>
                  <a:lnTo>
                    <a:pt x="619" y="19675"/>
                  </a:lnTo>
                  <a:lnTo>
                    <a:pt x="847" y="20103"/>
                  </a:lnTo>
                  <a:lnTo>
                    <a:pt x="1043" y="20424"/>
                  </a:lnTo>
                  <a:lnTo>
                    <a:pt x="1368" y="20709"/>
                  </a:lnTo>
                  <a:lnTo>
                    <a:pt x="1727" y="20958"/>
                  </a:lnTo>
                  <a:lnTo>
                    <a:pt x="2150" y="21137"/>
                  </a:lnTo>
                  <a:lnTo>
                    <a:pt x="2639" y="21244"/>
                  </a:lnTo>
                  <a:lnTo>
                    <a:pt x="3258" y="21279"/>
                  </a:lnTo>
                  <a:lnTo>
                    <a:pt x="4040" y="21279"/>
                  </a:lnTo>
                  <a:lnTo>
                    <a:pt x="4887" y="21350"/>
                  </a:lnTo>
                  <a:lnTo>
                    <a:pt x="6451" y="21457"/>
                  </a:lnTo>
                  <a:lnTo>
                    <a:pt x="8080" y="21600"/>
                  </a:lnTo>
                  <a:lnTo>
                    <a:pt x="8862" y="21600"/>
                  </a:lnTo>
                  <a:lnTo>
                    <a:pt x="9709" y="21529"/>
                  </a:lnTo>
                  <a:lnTo>
                    <a:pt x="14595" y="21065"/>
                  </a:lnTo>
                  <a:lnTo>
                    <a:pt x="19222" y="20709"/>
                  </a:lnTo>
                  <a:lnTo>
                    <a:pt x="19580" y="20673"/>
                  </a:lnTo>
                  <a:lnTo>
                    <a:pt x="19906" y="20495"/>
                  </a:lnTo>
                  <a:lnTo>
                    <a:pt x="20167" y="20317"/>
                  </a:lnTo>
                  <a:lnTo>
                    <a:pt x="20427" y="20103"/>
                  </a:lnTo>
                  <a:lnTo>
                    <a:pt x="20655" y="19818"/>
                  </a:lnTo>
                  <a:lnTo>
                    <a:pt x="20786" y="19461"/>
                  </a:lnTo>
                  <a:lnTo>
                    <a:pt x="21111" y="18784"/>
                  </a:lnTo>
                  <a:lnTo>
                    <a:pt x="21209" y="18356"/>
                  </a:lnTo>
                  <a:lnTo>
                    <a:pt x="21274" y="17964"/>
                  </a:lnTo>
                  <a:lnTo>
                    <a:pt x="21307" y="17002"/>
                  </a:lnTo>
                  <a:lnTo>
                    <a:pt x="21274" y="16004"/>
                  </a:lnTo>
                  <a:lnTo>
                    <a:pt x="21274" y="15149"/>
                  </a:lnTo>
                  <a:lnTo>
                    <a:pt x="21470" y="11549"/>
                  </a:lnTo>
                  <a:lnTo>
                    <a:pt x="21600" y="9446"/>
                  </a:lnTo>
                  <a:lnTo>
                    <a:pt x="21600" y="7699"/>
                  </a:lnTo>
                  <a:lnTo>
                    <a:pt x="21535" y="6059"/>
                  </a:lnTo>
                  <a:lnTo>
                    <a:pt x="21372" y="4741"/>
                  </a:lnTo>
                  <a:lnTo>
                    <a:pt x="21274" y="4135"/>
                  </a:lnTo>
                  <a:lnTo>
                    <a:pt x="21176" y="3600"/>
                  </a:lnTo>
                  <a:lnTo>
                    <a:pt x="20948" y="3101"/>
                  </a:lnTo>
                  <a:lnTo>
                    <a:pt x="20753" y="2638"/>
                  </a:lnTo>
                  <a:lnTo>
                    <a:pt x="20525" y="2210"/>
                  </a:lnTo>
                  <a:lnTo>
                    <a:pt x="20232" y="1818"/>
                  </a:lnTo>
                  <a:lnTo>
                    <a:pt x="19906" y="1533"/>
                  </a:lnTo>
                  <a:lnTo>
                    <a:pt x="19580" y="1176"/>
                  </a:lnTo>
                  <a:lnTo>
                    <a:pt x="18733" y="749"/>
                  </a:lnTo>
                  <a:lnTo>
                    <a:pt x="17690" y="392"/>
                  </a:lnTo>
                  <a:lnTo>
                    <a:pt x="17137" y="285"/>
                  </a:lnTo>
                  <a:lnTo>
                    <a:pt x="16485" y="143"/>
                  </a:lnTo>
                  <a:lnTo>
                    <a:pt x="15084" y="36"/>
                  </a:lnTo>
                  <a:lnTo>
                    <a:pt x="13390" y="0"/>
                  </a:lnTo>
                  <a:lnTo>
                    <a:pt x="11500" y="36"/>
                  </a:lnTo>
                  <a:lnTo>
                    <a:pt x="6874" y="214"/>
                  </a:lnTo>
                  <a:close/>
                </a:path>
              </a:pathLst>
            </a:custGeom>
            <a:solidFill>
              <a:srgbClr val="BFBFA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25" name="Freeform 47"/>
            <p:cNvSpPr/>
            <p:nvPr/>
          </p:nvSpPr>
          <p:spPr>
            <a:xfrm>
              <a:off x="36000" y="86760"/>
              <a:ext cx="192600" cy="163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908" y="336"/>
                  </a:moveTo>
                  <a:lnTo>
                    <a:pt x="5546" y="403"/>
                  </a:lnTo>
                  <a:lnTo>
                    <a:pt x="4184" y="504"/>
                  </a:lnTo>
                  <a:lnTo>
                    <a:pt x="2822" y="705"/>
                  </a:lnTo>
                  <a:lnTo>
                    <a:pt x="2141" y="941"/>
                  </a:lnTo>
                  <a:lnTo>
                    <a:pt x="1524" y="1243"/>
                  </a:lnTo>
                  <a:lnTo>
                    <a:pt x="1200" y="1411"/>
                  </a:lnTo>
                  <a:lnTo>
                    <a:pt x="941" y="1680"/>
                  </a:lnTo>
                  <a:lnTo>
                    <a:pt x="746" y="1915"/>
                  </a:lnTo>
                  <a:lnTo>
                    <a:pt x="584" y="2217"/>
                  </a:lnTo>
                  <a:lnTo>
                    <a:pt x="259" y="2889"/>
                  </a:lnTo>
                  <a:lnTo>
                    <a:pt x="130" y="3594"/>
                  </a:lnTo>
                  <a:lnTo>
                    <a:pt x="65" y="4333"/>
                  </a:lnTo>
                  <a:lnTo>
                    <a:pt x="0" y="5106"/>
                  </a:lnTo>
                  <a:lnTo>
                    <a:pt x="0" y="8667"/>
                  </a:lnTo>
                  <a:lnTo>
                    <a:pt x="65" y="10884"/>
                  </a:lnTo>
                  <a:lnTo>
                    <a:pt x="259" y="15285"/>
                  </a:lnTo>
                  <a:lnTo>
                    <a:pt x="259" y="17938"/>
                  </a:lnTo>
                  <a:lnTo>
                    <a:pt x="389" y="18577"/>
                  </a:lnTo>
                  <a:lnTo>
                    <a:pt x="486" y="19215"/>
                  </a:lnTo>
                  <a:lnTo>
                    <a:pt x="681" y="19820"/>
                  </a:lnTo>
                  <a:lnTo>
                    <a:pt x="1005" y="20357"/>
                  </a:lnTo>
                  <a:lnTo>
                    <a:pt x="1200" y="20626"/>
                  </a:lnTo>
                  <a:lnTo>
                    <a:pt x="1459" y="20861"/>
                  </a:lnTo>
                  <a:lnTo>
                    <a:pt x="1751" y="21029"/>
                  </a:lnTo>
                  <a:lnTo>
                    <a:pt x="2043" y="21130"/>
                  </a:lnTo>
                  <a:lnTo>
                    <a:pt x="2368" y="21230"/>
                  </a:lnTo>
                  <a:lnTo>
                    <a:pt x="2692" y="21298"/>
                  </a:lnTo>
                  <a:lnTo>
                    <a:pt x="3308" y="21331"/>
                  </a:lnTo>
                  <a:lnTo>
                    <a:pt x="4508" y="21398"/>
                  </a:lnTo>
                  <a:lnTo>
                    <a:pt x="5773" y="21432"/>
                  </a:lnTo>
                  <a:lnTo>
                    <a:pt x="6973" y="21566"/>
                  </a:lnTo>
                  <a:lnTo>
                    <a:pt x="8205" y="21600"/>
                  </a:lnTo>
                  <a:lnTo>
                    <a:pt x="9697" y="21600"/>
                  </a:lnTo>
                  <a:lnTo>
                    <a:pt x="11157" y="21432"/>
                  </a:lnTo>
                  <a:lnTo>
                    <a:pt x="14076" y="21163"/>
                  </a:lnTo>
                  <a:lnTo>
                    <a:pt x="19200" y="20794"/>
                  </a:lnTo>
                  <a:lnTo>
                    <a:pt x="19557" y="20727"/>
                  </a:lnTo>
                  <a:lnTo>
                    <a:pt x="19946" y="20626"/>
                  </a:lnTo>
                  <a:lnTo>
                    <a:pt x="20205" y="20424"/>
                  </a:lnTo>
                  <a:lnTo>
                    <a:pt x="20465" y="20189"/>
                  </a:lnTo>
                  <a:lnTo>
                    <a:pt x="20659" y="19920"/>
                  </a:lnTo>
                  <a:lnTo>
                    <a:pt x="20886" y="19618"/>
                  </a:lnTo>
                  <a:lnTo>
                    <a:pt x="20984" y="19282"/>
                  </a:lnTo>
                  <a:lnTo>
                    <a:pt x="21081" y="18913"/>
                  </a:lnTo>
                  <a:lnTo>
                    <a:pt x="21243" y="18140"/>
                  </a:lnTo>
                  <a:lnTo>
                    <a:pt x="21276" y="17334"/>
                  </a:lnTo>
                  <a:lnTo>
                    <a:pt x="21341" y="16561"/>
                  </a:lnTo>
                  <a:lnTo>
                    <a:pt x="21276" y="15923"/>
                  </a:lnTo>
                  <a:lnTo>
                    <a:pt x="21276" y="14747"/>
                  </a:lnTo>
                  <a:lnTo>
                    <a:pt x="21341" y="13538"/>
                  </a:lnTo>
                  <a:lnTo>
                    <a:pt x="21438" y="11153"/>
                  </a:lnTo>
                  <a:lnTo>
                    <a:pt x="21600" y="8768"/>
                  </a:lnTo>
                  <a:lnTo>
                    <a:pt x="21600" y="6383"/>
                  </a:lnTo>
                  <a:lnTo>
                    <a:pt x="21503" y="5207"/>
                  </a:lnTo>
                  <a:lnTo>
                    <a:pt x="21405" y="4602"/>
                  </a:lnTo>
                  <a:lnTo>
                    <a:pt x="21276" y="3998"/>
                  </a:lnTo>
                  <a:lnTo>
                    <a:pt x="21146" y="3426"/>
                  </a:lnTo>
                  <a:lnTo>
                    <a:pt x="20627" y="2351"/>
                  </a:lnTo>
                  <a:lnTo>
                    <a:pt x="20238" y="1848"/>
                  </a:lnTo>
                  <a:lnTo>
                    <a:pt x="19816" y="1411"/>
                  </a:lnTo>
                  <a:lnTo>
                    <a:pt x="19362" y="1075"/>
                  </a:lnTo>
                  <a:lnTo>
                    <a:pt x="18843" y="806"/>
                  </a:lnTo>
                  <a:lnTo>
                    <a:pt x="18259" y="605"/>
                  </a:lnTo>
                  <a:lnTo>
                    <a:pt x="17676" y="437"/>
                  </a:lnTo>
                  <a:lnTo>
                    <a:pt x="17124" y="336"/>
                  </a:lnTo>
                  <a:lnTo>
                    <a:pt x="15957" y="168"/>
                  </a:lnTo>
                  <a:lnTo>
                    <a:pt x="14822" y="67"/>
                  </a:lnTo>
                  <a:lnTo>
                    <a:pt x="13719" y="0"/>
                  </a:lnTo>
                  <a:lnTo>
                    <a:pt x="11416" y="67"/>
                  </a:lnTo>
                  <a:lnTo>
                    <a:pt x="9146" y="168"/>
                  </a:lnTo>
                  <a:lnTo>
                    <a:pt x="6908" y="336"/>
                  </a:lnTo>
                  <a:lnTo>
                    <a:pt x="6908" y="403"/>
                  </a:lnTo>
                  <a:lnTo>
                    <a:pt x="6876" y="504"/>
                  </a:lnTo>
                  <a:lnTo>
                    <a:pt x="6876" y="873"/>
                  </a:lnTo>
                  <a:lnTo>
                    <a:pt x="6908" y="1310"/>
                  </a:lnTo>
                  <a:lnTo>
                    <a:pt x="6908" y="1478"/>
                  </a:lnTo>
                  <a:lnTo>
                    <a:pt x="8335" y="1411"/>
                  </a:lnTo>
                  <a:lnTo>
                    <a:pt x="9730" y="1310"/>
                  </a:lnTo>
                  <a:lnTo>
                    <a:pt x="11157" y="1243"/>
                  </a:lnTo>
                  <a:lnTo>
                    <a:pt x="12551" y="1209"/>
                  </a:lnTo>
                  <a:lnTo>
                    <a:pt x="13978" y="1209"/>
                  </a:lnTo>
                  <a:lnTo>
                    <a:pt x="15373" y="1243"/>
                  </a:lnTo>
                  <a:lnTo>
                    <a:pt x="16800" y="1478"/>
                  </a:lnTo>
                  <a:lnTo>
                    <a:pt x="17481" y="1579"/>
                  </a:lnTo>
                  <a:lnTo>
                    <a:pt x="18097" y="1747"/>
                  </a:lnTo>
                  <a:lnTo>
                    <a:pt x="18584" y="1915"/>
                  </a:lnTo>
                  <a:lnTo>
                    <a:pt x="19005" y="2116"/>
                  </a:lnTo>
                  <a:lnTo>
                    <a:pt x="19362" y="2351"/>
                  </a:lnTo>
                  <a:lnTo>
                    <a:pt x="19654" y="2553"/>
                  </a:lnTo>
                  <a:lnTo>
                    <a:pt x="19978" y="2822"/>
                  </a:lnTo>
                  <a:lnTo>
                    <a:pt x="20238" y="3158"/>
                  </a:lnTo>
                  <a:lnTo>
                    <a:pt x="20497" y="3460"/>
                  </a:lnTo>
                  <a:lnTo>
                    <a:pt x="20659" y="3796"/>
                  </a:lnTo>
                  <a:lnTo>
                    <a:pt x="20886" y="4165"/>
                  </a:lnTo>
                  <a:lnTo>
                    <a:pt x="21016" y="4569"/>
                  </a:lnTo>
                  <a:lnTo>
                    <a:pt x="21243" y="5375"/>
                  </a:lnTo>
                  <a:lnTo>
                    <a:pt x="21405" y="6248"/>
                  </a:lnTo>
                  <a:lnTo>
                    <a:pt x="21503" y="7155"/>
                  </a:lnTo>
                  <a:lnTo>
                    <a:pt x="21503" y="9036"/>
                  </a:lnTo>
                  <a:lnTo>
                    <a:pt x="21438" y="10884"/>
                  </a:lnTo>
                  <a:lnTo>
                    <a:pt x="21178" y="14680"/>
                  </a:lnTo>
                  <a:lnTo>
                    <a:pt x="21178" y="16628"/>
                  </a:lnTo>
                  <a:lnTo>
                    <a:pt x="21146" y="17132"/>
                  </a:lnTo>
                  <a:lnTo>
                    <a:pt x="21016" y="17602"/>
                  </a:lnTo>
                  <a:lnTo>
                    <a:pt x="20919" y="18106"/>
                  </a:lnTo>
                  <a:lnTo>
                    <a:pt x="20724" y="18577"/>
                  </a:lnTo>
                  <a:lnTo>
                    <a:pt x="20465" y="18913"/>
                  </a:lnTo>
                  <a:lnTo>
                    <a:pt x="20238" y="19181"/>
                  </a:lnTo>
                  <a:lnTo>
                    <a:pt x="19946" y="19349"/>
                  </a:lnTo>
                  <a:lnTo>
                    <a:pt x="19297" y="19551"/>
                  </a:lnTo>
                  <a:lnTo>
                    <a:pt x="19005" y="19618"/>
                  </a:lnTo>
                  <a:lnTo>
                    <a:pt x="18259" y="19652"/>
                  </a:lnTo>
                  <a:lnTo>
                    <a:pt x="15114" y="19920"/>
                  </a:lnTo>
                  <a:lnTo>
                    <a:pt x="11935" y="20189"/>
                  </a:lnTo>
                  <a:lnTo>
                    <a:pt x="10314" y="20323"/>
                  </a:lnTo>
                  <a:lnTo>
                    <a:pt x="8757" y="20357"/>
                  </a:lnTo>
                  <a:lnTo>
                    <a:pt x="7168" y="20357"/>
                  </a:lnTo>
                  <a:lnTo>
                    <a:pt x="5546" y="20256"/>
                  </a:lnTo>
                  <a:lnTo>
                    <a:pt x="3924" y="20189"/>
                  </a:lnTo>
                  <a:lnTo>
                    <a:pt x="3146" y="20156"/>
                  </a:lnTo>
                  <a:lnTo>
                    <a:pt x="2432" y="19988"/>
                  </a:lnTo>
                  <a:lnTo>
                    <a:pt x="2043" y="19887"/>
                  </a:lnTo>
                  <a:lnTo>
                    <a:pt x="1459" y="19551"/>
                  </a:lnTo>
                  <a:lnTo>
                    <a:pt x="1200" y="19349"/>
                  </a:lnTo>
                  <a:lnTo>
                    <a:pt x="941" y="19013"/>
                  </a:lnTo>
                  <a:lnTo>
                    <a:pt x="746" y="18677"/>
                  </a:lnTo>
                  <a:lnTo>
                    <a:pt x="584" y="18241"/>
                  </a:lnTo>
                  <a:lnTo>
                    <a:pt x="486" y="17770"/>
                  </a:lnTo>
                  <a:lnTo>
                    <a:pt x="389" y="16964"/>
                  </a:lnTo>
                  <a:lnTo>
                    <a:pt x="389" y="16192"/>
                  </a:lnTo>
                  <a:lnTo>
                    <a:pt x="324" y="14579"/>
                  </a:lnTo>
                  <a:lnTo>
                    <a:pt x="162" y="9910"/>
                  </a:lnTo>
                  <a:lnTo>
                    <a:pt x="130" y="7525"/>
                  </a:lnTo>
                  <a:lnTo>
                    <a:pt x="227" y="5106"/>
                  </a:lnTo>
                  <a:lnTo>
                    <a:pt x="227" y="4669"/>
                  </a:lnTo>
                  <a:lnTo>
                    <a:pt x="422" y="3796"/>
                  </a:lnTo>
                  <a:lnTo>
                    <a:pt x="519" y="3426"/>
                  </a:lnTo>
                  <a:lnTo>
                    <a:pt x="746" y="3091"/>
                  </a:lnTo>
                  <a:lnTo>
                    <a:pt x="1005" y="2822"/>
                  </a:lnTo>
                  <a:lnTo>
                    <a:pt x="1330" y="2553"/>
                  </a:lnTo>
                  <a:lnTo>
                    <a:pt x="1751" y="2284"/>
                  </a:lnTo>
                  <a:lnTo>
                    <a:pt x="2303" y="2016"/>
                  </a:lnTo>
                  <a:lnTo>
                    <a:pt x="2951" y="1780"/>
                  </a:lnTo>
                  <a:lnTo>
                    <a:pt x="4314" y="1579"/>
                  </a:lnTo>
                  <a:lnTo>
                    <a:pt x="5611" y="1512"/>
                  </a:lnTo>
                  <a:lnTo>
                    <a:pt x="6908" y="1478"/>
                  </a:lnTo>
                  <a:lnTo>
                    <a:pt x="6973" y="1411"/>
                  </a:lnTo>
                  <a:lnTo>
                    <a:pt x="6973" y="1243"/>
                  </a:lnTo>
                  <a:lnTo>
                    <a:pt x="7005" y="873"/>
                  </a:lnTo>
                  <a:lnTo>
                    <a:pt x="6973" y="504"/>
                  </a:lnTo>
                  <a:lnTo>
                    <a:pt x="6908" y="33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26" name="Freeform 48"/>
            <p:cNvSpPr/>
            <p:nvPr/>
          </p:nvSpPr>
          <p:spPr>
            <a:xfrm>
              <a:off x="49680" y="228599"/>
              <a:ext cx="180360" cy="2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5" y="18876"/>
                  </a:moveTo>
                  <a:lnTo>
                    <a:pt x="1731" y="19459"/>
                  </a:lnTo>
                  <a:lnTo>
                    <a:pt x="3392" y="20043"/>
                  </a:lnTo>
                  <a:lnTo>
                    <a:pt x="5019" y="20822"/>
                  </a:lnTo>
                  <a:lnTo>
                    <a:pt x="6681" y="21600"/>
                  </a:lnTo>
                  <a:lnTo>
                    <a:pt x="9208" y="21600"/>
                  </a:lnTo>
                  <a:lnTo>
                    <a:pt x="11700" y="20432"/>
                  </a:lnTo>
                  <a:lnTo>
                    <a:pt x="17515" y="18292"/>
                  </a:lnTo>
                  <a:lnTo>
                    <a:pt x="19454" y="17319"/>
                  </a:lnTo>
                  <a:lnTo>
                    <a:pt x="19869" y="16930"/>
                  </a:lnTo>
                  <a:lnTo>
                    <a:pt x="20181" y="16346"/>
                  </a:lnTo>
                  <a:lnTo>
                    <a:pt x="20527" y="15178"/>
                  </a:lnTo>
                  <a:lnTo>
                    <a:pt x="20804" y="13816"/>
                  </a:lnTo>
                  <a:lnTo>
                    <a:pt x="21012" y="11870"/>
                  </a:lnTo>
                  <a:lnTo>
                    <a:pt x="21254" y="10314"/>
                  </a:lnTo>
                  <a:lnTo>
                    <a:pt x="21600" y="6227"/>
                  </a:lnTo>
                  <a:lnTo>
                    <a:pt x="21600" y="2919"/>
                  </a:lnTo>
                  <a:lnTo>
                    <a:pt x="21531" y="973"/>
                  </a:lnTo>
                  <a:lnTo>
                    <a:pt x="21531" y="0"/>
                  </a:lnTo>
                  <a:lnTo>
                    <a:pt x="21185" y="3892"/>
                  </a:lnTo>
                  <a:lnTo>
                    <a:pt x="20977" y="5449"/>
                  </a:lnTo>
                  <a:lnTo>
                    <a:pt x="20735" y="7005"/>
                  </a:lnTo>
                  <a:lnTo>
                    <a:pt x="20458" y="8173"/>
                  </a:lnTo>
                  <a:lnTo>
                    <a:pt x="20181" y="9535"/>
                  </a:lnTo>
                  <a:lnTo>
                    <a:pt x="19869" y="10119"/>
                  </a:lnTo>
                  <a:lnTo>
                    <a:pt x="19454" y="10314"/>
                  </a:lnTo>
                  <a:lnTo>
                    <a:pt x="17515" y="11092"/>
                  </a:lnTo>
                  <a:lnTo>
                    <a:pt x="11700" y="13622"/>
                  </a:lnTo>
                  <a:lnTo>
                    <a:pt x="9208" y="14789"/>
                  </a:lnTo>
                  <a:lnTo>
                    <a:pt x="7962" y="15178"/>
                  </a:lnTo>
                  <a:lnTo>
                    <a:pt x="6681" y="14789"/>
                  </a:lnTo>
                  <a:lnTo>
                    <a:pt x="5019" y="14205"/>
                  </a:lnTo>
                  <a:lnTo>
                    <a:pt x="3392" y="13622"/>
                  </a:lnTo>
                  <a:lnTo>
                    <a:pt x="1731" y="12649"/>
                  </a:lnTo>
                  <a:lnTo>
                    <a:pt x="35" y="12649"/>
                  </a:lnTo>
                  <a:lnTo>
                    <a:pt x="0" y="13622"/>
                  </a:lnTo>
                  <a:lnTo>
                    <a:pt x="0" y="17903"/>
                  </a:lnTo>
                  <a:lnTo>
                    <a:pt x="35" y="18876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27" name="Freeform 49"/>
            <p:cNvSpPr/>
            <p:nvPr/>
          </p:nvSpPr>
          <p:spPr>
            <a:xfrm>
              <a:off x="122889" y="287999"/>
              <a:ext cx="12701" cy="18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323" y="18206"/>
                  </a:moveTo>
                  <a:lnTo>
                    <a:pt x="10800" y="19749"/>
                  </a:lnTo>
                  <a:lnTo>
                    <a:pt x="19108" y="21600"/>
                  </a:lnTo>
                  <a:lnTo>
                    <a:pt x="20769" y="20366"/>
                  </a:lnTo>
                  <a:lnTo>
                    <a:pt x="20769" y="19131"/>
                  </a:lnTo>
                  <a:lnTo>
                    <a:pt x="21600" y="12343"/>
                  </a:lnTo>
                  <a:lnTo>
                    <a:pt x="20769" y="5863"/>
                  </a:lnTo>
                  <a:lnTo>
                    <a:pt x="20769" y="4320"/>
                  </a:lnTo>
                  <a:lnTo>
                    <a:pt x="19108" y="2777"/>
                  </a:lnTo>
                  <a:lnTo>
                    <a:pt x="10800" y="926"/>
                  </a:lnTo>
                  <a:lnTo>
                    <a:pt x="3323" y="0"/>
                  </a:lnTo>
                  <a:lnTo>
                    <a:pt x="1662" y="926"/>
                  </a:lnTo>
                  <a:lnTo>
                    <a:pt x="1662" y="4320"/>
                  </a:lnTo>
                  <a:lnTo>
                    <a:pt x="0" y="8949"/>
                  </a:lnTo>
                  <a:lnTo>
                    <a:pt x="1662" y="15737"/>
                  </a:lnTo>
                  <a:lnTo>
                    <a:pt x="1662" y="17897"/>
                  </a:lnTo>
                  <a:lnTo>
                    <a:pt x="3323" y="1820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28" name="Freeform 50"/>
            <p:cNvSpPr/>
            <p:nvPr/>
          </p:nvSpPr>
          <p:spPr>
            <a:xfrm>
              <a:off x="102959" y="282599"/>
              <a:ext cx="63001" cy="55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91" y="296"/>
                  </a:moveTo>
                  <a:lnTo>
                    <a:pt x="196" y="2959"/>
                  </a:lnTo>
                  <a:lnTo>
                    <a:pt x="0" y="6016"/>
                  </a:lnTo>
                  <a:lnTo>
                    <a:pt x="196" y="8975"/>
                  </a:lnTo>
                  <a:lnTo>
                    <a:pt x="196" y="10455"/>
                  </a:lnTo>
                  <a:lnTo>
                    <a:pt x="491" y="12033"/>
                  </a:lnTo>
                  <a:lnTo>
                    <a:pt x="884" y="13512"/>
                  </a:lnTo>
                  <a:lnTo>
                    <a:pt x="1767" y="16175"/>
                  </a:lnTo>
                  <a:lnTo>
                    <a:pt x="2553" y="17260"/>
                  </a:lnTo>
                  <a:lnTo>
                    <a:pt x="3338" y="18444"/>
                  </a:lnTo>
                  <a:lnTo>
                    <a:pt x="4320" y="19332"/>
                  </a:lnTo>
                  <a:lnTo>
                    <a:pt x="5596" y="20318"/>
                  </a:lnTo>
                  <a:lnTo>
                    <a:pt x="6873" y="20910"/>
                  </a:lnTo>
                  <a:lnTo>
                    <a:pt x="8444" y="21403"/>
                  </a:lnTo>
                  <a:lnTo>
                    <a:pt x="9818" y="21600"/>
                  </a:lnTo>
                  <a:lnTo>
                    <a:pt x="11291" y="21403"/>
                  </a:lnTo>
                  <a:lnTo>
                    <a:pt x="12567" y="21107"/>
                  </a:lnTo>
                  <a:lnTo>
                    <a:pt x="13647" y="20515"/>
                  </a:lnTo>
                  <a:lnTo>
                    <a:pt x="14924" y="19627"/>
                  </a:lnTo>
                  <a:lnTo>
                    <a:pt x="15905" y="18838"/>
                  </a:lnTo>
                  <a:lnTo>
                    <a:pt x="16789" y="17753"/>
                  </a:lnTo>
                  <a:lnTo>
                    <a:pt x="17771" y="16471"/>
                  </a:lnTo>
                  <a:lnTo>
                    <a:pt x="18556" y="15189"/>
                  </a:lnTo>
                  <a:lnTo>
                    <a:pt x="19244" y="13907"/>
                  </a:lnTo>
                  <a:lnTo>
                    <a:pt x="19833" y="12526"/>
                  </a:lnTo>
                  <a:lnTo>
                    <a:pt x="20815" y="9863"/>
                  </a:lnTo>
                  <a:lnTo>
                    <a:pt x="21404" y="7299"/>
                  </a:lnTo>
                  <a:lnTo>
                    <a:pt x="21600" y="6312"/>
                  </a:lnTo>
                  <a:lnTo>
                    <a:pt x="21600" y="3156"/>
                  </a:lnTo>
                  <a:lnTo>
                    <a:pt x="21404" y="2170"/>
                  </a:lnTo>
                  <a:lnTo>
                    <a:pt x="21305" y="1874"/>
                  </a:lnTo>
                  <a:lnTo>
                    <a:pt x="21109" y="2170"/>
                  </a:lnTo>
                  <a:lnTo>
                    <a:pt x="20618" y="4241"/>
                  </a:lnTo>
                  <a:lnTo>
                    <a:pt x="19833" y="6510"/>
                  </a:lnTo>
                  <a:lnTo>
                    <a:pt x="19047" y="8679"/>
                  </a:lnTo>
                  <a:lnTo>
                    <a:pt x="17771" y="10652"/>
                  </a:lnTo>
                  <a:lnTo>
                    <a:pt x="17182" y="11540"/>
                  </a:lnTo>
                  <a:lnTo>
                    <a:pt x="16396" y="12329"/>
                  </a:lnTo>
                  <a:lnTo>
                    <a:pt x="15513" y="13118"/>
                  </a:lnTo>
                  <a:lnTo>
                    <a:pt x="14727" y="13808"/>
                  </a:lnTo>
                  <a:lnTo>
                    <a:pt x="13844" y="14301"/>
                  </a:lnTo>
                  <a:lnTo>
                    <a:pt x="12665" y="14696"/>
                  </a:lnTo>
                  <a:lnTo>
                    <a:pt x="11585" y="15189"/>
                  </a:lnTo>
                  <a:lnTo>
                    <a:pt x="10505" y="15386"/>
                  </a:lnTo>
                  <a:lnTo>
                    <a:pt x="8640" y="15386"/>
                  </a:lnTo>
                  <a:lnTo>
                    <a:pt x="7658" y="15189"/>
                  </a:lnTo>
                  <a:lnTo>
                    <a:pt x="6676" y="14893"/>
                  </a:lnTo>
                  <a:lnTo>
                    <a:pt x="5891" y="14400"/>
                  </a:lnTo>
                  <a:lnTo>
                    <a:pt x="4909" y="13907"/>
                  </a:lnTo>
                  <a:lnTo>
                    <a:pt x="4124" y="13315"/>
                  </a:lnTo>
                  <a:lnTo>
                    <a:pt x="3535" y="12526"/>
                  </a:lnTo>
                  <a:lnTo>
                    <a:pt x="2945" y="11836"/>
                  </a:lnTo>
                  <a:lnTo>
                    <a:pt x="2258" y="11047"/>
                  </a:lnTo>
                  <a:lnTo>
                    <a:pt x="1767" y="10159"/>
                  </a:lnTo>
                  <a:lnTo>
                    <a:pt x="1276" y="9370"/>
                  </a:lnTo>
                  <a:lnTo>
                    <a:pt x="982" y="8384"/>
                  </a:lnTo>
                  <a:lnTo>
                    <a:pt x="884" y="7397"/>
                  </a:lnTo>
                  <a:lnTo>
                    <a:pt x="884" y="5523"/>
                  </a:lnTo>
                  <a:lnTo>
                    <a:pt x="982" y="3452"/>
                  </a:lnTo>
                  <a:lnTo>
                    <a:pt x="982" y="1381"/>
                  </a:lnTo>
                  <a:lnTo>
                    <a:pt x="884" y="296"/>
                  </a:lnTo>
                  <a:lnTo>
                    <a:pt x="687" y="0"/>
                  </a:lnTo>
                  <a:lnTo>
                    <a:pt x="491" y="29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29" name="Freeform 51"/>
            <p:cNvSpPr/>
            <p:nvPr/>
          </p:nvSpPr>
          <p:spPr>
            <a:xfrm>
              <a:off x="113399" y="255959"/>
              <a:ext cx="50761" cy="35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14" y="20674"/>
                  </a:moveTo>
                  <a:lnTo>
                    <a:pt x="1595" y="18977"/>
                  </a:lnTo>
                  <a:lnTo>
                    <a:pt x="2577" y="16971"/>
                  </a:lnTo>
                  <a:lnTo>
                    <a:pt x="3805" y="15274"/>
                  </a:lnTo>
                  <a:lnTo>
                    <a:pt x="5155" y="13731"/>
                  </a:lnTo>
                  <a:lnTo>
                    <a:pt x="6627" y="12189"/>
                  </a:lnTo>
                  <a:lnTo>
                    <a:pt x="8100" y="10954"/>
                  </a:lnTo>
                  <a:lnTo>
                    <a:pt x="9941" y="10183"/>
                  </a:lnTo>
                  <a:lnTo>
                    <a:pt x="11659" y="9411"/>
                  </a:lnTo>
                  <a:lnTo>
                    <a:pt x="13745" y="9411"/>
                  </a:lnTo>
                  <a:lnTo>
                    <a:pt x="14727" y="9720"/>
                  </a:lnTo>
                  <a:lnTo>
                    <a:pt x="15464" y="10029"/>
                  </a:lnTo>
                  <a:lnTo>
                    <a:pt x="16323" y="10491"/>
                  </a:lnTo>
                  <a:lnTo>
                    <a:pt x="16814" y="10954"/>
                  </a:lnTo>
                  <a:lnTo>
                    <a:pt x="18286" y="12497"/>
                  </a:lnTo>
                  <a:lnTo>
                    <a:pt x="19268" y="14503"/>
                  </a:lnTo>
                  <a:lnTo>
                    <a:pt x="20005" y="16509"/>
                  </a:lnTo>
                  <a:lnTo>
                    <a:pt x="20618" y="18669"/>
                  </a:lnTo>
                  <a:lnTo>
                    <a:pt x="20986" y="20983"/>
                  </a:lnTo>
                  <a:lnTo>
                    <a:pt x="20986" y="21446"/>
                  </a:lnTo>
                  <a:lnTo>
                    <a:pt x="21232" y="21600"/>
                  </a:lnTo>
                  <a:lnTo>
                    <a:pt x="21232" y="20983"/>
                  </a:lnTo>
                  <a:lnTo>
                    <a:pt x="21355" y="19440"/>
                  </a:lnTo>
                  <a:lnTo>
                    <a:pt x="21600" y="16200"/>
                  </a:lnTo>
                  <a:lnTo>
                    <a:pt x="21355" y="12960"/>
                  </a:lnTo>
                  <a:lnTo>
                    <a:pt x="20986" y="10491"/>
                  </a:lnTo>
                  <a:lnTo>
                    <a:pt x="20373" y="8177"/>
                  </a:lnTo>
                  <a:lnTo>
                    <a:pt x="19636" y="6017"/>
                  </a:lnTo>
                  <a:lnTo>
                    <a:pt x="18777" y="4011"/>
                  </a:lnTo>
                  <a:lnTo>
                    <a:pt x="17673" y="2314"/>
                  </a:lnTo>
                  <a:lnTo>
                    <a:pt x="16077" y="1080"/>
                  </a:lnTo>
                  <a:lnTo>
                    <a:pt x="15218" y="463"/>
                  </a:lnTo>
                  <a:lnTo>
                    <a:pt x="14482" y="309"/>
                  </a:lnTo>
                  <a:lnTo>
                    <a:pt x="13500" y="0"/>
                  </a:lnTo>
                  <a:lnTo>
                    <a:pt x="12273" y="0"/>
                  </a:lnTo>
                  <a:lnTo>
                    <a:pt x="10309" y="463"/>
                  </a:lnTo>
                  <a:lnTo>
                    <a:pt x="8591" y="1234"/>
                  </a:lnTo>
                  <a:lnTo>
                    <a:pt x="6995" y="2469"/>
                  </a:lnTo>
                  <a:lnTo>
                    <a:pt x="5400" y="4011"/>
                  </a:lnTo>
                  <a:lnTo>
                    <a:pt x="3805" y="5709"/>
                  </a:lnTo>
                  <a:lnTo>
                    <a:pt x="2577" y="7714"/>
                  </a:lnTo>
                  <a:lnTo>
                    <a:pt x="1473" y="9720"/>
                  </a:lnTo>
                  <a:lnTo>
                    <a:pt x="491" y="11726"/>
                  </a:lnTo>
                  <a:lnTo>
                    <a:pt x="0" y="12960"/>
                  </a:lnTo>
                  <a:lnTo>
                    <a:pt x="0" y="17434"/>
                  </a:lnTo>
                  <a:lnTo>
                    <a:pt x="245" y="19440"/>
                  </a:lnTo>
                  <a:lnTo>
                    <a:pt x="491" y="20366"/>
                  </a:lnTo>
                  <a:lnTo>
                    <a:pt x="491" y="20674"/>
                  </a:lnTo>
                  <a:lnTo>
                    <a:pt x="614" y="20674"/>
                  </a:lnTo>
                  <a:close/>
                </a:path>
              </a:pathLst>
            </a:custGeom>
            <a:solidFill>
              <a:srgbClr val="BFD2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30" name="Freeform 52"/>
            <p:cNvSpPr/>
            <p:nvPr/>
          </p:nvSpPr>
          <p:spPr>
            <a:xfrm>
              <a:off x="114479" y="274679"/>
              <a:ext cx="45721" cy="40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770" y="20250"/>
                  </a:moveTo>
                  <a:lnTo>
                    <a:pt x="11070" y="21060"/>
                  </a:lnTo>
                  <a:lnTo>
                    <a:pt x="8910" y="21600"/>
                  </a:lnTo>
                  <a:lnTo>
                    <a:pt x="6750" y="21330"/>
                  </a:lnTo>
                  <a:lnTo>
                    <a:pt x="4995" y="21060"/>
                  </a:lnTo>
                  <a:lnTo>
                    <a:pt x="3510" y="20250"/>
                  </a:lnTo>
                  <a:lnTo>
                    <a:pt x="2160" y="19305"/>
                  </a:lnTo>
                  <a:lnTo>
                    <a:pt x="1350" y="18090"/>
                  </a:lnTo>
                  <a:lnTo>
                    <a:pt x="405" y="16740"/>
                  </a:lnTo>
                  <a:lnTo>
                    <a:pt x="0" y="15255"/>
                  </a:lnTo>
                  <a:lnTo>
                    <a:pt x="0" y="11745"/>
                  </a:lnTo>
                  <a:lnTo>
                    <a:pt x="1350" y="8235"/>
                  </a:lnTo>
                  <a:lnTo>
                    <a:pt x="2430" y="6750"/>
                  </a:lnTo>
                  <a:lnTo>
                    <a:pt x="3915" y="4995"/>
                  </a:lnTo>
                  <a:lnTo>
                    <a:pt x="5670" y="3645"/>
                  </a:lnTo>
                  <a:lnTo>
                    <a:pt x="7425" y="2430"/>
                  </a:lnTo>
                  <a:lnTo>
                    <a:pt x="8910" y="1485"/>
                  </a:lnTo>
                  <a:lnTo>
                    <a:pt x="10665" y="810"/>
                  </a:lnTo>
                  <a:lnTo>
                    <a:pt x="12150" y="405"/>
                  </a:lnTo>
                  <a:lnTo>
                    <a:pt x="13500" y="0"/>
                  </a:lnTo>
                  <a:lnTo>
                    <a:pt x="14850" y="0"/>
                  </a:lnTo>
                  <a:lnTo>
                    <a:pt x="15930" y="270"/>
                  </a:lnTo>
                  <a:lnTo>
                    <a:pt x="17010" y="405"/>
                  </a:lnTo>
                  <a:lnTo>
                    <a:pt x="17820" y="810"/>
                  </a:lnTo>
                  <a:lnTo>
                    <a:pt x="18765" y="1485"/>
                  </a:lnTo>
                  <a:lnTo>
                    <a:pt x="19575" y="2160"/>
                  </a:lnTo>
                  <a:lnTo>
                    <a:pt x="20250" y="3105"/>
                  </a:lnTo>
                  <a:lnTo>
                    <a:pt x="20655" y="3915"/>
                  </a:lnTo>
                  <a:lnTo>
                    <a:pt x="21195" y="4725"/>
                  </a:lnTo>
                  <a:lnTo>
                    <a:pt x="21600" y="7020"/>
                  </a:lnTo>
                  <a:lnTo>
                    <a:pt x="21600" y="9180"/>
                  </a:lnTo>
                  <a:lnTo>
                    <a:pt x="21195" y="11475"/>
                  </a:lnTo>
                  <a:lnTo>
                    <a:pt x="20250" y="13500"/>
                  </a:lnTo>
                  <a:lnTo>
                    <a:pt x="19575" y="14580"/>
                  </a:lnTo>
                  <a:lnTo>
                    <a:pt x="18900" y="15390"/>
                  </a:lnTo>
                  <a:lnTo>
                    <a:pt x="17820" y="16335"/>
                  </a:lnTo>
                  <a:lnTo>
                    <a:pt x="17010" y="17010"/>
                  </a:lnTo>
                  <a:lnTo>
                    <a:pt x="15930" y="17685"/>
                  </a:lnTo>
                  <a:lnTo>
                    <a:pt x="14580" y="18090"/>
                  </a:lnTo>
                  <a:lnTo>
                    <a:pt x="13095" y="18495"/>
                  </a:lnTo>
                  <a:lnTo>
                    <a:pt x="9990" y="18495"/>
                  </a:lnTo>
                  <a:lnTo>
                    <a:pt x="8235" y="18225"/>
                  </a:lnTo>
                  <a:lnTo>
                    <a:pt x="13770" y="20250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31" name="Freeform 53"/>
            <p:cNvSpPr/>
            <p:nvPr/>
          </p:nvSpPr>
          <p:spPr>
            <a:xfrm>
              <a:off x="201189" y="327239"/>
              <a:ext cx="12701" cy="154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757" y="18277"/>
                  </a:moveTo>
                  <a:lnTo>
                    <a:pt x="12209" y="19274"/>
                  </a:lnTo>
                  <a:lnTo>
                    <a:pt x="18783" y="21600"/>
                  </a:lnTo>
                  <a:lnTo>
                    <a:pt x="19722" y="19938"/>
                  </a:lnTo>
                  <a:lnTo>
                    <a:pt x="21600" y="18609"/>
                  </a:lnTo>
                  <a:lnTo>
                    <a:pt x="21600" y="5982"/>
                  </a:lnTo>
                  <a:lnTo>
                    <a:pt x="19722" y="4320"/>
                  </a:lnTo>
                  <a:lnTo>
                    <a:pt x="18783" y="3323"/>
                  </a:lnTo>
                  <a:lnTo>
                    <a:pt x="15026" y="1662"/>
                  </a:lnTo>
                  <a:lnTo>
                    <a:pt x="12209" y="997"/>
                  </a:lnTo>
                  <a:lnTo>
                    <a:pt x="3757" y="0"/>
                  </a:lnTo>
                  <a:lnTo>
                    <a:pt x="1878" y="997"/>
                  </a:lnTo>
                  <a:lnTo>
                    <a:pt x="0" y="4320"/>
                  </a:lnTo>
                  <a:lnTo>
                    <a:pt x="0" y="8972"/>
                  </a:lnTo>
                  <a:lnTo>
                    <a:pt x="1878" y="15618"/>
                  </a:lnTo>
                  <a:lnTo>
                    <a:pt x="1878" y="17612"/>
                  </a:lnTo>
                  <a:lnTo>
                    <a:pt x="3757" y="18277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32" name="Freeform 54"/>
            <p:cNvSpPr/>
            <p:nvPr/>
          </p:nvSpPr>
          <p:spPr>
            <a:xfrm>
              <a:off x="183599" y="322199"/>
              <a:ext cx="57241" cy="49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34" y="445"/>
                  </a:moveTo>
                  <a:lnTo>
                    <a:pt x="217" y="3118"/>
                  </a:lnTo>
                  <a:lnTo>
                    <a:pt x="0" y="6012"/>
                  </a:lnTo>
                  <a:lnTo>
                    <a:pt x="0" y="9019"/>
                  </a:lnTo>
                  <a:lnTo>
                    <a:pt x="434" y="11913"/>
                  </a:lnTo>
                  <a:lnTo>
                    <a:pt x="760" y="13361"/>
                  </a:lnTo>
                  <a:lnTo>
                    <a:pt x="1085" y="14697"/>
                  </a:lnTo>
                  <a:lnTo>
                    <a:pt x="1628" y="16033"/>
                  </a:lnTo>
                  <a:lnTo>
                    <a:pt x="2279" y="17258"/>
                  </a:lnTo>
                  <a:lnTo>
                    <a:pt x="3148" y="18371"/>
                  </a:lnTo>
                  <a:lnTo>
                    <a:pt x="4016" y="19262"/>
                  </a:lnTo>
                  <a:lnTo>
                    <a:pt x="5319" y="20153"/>
                  </a:lnTo>
                  <a:lnTo>
                    <a:pt x="6513" y="20821"/>
                  </a:lnTo>
                  <a:lnTo>
                    <a:pt x="8141" y="21377"/>
                  </a:lnTo>
                  <a:lnTo>
                    <a:pt x="9443" y="21600"/>
                  </a:lnTo>
                  <a:lnTo>
                    <a:pt x="10854" y="21600"/>
                  </a:lnTo>
                  <a:lnTo>
                    <a:pt x="12265" y="21155"/>
                  </a:lnTo>
                  <a:lnTo>
                    <a:pt x="13568" y="20709"/>
                  </a:lnTo>
                  <a:lnTo>
                    <a:pt x="14545" y="19930"/>
                  </a:lnTo>
                  <a:lnTo>
                    <a:pt x="15630" y="19039"/>
                  </a:lnTo>
                  <a:lnTo>
                    <a:pt x="16716" y="17926"/>
                  </a:lnTo>
                  <a:lnTo>
                    <a:pt x="18452" y="15476"/>
                  </a:lnTo>
                  <a:lnTo>
                    <a:pt x="19646" y="12804"/>
                  </a:lnTo>
                  <a:lnTo>
                    <a:pt x="20732" y="10132"/>
                  </a:lnTo>
                  <a:lnTo>
                    <a:pt x="21383" y="7348"/>
                  </a:lnTo>
                  <a:lnTo>
                    <a:pt x="21600" y="6458"/>
                  </a:lnTo>
                  <a:lnTo>
                    <a:pt x="21600" y="3229"/>
                  </a:lnTo>
                  <a:lnTo>
                    <a:pt x="21383" y="2227"/>
                  </a:lnTo>
                  <a:lnTo>
                    <a:pt x="21166" y="1781"/>
                  </a:lnTo>
                  <a:lnTo>
                    <a:pt x="21057" y="2227"/>
                  </a:lnTo>
                  <a:lnTo>
                    <a:pt x="20515" y="4342"/>
                  </a:lnTo>
                  <a:lnTo>
                    <a:pt x="19863" y="6458"/>
                  </a:lnTo>
                  <a:lnTo>
                    <a:pt x="18886" y="8685"/>
                  </a:lnTo>
                  <a:lnTo>
                    <a:pt x="17692" y="10466"/>
                  </a:lnTo>
                  <a:lnTo>
                    <a:pt x="16281" y="12247"/>
                  </a:lnTo>
                  <a:lnTo>
                    <a:pt x="15630" y="12915"/>
                  </a:lnTo>
                  <a:lnTo>
                    <a:pt x="14762" y="13472"/>
                  </a:lnTo>
                  <a:lnTo>
                    <a:pt x="13893" y="14252"/>
                  </a:lnTo>
                  <a:lnTo>
                    <a:pt x="11723" y="14920"/>
                  </a:lnTo>
                  <a:lnTo>
                    <a:pt x="10529" y="15254"/>
                  </a:lnTo>
                  <a:lnTo>
                    <a:pt x="8792" y="15254"/>
                  </a:lnTo>
                  <a:lnTo>
                    <a:pt x="7707" y="15142"/>
                  </a:lnTo>
                  <a:lnTo>
                    <a:pt x="5102" y="13806"/>
                  </a:lnTo>
                  <a:lnTo>
                    <a:pt x="3582" y="12804"/>
                  </a:lnTo>
                  <a:lnTo>
                    <a:pt x="2279" y="11134"/>
                  </a:lnTo>
                  <a:lnTo>
                    <a:pt x="1845" y="10243"/>
                  </a:lnTo>
                  <a:lnTo>
                    <a:pt x="1303" y="9575"/>
                  </a:lnTo>
                  <a:lnTo>
                    <a:pt x="868" y="8462"/>
                  </a:lnTo>
                  <a:lnTo>
                    <a:pt x="760" y="7571"/>
                  </a:lnTo>
                  <a:lnTo>
                    <a:pt x="760" y="5567"/>
                  </a:lnTo>
                  <a:lnTo>
                    <a:pt x="868" y="3674"/>
                  </a:lnTo>
                  <a:lnTo>
                    <a:pt x="868" y="1447"/>
                  </a:lnTo>
                  <a:lnTo>
                    <a:pt x="760" y="445"/>
                  </a:lnTo>
                  <a:lnTo>
                    <a:pt x="543" y="0"/>
                  </a:lnTo>
                  <a:lnTo>
                    <a:pt x="434" y="445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33" name="Freeform 55"/>
            <p:cNvSpPr/>
            <p:nvPr/>
          </p:nvSpPr>
          <p:spPr>
            <a:xfrm>
              <a:off x="192239" y="298439"/>
              <a:ext cx="45721" cy="31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75" y="20729"/>
                  </a:moveTo>
                  <a:lnTo>
                    <a:pt x="1620" y="18813"/>
                  </a:lnTo>
                  <a:lnTo>
                    <a:pt x="2700" y="17071"/>
                  </a:lnTo>
                  <a:lnTo>
                    <a:pt x="3915" y="15329"/>
                  </a:lnTo>
                  <a:lnTo>
                    <a:pt x="5265" y="13761"/>
                  </a:lnTo>
                  <a:lnTo>
                    <a:pt x="6615" y="12542"/>
                  </a:lnTo>
                  <a:lnTo>
                    <a:pt x="8100" y="11497"/>
                  </a:lnTo>
                  <a:lnTo>
                    <a:pt x="9585" y="10277"/>
                  </a:lnTo>
                  <a:lnTo>
                    <a:pt x="11340" y="9755"/>
                  </a:lnTo>
                  <a:lnTo>
                    <a:pt x="12420" y="9581"/>
                  </a:lnTo>
                  <a:lnTo>
                    <a:pt x="14445" y="9581"/>
                  </a:lnTo>
                  <a:lnTo>
                    <a:pt x="15255" y="9755"/>
                  </a:lnTo>
                  <a:lnTo>
                    <a:pt x="16875" y="10974"/>
                  </a:lnTo>
                  <a:lnTo>
                    <a:pt x="18090" y="12368"/>
                  </a:lnTo>
                  <a:lnTo>
                    <a:pt x="19170" y="14284"/>
                  </a:lnTo>
                  <a:lnTo>
                    <a:pt x="20115" y="16200"/>
                  </a:lnTo>
                  <a:lnTo>
                    <a:pt x="20790" y="18465"/>
                  </a:lnTo>
                  <a:lnTo>
                    <a:pt x="20925" y="21077"/>
                  </a:lnTo>
                  <a:lnTo>
                    <a:pt x="21195" y="21600"/>
                  </a:lnTo>
                  <a:lnTo>
                    <a:pt x="21330" y="21077"/>
                  </a:lnTo>
                  <a:lnTo>
                    <a:pt x="21600" y="19335"/>
                  </a:lnTo>
                  <a:lnTo>
                    <a:pt x="21600" y="16026"/>
                  </a:lnTo>
                  <a:lnTo>
                    <a:pt x="21330" y="12542"/>
                  </a:lnTo>
                  <a:lnTo>
                    <a:pt x="20925" y="10277"/>
                  </a:lnTo>
                  <a:lnTo>
                    <a:pt x="20520" y="8187"/>
                  </a:lnTo>
                  <a:lnTo>
                    <a:pt x="19845" y="5923"/>
                  </a:lnTo>
                  <a:lnTo>
                    <a:pt x="19035" y="3832"/>
                  </a:lnTo>
                  <a:lnTo>
                    <a:pt x="17955" y="2439"/>
                  </a:lnTo>
                  <a:lnTo>
                    <a:pt x="16335" y="1045"/>
                  </a:lnTo>
                  <a:lnTo>
                    <a:pt x="14850" y="174"/>
                  </a:lnTo>
                  <a:lnTo>
                    <a:pt x="12960" y="0"/>
                  </a:lnTo>
                  <a:lnTo>
                    <a:pt x="10935" y="174"/>
                  </a:lnTo>
                  <a:lnTo>
                    <a:pt x="8910" y="1045"/>
                  </a:lnTo>
                  <a:lnTo>
                    <a:pt x="7290" y="2265"/>
                  </a:lnTo>
                  <a:lnTo>
                    <a:pt x="5535" y="3658"/>
                  </a:lnTo>
                  <a:lnTo>
                    <a:pt x="3915" y="5574"/>
                  </a:lnTo>
                  <a:lnTo>
                    <a:pt x="2700" y="7490"/>
                  </a:lnTo>
                  <a:lnTo>
                    <a:pt x="1620" y="9581"/>
                  </a:lnTo>
                  <a:lnTo>
                    <a:pt x="540" y="11497"/>
                  </a:lnTo>
                  <a:lnTo>
                    <a:pt x="270" y="12890"/>
                  </a:lnTo>
                  <a:lnTo>
                    <a:pt x="0" y="14632"/>
                  </a:lnTo>
                  <a:lnTo>
                    <a:pt x="270" y="17419"/>
                  </a:lnTo>
                  <a:lnTo>
                    <a:pt x="270" y="19335"/>
                  </a:lnTo>
                  <a:lnTo>
                    <a:pt x="540" y="20381"/>
                  </a:lnTo>
                  <a:lnTo>
                    <a:pt x="675" y="20729"/>
                  </a:lnTo>
                  <a:close/>
                </a:path>
              </a:pathLst>
            </a:custGeom>
            <a:solidFill>
              <a:srgbClr val="99B9D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34" name="Freeform 56"/>
            <p:cNvSpPr/>
            <p:nvPr/>
          </p:nvSpPr>
          <p:spPr>
            <a:xfrm>
              <a:off x="193319" y="315359"/>
              <a:ext cx="42121" cy="36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705" y="20661"/>
                  </a:moveTo>
                  <a:lnTo>
                    <a:pt x="11023" y="21443"/>
                  </a:lnTo>
                  <a:lnTo>
                    <a:pt x="8938" y="21600"/>
                  </a:lnTo>
                  <a:lnTo>
                    <a:pt x="6703" y="21600"/>
                  </a:lnTo>
                  <a:lnTo>
                    <a:pt x="5065" y="21130"/>
                  </a:lnTo>
                  <a:lnTo>
                    <a:pt x="3575" y="20348"/>
                  </a:lnTo>
                  <a:lnTo>
                    <a:pt x="2234" y="19565"/>
                  </a:lnTo>
                  <a:lnTo>
                    <a:pt x="1192" y="18313"/>
                  </a:lnTo>
                  <a:lnTo>
                    <a:pt x="447" y="16904"/>
                  </a:lnTo>
                  <a:lnTo>
                    <a:pt x="0" y="15339"/>
                  </a:lnTo>
                  <a:lnTo>
                    <a:pt x="0" y="13617"/>
                  </a:lnTo>
                  <a:lnTo>
                    <a:pt x="298" y="11739"/>
                  </a:lnTo>
                  <a:lnTo>
                    <a:pt x="447" y="10017"/>
                  </a:lnTo>
                  <a:lnTo>
                    <a:pt x="1490" y="8296"/>
                  </a:lnTo>
                  <a:lnTo>
                    <a:pt x="2383" y="6417"/>
                  </a:lnTo>
                  <a:lnTo>
                    <a:pt x="3873" y="5009"/>
                  </a:lnTo>
                  <a:lnTo>
                    <a:pt x="5512" y="3443"/>
                  </a:lnTo>
                  <a:lnTo>
                    <a:pt x="7448" y="2191"/>
                  </a:lnTo>
                  <a:lnTo>
                    <a:pt x="9087" y="1409"/>
                  </a:lnTo>
                  <a:lnTo>
                    <a:pt x="10577" y="626"/>
                  </a:lnTo>
                  <a:lnTo>
                    <a:pt x="12215" y="157"/>
                  </a:lnTo>
                  <a:lnTo>
                    <a:pt x="13556" y="0"/>
                  </a:lnTo>
                  <a:lnTo>
                    <a:pt x="15939" y="0"/>
                  </a:lnTo>
                  <a:lnTo>
                    <a:pt x="17131" y="157"/>
                  </a:lnTo>
                  <a:lnTo>
                    <a:pt x="18025" y="626"/>
                  </a:lnTo>
                  <a:lnTo>
                    <a:pt x="18770" y="1409"/>
                  </a:lnTo>
                  <a:lnTo>
                    <a:pt x="19663" y="1878"/>
                  </a:lnTo>
                  <a:lnTo>
                    <a:pt x="20259" y="2974"/>
                  </a:lnTo>
                  <a:lnTo>
                    <a:pt x="21153" y="4696"/>
                  </a:lnTo>
                  <a:lnTo>
                    <a:pt x="21600" y="7043"/>
                  </a:lnTo>
                  <a:lnTo>
                    <a:pt x="21600" y="9235"/>
                  </a:lnTo>
                  <a:lnTo>
                    <a:pt x="21153" y="11583"/>
                  </a:lnTo>
                  <a:lnTo>
                    <a:pt x="20408" y="13617"/>
                  </a:lnTo>
                  <a:lnTo>
                    <a:pt x="19068" y="15496"/>
                  </a:lnTo>
                  <a:lnTo>
                    <a:pt x="18025" y="16278"/>
                  </a:lnTo>
                  <a:lnTo>
                    <a:pt x="17131" y="17061"/>
                  </a:lnTo>
                  <a:lnTo>
                    <a:pt x="15939" y="17843"/>
                  </a:lnTo>
                  <a:lnTo>
                    <a:pt x="14748" y="18157"/>
                  </a:lnTo>
                  <a:lnTo>
                    <a:pt x="13258" y="18626"/>
                  </a:lnTo>
                  <a:lnTo>
                    <a:pt x="10130" y="18626"/>
                  </a:lnTo>
                  <a:lnTo>
                    <a:pt x="8491" y="18313"/>
                  </a:lnTo>
                  <a:lnTo>
                    <a:pt x="13705" y="20661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35" name="Freeform 57"/>
            <p:cNvSpPr/>
            <p:nvPr/>
          </p:nvSpPr>
          <p:spPr>
            <a:xfrm>
              <a:off x="47470" y="33456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43" y="17760"/>
                  </a:moveTo>
                  <a:lnTo>
                    <a:pt x="12343" y="19680"/>
                  </a:lnTo>
                  <a:lnTo>
                    <a:pt x="20057" y="21600"/>
                  </a:lnTo>
                  <a:lnTo>
                    <a:pt x="21600" y="18720"/>
                  </a:lnTo>
                  <a:lnTo>
                    <a:pt x="21600" y="4800"/>
                  </a:lnTo>
                  <a:lnTo>
                    <a:pt x="20057" y="3360"/>
                  </a:lnTo>
                  <a:lnTo>
                    <a:pt x="12343" y="960"/>
                  </a:lnTo>
                  <a:lnTo>
                    <a:pt x="1543" y="0"/>
                  </a:lnTo>
                  <a:lnTo>
                    <a:pt x="0" y="960"/>
                  </a:lnTo>
                  <a:lnTo>
                    <a:pt x="0" y="17280"/>
                  </a:lnTo>
                  <a:lnTo>
                    <a:pt x="1543" y="1776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36" name="Freeform 58"/>
            <p:cNvSpPr/>
            <p:nvPr/>
          </p:nvSpPr>
          <p:spPr>
            <a:xfrm>
              <a:off x="37440" y="331559"/>
              <a:ext cx="39240" cy="36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8" y="740"/>
                  </a:moveTo>
                  <a:lnTo>
                    <a:pt x="0" y="3255"/>
                  </a:lnTo>
                  <a:lnTo>
                    <a:pt x="0" y="9025"/>
                  </a:lnTo>
                  <a:lnTo>
                    <a:pt x="158" y="11836"/>
                  </a:lnTo>
                  <a:lnTo>
                    <a:pt x="946" y="14499"/>
                  </a:lnTo>
                  <a:lnTo>
                    <a:pt x="1419" y="15682"/>
                  </a:lnTo>
                  <a:lnTo>
                    <a:pt x="2996" y="18049"/>
                  </a:lnTo>
                  <a:lnTo>
                    <a:pt x="5045" y="19973"/>
                  </a:lnTo>
                  <a:lnTo>
                    <a:pt x="6307" y="20712"/>
                  </a:lnTo>
                  <a:lnTo>
                    <a:pt x="7883" y="21452"/>
                  </a:lnTo>
                  <a:lnTo>
                    <a:pt x="9302" y="21600"/>
                  </a:lnTo>
                  <a:lnTo>
                    <a:pt x="10879" y="21452"/>
                  </a:lnTo>
                  <a:lnTo>
                    <a:pt x="12140" y="21156"/>
                  </a:lnTo>
                  <a:lnTo>
                    <a:pt x="13401" y="20712"/>
                  </a:lnTo>
                  <a:lnTo>
                    <a:pt x="14663" y="19825"/>
                  </a:lnTo>
                  <a:lnTo>
                    <a:pt x="15766" y="18789"/>
                  </a:lnTo>
                  <a:lnTo>
                    <a:pt x="16712" y="17605"/>
                  </a:lnTo>
                  <a:lnTo>
                    <a:pt x="18447" y="14942"/>
                  </a:lnTo>
                  <a:lnTo>
                    <a:pt x="19866" y="12427"/>
                  </a:lnTo>
                  <a:lnTo>
                    <a:pt x="20812" y="9468"/>
                  </a:lnTo>
                  <a:lnTo>
                    <a:pt x="21600" y="7101"/>
                  </a:lnTo>
                  <a:lnTo>
                    <a:pt x="21600" y="2071"/>
                  </a:lnTo>
                  <a:lnTo>
                    <a:pt x="21285" y="1923"/>
                  </a:lnTo>
                  <a:lnTo>
                    <a:pt x="21127" y="2071"/>
                  </a:lnTo>
                  <a:lnTo>
                    <a:pt x="20812" y="4290"/>
                  </a:lnTo>
                  <a:lnTo>
                    <a:pt x="20023" y="6362"/>
                  </a:lnTo>
                  <a:lnTo>
                    <a:pt x="19077" y="8729"/>
                  </a:lnTo>
                  <a:lnTo>
                    <a:pt x="17974" y="10652"/>
                  </a:lnTo>
                  <a:lnTo>
                    <a:pt x="16555" y="12575"/>
                  </a:lnTo>
                  <a:lnTo>
                    <a:pt x="14663" y="14055"/>
                  </a:lnTo>
                  <a:lnTo>
                    <a:pt x="12613" y="14942"/>
                  </a:lnTo>
                  <a:lnTo>
                    <a:pt x="11352" y="15534"/>
                  </a:lnTo>
                  <a:lnTo>
                    <a:pt x="10406" y="15682"/>
                  </a:lnTo>
                  <a:lnTo>
                    <a:pt x="8041" y="15682"/>
                  </a:lnTo>
                  <a:lnTo>
                    <a:pt x="7095" y="15534"/>
                  </a:lnTo>
                  <a:lnTo>
                    <a:pt x="5991" y="14942"/>
                  </a:lnTo>
                  <a:lnTo>
                    <a:pt x="4257" y="13759"/>
                  </a:lnTo>
                  <a:lnTo>
                    <a:pt x="2996" y="12427"/>
                  </a:lnTo>
                  <a:lnTo>
                    <a:pt x="1734" y="10652"/>
                  </a:lnTo>
                  <a:lnTo>
                    <a:pt x="946" y="8581"/>
                  </a:lnTo>
                  <a:lnTo>
                    <a:pt x="788" y="6658"/>
                  </a:lnTo>
                  <a:lnTo>
                    <a:pt x="788" y="740"/>
                  </a:lnTo>
                  <a:lnTo>
                    <a:pt x="473" y="0"/>
                  </a:lnTo>
                  <a:lnTo>
                    <a:pt x="158" y="74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37" name="Freeform 59"/>
            <p:cNvSpPr/>
            <p:nvPr/>
          </p:nvSpPr>
          <p:spPr>
            <a:xfrm>
              <a:off x="43200" y="313199"/>
              <a:ext cx="31320" cy="22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8" y="20896"/>
                  </a:moveTo>
                  <a:lnTo>
                    <a:pt x="2576" y="17139"/>
                  </a:lnTo>
                  <a:lnTo>
                    <a:pt x="5152" y="13617"/>
                  </a:lnTo>
                  <a:lnTo>
                    <a:pt x="6341" y="12209"/>
                  </a:lnTo>
                  <a:lnTo>
                    <a:pt x="8323" y="11035"/>
                  </a:lnTo>
                  <a:lnTo>
                    <a:pt x="9908" y="9861"/>
                  </a:lnTo>
                  <a:lnTo>
                    <a:pt x="11692" y="9157"/>
                  </a:lnTo>
                  <a:lnTo>
                    <a:pt x="14070" y="9157"/>
                  </a:lnTo>
                  <a:lnTo>
                    <a:pt x="15655" y="9626"/>
                  </a:lnTo>
                  <a:lnTo>
                    <a:pt x="17240" y="11035"/>
                  </a:lnTo>
                  <a:lnTo>
                    <a:pt x="18429" y="12443"/>
                  </a:lnTo>
                  <a:lnTo>
                    <a:pt x="19420" y="14322"/>
                  </a:lnTo>
                  <a:lnTo>
                    <a:pt x="20411" y="16670"/>
                  </a:lnTo>
                  <a:lnTo>
                    <a:pt x="20807" y="19017"/>
                  </a:lnTo>
                  <a:lnTo>
                    <a:pt x="21006" y="21365"/>
                  </a:lnTo>
                  <a:lnTo>
                    <a:pt x="21402" y="21600"/>
                  </a:lnTo>
                  <a:lnTo>
                    <a:pt x="21600" y="21365"/>
                  </a:lnTo>
                  <a:lnTo>
                    <a:pt x="21600" y="13383"/>
                  </a:lnTo>
                  <a:lnTo>
                    <a:pt x="20807" y="8687"/>
                  </a:lnTo>
                  <a:lnTo>
                    <a:pt x="20015" y="6574"/>
                  </a:lnTo>
                  <a:lnTo>
                    <a:pt x="19024" y="4226"/>
                  </a:lnTo>
                  <a:lnTo>
                    <a:pt x="17835" y="2817"/>
                  </a:lnTo>
                  <a:lnTo>
                    <a:pt x="16250" y="1174"/>
                  </a:lnTo>
                  <a:lnTo>
                    <a:pt x="14664" y="470"/>
                  </a:lnTo>
                  <a:lnTo>
                    <a:pt x="12484" y="0"/>
                  </a:lnTo>
                  <a:lnTo>
                    <a:pt x="10503" y="470"/>
                  </a:lnTo>
                  <a:lnTo>
                    <a:pt x="8521" y="1643"/>
                  </a:lnTo>
                  <a:lnTo>
                    <a:pt x="6738" y="2817"/>
                  </a:lnTo>
                  <a:lnTo>
                    <a:pt x="5152" y="4226"/>
                  </a:lnTo>
                  <a:lnTo>
                    <a:pt x="3765" y="6104"/>
                  </a:lnTo>
                  <a:lnTo>
                    <a:pt x="2180" y="7983"/>
                  </a:lnTo>
                  <a:lnTo>
                    <a:pt x="198" y="12209"/>
                  </a:lnTo>
                  <a:lnTo>
                    <a:pt x="0" y="13383"/>
                  </a:lnTo>
                  <a:lnTo>
                    <a:pt x="0" y="19722"/>
                  </a:lnTo>
                  <a:lnTo>
                    <a:pt x="198" y="20426"/>
                  </a:lnTo>
                  <a:lnTo>
                    <a:pt x="198" y="20896"/>
                  </a:lnTo>
                  <a:close/>
                </a:path>
              </a:pathLst>
            </a:custGeom>
            <a:solidFill>
              <a:srgbClr val="99B9D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38" name="Freeform 60"/>
            <p:cNvSpPr/>
            <p:nvPr/>
          </p:nvSpPr>
          <p:spPr>
            <a:xfrm>
              <a:off x="43920" y="326159"/>
              <a:ext cx="29161" cy="266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765" y="20600"/>
                  </a:moveTo>
                  <a:lnTo>
                    <a:pt x="11435" y="21400"/>
                  </a:lnTo>
                  <a:lnTo>
                    <a:pt x="8894" y="21600"/>
                  </a:lnTo>
                  <a:lnTo>
                    <a:pt x="6988" y="21600"/>
                  </a:lnTo>
                  <a:lnTo>
                    <a:pt x="5294" y="21400"/>
                  </a:lnTo>
                  <a:lnTo>
                    <a:pt x="3812" y="20600"/>
                  </a:lnTo>
                  <a:lnTo>
                    <a:pt x="2541" y="19800"/>
                  </a:lnTo>
                  <a:lnTo>
                    <a:pt x="1482" y="18400"/>
                  </a:lnTo>
                  <a:lnTo>
                    <a:pt x="847" y="16800"/>
                  </a:lnTo>
                  <a:lnTo>
                    <a:pt x="424" y="15600"/>
                  </a:lnTo>
                  <a:lnTo>
                    <a:pt x="0" y="13600"/>
                  </a:lnTo>
                  <a:lnTo>
                    <a:pt x="847" y="10400"/>
                  </a:lnTo>
                  <a:lnTo>
                    <a:pt x="1482" y="8400"/>
                  </a:lnTo>
                  <a:lnTo>
                    <a:pt x="2753" y="6800"/>
                  </a:lnTo>
                  <a:lnTo>
                    <a:pt x="4235" y="5200"/>
                  </a:lnTo>
                  <a:lnTo>
                    <a:pt x="5929" y="3600"/>
                  </a:lnTo>
                  <a:lnTo>
                    <a:pt x="9318" y="1600"/>
                  </a:lnTo>
                  <a:lnTo>
                    <a:pt x="12282" y="400"/>
                  </a:lnTo>
                  <a:lnTo>
                    <a:pt x="14824" y="0"/>
                  </a:lnTo>
                  <a:lnTo>
                    <a:pt x="17153" y="600"/>
                  </a:lnTo>
                  <a:lnTo>
                    <a:pt x="18847" y="1600"/>
                  </a:lnTo>
                  <a:lnTo>
                    <a:pt x="20118" y="3000"/>
                  </a:lnTo>
                  <a:lnTo>
                    <a:pt x="21176" y="4800"/>
                  </a:lnTo>
                  <a:lnTo>
                    <a:pt x="21600" y="7200"/>
                  </a:lnTo>
                  <a:lnTo>
                    <a:pt x="21600" y="9400"/>
                  </a:lnTo>
                  <a:lnTo>
                    <a:pt x="21176" y="11600"/>
                  </a:lnTo>
                  <a:lnTo>
                    <a:pt x="20118" y="14000"/>
                  </a:lnTo>
                  <a:lnTo>
                    <a:pt x="18847" y="15600"/>
                  </a:lnTo>
                  <a:lnTo>
                    <a:pt x="17153" y="17200"/>
                  </a:lnTo>
                  <a:lnTo>
                    <a:pt x="14824" y="18400"/>
                  </a:lnTo>
                  <a:lnTo>
                    <a:pt x="11647" y="18800"/>
                  </a:lnTo>
                  <a:lnTo>
                    <a:pt x="8682" y="18400"/>
                  </a:lnTo>
                  <a:lnTo>
                    <a:pt x="13765" y="20600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39" name="Freeform 61"/>
            <p:cNvSpPr/>
            <p:nvPr/>
          </p:nvSpPr>
          <p:spPr>
            <a:xfrm>
              <a:off x="61689" y="27696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62" y="17400"/>
                  </a:moveTo>
                  <a:lnTo>
                    <a:pt x="9969" y="19200"/>
                  </a:lnTo>
                  <a:lnTo>
                    <a:pt x="18277" y="21600"/>
                  </a:lnTo>
                  <a:lnTo>
                    <a:pt x="21600" y="18600"/>
                  </a:lnTo>
                  <a:lnTo>
                    <a:pt x="21600" y="6000"/>
                  </a:lnTo>
                  <a:lnTo>
                    <a:pt x="18277" y="3000"/>
                  </a:lnTo>
                  <a:lnTo>
                    <a:pt x="9969" y="1200"/>
                  </a:lnTo>
                  <a:lnTo>
                    <a:pt x="1662" y="0"/>
                  </a:lnTo>
                  <a:lnTo>
                    <a:pt x="1662" y="4200"/>
                  </a:lnTo>
                  <a:lnTo>
                    <a:pt x="0" y="9000"/>
                  </a:lnTo>
                  <a:lnTo>
                    <a:pt x="1662" y="15600"/>
                  </a:lnTo>
                  <a:lnTo>
                    <a:pt x="1662" y="174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40" name="Freeform 62"/>
            <p:cNvSpPr/>
            <p:nvPr/>
          </p:nvSpPr>
          <p:spPr>
            <a:xfrm>
              <a:off x="55800" y="276119"/>
              <a:ext cx="30960" cy="2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00" y="594"/>
                  </a:moveTo>
                  <a:lnTo>
                    <a:pt x="0" y="5945"/>
                  </a:lnTo>
                  <a:lnTo>
                    <a:pt x="0" y="8917"/>
                  </a:lnTo>
                  <a:lnTo>
                    <a:pt x="400" y="11692"/>
                  </a:lnTo>
                  <a:lnTo>
                    <a:pt x="1000" y="14664"/>
                  </a:lnTo>
                  <a:lnTo>
                    <a:pt x="2200" y="16844"/>
                  </a:lnTo>
                  <a:lnTo>
                    <a:pt x="3800" y="19222"/>
                  </a:lnTo>
                  <a:lnTo>
                    <a:pt x="5200" y="20015"/>
                  </a:lnTo>
                  <a:lnTo>
                    <a:pt x="6400" y="20807"/>
                  </a:lnTo>
                  <a:lnTo>
                    <a:pt x="8000" y="21402"/>
                  </a:lnTo>
                  <a:lnTo>
                    <a:pt x="9400" y="21600"/>
                  </a:lnTo>
                  <a:lnTo>
                    <a:pt x="11000" y="21600"/>
                  </a:lnTo>
                  <a:lnTo>
                    <a:pt x="12200" y="21402"/>
                  </a:lnTo>
                  <a:lnTo>
                    <a:pt x="13600" y="20807"/>
                  </a:lnTo>
                  <a:lnTo>
                    <a:pt x="14600" y="20015"/>
                  </a:lnTo>
                  <a:lnTo>
                    <a:pt x="16800" y="17835"/>
                  </a:lnTo>
                  <a:lnTo>
                    <a:pt x="18400" y="15655"/>
                  </a:lnTo>
                  <a:lnTo>
                    <a:pt x="20000" y="12683"/>
                  </a:lnTo>
                  <a:lnTo>
                    <a:pt x="21000" y="9908"/>
                  </a:lnTo>
                  <a:lnTo>
                    <a:pt x="21600" y="7332"/>
                  </a:lnTo>
                  <a:lnTo>
                    <a:pt x="21600" y="2180"/>
                  </a:lnTo>
                  <a:lnTo>
                    <a:pt x="21200" y="1783"/>
                  </a:lnTo>
                  <a:lnTo>
                    <a:pt x="21200" y="2180"/>
                  </a:lnTo>
                  <a:lnTo>
                    <a:pt x="20600" y="4360"/>
                  </a:lnTo>
                  <a:lnTo>
                    <a:pt x="20000" y="6738"/>
                  </a:lnTo>
                  <a:lnTo>
                    <a:pt x="19000" y="8917"/>
                  </a:lnTo>
                  <a:lnTo>
                    <a:pt x="17800" y="10899"/>
                  </a:lnTo>
                  <a:lnTo>
                    <a:pt x="16400" y="12484"/>
                  </a:lnTo>
                  <a:lnTo>
                    <a:pt x="14800" y="13673"/>
                  </a:lnTo>
                  <a:lnTo>
                    <a:pt x="13000" y="15061"/>
                  </a:lnTo>
                  <a:lnTo>
                    <a:pt x="10400" y="15259"/>
                  </a:lnTo>
                  <a:lnTo>
                    <a:pt x="8400" y="15259"/>
                  </a:lnTo>
                  <a:lnTo>
                    <a:pt x="6800" y="15061"/>
                  </a:lnTo>
                  <a:lnTo>
                    <a:pt x="4800" y="14070"/>
                  </a:lnTo>
                  <a:lnTo>
                    <a:pt x="3600" y="12683"/>
                  </a:lnTo>
                  <a:lnTo>
                    <a:pt x="2200" y="11097"/>
                  </a:lnTo>
                  <a:lnTo>
                    <a:pt x="1400" y="9314"/>
                  </a:lnTo>
                  <a:lnTo>
                    <a:pt x="1000" y="7530"/>
                  </a:lnTo>
                  <a:lnTo>
                    <a:pt x="1000" y="1585"/>
                  </a:lnTo>
                  <a:lnTo>
                    <a:pt x="600" y="594"/>
                  </a:lnTo>
                  <a:lnTo>
                    <a:pt x="600" y="0"/>
                  </a:lnTo>
                  <a:lnTo>
                    <a:pt x="600" y="594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41" name="Freeform 63"/>
            <p:cNvSpPr/>
            <p:nvPr/>
          </p:nvSpPr>
          <p:spPr>
            <a:xfrm>
              <a:off x="60120" y="262799"/>
              <a:ext cx="24480" cy="176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45" y="20366"/>
                  </a:moveTo>
                  <a:lnTo>
                    <a:pt x="2731" y="16354"/>
                  </a:lnTo>
                  <a:lnTo>
                    <a:pt x="5214" y="13577"/>
                  </a:lnTo>
                  <a:lnTo>
                    <a:pt x="8441" y="11109"/>
                  </a:lnTo>
                  <a:lnTo>
                    <a:pt x="9931" y="9874"/>
                  </a:lnTo>
                  <a:lnTo>
                    <a:pt x="11669" y="9566"/>
                  </a:lnTo>
                  <a:lnTo>
                    <a:pt x="13655" y="8949"/>
                  </a:lnTo>
                  <a:lnTo>
                    <a:pt x="15641" y="9566"/>
                  </a:lnTo>
                  <a:lnTo>
                    <a:pt x="17379" y="11109"/>
                  </a:lnTo>
                  <a:lnTo>
                    <a:pt x="18372" y="12651"/>
                  </a:lnTo>
                  <a:lnTo>
                    <a:pt x="19366" y="13886"/>
                  </a:lnTo>
                  <a:lnTo>
                    <a:pt x="20110" y="16354"/>
                  </a:lnTo>
                  <a:lnTo>
                    <a:pt x="21352" y="20983"/>
                  </a:lnTo>
                  <a:lnTo>
                    <a:pt x="21352" y="21600"/>
                  </a:lnTo>
                  <a:lnTo>
                    <a:pt x="21600" y="20366"/>
                  </a:lnTo>
                  <a:lnTo>
                    <a:pt x="21600" y="12651"/>
                  </a:lnTo>
                  <a:lnTo>
                    <a:pt x="20359" y="8023"/>
                  </a:lnTo>
                  <a:lnTo>
                    <a:pt x="20110" y="6171"/>
                  </a:lnTo>
                  <a:lnTo>
                    <a:pt x="18869" y="4011"/>
                  </a:lnTo>
                  <a:lnTo>
                    <a:pt x="17628" y="2160"/>
                  </a:lnTo>
                  <a:lnTo>
                    <a:pt x="16386" y="926"/>
                  </a:lnTo>
                  <a:lnTo>
                    <a:pt x="14400" y="0"/>
                  </a:lnTo>
                  <a:lnTo>
                    <a:pt x="12414" y="0"/>
                  </a:lnTo>
                  <a:lnTo>
                    <a:pt x="10428" y="617"/>
                  </a:lnTo>
                  <a:lnTo>
                    <a:pt x="8938" y="926"/>
                  </a:lnTo>
                  <a:lnTo>
                    <a:pt x="6952" y="2469"/>
                  </a:lnTo>
                  <a:lnTo>
                    <a:pt x="5214" y="4011"/>
                  </a:lnTo>
                  <a:lnTo>
                    <a:pt x="2731" y="7406"/>
                  </a:lnTo>
                  <a:lnTo>
                    <a:pt x="497" y="11417"/>
                  </a:lnTo>
                  <a:lnTo>
                    <a:pt x="0" y="12960"/>
                  </a:lnTo>
                  <a:lnTo>
                    <a:pt x="0" y="14503"/>
                  </a:lnTo>
                  <a:lnTo>
                    <a:pt x="497" y="17589"/>
                  </a:lnTo>
                  <a:lnTo>
                    <a:pt x="497" y="18823"/>
                  </a:lnTo>
                  <a:lnTo>
                    <a:pt x="745" y="20366"/>
                  </a:lnTo>
                  <a:close/>
                </a:path>
              </a:pathLst>
            </a:custGeom>
            <a:solidFill>
              <a:srgbClr val="BFD2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42" name="Freeform 64"/>
            <p:cNvSpPr/>
            <p:nvPr/>
          </p:nvSpPr>
          <p:spPr>
            <a:xfrm>
              <a:off x="60480" y="272879"/>
              <a:ext cx="22680" cy="19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671" y="20233"/>
                  </a:moveTo>
                  <a:lnTo>
                    <a:pt x="11210" y="21327"/>
                  </a:lnTo>
                  <a:lnTo>
                    <a:pt x="9023" y="21600"/>
                  </a:lnTo>
                  <a:lnTo>
                    <a:pt x="6835" y="21600"/>
                  </a:lnTo>
                  <a:lnTo>
                    <a:pt x="4922" y="21327"/>
                  </a:lnTo>
                  <a:lnTo>
                    <a:pt x="3554" y="20233"/>
                  </a:lnTo>
                  <a:lnTo>
                    <a:pt x="2187" y="19413"/>
                  </a:lnTo>
                  <a:lnTo>
                    <a:pt x="1367" y="18046"/>
                  </a:lnTo>
                  <a:lnTo>
                    <a:pt x="547" y="16952"/>
                  </a:lnTo>
                  <a:lnTo>
                    <a:pt x="0" y="15585"/>
                  </a:lnTo>
                  <a:lnTo>
                    <a:pt x="0" y="12030"/>
                  </a:lnTo>
                  <a:lnTo>
                    <a:pt x="547" y="10116"/>
                  </a:lnTo>
                  <a:lnTo>
                    <a:pt x="1367" y="8476"/>
                  </a:lnTo>
                  <a:lnTo>
                    <a:pt x="2187" y="6562"/>
                  </a:lnTo>
                  <a:lnTo>
                    <a:pt x="4101" y="5468"/>
                  </a:lnTo>
                  <a:lnTo>
                    <a:pt x="5468" y="3554"/>
                  </a:lnTo>
                  <a:lnTo>
                    <a:pt x="9023" y="1367"/>
                  </a:lnTo>
                  <a:lnTo>
                    <a:pt x="12030" y="547"/>
                  </a:lnTo>
                  <a:lnTo>
                    <a:pt x="14765" y="0"/>
                  </a:lnTo>
                  <a:lnTo>
                    <a:pt x="16952" y="547"/>
                  </a:lnTo>
                  <a:lnTo>
                    <a:pt x="19139" y="1367"/>
                  </a:lnTo>
                  <a:lnTo>
                    <a:pt x="20506" y="3281"/>
                  </a:lnTo>
                  <a:lnTo>
                    <a:pt x="21327" y="4922"/>
                  </a:lnTo>
                  <a:lnTo>
                    <a:pt x="21600" y="7109"/>
                  </a:lnTo>
                  <a:lnTo>
                    <a:pt x="21600" y="9296"/>
                  </a:lnTo>
                  <a:lnTo>
                    <a:pt x="21327" y="11484"/>
                  </a:lnTo>
                  <a:lnTo>
                    <a:pt x="20506" y="13671"/>
                  </a:lnTo>
                  <a:lnTo>
                    <a:pt x="19139" y="15585"/>
                  </a:lnTo>
                  <a:lnTo>
                    <a:pt x="16952" y="17225"/>
                  </a:lnTo>
                  <a:lnTo>
                    <a:pt x="14765" y="18046"/>
                  </a:lnTo>
                  <a:lnTo>
                    <a:pt x="11484" y="18592"/>
                  </a:lnTo>
                  <a:lnTo>
                    <a:pt x="8476" y="18592"/>
                  </a:lnTo>
                  <a:lnTo>
                    <a:pt x="13671" y="20233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43" name="Freeform 65"/>
            <p:cNvSpPr/>
            <p:nvPr/>
          </p:nvSpPr>
          <p:spPr>
            <a:xfrm>
              <a:off x="125229" y="2893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323" y="17400"/>
                  </a:moveTo>
                  <a:lnTo>
                    <a:pt x="9969" y="19800"/>
                  </a:lnTo>
                  <a:lnTo>
                    <a:pt x="18277" y="21600"/>
                  </a:lnTo>
                  <a:lnTo>
                    <a:pt x="21600" y="18600"/>
                  </a:lnTo>
                  <a:lnTo>
                    <a:pt x="21600" y="6000"/>
                  </a:lnTo>
                  <a:lnTo>
                    <a:pt x="18277" y="3000"/>
                  </a:lnTo>
                  <a:lnTo>
                    <a:pt x="9969" y="1200"/>
                  </a:lnTo>
                  <a:lnTo>
                    <a:pt x="3323" y="0"/>
                  </a:lnTo>
                  <a:lnTo>
                    <a:pt x="3323" y="4200"/>
                  </a:lnTo>
                  <a:lnTo>
                    <a:pt x="0" y="9000"/>
                  </a:lnTo>
                  <a:lnTo>
                    <a:pt x="3323" y="15600"/>
                  </a:lnTo>
                  <a:lnTo>
                    <a:pt x="3323" y="174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44" name="Freeform 66"/>
            <p:cNvSpPr/>
            <p:nvPr/>
          </p:nvSpPr>
          <p:spPr>
            <a:xfrm>
              <a:off x="118799" y="288719"/>
              <a:ext cx="31321" cy="2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00" y="589"/>
                  </a:moveTo>
                  <a:lnTo>
                    <a:pt x="0" y="6087"/>
                  </a:lnTo>
                  <a:lnTo>
                    <a:pt x="0" y="8836"/>
                  </a:lnTo>
                  <a:lnTo>
                    <a:pt x="400" y="11782"/>
                  </a:lnTo>
                  <a:lnTo>
                    <a:pt x="1000" y="14531"/>
                  </a:lnTo>
                  <a:lnTo>
                    <a:pt x="2400" y="16887"/>
                  </a:lnTo>
                  <a:lnTo>
                    <a:pt x="4000" y="19047"/>
                  </a:lnTo>
                  <a:lnTo>
                    <a:pt x="5200" y="20029"/>
                  </a:lnTo>
                  <a:lnTo>
                    <a:pt x="6600" y="20618"/>
                  </a:lnTo>
                  <a:lnTo>
                    <a:pt x="8200" y="21207"/>
                  </a:lnTo>
                  <a:lnTo>
                    <a:pt x="9400" y="21600"/>
                  </a:lnTo>
                  <a:lnTo>
                    <a:pt x="11000" y="21600"/>
                  </a:lnTo>
                  <a:lnTo>
                    <a:pt x="12400" y="21207"/>
                  </a:lnTo>
                  <a:lnTo>
                    <a:pt x="13600" y="20618"/>
                  </a:lnTo>
                  <a:lnTo>
                    <a:pt x="14600" y="20029"/>
                  </a:lnTo>
                  <a:lnTo>
                    <a:pt x="16800" y="17673"/>
                  </a:lnTo>
                  <a:lnTo>
                    <a:pt x="18400" y="15513"/>
                  </a:lnTo>
                  <a:lnTo>
                    <a:pt x="20000" y="12764"/>
                  </a:lnTo>
                  <a:lnTo>
                    <a:pt x="21000" y="9818"/>
                  </a:lnTo>
                  <a:lnTo>
                    <a:pt x="21600" y="7265"/>
                  </a:lnTo>
                  <a:lnTo>
                    <a:pt x="21600" y="2160"/>
                  </a:lnTo>
                  <a:lnTo>
                    <a:pt x="21400" y="1964"/>
                  </a:lnTo>
                  <a:lnTo>
                    <a:pt x="21400" y="2160"/>
                  </a:lnTo>
                  <a:lnTo>
                    <a:pt x="20600" y="4516"/>
                  </a:lnTo>
                  <a:lnTo>
                    <a:pt x="20000" y="6676"/>
                  </a:lnTo>
                  <a:lnTo>
                    <a:pt x="19000" y="8836"/>
                  </a:lnTo>
                  <a:lnTo>
                    <a:pt x="17800" y="10800"/>
                  </a:lnTo>
                  <a:lnTo>
                    <a:pt x="16600" y="12371"/>
                  </a:lnTo>
                  <a:lnTo>
                    <a:pt x="14800" y="13549"/>
                  </a:lnTo>
                  <a:lnTo>
                    <a:pt x="13000" y="14924"/>
                  </a:lnTo>
                  <a:lnTo>
                    <a:pt x="10400" y="15316"/>
                  </a:lnTo>
                  <a:lnTo>
                    <a:pt x="8400" y="15316"/>
                  </a:lnTo>
                  <a:lnTo>
                    <a:pt x="6800" y="14924"/>
                  </a:lnTo>
                  <a:lnTo>
                    <a:pt x="4800" y="13942"/>
                  </a:lnTo>
                  <a:lnTo>
                    <a:pt x="3600" y="12764"/>
                  </a:lnTo>
                  <a:lnTo>
                    <a:pt x="2400" y="11193"/>
                  </a:lnTo>
                  <a:lnTo>
                    <a:pt x="1400" y="9229"/>
                  </a:lnTo>
                  <a:lnTo>
                    <a:pt x="1000" y="7658"/>
                  </a:lnTo>
                  <a:lnTo>
                    <a:pt x="1000" y="1571"/>
                  </a:lnTo>
                  <a:lnTo>
                    <a:pt x="800" y="589"/>
                  </a:lnTo>
                  <a:lnTo>
                    <a:pt x="800" y="0"/>
                  </a:lnTo>
                  <a:lnTo>
                    <a:pt x="800" y="589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45" name="Freeform 67"/>
            <p:cNvSpPr/>
            <p:nvPr/>
          </p:nvSpPr>
          <p:spPr>
            <a:xfrm>
              <a:off x="123479" y="275039"/>
              <a:ext cx="25561" cy="176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93" y="20661"/>
                  </a:moveTo>
                  <a:lnTo>
                    <a:pt x="2979" y="16591"/>
                  </a:lnTo>
                  <a:lnTo>
                    <a:pt x="5214" y="13461"/>
                  </a:lnTo>
                  <a:lnTo>
                    <a:pt x="8441" y="10957"/>
                  </a:lnTo>
                  <a:lnTo>
                    <a:pt x="10179" y="10017"/>
                  </a:lnTo>
                  <a:lnTo>
                    <a:pt x="11669" y="9391"/>
                  </a:lnTo>
                  <a:lnTo>
                    <a:pt x="13655" y="9078"/>
                  </a:lnTo>
                  <a:lnTo>
                    <a:pt x="15641" y="9391"/>
                  </a:lnTo>
                  <a:lnTo>
                    <a:pt x="17379" y="10957"/>
                  </a:lnTo>
                  <a:lnTo>
                    <a:pt x="18621" y="12522"/>
                  </a:lnTo>
                  <a:lnTo>
                    <a:pt x="19366" y="14087"/>
                  </a:lnTo>
                  <a:lnTo>
                    <a:pt x="20110" y="16591"/>
                  </a:lnTo>
                  <a:lnTo>
                    <a:pt x="21352" y="20974"/>
                  </a:lnTo>
                  <a:lnTo>
                    <a:pt x="21352" y="21600"/>
                  </a:lnTo>
                  <a:lnTo>
                    <a:pt x="21600" y="20661"/>
                  </a:lnTo>
                  <a:lnTo>
                    <a:pt x="21600" y="12522"/>
                  </a:lnTo>
                  <a:lnTo>
                    <a:pt x="20607" y="7826"/>
                  </a:lnTo>
                  <a:lnTo>
                    <a:pt x="20110" y="5948"/>
                  </a:lnTo>
                  <a:lnTo>
                    <a:pt x="18869" y="3757"/>
                  </a:lnTo>
                  <a:lnTo>
                    <a:pt x="17628" y="1878"/>
                  </a:lnTo>
                  <a:lnTo>
                    <a:pt x="16634" y="939"/>
                  </a:lnTo>
                  <a:lnTo>
                    <a:pt x="14400" y="0"/>
                  </a:lnTo>
                  <a:lnTo>
                    <a:pt x="12414" y="0"/>
                  </a:lnTo>
                  <a:lnTo>
                    <a:pt x="10428" y="313"/>
                  </a:lnTo>
                  <a:lnTo>
                    <a:pt x="8938" y="939"/>
                  </a:lnTo>
                  <a:lnTo>
                    <a:pt x="6952" y="2504"/>
                  </a:lnTo>
                  <a:lnTo>
                    <a:pt x="5214" y="3757"/>
                  </a:lnTo>
                  <a:lnTo>
                    <a:pt x="2979" y="7513"/>
                  </a:lnTo>
                  <a:lnTo>
                    <a:pt x="497" y="11583"/>
                  </a:lnTo>
                  <a:lnTo>
                    <a:pt x="0" y="12835"/>
                  </a:lnTo>
                  <a:lnTo>
                    <a:pt x="0" y="14400"/>
                  </a:lnTo>
                  <a:lnTo>
                    <a:pt x="497" y="17530"/>
                  </a:lnTo>
                  <a:lnTo>
                    <a:pt x="497" y="19096"/>
                  </a:lnTo>
                  <a:lnTo>
                    <a:pt x="993" y="20661"/>
                  </a:lnTo>
                  <a:close/>
                </a:path>
              </a:pathLst>
            </a:custGeom>
            <a:solidFill>
              <a:srgbClr val="BFD2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46" name="Freeform 68"/>
            <p:cNvSpPr/>
            <p:nvPr/>
          </p:nvSpPr>
          <p:spPr>
            <a:xfrm>
              <a:off x="124559" y="284759"/>
              <a:ext cx="22321" cy="19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671" y="20233"/>
                  </a:moveTo>
                  <a:lnTo>
                    <a:pt x="10937" y="21053"/>
                  </a:lnTo>
                  <a:lnTo>
                    <a:pt x="8749" y="21600"/>
                  </a:lnTo>
                  <a:lnTo>
                    <a:pt x="6562" y="21600"/>
                  </a:lnTo>
                  <a:lnTo>
                    <a:pt x="4648" y="21053"/>
                  </a:lnTo>
                  <a:lnTo>
                    <a:pt x="3554" y="20233"/>
                  </a:lnTo>
                  <a:lnTo>
                    <a:pt x="2187" y="19413"/>
                  </a:lnTo>
                  <a:lnTo>
                    <a:pt x="1094" y="18046"/>
                  </a:lnTo>
                  <a:lnTo>
                    <a:pt x="273" y="16678"/>
                  </a:lnTo>
                  <a:lnTo>
                    <a:pt x="0" y="15311"/>
                  </a:lnTo>
                  <a:lnTo>
                    <a:pt x="0" y="11757"/>
                  </a:lnTo>
                  <a:lnTo>
                    <a:pt x="273" y="10116"/>
                  </a:lnTo>
                  <a:lnTo>
                    <a:pt x="1094" y="8203"/>
                  </a:lnTo>
                  <a:lnTo>
                    <a:pt x="2187" y="6562"/>
                  </a:lnTo>
                  <a:lnTo>
                    <a:pt x="3828" y="5195"/>
                  </a:lnTo>
                  <a:lnTo>
                    <a:pt x="5195" y="3554"/>
                  </a:lnTo>
                  <a:lnTo>
                    <a:pt x="8749" y="1094"/>
                  </a:lnTo>
                  <a:lnTo>
                    <a:pt x="11757" y="273"/>
                  </a:lnTo>
                  <a:lnTo>
                    <a:pt x="14491" y="0"/>
                  </a:lnTo>
                  <a:lnTo>
                    <a:pt x="16678" y="273"/>
                  </a:lnTo>
                  <a:lnTo>
                    <a:pt x="18866" y="1094"/>
                  </a:lnTo>
                  <a:lnTo>
                    <a:pt x="20233" y="3008"/>
                  </a:lnTo>
                  <a:lnTo>
                    <a:pt x="21053" y="4648"/>
                  </a:lnTo>
                  <a:lnTo>
                    <a:pt x="21600" y="6835"/>
                  </a:lnTo>
                  <a:lnTo>
                    <a:pt x="21600" y="9296"/>
                  </a:lnTo>
                  <a:lnTo>
                    <a:pt x="21053" y="11484"/>
                  </a:lnTo>
                  <a:lnTo>
                    <a:pt x="20233" y="13671"/>
                  </a:lnTo>
                  <a:lnTo>
                    <a:pt x="18866" y="15311"/>
                  </a:lnTo>
                  <a:lnTo>
                    <a:pt x="16678" y="17225"/>
                  </a:lnTo>
                  <a:lnTo>
                    <a:pt x="14491" y="18046"/>
                  </a:lnTo>
                  <a:lnTo>
                    <a:pt x="11484" y="18319"/>
                  </a:lnTo>
                  <a:lnTo>
                    <a:pt x="8203" y="18319"/>
                  </a:lnTo>
                  <a:lnTo>
                    <a:pt x="13671" y="20233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47" name="Freeform 69"/>
            <p:cNvSpPr/>
            <p:nvPr/>
          </p:nvSpPr>
          <p:spPr>
            <a:xfrm>
              <a:off x="50760" y="380519"/>
              <a:ext cx="30240" cy="28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672" y="20432"/>
                  </a:moveTo>
                  <a:lnTo>
                    <a:pt x="12430" y="21405"/>
                  </a:lnTo>
                  <a:lnTo>
                    <a:pt x="10189" y="21600"/>
                  </a:lnTo>
                  <a:lnTo>
                    <a:pt x="8151" y="21600"/>
                  </a:lnTo>
                  <a:lnTo>
                    <a:pt x="6113" y="21405"/>
                  </a:lnTo>
                  <a:lnTo>
                    <a:pt x="4483" y="20822"/>
                  </a:lnTo>
                  <a:lnTo>
                    <a:pt x="3260" y="19459"/>
                  </a:lnTo>
                  <a:lnTo>
                    <a:pt x="1834" y="18486"/>
                  </a:lnTo>
                  <a:lnTo>
                    <a:pt x="815" y="16930"/>
                  </a:lnTo>
                  <a:lnTo>
                    <a:pt x="611" y="15373"/>
                  </a:lnTo>
                  <a:lnTo>
                    <a:pt x="204" y="13816"/>
                  </a:lnTo>
                  <a:lnTo>
                    <a:pt x="0" y="11870"/>
                  </a:lnTo>
                  <a:lnTo>
                    <a:pt x="204" y="10314"/>
                  </a:lnTo>
                  <a:lnTo>
                    <a:pt x="815" y="8562"/>
                  </a:lnTo>
                  <a:lnTo>
                    <a:pt x="1834" y="7005"/>
                  </a:lnTo>
                  <a:lnTo>
                    <a:pt x="3260" y="5059"/>
                  </a:lnTo>
                  <a:lnTo>
                    <a:pt x="8151" y="1557"/>
                  </a:lnTo>
                  <a:lnTo>
                    <a:pt x="11004" y="389"/>
                  </a:lnTo>
                  <a:lnTo>
                    <a:pt x="12430" y="0"/>
                  </a:lnTo>
                  <a:lnTo>
                    <a:pt x="13653" y="0"/>
                  </a:lnTo>
                  <a:lnTo>
                    <a:pt x="16098" y="389"/>
                  </a:lnTo>
                  <a:lnTo>
                    <a:pt x="17932" y="1362"/>
                  </a:lnTo>
                  <a:lnTo>
                    <a:pt x="19562" y="2919"/>
                  </a:lnTo>
                  <a:lnTo>
                    <a:pt x="20581" y="4670"/>
                  </a:lnTo>
                  <a:lnTo>
                    <a:pt x="21192" y="7005"/>
                  </a:lnTo>
                  <a:lnTo>
                    <a:pt x="21600" y="9146"/>
                  </a:lnTo>
                  <a:lnTo>
                    <a:pt x="21600" y="11286"/>
                  </a:lnTo>
                  <a:lnTo>
                    <a:pt x="20581" y="13427"/>
                  </a:lnTo>
                  <a:lnTo>
                    <a:pt x="19562" y="15373"/>
                  </a:lnTo>
                  <a:lnTo>
                    <a:pt x="17728" y="16930"/>
                  </a:lnTo>
                  <a:lnTo>
                    <a:pt x="15283" y="18292"/>
                  </a:lnTo>
                  <a:lnTo>
                    <a:pt x="14060" y="18486"/>
                  </a:lnTo>
                  <a:lnTo>
                    <a:pt x="9170" y="18486"/>
                  </a:lnTo>
                  <a:lnTo>
                    <a:pt x="14672" y="20432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48" name="Freeform 70"/>
            <p:cNvSpPr/>
            <p:nvPr/>
          </p:nvSpPr>
          <p:spPr>
            <a:xfrm>
              <a:off x="51480" y="392399"/>
              <a:ext cx="35280" cy="30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07"/>
                  </a:moveTo>
                  <a:lnTo>
                    <a:pt x="0" y="4917"/>
                  </a:lnTo>
                  <a:lnTo>
                    <a:pt x="357" y="7727"/>
                  </a:lnTo>
                  <a:lnTo>
                    <a:pt x="536" y="10888"/>
                  </a:lnTo>
                  <a:lnTo>
                    <a:pt x="1428" y="13698"/>
                  </a:lnTo>
                  <a:lnTo>
                    <a:pt x="2678" y="16156"/>
                  </a:lnTo>
                  <a:lnTo>
                    <a:pt x="3213" y="17385"/>
                  </a:lnTo>
                  <a:lnTo>
                    <a:pt x="4106" y="18439"/>
                  </a:lnTo>
                  <a:lnTo>
                    <a:pt x="5177" y="19317"/>
                  </a:lnTo>
                  <a:lnTo>
                    <a:pt x="6426" y="20195"/>
                  </a:lnTo>
                  <a:lnTo>
                    <a:pt x="7855" y="21073"/>
                  </a:lnTo>
                  <a:lnTo>
                    <a:pt x="9283" y="21249"/>
                  </a:lnTo>
                  <a:lnTo>
                    <a:pt x="10711" y="21600"/>
                  </a:lnTo>
                  <a:lnTo>
                    <a:pt x="12317" y="21600"/>
                  </a:lnTo>
                  <a:lnTo>
                    <a:pt x="13567" y="21249"/>
                  </a:lnTo>
                  <a:lnTo>
                    <a:pt x="14638" y="20722"/>
                  </a:lnTo>
                  <a:lnTo>
                    <a:pt x="15888" y="20195"/>
                  </a:lnTo>
                  <a:lnTo>
                    <a:pt x="16959" y="18966"/>
                  </a:lnTo>
                  <a:lnTo>
                    <a:pt x="18387" y="16683"/>
                  </a:lnTo>
                  <a:lnTo>
                    <a:pt x="19815" y="14224"/>
                  </a:lnTo>
                  <a:lnTo>
                    <a:pt x="20707" y="11063"/>
                  </a:lnTo>
                  <a:lnTo>
                    <a:pt x="21243" y="8254"/>
                  </a:lnTo>
                  <a:lnTo>
                    <a:pt x="21600" y="5795"/>
                  </a:lnTo>
                  <a:lnTo>
                    <a:pt x="21243" y="2634"/>
                  </a:lnTo>
                  <a:lnTo>
                    <a:pt x="21064" y="1405"/>
                  </a:lnTo>
                  <a:lnTo>
                    <a:pt x="21064" y="2634"/>
                  </a:lnTo>
                  <a:lnTo>
                    <a:pt x="20707" y="4917"/>
                  </a:lnTo>
                  <a:lnTo>
                    <a:pt x="20172" y="7200"/>
                  </a:lnTo>
                  <a:lnTo>
                    <a:pt x="19279" y="9132"/>
                  </a:lnTo>
                  <a:lnTo>
                    <a:pt x="18208" y="11063"/>
                  </a:lnTo>
                  <a:lnTo>
                    <a:pt x="16959" y="12820"/>
                  </a:lnTo>
                  <a:lnTo>
                    <a:pt x="15352" y="14224"/>
                  </a:lnTo>
                  <a:lnTo>
                    <a:pt x="13210" y="15102"/>
                  </a:lnTo>
                  <a:lnTo>
                    <a:pt x="10889" y="15278"/>
                  </a:lnTo>
                  <a:lnTo>
                    <a:pt x="8926" y="15102"/>
                  </a:lnTo>
                  <a:lnTo>
                    <a:pt x="6962" y="14400"/>
                  </a:lnTo>
                  <a:lnTo>
                    <a:pt x="5177" y="12995"/>
                  </a:lnTo>
                  <a:lnTo>
                    <a:pt x="3570" y="11590"/>
                  </a:lnTo>
                  <a:lnTo>
                    <a:pt x="2321" y="9659"/>
                  </a:lnTo>
                  <a:lnTo>
                    <a:pt x="1428" y="7727"/>
                  </a:lnTo>
                  <a:lnTo>
                    <a:pt x="893" y="5795"/>
                  </a:lnTo>
                  <a:lnTo>
                    <a:pt x="536" y="3688"/>
                  </a:lnTo>
                  <a:lnTo>
                    <a:pt x="357" y="351"/>
                  </a:lnTo>
                  <a:lnTo>
                    <a:pt x="357" y="0"/>
                  </a:lnTo>
                  <a:lnTo>
                    <a:pt x="0" y="2107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49" name="Freeform 71"/>
            <p:cNvSpPr/>
            <p:nvPr/>
          </p:nvSpPr>
          <p:spPr>
            <a:xfrm>
              <a:off x="55800" y="375839"/>
              <a:ext cx="28081" cy="201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1" y="21330"/>
                  </a:moveTo>
                  <a:lnTo>
                    <a:pt x="1984" y="17280"/>
                  </a:lnTo>
                  <a:lnTo>
                    <a:pt x="4629" y="13770"/>
                  </a:lnTo>
                  <a:lnTo>
                    <a:pt x="5510" y="12690"/>
                  </a:lnTo>
                  <a:lnTo>
                    <a:pt x="7494" y="11340"/>
                  </a:lnTo>
                  <a:lnTo>
                    <a:pt x="8816" y="10530"/>
                  </a:lnTo>
                  <a:lnTo>
                    <a:pt x="10580" y="9990"/>
                  </a:lnTo>
                  <a:lnTo>
                    <a:pt x="12784" y="9450"/>
                  </a:lnTo>
                  <a:lnTo>
                    <a:pt x="14547" y="9990"/>
                  </a:lnTo>
                  <a:lnTo>
                    <a:pt x="16310" y="11340"/>
                  </a:lnTo>
                  <a:lnTo>
                    <a:pt x="17633" y="12960"/>
                  </a:lnTo>
                  <a:lnTo>
                    <a:pt x="18735" y="14850"/>
                  </a:lnTo>
                  <a:lnTo>
                    <a:pt x="19396" y="17010"/>
                  </a:lnTo>
                  <a:lnTo>
                    <a:pt x="20939" y="21600"/>
                  </a:lnTo>
                  <a:lnTo>
                    <a:pt x="21600" y="18360"/>
                  </a:lnTo>
                  <a:lnTo>
                    <a:pt x="21600" y="15120"/>
                  </a:lnTo>
                  <a:lnTo>
                    <a:pt x="21159" y="12150"/>
                  </a:lnTo>
                  <a:lnTo>
                    <a:pt x="19176" y="5670"/>
                  </a:lnTo>
                  <a:lnTo>
                    <a:pt x="18073" y="3780"/>
                  </a:lnTo>
                  <a:lnTo>
                    <a:pt x="16531" y="2160"/>
                  </a:lnTo>
                  <a:lnTo>
                    <a:pt x="15208" y="810"/>
                  </a:lnTo>
                  <a:lnTo>
                    <a:pt x="13445" y="270"/>
                  </a:lnTo>
                  <a:lnTo>
                    <a:pt x="11241" y="0"/>
                  </a:lnTo>
                  <a:lnTo>
                    <a:pt x="9478" y="270"/>
                  </a:lnTo>
                  <a:lnTo>
                    <a:pt x="7714" y="1350"/>
                  </a:lnTo>
                  <a:lnTo>
                    <a:pt x="5951" y="2700"/>
                  </a:lnTo>
                  <a:lnTo>
                    <a:pt x="4629" y="4320"/>
                  </a:lnTo>
                  <a:lnTo>
                    <a:pt x="3086" y="5940"/>
                  </a:lnTo>
                  <a:lnTo>
                    <a:pt x="1984" y="8100"/>
                  </a:lnTo>
                  <a:lnTo>
                    <a:pt x="220" y="12150"/>
                  </a:lnTo>
                  <a:lnTo>
                    <a:pt x="0" y="13500"/>
                  </a:lnTo>
                  <a:lnTo>
                    <a:pt x="0" y="17820"/>
                  </a:lnTo>
                  <a:lnTo>
                    <a:pt x="220" y="19980"/>
                  </a:lnTo>
                  <a:lnTo>
                    <a:pt x="661" y="21330"/>
                  </a:lnTo>
                  <a:close/>
                </a:path>
              </a:pathLst>
            </a:custGeom>
            <a:solidFill>
              <a:srgbClr val="BFD2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50" name="Freeform 72"/>
            <p:cNvSpPr/>
            <p:nvPr/>
          </p:nvSpPr>
          <p:spPr>
            <a:xfrm>
              <a:off x="120239" y="381599"/>
              <a:ext cx="31321" cy="28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672" y="20262"/>
                  </a:moveTo>
                  <a:lnTo>
                    <a:pt x="12430" y="21027"/>
                  </a:lnTo>
                  <a:lnTo>
                    <a:pt x="10189" y="21600"/>
                  </a:lnTo>
                  <a:lnTo>
                    <a:pt x="7743" y="21600"/>
                  </a:lnTo>
                  <a:lnTo>
                    <a:pt x="6113" y="21027"/>
                  </a:lnTo>
                  <a:lnTo>
                    <a:pt x="2853" y="19497"/>
                  </a:lnTo>
                  <a:lnTo>
                    <a:pt x="1834" y="18159"/>
                  </a:lnTo>
                  <a:lnTo>
                    <a:pt x="1019" y="17012"/>
                  </a:lnTo>
                  <a:lnTo>
                    <a:pt x="204" y="15483"/>
                  </a:lnTo>
                  <a:lnTo>
                    <a:pt x="0" y="13954"/>
                  </a:lnTo>
                  <a:lnTo>
                    <a:pt x="0" y="12042"/>
                  </a:lnTo>
                  <a:lnTo>
                    <a:pt x="204" y="10513"/>
                  </a:lnTo>
                  <a:lnTo>
                    <a:pt x="1834" y="6690"/>
                  </a:lnTo>
                  <a:lnTo>
                    <a:pt x="2853" y="5161"/>
                  </a:lnTo>
                  <a:lnTo>
                    <a:pt x="4483" y="3632"/>
                  </a:lnTo>
                  <a:lnTo>
                    <a:pt x="7743" y="1529"/>
                  </a:lnTo>
                  <a:lnTo>
                    <a:pt x="10800" y="573"/>
                  </a:lnTo>
                  <a:lnTo>
                    <a:pt x="12430" y="382"/>
                  </a:lnTo>
                  <a:lnTo>
                    <a:pt x="13653" y="0"/>
                  </a:lnTo>
                  <a:lnTo>
                    <a:pt x="16098" y="573"/>
                  </a:lnTo>
                  <a:lnTo>
                    <a:pt x="17932" y="1529"/>
                  </a:lnTo>
                  <a:lnTo>
                    <a:pt x="19358" y="3058"/>
                  </a:lnTo>
                  <a:lnTo>
                    <a:pt x="20581" y="4588"/>
                  </a:lnTo>
                  <a:lnTo>
                    <a:pt x="21396" y="6690"/>
                  </a:lnTo>
                  <a:lnTo>
                    <a:pt x="21600" y="8984"/>
                  </a:lnTo>
                  <a:lnTo>
                    <a:pt x="21396" y="11469"/>
                  </a:lnTo>
                  <a:lnTo>
                    <a:pt x="20581" y="13572"/>
                  </a:lnTo>
                  <a:lnTo>
                    <a:pt x="19562" y="15483"/>
                  </a:lnTo>
                  <a:lnTo>
                    <a:pt x="17728" y="17012"/>
                  </a:lnTo>
                  <a:lnTo>
                    <a:pt x="15487" y="17777"/>
                  </a:lnTo>
                  <a:lnTo>
                    <a:pt x="14060" y="18542"/>
                  </a:lnTo>
                  <a:lnTo>
                    <a:pt x="9170" y="18542"/>
                  </a:lnTo>
                  <a:lnTo>
                    <a:pt x="14672" y="20262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51" name="Freeform 73"/>
            <p:cNvSpPr/>
            <p:nvPr/>
          </p:nvSpPr>
          <p:spPr>
            <a:xfrm>
              <a:off x="120599" y="393479"/>
              <a:ext cx="34561" cy="320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948"/>
                  </a:moveTo>
                  <a:lnTo>
                    <a:pt x="0" y="4603"/>
                  </a:lnTo>
                  <a:lnTo>
                    <a:pt x="360" y="7613"/>
                  </a:lnTo>
                  <a:lnTo>
                    <a:pt x="720" y="10446"/>
                  </a:lnTo>
                  <a:lnTo>
                    <a:pt x="1440" y="13279"/>
                  </a:lnTo>
                  <a:lnTo>
                    <a:pt x="2700" y="16289"/>
                  </a:lnTo>
                  <a:lnTo>
                    <a:pt x="3240" y="17351"/>
                  </a:lnTo>
                  <a:lnTo>
                    <a:pt x="4140" y="18590"/>
                  </a:lnTo>
                  <a:lnTo>
                    <a:pt x="5220" y="19298"/>
                  </a:lnTo>
                  <a:lnTo>
                    <a:pt x="6480" y="20184"/>
                  </a:lnTo>
                  <a:lnTo>
                    <a:pt x="7560" y="20715"/>
                  </a:lnTo>
                  <a:lnTo>
                    <a:pt x="9360" y="21423"/>
                  </a:lnTo>
                  <a:lnTo>
                    <a:pt x="10800" y="21600"/>
                  </a:lnTo>
                  <a:lnTo>
                    <a:pt x="12240" y="21600"/>
                  </a:lnTo>
                  <a:lnTo>
                    <a:pt x="13680" y="21423"/>
                  </a:lnTo>
                  <a:lnTo>
                    <a:pt x="14940" y="20715"/>
                  </a:lnTo>
                  <a:lnTo>
                    <a:pt x="16020" y="20007"/>
                  </a:lnTo>
                  <a:lnTo>
                    <a:pt x="17100" y="19121"/>
                  </a:lnTo>
                  <a:lnTo>
                    <a:pt x="18720" y="16820"/>
                  </a:lnTo>
                  <a:lnTo>
                    <a:pt x="19800" y="13987"/>
                  </a:lnTo>
                  <a:lnTo>
                    <a:pt x="20700" y="11154"/>
                  </a:lnTo>
                  <a:lnTo>
                    <a:pt x="21240" y="8144"/>
                  </a:lnTo>
                  <a:lnTo>
                    <a:pt x="21600" y="5666"/>
                  </a:lnTo>
                  <a:lnTo>
                    <a:pt x="21600" y="2302"/>
                  </a:lnTo>
                  <a:lnTo>
                    <a:pt x="21240" y="1416"/>
                  </a:lnTo>
                  <a:lnTo>
                    <a:pt x="21240" y="2479"/>
                  </a:lnTo>
                  <a:lnTo>
                    <a:pt x="20880" y="4780"/>
                  </a:lnTo>
                  <a:lnTo>
                    <a:pt x="20340" y="7082"/>
                  </a:lnTo>
                  <a:lnTo>
                    <a:pt x="19440" y="9030"/>
                  </a:lnTo>
                  <a:lnTo>
                    <a:pt x="18360" y="11154"/>
                  </a:lnTo>
                  <a:lnTo>
                    <a:pt x="17100" y="12748"/>
                  </a:lnTo>
                  <a:lnTo>
                    <a:pt x="15480" y="13987"/>
                  </a:lnTo>
                  <a:lnTo>
                    <a:pt x="13500" y="15049"/>
                  </a:lnTo>
                  <a:lnTo>
                    <a:pt x="11160" y="15403"/>
                  </a:lnTo>
                  <a:lnTo>
                    <a:pt x="8820" y="15049"/>
                  </a:lnTo>
                  <a:lnTo>
                    <a:pt x="7020" y="14164"/>
                  </a:lnTo>
                  <a:lnTo>
                    <a:pt x="5040" y="13102"/>
                  </a:lnTo>
                  <a:lnTo>
                    <a:pt x="3600" y="11331"/>
                  </a:lnTo>
                  <a:lnTo>
                    <a:pt x="2340" y="9738"/>
                  </a:lnTo>
                  <a:lnTo>
                    <a:pt x="1440" y="7613"/>
                  </a:lnTo>
                  <a:lnTo>
                    <a:pt x="900" y="5311"/>
                  </a:lnTo>
                  <a:lnTo>
                    <a:pt x="720" y="3364"/>
                  </a:lnTo>
                  <a:lnTo>
                    <a:pt x="360" y="177"/>
                  </a:lnTo>
                  <a:lnTo>
                    <a:pt x="360" y="0"/>
                  </a:lnTo>
                  <a:lnTo>
                    <a:pt x="0" y="0"/>
                  </a:lnTo>
                  <a:lnTo>
                    <a:pt x="0" y="194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52" name="Freeform 74"/>
            <p:cNvSpPr/>
            <p:nvPr/>
          </p:nvSpPr>
          <p:spPr>
            <a:xfrm>
              <a:off x="124919" y="376919"/>
              <a:ext cx="28081" cy="201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8" y="21600"/>
                  </a:moveTo>
                  <a:lnTo>
                    <a:pt x="2227" y="17772"/>
                  </a:lnTo>
                  <a:lnTo>
                    <a:pt x="4676" y="14218"/>
                  </a:lnTo>
                  <a:lnTo>
                    <a:pt x="5790" y="12851"/>
                  </a:lnTo>
                  <a:lnTo>
                    <a:pt x="7126" y="11484"/>
                  </a:lnTo>
                  <a:lnTo>
                    <a:pt x="10689" y="9843"/>
                  </a:lnTo>
                  <a:lnTo>
                    <a:pt x="12915" y="9843"/>
                  </a:lnTo>
                  <a:lnTo>
                    <a:pt x="14697" y="10116"/>
                  </a:lnTo>
                  <a:lnTo>
                    <a:pt x="16033" y="11484"/>
                  </a:lnTo>
                  <a:lnTo>
                    <a:pt x="17592" y="12851"/>
                  </a:lnTo>
                  <a:lnTo>
                    <a:pt x="18928" y="15038"/>
                  </a:lnTo>
                  <a:lnTo>
                    <a:pt x="19819" y="17225"/>
                  </a:lnTo>
                  <a:lnTo>
                    <a:pt x="21155" y="21600"/>
                  </a:lnTo>
                  <a:lnTo>
                    <a:pt x="21600" y="18592"/>
                  </a:lnTo>
                  <a:lnTo>
                    <a:pt x="21600" y="12304"/>
                  </a:lnTo>
                  <a:lnTo>
                    <a:pt x="20041" y="7929"/>
                  </a:lnTo>
                  <a:lnTo>
                    <a:pt x="18928" y="5742"/>
                  </a:lnTo>
                  <a:lnTo>
                    <a:pt x="17814" y="4101"/>
                  </a:lnTo>
                  <a:lnTo>
                    <a:pt x="16924" y="2187"/>
                  </a:lnTo>
                  <a:lnTo>
                    <a:pt x="15142" y="1094"/>
                  </a:lnTo>
                  <a:lnTo>
                    <a:pt x="13361" y="547"/>
                  </a:lnTo>
                  <a:lnTo>
                    <a:pt x="11357" y="0"/>
                  </a:lnTo>
                  <a:lnTo>
                    <a:pt x="9353" y="547"/>
                  </a:lnTo>
                  <a:lnTo>
                    <a:pt x="7571" y="1367"/>
                  </a:lnTo>
                  <a:lnTo>
                    <a:pt x="6012" y="2734"/>
                  </a:lnTo>
                  <a:lnTo>
                    <a:pt x="3118" y="6289"/>
                  </a:lnTo>
                  <a:lnTo>
                    <a:pt x="2227" y="7929"/>
                  </a:lnTo>
                  <a:lnTo>
                    <a:pt x="223" y="12304"/>
                  </a:lnTo>
                  <a:lnTo>
                    <a:pt x="0" y="13671"/>
                  </a:lnTo>
                  <a:lnTo>
                    <a:pt x="0" y="18046"/>
                  </a:lnTo>
                  <a:lnTo>
                    <a:pt x="223" y="20233"/>
                  </a:lnTo>
                  <a:lnTo>
                    <a:pt x="668" y="21600"/>
                  </a:lnTo>
                  <a:close/>
                </a:path>
              </a:pathLst>
            </a:custGeom>
            <a:solidFill>
              <a:srgbClr val="BFD2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53" name="Freeform 75"/>
            <p:cNvSpPr/>
            <p:nvPr/>
          </p:nvSpPr>
          <p:spPr>
            <a:xfrm>
              <a:off x="181439" y="380519"/>
              <a:ext cx="30241" cy="28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736" y="20432"/>
                  </a:moveTo>
                  <a:lnTo>
                    <a:pt x="12516" y="21405"/>
                  </a:lnTo>
                  <a:lnTo>
                    <a:pt x="10093" y="21600"/>
                  </a:lnTo>
                  <a:lnTo>
                    <a:pt x="7873" y="21600"/>
                  </a:lnTo>
                  <a:lnTo>
                    <a:pt x="6258" y="21405"/>
                  </a:lnTo>
                  <a:lnTo>
                    <a:pt x="4643" y="20822"/>
                  </a:lnTo>
                  <a:lnTo>
                    <a:pt x="3028" y="19459"/>
                  </a:lnTo>
                  <a:lnTo>
                    <a:pt x="2019" y="18486"/>
                  </a:lnTo>
                  <a:lnTo>
                    <a:pt x="1009" y="16930"/>
                  </a:lnTo>
                  <a:lnTo>
                    <a:pt x="404" y="15373"/>
                  </a:lnTo>
                  <a:lnTo>
                    <a:pt x="0" y="13816"/>
                  </a:lnTo>
                  <a:lnTo>
                    <a:pt x="0" y="11870"/>
                  </a:lnTo>
                  <a:lnTo>
                    <a:pt x="404" y="10314"/>
                  </a:lnTo>
                  <a:lnTo>
                    <a:pt x="1009" y="8562"/>
                  </a:lnTo>
                  <a:lnTo>
                    <a:pt x="2019" y="7005"/>
                  </a:lnTo>
                  <a:lnTo>
                    <a:pt x="3028" y="5059"/>
                  </a:lnTo>
                  <a:lnTo>
                    <a:pt x="7873" y="1557"/>
                  </a:lnTo>
                  <a:lnTo>
                    <a:pt x="10901" y="389"/>
                  </a:lnTo>
                  <a:lnTo>
                    <a:pt x="12516" y="0"/>
                  </a:lnTo>
                  <a:lnTo>
                    <a:pt x="13323" y="0"/>
                  </a:lnTo>
                  <a:lnTo>
                    <a:pt x="15948" y="389"/>
                  </a:lnTo>
                  <a:lnTo>
                    <a:pt x="17563" y="1362"/>
                  </a:lnTo>
                  <a:lnTo>
                    <a:pt x="19178" y="2919"/>
                  </a:lnTo>
                  <a:lnTo>
                    <a:pt x="20591" y="4670"/>
                  </a:lnTo>
                  <a:lnTo>
                    <a:pt x="21196" y="7005"/>
                  </a:lnTo>
                  <a:lnTo>
                    <a:pt x="21600" y="9146"/>
                  </a:lnTo>
                  <a:lnTo>
                    <a:pt x="21196" y="11286"/>
                  </a:lnTo>
                  <a:lnTo>
                    <a:pt x="20591" y="13427"/>
                  </a:lnTo>
                  <a:lnTo>
                    <a:pt x="19581" y="15373"/>
                  </a:lnTo>
                  <a:lnTo>
                    <a:pt x="17563" y="16930"/>
                  </a:lnTo>
                  <a:lnTo>
                    <a:pt x="15342" y="18292"/>
                  </a:lnTo>
                  <a:lnTo>
                    <a:pt x="14131" y="18486"/>
                  </a:lnTo>
                  <a:lnTo>
                    <a:pt x="9084" y="18486"/>
                  </a:lnTo>
                  <a:lnTo>
                    <a:pt x="14736" y="20432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54" name="Freeform 76"/>
            <p:cNvSpPr/>
            <p:nvPr/>
          </p:nvSpPr>
          <p:spPr>
            <a:xfrm>
              <a:off x="182159" y="392399"/>
              <a:ext cx="34561" cy="30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07"/>
                  </a:moveTo>
                  <a:lnTo>
                    <a:pt x="0" y="4917"/>
                  </a:lnTo>
                  <a:lnTo>
                    <a:pt x="363" y="7727"/>
                  </a:lnTo>
                  <a:lnTo>
                    <a:pt x="545" y="10888"/>
                  </a:lnTo>
                  <a:lnTo>
                    <a:pt x="1452" y="13698"/>
                  </a:lnTo>
                  <a:lnTo>
                    <a:pt x="2360" y="16156"/>
                  </a:lnTo>
                  <a:lnTo>
                    <a:pt x="3267" y="17385"/>
                  </a:lnTo>
                  <a:lnTo>
                    <a:pt x="4175" y="18439"/>
                  </a:lnTo>
                  <a:lnTo>
                    <a:pt x="6353" y="20195"/>
                  </a:lnTo>
                  <a:lnTo>
                    <a:pt x="7624" y="21073"/>
                  </a:lnTo>
                  <a:lnTo>
                    <a:pt x="9439" y="21249"/>
                  </a:lnTo>
                  <a:lnTo>
                    <a:pt x="10891" y="21600"/>
                  </a:lnTo>
                  <a:lnTo>
                    <a:pt x="12343" y="21600"/>
                  </a:lnTo>
                  <a:lnTo>
                    <a:pt x="13795" y="21249"/>
                  </a:lnTo>
                  <a:lnTo>
                    <a:pt x="14884" y="20722"/>
                  </a:lnTo>
                  <a:lnTo>
                    <a:pt x="16155" y="20195"/>
                  </a:lnTo>
                  <a:lnTo>
                    <a:pt x="16881" y="18966"/>
                  </a:lnTo>
                  <a:lnTo>
                    <a:pt x="18696" y="16683"/>
                  </a:lnTo>
                  <a:lnTo>
                    <a:pt x="19966" y="14224"/>
                  </a:lnTo>
                  <a:lnTo>
                    <a:pt x="20692" y="11063"/>
                  </a:lnTo>
                  <a:lnTo>
                    <a:pt x="21418" y="8254"/>
                  </a:lnTo>
                  <a:lnTo>
                    <a:pt x="21600" y="5795"/>
                  </a:lnTo>
                  <a:lnTo>
                    <a:pt x="21600" y="2634"/>
                  </a:lnTo>
                  <a:lnTo>
                    <a:pt x="21418" y="1405"/>
                  </a:lnTo>
                  <a:lnTo>
                    <a:pt x="21055" y="2634"/>
                  </a:lnTo>
                  <a:lnTo>
                    <a:pt x="21055" y="4917"/>
                  </a:lnTo>
                  <a:lnTo>
                    <a:pt x="20511" y="7200"/>
                  </a:lnTo>
                  <a:lnTo>
                    <a:pt x="19603" y="9132"/>
                  </a:lnTo>
                  <a:lnTo>
                    <a:pt x="18333" y="11063"/>
                  </a:lnTo>
                  <a:lnTo>
                    <a:pt x="16881" y="12820"/>
                  </a:lnTo>
                  <a:lnTo>
                    <a:pt x="15429" y="14224"/>
                  </a:lnTo>
                  <a:lnTo>
                    <a:pt x="13432" y="15102"/>
                  </a:lnTo>
                  <a:lnTo>
                    <a:pt x="11072" y="15278"/>
                  </a:lnTo>
                  <a:lnTo>
                    <a:pt x="8713" y="15102"/>
                  </a:lnTo>
                  <a:lnTo>
                    <a:pt x="7079" y="14400"/>
                  </a:lnTo>
                  <a:lnTo>
                    <a:pt x="4901" y="12995"/>
                  </a:lnTo>
                  <a:lnTo>
                    <a:pt x="3449" y="11590"/>
                  </a:lnTo>
                  <a:lnTo>
                    <a:pt x="2360" y="9659"/>
                  </a:lnTo>
                  <a:lnTo>
                    <a:pt x="1452" y="7727"/>
                  </a:lnTo>
                  <a:lnTo>
                    <a:pt x="908" y="5795"/>
                  </a:lnTo>
                  <a:lnTo>
                    <a:pt x="545" y="3688"/>
                  </a:lnTo>
                  <a:lnTo>
                    <a:pt x="363" y="351"/>
                  </a:lnTo>
                  <a:lnTo>
                    <a:pt x="363" y="0"/>
                  </a:lnTo>
                  <a:lnTo>
                    <a:pt x="0" y="0"/>
                  </a:lnTo>
                  <a:lnTo>
                    <a:pt x="0" y="2107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55" name="Freeform 77"/>
            <p:cNvSpPr/>
            <p:nvPr/>
          </p:nvSpPr>
          <p:spPr>
            <a:xfrm>
              <a:off x="186479" y="375839"/>
              <a:ext cx="27721" cy="201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91" y="21330"/>
                  </a:moveTo>
                  <a:lnTo>
                    <a:pt x="2227" y="17280"/>
                  </a:lnTo>
                  <a:lnTo>
                    <a:pt x="4676" y="13770"/>
                  </a:lnTo>
                  <a:lnTo>
                    <a:pt x="5790" y="12690"/>
                  </a:lnTo>
                  <a:lnTo>
                    <a:pt x="7348" y="11340"/>
                  </a:lnTo>
                  <a:lnTo>
                    <a:pt x="9130" y="10530"/>
                  </a:lnTo>
                  <a:lnTo>
                    <a:pt x="10911" y="9990"/>
                  </a:lnTo>
                  <a:lnTo>
                    <a:pt x="12915" y="9450"/>
                  </a:lnTo>
                  <a:lnTo>
                    <a:pt x="14920" y="9990"/>
                  </a:lnTo>
                  <a:lnTo>
                    <a:pt x="16256" y="11340"/>
                  </a:lnTo>
                  <a:lnTo>
                    <a:pt x="19151" y="14850"/>
                  </a:lnTo>
                  <a:lnTo>
                    <a:pt x="19819" y="17010"/>
                  </a:lnTo>
                  <a:lnTo>
                    <a:pt x="21377" y="21600"/>
                  </a:lnTo>
                  <a:lnTo>
                    <a:pt x="21600" y="18360"/>
                  </a:lnTo>
                  <a:lnTo>
                    <a:pt x="21600" y="15120"/>
                  </a:lnTo>
                  <a:lnTo>
                    <a:pt x="21377" y="12150"/>
                  </a:lnTo>
                  <a:lnTo>
                    <a:pt x="20264" y="7830"/>
                  </a:lnTo>
                  <a:lnTo>
                    <a:pt x="19151" y="5670"/>
                  </a:lnTo>
                  <a:lnTo>
                    <a:pt x="18037" y="3780"/>
                  </a:lnTo>
                  <a:lnTo>
                    <a:pt x="16924" y="2160"/>
                  </a:lnTo>
                  <a:lnTo>
                    <a:pt x="15142" y="810"/>
                  </a:lnTo>
                  <a:lnTo>
                    <a:pt x="13361" y="270"/>
                  </a:lnTo>
                  <a:lnTo>
                    <a:pt x="11579" y="0"/>
                  </a:lnTo>
                  <a:lnTo>
                    <a:pt x="9353" y="270"/>
                  </a:lnTo>
                  <a:lnTo>
                    <a:pt x="7571" y="1350"/>
                  </a:lnTo>
                  <a:lnTo>
                    <a:pt x="6235" y="2700"/>
                  </a:lnTo>
                  <a:lnTo>
                    <a:pt x="4676" y="4320"/>
                  </a:lnTo>
                  <a:lnTo>
                    <a:pt x="3340" y="5940"/>
                  </a:lnTo>
                  <a:lnTo>
                    <a:pt x="2227" y="8100"/>
                  </a:lnTo>
                  <a:lnTo>
                    <a:pt x="445" y="12150"/>
                  </a:lnTo>
                  <a:lnTo>
                    <a:pt x="0" y="13500"/>
                  </a:lnTo>
                  <a:lnTo>
                    <a:pt x="0" y="17820"/>
                  </a:lnTo>
                  <a:lnTo>
                    <a:pt x="445" y="19980"/>
                  </a:lnTo>
                  <a:lnTo>
                    <a:pt x="891" y="21330"/>
                  </a:lnTo>
                  <a:close/>
                </a:path>
              </a:pathLst>
            </a:custGeom>
            <a:solidFill>
              <a:srgbClr val="BFD2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56" name="Freeform 78"/>
            <p:cNvSpPr/>
            <p:nvPr/>
          </p:nvSpPr>
          <p:spPr>
            <a:xfrm>
              <a:off x="122759" y="425519"/>
              <a:ext cx="30961" cy="28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672" y="20250"/>
                  </a:moveTo>
                  <a:lnTo>
                    <a:pt x="12023" y="21214"/>
                  </a:lnTo>
                  <a:lnTo>
                    <a:pt x="9781" y="21600"/>
                  </a:lnTo>
                  <a:lnTo>
                    <a:pt x="7947" y="21600"/>
                  </a:lnTo>
                  <a:lnTo>
                    <a:pt x="5909" y="21214"/>
                  </a:lnTo>
                  <a:lnTo>
                    <a:pt x="4279" y="20636"/>
                  </a:lnTo>
                  <a:lnTo>
                    <a:pt x="2853" y="19671"/>
                  </a:lnTo>
                  <a:lnTo>
                    <a:pt x="1834" y="18514"/>
                  </a:lnTo>
                  <a:lnTo>
                    <a:pt x="1019" y="17164"/>
                  </a:lnTo>
                  <a:lnTo>
                    <a:pt x="204" y="15621"/>
                  </a:lnTo>
                  <a:lnTo>
                    <a:pt x="0" y="13693"/>
                  </a:lnTo>
                  <a:lnTo>
                    <a:pt x="0" y="12150"/>
                  </a:lnTo>
                  <a:lnTo>
                    <a:pt x="204" y="10414"/>
                  </a:lnTo>
                  <a:lnTo>
                    <a:pt x="1019" y="8486"/>
                  </a:lnTo>
                  <a:lnTo>
                    <a:pt x="1630" y="6943"/>
                  </a:lnTo>
                  <a:lnTo>
                    <a:pt x="2853" y="5400"/>
                  </a:lnTo>
                  <a:lnTo>
                    <a:pt x="4483" y="3857"/>
                  </a:lnTo>
                  <a:lnTo>
                    <a:pt x="7947" y="1736"/>
                  </a:lnTo>
                  <a:lnTo>
                    <a:pt x="10800" y="386"/>
                  </a:lnTo>
                  <a:lnTo>
                    <a:pt x="12023" y="0"/>
                  </a:lnTo>
                  <a:lnTo>
                    <a:pt x="13449" y="0"/>
                  </a:lnTo>
                  <a:lnTo>
                    <a:pt x="15691" y="386"/>
                  </a:lnTo>
                  <a:lnTo>
                    <a:pt x="17728" y="1350"/>
                  </a:lnTo>
                  <a:lnTo>
                    <a:pt x="19358" y="2893"/>
                  </a:lnTo>
                  <a:lnTo>
                    <a:pt x="20581" y="4821"/>
                  </a:lnTo>
                  <a:lnTo>
                    <a:pt x="21396" y="6943"/>
                  </a:lnTo>
                  <a:lnTo>
                    <a:pt x="21600" y="9064"/>
                  </a:lnTo>
                  <a:lnTo>
                    <a:pt x="21396" y="11186"/>
                  </a:lnTo>
                  <a:lnTo>
                    <a:pt x="20581" y="13500"/>
                  </a:lnTo>
                  <a:lnTo>
                    <a:pt x="19358" y="15236"/>
                  </a:lnTo>
                  <a:lnTo>
                    <a:pt x="17728" y="16779"/>
                  </a:lnTo>
                  <a:lnTo>
                    <a:pt x="15487" y="18129"/>
                  </a:lnTo>
                  <a:lnTo>
                    <a:pt x="14060" y="18514"/>
                  </a:lnTo>
                  <a:lnTo>
                    <a:pt x="12430" y="18707"/>
                  </a:lnTo>
                  <a:lnTo>
                    <a:pt x="10800" y="18707"/>
                  </a:lnTo>
                  <a:lnTo>
                    <a:pt x="9170" y="18514"/>
                  </a:lnTo>
                  <a:lnTo>
                    <a:pt x="14672" y="20250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57" name="Freeform 79"/>
            <p:cNvSpPr/>
            <p:nvPr/>
          </p:nvSpPr>
          <p:spPr>
            <a:xfrm>
              <a:off x="123479" y="437399"/>
              <a:ext cx="34201" cy="31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916"/>
                  </a:moveTo>
                  <a:lnTo>
                    <a:pt x="0" y="7490"/>
                  </a:lnTo>
                  <a:lnTo>
                    <a:pt x="720" y="10626"/>
                  </a:lnTo>
                  <a:lnTo>
                    <a:pt x="1260" y="13413"/>
                  </a:lnTo>
                  <a:lnTo>
                    <a:pt x="2340" y="15852"/>
                  </a:lnTo>
                  <a:lnTo>
                    <a:pt x="3240" y="17071"/>
                  </a:lnTo>
                  <a:lnTo>
                    <a:pt x="4140" y="18116"/>
                  </a:lnTo>
                  <a:lnTo>
                    <a:pt x="5040" y="19335"/>
                  </a:lnTo>
                  <a:lnTo>
                    <a:pt x="6480" y="20206"/>
                  </a:lnTo>
                  <a:lnTo>
                    <a:pt x="7560" y="20729"/>
                  </a:lnTo>
                  <a:lnTo>
                    <a:pt x="9000" y="21252"/>
                  </a:lnTo>
                  <a:lnTo>
                    <a:pt x="10800" y="21600"/>
                  </a:lnTo>
                  <a:lnTo>
                    <a:pt x="12240" y="21600"/>
                  </a:lnTo>
                  <a:lnTo>
                    <a:pt x="13680" y="21252"/>
                  </a:lnTo>
                  <a:lnTo>
                    <a:pt x="14940" y="20729"/>
                  </a:lnTo>
                  <a:lnTo>
                    <a:pt x="16020" y="19858"/>
                  </a:lnTo>
                  <a:lnTo>
                    <a:pt x="16920" y="18987"/>
                  </a:lnTo>
                  <a:lnTo>
                    <a:pt x="18720" y="16548"/>
                  </a:lnTo>
                  <a:lnTo>
                    <a:pt x="19800" y="13935"/>
                  </a:lnTo>
                  <a:lnTo>
                    <a:pt x="20700" y="11148"/>
                  </a:lnTo>
                  <a:lnTo>
                    <a:pt x="21240" y="8361"/>
                  </a:lnTo>
                  <a:lnTo>
                    <a:pt x="21600" y="5748"/>
                  </a:lnTo>
                  <a:lnTo>
                    <a:pt x="21600" y="2439"/>
                  </a:lnTo>
                  <a:lnTo>
                    <a:pt x="21240" y="1394"/>
                  </a:lnTo>
                  <a:lnTo>
                    <a:pt x="20880" y="2787"/>
                  </a:lnTo>
                  <a:lnTo>
                    <a:pt x="20700" y="4703"/>
                  </a:lnTo>
                  <a:lnTo>
                    <a:pt x="20160" y="6968"/>
                  </a:lnTo>
                  <a:lnTo>
                    <a:pt x="19440" y="8884"/>
                  </a:lnTo>
                  <a:lnTo>
                    <a:pt x="18360" y="10800"/>
                  </a:lnTo>
                  <a:lnTo>
                    <a:pt x="16920" y="12542"/>
                  </a:lnTo>
                  <a:lnTo>
                    <a:pt x="15120" y="13935"/>
                  </a:lnTo>
                  <a:lnTo>
                    <a:pt x="13500" y="14806"/>
                  </a:lnTo>
                  <a:lnTo>
                    <a:pt x="11160" y="15329"/>
                  </a:lnTo>
                  <a:lnTo>
                    <a:pt x="8820" y="15155"/>
                  </a:lnTo>
                  <a:lnTo>
                    <a:pt x="6840" y="14284"/>
                  </a:lnTo>
                  <a:lnTo>
                    <a:pt x="5040" y="13065"/>
                  </a:lnTo>
                  <a:lnTo>
                    <a:pt x="3600" y="11497"/>
                  </a:lnTo>
                  <a:lnTo>
                    <a:pt x="2340" y="9406"/>
                  </a:lnTo>
                  <a:lnTo>
                    <a:pt x="1260" y="7490"/>
                  </a:lnTo>
                  <a:lnTo>
                    <a:pt x="720" y="5574"/>
                  </a:lnTo>
                  <a:lnTo>
                    <a:pt x="720" y="3658"/>
                  </a:lnTo>
                  <a:lnTo>
                    <a:pt x="360" y="523"/>
                  </a:lnTo>
                  <a:lnTo>
                    <a:pt x="360" y="0"/>
                  </a:lnTo>
                  <a:lnTo>
                    <a:pt x="0" y="174"/>
                  </a:lnTo>
                  <a:lnTo>
                    <a:pt x="0" y="191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58" name="Freeform 80"/>
            <p:cNvSpPr/>
            <p:nvPr/>
          </p:nvSpPr>
          <p:spPr>
            <a:xfrm>
              <a:off x="127079" y="421199"/>
              <a:ext cx="28081" cy="201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45" y="21053"/>
                  </a:moveTo>
                  <a:lnTo>
                    <a:pt x="2227" y="17225"/>
                  </a:lnTo>
                  <a:lnTo>
                    <a:pt x="4231" y="13944"/>
                  </a:lnTo>
                  <a:lnTo>
                    <a:pt x="5790" y="12304"/>
                  </a:lnTo>
                  <a:lnTo>
                    <a:pt x="7126" y="11484"/>
                  </a:lnTo>
                  <a:lnTo>
                    <a:pt x="8907" y="10116"/>
                  </a:lnTo>
                  <a:lnTo>
                    <a:pt x="10466" y="9570"/>
                  </a:lnTo>
                  <a:lnTo>
                    <a:pt x="12470" y="9296"/>
                  </a:lnTo>
                  <a:lnTo>
                    <a:pt x="14697" y="10116"/>
                  </a:lnTo>
                  <a:lnTo>
                    <a:pt x="16033" y="10937"/>
                  </a:lnTo>
                  <a:lnTo>
                    <a:pt x="17592" y="12577"/>
                  </a:lnTo>
                  <a:lnTo>
                    <a:pt x="18705" y="14491"/>
                  </a:lnTo>
                  <a:lnTo>
                    <a:pt x="19819" y="16678"/>
                  </a:lnTo>
                  <a:lnTo>
                    <a:pt x="21155" y="21600"/>
                  </a:lnTo>
                  <a:lnTo>
                    <a:pt x="21600" y="18046"/>
                  </a:lnTo>
                  <a:lnTo>
                    <a:pt x="21600" y="15038"/>
                  </a:lnTo>
                  <a:lnTo>
                    <a:pt x="21155" y="12304"/>
                  </a:lnTo>
                  <a:lnTo>
                    <a:pt x="20041" y="7382"/>
                  </a:lnTo>
                  <a:lnTo>
                    <a:pt x="18928" y="5742"/>
                  </a:lnTo>
                  <a:lnTo>
                    <a:pt x="18037" y="3554"/>
                  </a:lnTo>
                  <a:lnTo>
                    <a:pt x="16478" y="2187"/>
                  </a:lnTo>
                  <a:lnTo>
                    <a:pt x="15142" y="820"/>
                  </a:lnTo>
                  <a:lnTo>
                    <a:pt x="13361" y="0"/>
                  </a:lnTo>
                  <a:lnTo>
                    <a:pt x="11134" y="0"/>
                  </a:lnTo>
                  <a:lnTo>
                    <a:pt x="9353" y="273"/>
                  </a:lnTo>
                  <a:lnTo>
                    <a:pt x="7571" y="1367"/>
                  </a:lnTo>
                  <a:lnTo>
                    <a:pt x="6012" y="2461"/>
                  </a:lnTo>
                  <a:lnTo>
                    <a:pt x="4676" y="3828"/>
                  </a:lnTo>
                  <a:lnTo>
                    <a:pt x="3118" y="5742"/>
                  </a:lnTo>
                  <a:lnTo>
                    <a:pt x="2227" y="7929"/>
                  </a:lnTo>
                  <a:lnTo>
                    <a:pt x="445" y="11757"/>
                  </a:lnTo>
                  <a:lnTo>
                    <a:pt x="0" y="13124"/>
                  </a:lnTo>
                  <a:lnTo>
                    <a:pt x="0" y="19686"/>
                  </a:lnTo>
                  <a:lnTo>
                    <a:pt x="445" y="21053"/>
                  </a:lnTo>
                  <a:close/>
                </a:path>
              </a:pathLst>
            </a:custGeom>
            <a:solidFill>
              <a:srgbClr val="BFD2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59" name="Freeform 81"/>
            <p:cNvSpPr/>
            <p:nvPr/>
          </p:nvSpPr>
          <p:spPr>
            <a:xfrm>
              <a:off x="181439" y="426959"/>
              <a:ext cx="30241" cy="2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736" y="20238"/>
                  </a:moveTo>
                  <a:lnTo>
                    <a:pt x="12516" y="21211"/>
                  </a:lnTo>
                  <a:lnTo>
                    <a:pt x="10093" y="21600"/>
                  </a:lnTo>
                  <a:lnTo>
                    <a:pt x="7873" y="21600"/>
                  </a:lnTo>
                  <a:lnTo>
                    <a:pt x="6258" y="21211"/>
                  </a:lnTo>
                  <a:lnTo>
                    <a:pt x="4643" y="20627"/>
                  </a:lnTo>
                  <a:lnTo>
                    <a:pt x="3028" y="19654"/>
                  </a:lnTo>
                  <a:lnTo>
                    <a:pt x="2019" y="18486"/>
                  </a:lnTo>
                  <a:lnTo>
                    <a:pt x="1009" y="16930"/>
                  </a:lnTo>
                  <a:lnTo>
                    <a:pt x="404" y="15373"/>
                  </a:lnTo>
                  <a:lnTo>
                    <a:pt x="0" y="13816"/>
                  </a:lnTo>
                  <a:lnTo>
                    <a:pt x="0" y="12259"/>
                  </a:lnTo>
                  <a:lnTo>
                    <a:pt x="404" y="10314"/>
                  </a:lnTo>
                  <a:lnTo>
                    <a:pt x="1009" y="8368"/>
                  </a:lnTo>
                  <a:lnTo>
                    <a:pt x="3028" y="5254"/>
                  </a:lnTo>
                  <a:lnTo>
                    <a:pt x="4643" y="3697"/>
                  </a:lnTo>
                  <a:lnTo>
                    <a:pt x="7873" y="1557"/>
                  </a:lnTo>
                  <a:lnTo>
                    <a:pt x="10901" y="195"/>
                  </a:lnTo>
                  <a:lnTo>
                    <a:pt x="12516" y="0"/>
                  </a:lnTo>
                  <a:lnTo>
                    <a:pt x="13323" y="0"/>
                  </a:lnTo>
                  <a:lnTo>
                    <a:pt x="15948" y="195"/>
                  </a:lnTo>
                  <a:lnTo>
                    <a:pt x="17563" y="1168"/>
                  </a:lnTo>
                  <a:lnTo>
                    <a:pt x="19178" y="2724"/>
                  </a:lnTo>
                  <a:lnTo>
                    <a:pt x="20591" y="4670"/>
                  </a:lnTo>
                  <a:lnTo>
                    <a:pt x="21196" y="6811"/>
                  </a:lnTo>
                  <a:lnTo>
                    <a:pt x="21600" y="8951"/>
                  </a:lnTo>
                  <a:lnTo>
                    <a:pt x="21196" y="11286"/>
                  </a:lnTo>
                  <a:lnTo>
                    <a:pt x="20591" y="13427"/>
                  </a:lnTo>
                  <a:lnTo>
                    <a:pt x="19581" y="15373"/>
                  </a:lnTo>
                  <a:lnTo>
                    <a:pt x="17563" y="16930"/>
                  </a:lnTo>
                  <a:lnTo>
                    <a:pt x="15342" y="18097"/>
                  </a:lnTo>
                  <a:lnTo>
                    <a:pt x="14131" y="18486"/>
                  </a:lnTo>
                  <a:lnTo>
                    <a:pt x="12516" y="18681"/>
                  </a:lnTo>
                  <a:lnTo>
                    <a:pt x="10901" y="18681"/>
                  </a:lnTo>
                  <a:lnTo>
                    <a:pt x="9084" y="18486"/>
                  </a:lnTo>
                  <a:lnTo>
                    <a:pt x="14736" y="20238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60" name="Freeform 82"/>
            <p:cNvSpPr/>
            <p:nvPr/>
          </p:nvSpPr>
          <p:spPr>
            <a:xfrm>
              <a:off x="182159" y="437399"/>
              <a:ext cx="34561" cy="320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916"/>
                  </a:moveTo>
                  <a:lnTo>
                    <a:pt x="0" y="4703"/>
                  </a:lnTo>
                  <a:lnTo>
                    <a:pt x="363" y="7490"/>
                  </a:lnTo>
                  <a:lnTo>
                    <a:pt x="545" y="10626"/>
                  </a:lnTo>
                  <a:lnTo>
                    <a:pt x="1452" y="13413"/>
                  </a:lnTo>
                  <a:lnTo>
                    <a:pt x="2360" y="16026"/>
                  </a:lnTo>
                  <a:lnTo>
                    <a:pt x="3267" y="17071"/>
                  </a:lnTo>
                  <a:lnTo>
                    <a:pt x="4175" y="18290"/>
                  </a:lnTo>
                  <a:lnTo>
                    <a:pt x="5264" y="19335"/>
                  </a:lnTo>
                  <a:lnTo>
                    <a:pt x="6353" y="19858"/>
                  </a:lnTo>
                  <a:lnTo>
                    <a:pt x="7624" y="20729"/>
                  </a:lnTo>
                  <a:lnTo>
                    <a:pt x="9439" y="21252"/>
                  </a:lnTo>
                  <a:lnTo>
                    <a:pt x="10891" y="21600"/>
                  </a:lnTo>
                  <a:lnTo>
                    <a:pt x="12343" y="21252"/>
                  </a:lnTo>
                  <a:lnTo>
                    <a:pt x="13795" y="21077"/>
                  </a:lnTo>
                  <a:lnTo>
                    <a:pt x="14884" y="20381"/>
                  </a:lnTo>
                  <a:lnTo>
                    <a:pt x="16155" y="19858"/>
                  </a:lnTo>
                  <a:lnTo>
                    <a:pt x="16881" y="18987"/>
                  </a:lnTo>
                  <a:lnTo>
                    <a:pt x="18696" y="16548"/>
                  </a:lnTo>
                  <a:lnTo>
                    <a:pt x="19966" y="13935"/>
                  </a:lnTo>
                  <a:lnTo>
                    <a:pt x="21418" y="8361"/>
                  </a:lnTo>
                  <a:lnTo>
                    <a:pt x="21600" y="5923"/>
                  </a:lnTo>
                  <a:lnTo>
                    <a:pt x="21600" y="2439"/>
                  </a:lnTo>
                  <a:lnTo>
                    <a:pt x="21418" y="1394"/>
                  </a:lnTo>
                  <a:lnTo>
                    <a:pt x="21055" y="2787"/>
                  </a:lnTo>
                  <a:lnTo>
                    <a:pt x="21055" y="4703"/>
                  </a:lnTo>
                  <a:lnTo>
                    <a:pt x="20511" y="6968"/>
                  </a:lnTo>
                  <a:lnTo>
                    <a:pt x="19603" y="8884"/>
                  </a:lnTo>
                  <a:lnTo>
                    <a:pt x="18333" y="10974"/>
                  </a:lnTo>
                  <a:lnTo>
                    <a:pt x="16881" y="12542"/>
                  </a:lnTo>
                  <a:lnTo>
                    <a:pt x="15429" y="13935"/>
                  </a:lnTo>
                  <a:lnTo>
                    <a:pt x="13432" y="14806"/>
                  </a:lnTo>
                  <a:lnTo>
                    <a:pt x="11072" y="15155"/>
                  </a:lnTo>
                  <a:lnTo>
                    <a:pt x="8713" y="15155"/>
                  </a:lnTo>
                  <a:lnTo>
                    <a:pt x="7079" y="14284"/>
                  </a:lnTo>
                  <a:lnTo>
                    <a:pt x="4901" y="12890"/>
                  </a:lnTo>
                  <a:lnTo>
                    <a:pt x="3449" y="11497"/>
                  </a:lnTo>
                  <a:lnTo>
                    <a:pt x="2360" y="9581"/>
                  </a:lnTo>
                  <a:lnTo>
                    <a:pt x="1452" y="7490"/>
                  </a:lnTo>
                  <a:lnTo>
                    <a:pt x="908" y="5574"/>
                  </a:lnTo>
                  <a:lnTo>
                    <a:pt x="545" y="3658"/>
                  </a:lnTo>
                  <a:lnTo>
                    <a:pt x="363" y="523"/>
                  </a:lnTo>
                  <a:lnTo>
                    <a:pt x="363" y="0"/>
                  </a:lnTo>
                  <a:lnTo>
                    <a:pt x="0" y="0"/>
                  </a:lnTo>
                  <a:lnTo>
                    <a:pt x="0" y="191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61" name="Freeform 83"/>
            <p:cNvSpPr/>
            <p:nvPr/>
          </p:nvSpPr>
          <p:spPr>
            <a:xfrm>
              <a:off x="186479" y="421559"/>
              <a:ext cx="27721" cy="19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91" y="21053"/>
                  </a:moveTo>
                  <a:lnTo>
                    <a:pt x="2227" y="17225"/>
                  </a:lnTo>
                  <a:lnTo>
                    <a:pt x="4676" y="13671"/>
                  </a:lnTo>
                  <a:lnTo>
                    <a:pt x="5790" y="12304"/>
                  </a:lnTo>
                  <a:lnTo>
                    <a:pt x="7348" y="10937"/>
                  </a:lnTo>
                  <a:lnTo>
                    <a:pt x="9130" y="10116"/>
                  </a:lnTo>
                  <a:lnTo>
                    <a:pt x="10911" y="9570"/>
                  </a:lnTo>
                  <a:lnTo>
                    <a:pt x="12915" y="9296"/>
                  </a:lnTo>
                  <a:lnTo>
                    <a:pt x="14920" y="9570"/>
                  </a:lnTo>
                  <a:lnTo>
                    <a:pt x="16256" y="10937"/>
                  </a:lnTo>
                  <a:lnTo>
                    <a:pt x="17592" y="12851"/>
                  </a:lnTo>
                  <a:lnTo>
                    <a:pt x="19151" y="14491"/>
                  </a:lnTo>
                  <a:lnTo>
                    <a:pt x="19819" y="16678"/>
                  </a:lnTo>
                  <a:lnTo>
                    <a:pt x="21377" y="21600"/>
                  </a:lnTo>
                  <a:lnTo>
                    <a:pt x="21600" y="18046"/>
                  </a:lnTo>
                  <a:lnTo>
                    <a:pt x="21600" y="15038"/>
                  </a:lnTo>
                  <a:lnTo>
                    <a:pt x="21377" y="12304"/>
                  </a:lnTo>
                  <a:lnTo>
                    <a:pt x="20264" y="7382"/>
                  </a:lnTo>
                  <a:lnTo>
                    <a:pt x="19151" y="5195"/>
                  </a:lnTo>
                  <a:lnTo>
                    <a:pt x="18037" y="3554"/>
                  </a:lnTo>
                  <a:lnTo>
                    <a:pt x="16924" y="1641"/>
                  </a:lnTo>
                  <a:lnTo>
                    <a:pt x="13361" y="0"/>
                  </a:lnTo>
                  <a:lnTo>
                    <a:pt x="11579" y="0"/>
                  </a:lnTo>
                  <a:lnTo>
                    <a:pt x="9353" y="547"/>
                  </a:lnTo>
                  <a:lnTo>
                    <a:pt x="7571" y="1367"/>
                  </a:lnTo>
                  <a:lnTo>
                    <a:pt x="6235" y="2187"/>
                  </a:lnTo>
                  <a:lnTo>
                    <a:pt x="4676" y="3828"/>
                  </a:lnTo>
                  <a:lnTo>
                    <a:pt x="3340" y="5742"/>
                  </a:lnTo>
                  <a:lnTo>
                    <a:pt x="2227" y="7929"/>
                  </a:lnTo>
                  <a:lnTo>
                    <a:pt x="445" y="11757"/>
                  </a:lnTo>
                  <a:lnTo>
                    <a:pt x="0" y="13124"/>
                  </a:lnTo>
                  <a:lnTo>
                    <a:pt x="0" y="18046"/>
                  </a:lnTo>
                  <a:lnTo>
                    <a:pt x="445" y="19686"/>
                  </a:lnTo>
                  <a:lnTo>
                    <a:pt x="891" y="21053"/>
                  </a:lnTo>
                  <a:close/>
                </a:path>
              </a:pathLst>
            </a:custGeom>
            <a:solidFill>
              <a:srgbClr val="BFD2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62" name="Freeform 84"/>
            <p:cNvSpPr/>
            <p:nvPr/>
          </p:nvSpPr>
          <p:spPr>
            <a:xfrm>
              <a:off x="127079" y="470879"/>
              <a:ext cx="30241" cy="28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736" y="20262"/>
                  </a:moveTo>
                  <a:lnTo>
                    <a:pt x="12516" y="20835"/>
                  </a:lnTo>
                  <a:lnTo>
                    <a:pt x="10093" y="21600"/>
                  </a:lnTo>
                  <a:lnTo>
                    <a:pt x="8277" y="21218"/>
                  </a:lnTo>
                  <a:lnTo>
                    <a:pt x="6258" y="20835"/>
                  </a:lnTo>
                  <a:lnTo>
                    <a:pt x="4643" y="20262"/>
                  </a:lnTo>
                  <a:lnTo>
                    <a:pt x="3230" y="19306"/>
                  </a:lnTo>
                  <a:lnTo>
                    <a:pt x="2019" y="18159"/>
                  </a:lnTo>
                  <a:lnTo>
                    <a:pt x="1009" y="16821"/>
                  </a:lnTo>
                  <a:lnTo>
                    <a:pt x="807" y="15292"/>
                  </a:lnTo>
                  <a:lnTo>
                    <a:pt x="404" y="13763"/>
                  </a:lnTo>
                  <a:lnTo>
                    <a:pt x="0" y="12042"/>
                  </a:lnTo>
                  <a:lnTo>
                    <a:pt x="404" y="10131"/>
                  </a:lnTo>
                  <a:lnTo>
                    <a:pt x="1009" y="8602"/>
                  </a:lnTo>
                  <a:lnTo>
                    <a:pt x="2019" y="6690"/>
                  </a:lnTo>
                  <a:lnTo>
                    <a:pt x="3230" y="5161"/>
                  </a:lnTo>
                  <a:lnTo>
                    <a:pt x="5047" y="3632"/>
                  </a:lnTo>
                  <a:lnTo>
                    <a:pt x="8277" y="1529"/>
                  </a:lnTo>
                  <a:lnTo>
                    <a:pt x="11103" y="191"/>
                  </a:lnTo>
                  <a:lnTo>
                    <a:pt x="12516" y="191"/>
                  </a:lnTo>
                  <a:lnTo>
                    <a:pt x="13727" y="0"/>
                  </a:lnTo>
                  <a:lnTo>
                    <a:pt x="15948" y="191"/>
                  </a:lnTo>
                  <a:lnTo>
                    <a:pt x="17966" y="1529"/>
                  </a:lnTo>
                  <a:lnTo>
                    <a:pt x="19581" y="2676"/>
                  </a:lnTo>
                  <a:lnTo>
                    <a:pt x="20591" y="4588"/>
                  </a:lnTo>
                  <a:lnTo>
                    <a:pt x="21196" y="6690"/>
                  </a:lnTo>
                  <a:lnTo>
                    <a:pt x="21600" y="8793"/>
                  </a:lnTo>
                  <a:lnTo>
                    <a:pt x="21600" y="11278"/>
                  </a:lnTo>
                  <a:lnTo>
                    <a:pt x="20591" y="13189"/>
                  </a:lnTo>
                  <a:lnTo>
                    <a:pt x="19581" y="15292"/>
                  </a:lnTo>
                  <a:lnTo>
                    <a:pt x="17563" y="16821"/>
                  </a:lnTo>
                  <a:lnTo>
                    <a:pt x="15342" y="17777"/>
                  </a:lnTo>
                  <a:lnTo>
                    <a:pt x="14131" y="18159"/>
                  </a:lnTo>
                  <a:lnTo>
                    <a:pt x="12718" y="18350"/>
                  </a:lnTo>
                  <a:lnTo>
                    <a:pt x="11103" y="18350"/>
                  </a:lnTo>
                  <a:lnTo>
                    <a:pt x="9084" y="18159"/>
                  </a:lnTo>
                  <a:lnTo>
                    <a:pt x="14736" y="20262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63" name="Freeform 85"/>
            <p:cNvSpPr/>
            <p:nvPr/>
          </p:nvSpPr>
          <p:spPr>
            <a:xfrm>
              <a:off x="127079" y="482399"/>
              <a:ext cx="35281" cy="31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756"/>
                  </a:moveTo>
                  <a:lnTo>
                    <a:pt x="0" y="4566"/>
                  </a:lnTo>
                  <a:lnTo>
                    <a:pt x="357" y="7727"/>
                  </a:lnTo>
                  <a:lnTo>
                    <a:pt x="536" y="10537"/>
                  </a:lnTo>
                  <a:lnTo>
                    <a:pt x="1428" y="13346"/>
                  </a:lnTo>
                  <a:lnTo>
                    <a:pt x="2499" y="16156"/>
                  </a:lnTo>
                  <a:lnTo>
                    <a:pt x="3213" y="17385"/>
                  </a:lnTo>
                  <a:lnTo>
                    <a:pt x="4106" y="18439"/>
                  </a:lnTo>
                  <a:lnTo>
                    <a:pt x="6248" y="20195"/>
                  </a:lnTo>
                  <a:lnTo>
                    <a:pt x="7676" y="20722"/>
                  </a:lnTo>
                  <a:lnTo>
                    <a:pt x="9283" y="21249"/>
                  </a:lnTo>
                  <a:lnTo>
                    <a:pt x="10711" y="21600"/>
                  </a:lnTo>
                  <a:lnTo>
                    <a:pt x="12317" y="21600"/>
                  </a:lnTo>
                  <a:lnTo>
                    <a:pt x="13567" y="21249"/>
                  </a:lnTo>
                  <a:lnTo>
                    <a:pt x="14638" y="20722"/>
                  </a:lnTo>
                  <a:lnTo>
                    <a:pt x="15888" y="19844"/>
                  </a:lnTo>
                  <a:lnTo>
                    <a:pt x="16959" y="18966"/>
                  </a:lnTo>
                  <a:lnTo>
                    <a:pt x="18387" y="16859"/>
                  </a:lnTo>
                  <a:lnTo>
                    <a:pt x="19815" y="13873"/>
                  </a:lnTo>
                  <a:lnTo>
                    <a:pt x="20707" y="11063"/>
                  </a:lnTo>
                  <a:lnTo>
                    <a:pt x="21243" y="8254"/>
                  </a:lnTo>
                  <a:lnTo>
                    <a:pt x="21600" y="5795"/>
                  </a:lnTo>
                  <a:lnTo>
                    <a:pt x="21243" y="2283"/>
                  </a:lnTo>
                  <a:lnTo>
                    <a:pt x="21064" y="1580"/>
                  </a:lnTo>
                  <a:lnTo>
                    <a:pt x="21064" y="2634"/>
                  </a:lnTo>
                  <a:lnTo>
                    <a:pt x="20707" y="4917"/>
                  </a:lnTo>
                  <a:lnTo>
                    <a:pt x="20172" y="6849"/>
                  </a:lnTo>
                  <a:lnTo>
                    <a:pt x="19279" y="9132"/>
                  </a:lnTo>
                  <a:lnTo>
                    <a:pt x="18030" y="11063"/>
                  </a:lnTo>
                  <a:lnTo>
                    <a:pt x="16959" y="12820"/>
                  </a:lnTo>
                  <a:lnTo>
                    <a:pt x="15174" y="13873"/>
                  </a:lnTo>
                  <a:lnTo>
                    <a:pt x="13210" y="15102"/>
                  </a:lnTo>
                  <a:lnTo>
                    <a:pt x="10889" y="15278"/>
                  </a:lnTo>
                  <a:lnTo>
                    <a:pt x="8926" y="15102"/>
                  </a:lnTo>
                  <a:lnTo>
                    <a:pt x="6962" y="14224"/>
                  </a:lnTo>
                  <a:lnTo>
                    <a:pt x="5177" y="13171"/>
                  </a:lnTo>
                  <a:lnTo>
                    <a:pt x="3392" y="11415"/>
                  </a:lnTo>
                  <a:lnTo>
                    <a:pt x="2321" y="9659"/>
                  </a:lnTo>
                  <a:lnTo>
                    <a:pt x="1428" y="7727"/>
                  </a:lnTo>
                  <a:lnTo>
                    <a:pt x="893" y="5444"/>
                  </a:lnTo>
                  <a:lnTo>
                    <a:pt x="536" y="3512"/>
                  </a:lnTo>
                  <a:lnTo>
                    <a:pt x="357" y="351"/>
                  </a:lnTo>
                  <a:lnTo>
                    <a:pt x="357" y="0"/>
                  </a:lnTo>
                  <a:lnTo>
                    <a:pt x="0" y="175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64" name="Freeform 86"/>
            <p:cNvSpPr/>
            <p:nvPr/>
          </p:nvSpPr>
          <p:spPr>
            <a:xfrm>
              <a:off x="132119" y="466559"/>
              <a:ext cx="28081" cy="19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73" y="21600"/>
                  </a:moveTo>
                  <a:lnTo>
                    <a:pt x="2182" y="17499"/>
                  </a:lnTo>
                  <a:lnTo>
                    <a:pt x="4582" y="14218"/>
                  </a:lnTo>
                  <a:lnTo>
                    <a:pt x="5673" y="12851"/>
                  </a:lnTo>
                  <a:lnTo>
                    <a:pt x="7418" y="11484"/>
                  </a:lnTo>
                  <a:lnTo>
                    <a:pt x="8945" y="10663"/>
                  </a:lnTo>
                  <a:lnTo>
                    <a:pt x="10691" y="9570"/>
                  </a:lnTo>
                  <a:lnTo>
                    <a:pt x="12655" y="9570"/>
                  </a:lnTo>
                  <a:lnTo>
                    <a:pt x="14618" y="10116"/>
                  </a:lnTo>
                  <a:lnTo>
                    <a:pt x="16364" y="10937"/>
                  </a:lnTo>
                  <a:lnTo>
                    <a:pt x="17673" y="12851"/>
                  </a:lnTo>
                  <a:lnTo>
                    <a:pt x="18764" y="15038"/>
                  </a:lnTo>
                  <a:lnTo>
                    <a:pt x="19418" y="17225"/>
                  </a:lnTo>
                  <a:lnTo>
                    <a:pt x="20945" y="21600"/>
                  </a:lnTo>
                  <a:lnTo>
                    <a:pt x="21164" y="18592"/>
                  </a:lnTo>
                  <a:lnTo>
                    <a:pt x="21600" y="15311"/>
                  </a:lnTo>
                  <a:lnTo>
                    <a:pt x="21164" y="12304"/>
                  </a:lnTo>
                  <a:lnTo>
                    <a:pt x="19855" y="7929"/>
                  </a:lnTo>
                  <a:lnTo>
                    <a:pt x="18982" y="5742"/>
                  </a:lnTo>
                  <a:lnTo>
                    <a:pt x="18109" y="4101"/>
                  </a:lnTo>
                  <a:lnTo>
                    <a:pt x="16582" y="2187"/>
                  </a:lnTo>
                  <a:lnTo>
                    <a:pt x="15273" y="820"/>
                  </a:lnTo>
                  <a:lnTo>
                    <a:pt x="13527" y="0"/>
                  </a:lnTo>
                  <a:lnTo>
                    <a:pt x="11345" y="0"/>
                  </a:lnTo>
                  <a:lnTo>
                    <a:pt x="9600" y="547"/>
                  </a:lnTo>
                  <a:lnTo>
                    <a:pt x="7855" y="1367"/>
                  </a:lnTo>
                  <a:lnTo>
                    <a:pt x="6109" y="2734"/>
                  </a:lnTo>
                  <a:lnTo>
                    <a:pt x="4582" y="4375"/>
                  </a:lnTo>
                  <a:lnTo>
                    <a:pt x="3273" y="6289"/>
                  </a:lnTo>
                  <a:lnTo>
                    <a:pt x="2182" y="7929"/>
                  </a:lnTo>
                  <a:lnTo>
                    <a:pt x="436" y="12304"/>
                  </a:lnTo>
                  <a:lnTo>
                    <a:pt x="0" y="13671"/>
                  </a:lnTo>
                  <a:lnTo>
                    <a:pt x="0" y="18046"/>
                  </a:lnTo>
                  <a:lnTo>
                    <a:pt x="436" y="19959"/>
                  </a:lnTo>
                  <a:lnTo>
                    <a:pt x="873" y="21600"/>
                  </a:lnTo>
                  <a:close/>
                </a:path>
              </a:pathLst>
            </a:custGeom>
            <a:solidFill>
              <a:srgbClr val="BFD2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65" name="Freeform 87"/>
            <p:cNvSpPr/>
            <p:nvPr/>
          </p:nvSpPr>
          <p:spPr>
            <a:xfrm>
              <a:off x="179999" y="472679"/>
              <a:ext cx="29881" cy="28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606" y="20432"/>
                  </a:moveTo>
                  <a:lnTo>
                    <a:pt x="12343" y="21405"/>
                  </a:lnTo>
                  <a:lnTo>
                    <a:pt x="9874" y="21600"/>
                  </a:lnTo>
                  <a:lnTo>
                    <a:pt x="8023" y="21600"/>
                  </a:lnTo>
                  <a:lnTo>
                    <a:pt x="5966" y="21405"/>
                  </a:lnTo>
                  <a:lnTo>
                    <a:pt x="4320" y="20822"/>
                  </a:lnTo>
                  <a:lnTo>
                    <a:pt x="2880" y="19849"/>
                  </a:lnTo>
                  <a:lnTo>
                    <a:pt x="1646" y="18486"/>
                  </a:lnTo>
                  <a:lnTo>
                    <a:pt x="617" y="17319"/>
                  </a:lnTo>
                  <a:lnTo>
                    <a:pt x="206" y="15762"/>
                  </a:lnTo>
                  <a:lnTo>
                    <a:pt x="0" y="13816"/>
                  </a:lnTo>
                  <a:lnTo>
                    <a:pt x="0" y="10314"/>
                  </a:lnTo>
                  <a:lnTo>
                    <a:pt x="617" y="8562"/>
                  </a:lnTo>
                  <a:lnTo>
                    <a:pt x="1646" y="7005"/>
                  </a:lnTo>
                  <a:lnTo>
                    <a:pt x="2880" y="5449"/>
                  </a:lnTo>
                  <a:lnTo>
                    <a:pt x="4526" y="3892"/>
                  </a:lnTo>
                  <a:lnTo>
                    <a:pt x="8023" y="1557"/>
                  </a:lnTo>
                  <a:lnTo>
                    <a:pt x="10903" y="389"/>
                  </a:lnTo>
                  <a:lnTo>
                    <a:pt x="12343" y="0"/>
                  </a:lnTo>
                  <a:lnTo>
                    <a:pt x="13577" y="0"/>
                  </a:lnTo>
                  <a:lnTo>
                    <a:pt x="15840" y="389"/>
                  </a:lnTo>
                  <a:lnTo>
                    <a:pt x="17897" y="1362"/>
                  </a:lnTo>
                  <a:lnTo>
                    <a:pt x="19543" y="2919"/>
                  </a:lnTo>
                  <a:lnTo>
                    <a:pt x="20571" y="4670"/>
                  </a:lnTo>
                  <a:lnTo>
                    <a:pt x="21189" y="7005"/>
                  </a:lnTo>
                  <a:lnTo>
                    <a:pt x="21600" y="9146"/>
                  </a:lnTo>
                  <a:lnTo>
                    <a:pt x="21600" y="11286"/>
                  </a:lnTo>
                  <a:lnTo>
                    <a:pt x="20571" y="13427"/>
                  </a:lnTo>
                  <a:lnTo>
                    <a:pt x="19543" y="15373"/>
                  </a:lnTo>
                  <a:lnTo>
                    <a:pt x="17486" y="16930"/>
                  </a:lnTo>
                  <a:lnTo>
                    <a:pt x="15223" y="18292"/>
                  </a:lnTo>
                  <a:lnTo>
                    <a:pt x="13989" y="18486"/>
                  </a:lnTo>
                  <a:lnTo>
                    <a:pt x="12549" y="18876"/>
                  </a:lnTo>
                  <a:lnTo>
                    <a:pt x="10903" y="18876"/>
                  </a:lnTo>
                  <a:lnTo>
                    <a:pt x="8846" y="18486"/>
                  </a:lnTo>
                  <a:lnTo>
                    <a:pt x="14606" y="20432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66" name="Freeform 88"/>
            <p:cNvSpPr/>
            <p:nvPr/>
          </p:nvSpPr>
          <p:spPr>
            <a:xfrm>
              <a:off x="179999" y="485053"/>
              <a:ext cx="34201" cy="30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770"/>
                  </a:moveTo>
                  <a:lnTo>
                    <a:pt x="0" y="4603"/>
                  </a:lnTo>
                  <a:lnTo>
                    <a:pt x="179" y="7436"/>
                  </a:lnTo>
                  <a:lnTo>
                    <a:pt x="536" y="10623"/>
                  </a:lnTo>
                  <a:lnTo>
                    <a:pt x="1428" y="13456"/>
                  </a:lnTo>
                  <a:lnTo>
                    <a:pt x="2499" y="15934"/>
                  </a:lnTo>
                  <a:lnTo>
                    <a:pt x="3213" y="17174"/>
                  </a:lnTo>
                  <a:lnTo>
                    <a:pt x="3927" y="18236"/>
                  </a:lnTo>
                  <a:lnTo>
                    <a:pt x="5177" y="19475"/>
                  </a:lnTo>
                  <a:lnTo>
                    <a:pt x="6248" y="20184"/>
                  </a:lnTo>
                  <a:lnTo>
                    <a:pt x="7676" y="20892"/>
                  </a:lnTo>
                  <a:lnTo>
                    <a:pt x="9104" y="21423"/>
                  </a:lnTo>
                  <a:lnTo>
                    <a:pt x="10889" y="21600"/>
                  </a:lnTo>
                  <a:lnTo>
                    <a:pt x="12317" y="21600"/>
                  </a:lnTo>
                  <a:lnTo>
                    <a:pt x="13567" y="21423"/>
                  </a:lnTo>
                  <a:lnTo>
                    <a:pt x="14995" y="20892"/>
                  </a:lnTo>
                  <a:lnTo>
                    <a:pt x="15888" y="20007"/>
                  </a:lnTo>
                  <a:lnTo>
                    <a:pt x="16959" y="19121"/>
                  </a:lnTo>
                  <a:lnTo>
                    <a:pt x="18387" y="16820"/>
                  </a:lnTo>
                  <a:lnTo>
                    <a:pt x="19815" y="13987"/>
                  </a:lnTo>
                  <a:lnTo>
                    <a:pt x="20707" y="11154"/>
                  </a:lnTo>
                  <a:lnTo>
                    <a:pt x="21243" y="8321"/>
                  </a:lnTo>
                  <a:lnTo>
                    <a:pt x="21600" y="5666"/>
                  </a:lnTo>
                  <a:lnTo>
                    <a:pt x="21243" y="2302"/>
                  </a:lnTo>
                  <a:lnTo>
                    <a:pt x="21243" y="1062"/>
                  </a:lnTo>
                  <a:lnTo>
                    <a:pt x="21064" y="2479"/>
                  </a:lnTo>
                  <a:lnTo>
                    <a:pt x="20707" y="4603"/>
                  </a:lnTo>
                  <a:lnTo>
                    <a:pt x="20172" y="6905"/>
                  </a:lnTo>
                  <a:lnTo>
                    <a:pt x="19279" y="9030"/>
                  </a:lnTo>
                  <a:lnTo>
                    <a:pt x="18030" y="10800"/>
                  </a:lnTo>
                  <a:lnTo>
                    <a:pt x="16959" y="12570"/>
                  </a:lnTo>
                  <a:lnTo>
                    <a:pt x="15174" y="13987"/>
                  </a:lnTo>
                  <a:lnTo>
                    <a:pt x="13210" y="14872"/>
                  </a:lnTo>
                  <a:lnTo>
                    <a:pt x="10889" y="15403"/>
                  </a:lnTo>
                  <a:lnTo>
                    <a:pt x="8926" y="15049"/>
                  </a:lnTo>
                  <a:lnTo>
                    <a:pt x="6962" y="14164"/>
                  </a:lnTo>
                  <a:lnTo>
                    <a:pt x="5177" y="13102"/>
                  </a:lnTo>
                  <a:lnTo>
                    <a:pt x="3392" y="11331"/>
                  </a:lnTo>
                  <a:lnTo>
                    <a:pt x="2321" y="9384"/>
                  </a:lnTo>
                  <a:lnTo>
                    <a:pt x="1428" y="7436"/>
                  </a:lnTo>
                  <a:lnTo>
                    <a:pt x="893" y="5489"/>
                  </a:lnTo>
                  <a:lnTo>
                    <a:pt x="536" y="3364"/>
                  </a:lnTo>
                  <a:lnTo>
                    <a:pt x="179" y="354"/>
                  </a:lnTo>
                  <a:lnTo>
                    <a:pt x="179" y="0"/>
                  </a:lnTo>
                  <a:lnTo>
                    <a:pt x="0" y="177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67" name="Freeform 89"/>
            <p:cNvSpPr/>
            <p:nvPr/>
          </p:nvSpPr>
          <p:spPr>
            <a:xfrm>
              <a:off x="183599" y="467999"/>
              <a:ext cx="28081" cy="201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73" y="21327"/>
                  </a:moveTo>
                  <a:lnTo>
                    <a:pt x="2618" y="17225"/>
                  </a:lnTo>
                  <a:lnTo>
                    <a:pt x="4582" y="14218"/>
                  </a:lnTo>
                  <a:lnTo>
                    <a:pt x="5673" y="12577"/>
                  </a:lnTo>
                  <a:lnTo>
                    <a:pt x="7418" y="11484"/>
                  </a:lnTo>
                  <a:lnTo>
                    <a:pt x="8945" y="10390"/>
                  </a:lnTo>
                  <a:lnTo>
                    <a:pt x="10691" y="9843"/>
                  </a:lnTo>
                  <a:lnTo>
                    <a:pt x="12655" y="9296"/>
                  </a:lnTo>
                  <a:lnTo>
                    <a:pt x="14400" y="10390"/>
                  </a:lnTo>
                  <a:lnTo>
                    <a:pt x="16364" y="11210"/>
                  </a:lnTo>
                  <a:lnTo>
                    <a:pt x="17673" y="12851"/>
                  </a:lnTo>
                  <a:lnTo>
                    <a:pt x="18764" y="14765"/>
                  </a:lnTo>
                  <a:lnTo>
                    <a:pt x="19418" y="16952"/>
                  </a:lnTo>
                  <a:lnTo>
                    <a:pt x="20727" y="21600"/>
                  </a:lnTo>
                  <a:lnTo>
                    <a:pt x="21600" y="18319"/>
                  </a:lnTo>
                  <a:lnTo>
                    <a:pt x="21600" y="15038"/>
                  </a:lnTo>
                  <a:lnTo>
                    <a:pt x="21164" y="12577"/>
                  </a:lnTo>
                  <a:lnTo>
                    <a:pt x="19855" y="7656"/>
                  </a:lnTo>
                  <a:lnTo>
                    <a:pt x="18982" y="5742"/>
                  </a:lnTo>
                  <a:lnTo>
                    <a:pt x="18109" y="3554"/>
                  </a:lnTo>
                  <a:lnTo>
                    <a:pt x="16582" y="2461"/>
                  </a:lnTo>
                  <a:lnTo>
                    <a:pt x="15273" y="1094"/>
                  </a:lnTo>
                  <a:lnTo>
                    <a:pt x="13527" y="0"/>
                  </a:lnTo>
                  <a:lnTo>
                    <a:pt x="11345" y="0"/>
                  </a:lnTo>
                  <a:lnTo>
                    <a:pt x="9600" y="547"/>
                  </a:lnTo>
                  <a:lnTo>
                    <a:pt x="7855" y="1367"/>
                  </a:lnTo>
                  <a:lnTo>
                    <a:pt x="6109" y="2734"/>
                  </a:lnTo>
                  <a:lnTo>
                    <a:pt x="4582" y="4101"/>
                  </a:lnTo>
                  <a:lnTo>
                    <a:pt x="3273" y="5742"/>
                  </a:lnTo>
                  <a:lnTo>
                    <a:pt x="2182" y="7929"/>
                  </a:lnTo>
                  <a:lnTo>
                    <a:pt x="436" y="12030"/>
                  </a:lnTo>
                  <a:lnTo>
                    <a:pt x="0" y="13397"/>
                  </a:lnTo>
                  <a:lnTo>
                    <a:pt x="0" y="18319"/>
                  </a:lnTo>
                  <a:lnTo>
                    <a:pt x="436" y="19959"/>
                  </a:lnTo>
                  <a:lnTo>
                    <a:pt x="873" y="21327"/>
                  </a:lnTo>
                  <a:close/>
                </a:path>
              </a:pathLst>
            </a:custGeom>
            <a:solidFill>
              <a:srgbClr val="BFD2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68" name="Freeform 90"/>
            <p:cNvSpPr/>
            <p:nvPr/>
          </p:nvSpPr>
          <p:spPr>
            <a:xfrm>
              <a:off x="131039" y="518399"/>
              <a:ext cx="30241" cy="28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017" y="20627"/>
                  </a:moveTo>
                  <a:lnTo>
                    <a:pt x="12343" y="21211"/>
                  </a:lnTo>
                  <a:lnTo>
                    <a:pt x="10080" y="21600"/>
                  </a:lnTo>
                  <a:lnTo>
                    <a:pt x="8023" y="21600"/>
                  </a:lnTo>
                  <a:lnTo>
                    <a:pt x="5966" y="21211"/>
                  </a:lnTo>
                  <a:lnTo>
                    <a:pt x="4320" y="20627"/>
                  </a:lnTo>
                  <a:lnTo>
                    <a:pt x="3086" y="19654"/>
                  </a:lnTo>
                  <a:lnTo>
                    <a:pt x="1646" y="18486"/>
                  </a:lnTo>
                  <a:lnTo>
                    <a:pt x="1029" y="17124"/>
                  </a:lnTo>
                  <a:lnTo>
                    <a:pt x="411" y="15568"/>
                  </a:lnTo>
                  <a:lnTo>
                    <a:pt x="0" y="13816"/>
                  </a:lnTo>
                  <a:lnTo>
                    <a:pt x="0" y="10314"/>
                  </a:lnTo>
                  <a:lnTo>
                    <a:pt x="617" y="8757"/>
                  </a:lnTo>
                  <a:lnTo>
                    <a:pt x="1646" y="6811"/>
                  </a:lnTo>
                  <a:lnTo>
                    <a:pt x="3086" y="5254"/>
                  </a:lnTo>
                  <a:lnTo>
                    <a:pt x="4731" y="3697"/>
                  </a:lnTo>
                  <a:lnTo>
                    <a:pt x="8023" y="1557"/>
                  </a:lnTo>
                  <a:lnTo>
                    <a:pt x="10903" y="195"/>
                  </a:lnTo>
                  <a:lnTo>
                    <a:pt x="12343" y="0"/>
                  </a:lnTo>
                  <a:lnTo>
                    <a:pt x="13577" y="0"/>
                  </a:lnTo>
                  <a:lnTo>
                    <a:pt x="16046" y="195"/>
                  </a:lnTo>
                  <a:lnTo>
                    <a:pt x="17897" y="1557"/>
                  </a:lnTo>
                  <a:lnTo>
                    <a:pt x="19543" y="2724"/>
                  </a:lnTo>
                  <a:lnTo>
                    <a:pt x="20571" y="4670"/>
                  </a:lnTo>
                  <a:lnTo>
                    <a:pt x="21189" y="6811"/>
                  </a:lnTo>
                  <a:lnTo>
                    <a:pt x="21600" y="8951"/>
                  </a:lnTo>
                  <a:lnTo>
                    <a:pt x="21600" y="11286"/>
                  </a:lnTo>
                  <a:lnTo>
                    <a:pt x="20983" y="13427"/>
                  </a:lnTo>
                  <a:lnTo>
                    <a:pt x="19543" y="15568"/>
                  </a:lnTo>
                  <a:lnTo>
                    <a:pt x="17897" y="17124"/>
                  </a:lnTo>
                  <a:lnTo>
                    <a:pt x="15634" y="18097"/>
                  </a:lnTo>
                  <a:lnTo>
                    <a:pt x="13989" y="18486"/>
                  </a:lnTo>
                  <a:lnTo>
                    <a:pt x="12549" y="18681"/>
                  </a:lnTo>
                  <a:lnTo>
                    <a:pt x="10903" y="18681"/>
                  </a:lnTo>
                  <a:lnTo>
                    <a:pt x="9051" y="18486"/>
                  </a:lnTo>
                  <a:lnTo>
                    <a:pt x="15017" y="20627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69" name="Freeform 91"/>
            <p:cNvSpPr/>
            <p:nvPr/>
          </p:nvSpPr>
          <p:spPr>
            <a:xfrm>
              <a:off x="131039" y="530999"/>
              <a:ext cx="35281" cy="30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756"/>
                  </a:moveTo>
                  <a:lnTo>
                    <a:pt x="0" y="4566"/>
                  </a:lnTo>
                  <a:lnTo>
                    <a:pt x="357" y="7727"/>
                  </a:lnTo>
                  <a:lnTo>
                    <a:pt x="536" y="10537"/>
                  </a:lnTo>
                  <a:lnTo>
                    <a:pt x="1428" y="13346"/>
                  </a:lnTo>
                  <a:lnTo>
                    <a:pt x="2678" y="15980"/>
                  </a:lnTo>
                  <a:lnTo>
                    <a:pt x="3213" y="17385"/>
                  </a:lnTo>
                  <a:lnTo>
                    <a:pt x="5177" y="19317"/>
                  </a:lnTo>
                  <a:lnTo>
                    <a:pt x="6426" y="20195"/>
                  </a:lnTo>
                  <a:lnTo>
                    <a:pt x="9283" y="21249"/>
                  </a:lnTo>
                  <a:lnTo>
                    <a:pt x="10889" y="21600"/>
                  </a:lnTo>
                  <a:lnTo>
                    <a:pt x="12496" y="21600"/>
                  </a:lnTo>
                  <a:lnTo>
                    <a:pt x="13567" y="21249"/>
                  </a:lnTo>
                  <a:lnTo>
                    <a:pt x="14995" y="20722"/>
                  </a:lnTo>
                  <a:lnTo>
                    <a:pt x="15888" y="19844"/>
                  </a:lnTo>
                  <a:lnTo>
                    <a:pt x="16959" y="18966"/>
                  </a:lnTo>
                  <a:lnTo>
                    <a:pt x="18387" y="16859"/>
                  </a:lnTo>
                  <a:lnTo>
                    <a:pt x="19815" y="13873"/>
                  </a:lnTo>
                  <a:lnTo>
                    <a:pt x="20707" y="11063"/>
                  </a:lnTo>
                  <a:lnTo>
                    <a:pt x="21421" y="8254"/>
                  </a:lnTo>
                  <a:lnTo>
                    <a:pt x="21600" y="5795"/>
                  </a:lnTo>
                  <a:lnTo>
                    <a:pt x="21421" y="2283"/>
                  </a:lnTo>
                  <a:lnTo>
                    <a:pt x="21421" y="1405"/>
                  </a:lnTo>
                  <a:lnTo>
                    <a:pt x="21064" y="2634"/>
                  </a:lnTo>
                  <a:lnTo>
                    <a:pt x="20707" y="4917"/>
                  </a:lnTo>
                  <a:lnTo>
                    <a:pt x="20172" y="6849"/>
                  </a:lnTo>
                  <a:lnTo>
                    <a:pt x="19279" y="9132"/>
                  </a:lnTo>
                  <a:lnTo>
                    <a:pt x="18387" y="11063"/>
                  </a:lnTo>
                  <a:lnTo>
                    <a:pt x="16959" y="12820"/>
                  </a:lnTo>
                  <a:lnTo>
                    <a:pt x="15352" y="13873"/>
                  </a:lnTo>
                  <a:lnTo>
                    <a:pt x="13210" y="14751"/>
                  </a:lnTo>
                  <a:lnTo>
                    <a:pt x="10889" y="15278"/>
                  </a:lnTo>
                  <a:lnTo>
                    <a:pt x="8926" y="15102"/>
                  </a:lnTo>
                  <a:lnTo>
                    <a:pt x="6962" y="14224"/>
                  </a:lnTo>
                  <a:lnTo>
                    <a:pt x="5177" y="13171"/>
                  </a:lnTo>
                  <a:lnTo>
                    <a:pt x="3570" y="11415"/>
                  </a:lnTo>
                  <a:lnTo>
                    <a:pt x="2321" y="9659"/>
                  </a:lnTo>
                  <a:lnTo>
                    <a:pt x="1428" y="7727"/>
                  </a:lnTo>
                  <a:lnTo>
                    <a:pt x="893" y="5444"/>
                  </a:lnTo>
                  <a:lnTo>
                    <a:pt x="536" y="3512"/>
                  </a:lnTo>
                  <a:lnTo>
                    <a:pt x="357" y="351"/>
                  </a:lnTo>
                  <a:lnTo>
                    <a:pt x="357" y="0"/>
                  </a:lnTo>
                  <a:lnTo>
                    <a:pt x="0" y="175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70" name="Freeform 92"/>
            <p:cNvSpPr/>
            <p:nvPr/>
          </p:nvSpPr>
          <p:spPr>
            <a:xfrm>
              <a:off x="134639" y="514079"/>
              <a:ext cx="29161" cy="201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1" y="21600"/>
                  </a:moveTo>
                  <a:lnTo>
                    <a:pt x="2424" y="17499"/>
                  </a:lnTo>
                  <a:lnTo>
                    <a:pt x="4629" y="14218"/>
                  </a:lnTo>
                  <a:lnTo>
                    <a:pt x="5951" y="12851"/>
                  </a:lnTo>
                  <a:lnTo>
                    <a:pt x="7494" y="11484"/>
                  </a:lnTo>
                  <a:lnTo>
                    <a:pt x="10580" y="9570"/>
                  </a:lnTo>
                  <a:lnTo>
                    <a:pt x="12784" y="9570"/>
                  </a:lnTo>
                  <a:lnTo>
                    <a:pt x="14547" y="10116"/>
                  </a:lnTo>
                  <a:lnTo>
                    <a:pt x="16310" y="10937"/>
                  </a:lnTo>
                  <a:lnTo>
                    <a:pt x="17633" y="12851"/>
                  </a:lnTo>
                  <a:lnTo>
                    <a:pt x="19837" y="17225"/>
                  </a:lnTo>
                  <a:lnTo>
                    <a:pt x="20939" y="21600"/>
                  </a:lnTo>
                  <a:lnTo>
                    <a:pt x="21600" y="18046"/>
                  </a:lnTo>
                  <a:lnTo>
                    <a:pt x="21600" y="15311"/>
                  </a:lnTo>
                  <a:lnTo>
                    <a:pt x="21159" y="12304"/>
                  </a:lnTo>
                  <a:lnTo>
                    <a:pt x="19176" y="5742"/>
                  </a:lnTo>
                  <a:lnTo>
                    <a:pt x="18073" y="3554"/>
                  </a:lnTo>
                  <a:lnTo>
                    <a:pt x="16531" y="2187"/>
                  </a:lnTo>
                  <a:lnTo>
                    <a:pt x="15208" y="820"/>
                  </a:lnTo>
                  <a:lnTo>
                    <a:pt x="13445" y="0"/>
                  </a:lnTo>
                  <a:lnTo>
                    <a:pt x="11241" y="0"/>
                  </a:lnTo>
                  <a:lnTo>
                    <a:pt x="9478" y="547"/>
                  </a:lnTo>
                  <a:lnTo>
                    <a:pt x="7714" y="1367"/>
                  </a:lnTo>
                  <a:lnTo>
                    <a:pt x="5951" y="2734"/>
                  </a:lnTo>
                  <a:lnTo>
                    <a:pt x="4629" y="3828"/>
                  </a:lnTo>
                  <a:lnTo>
                    <a:pt x="3086" y="6289"/>
                  </a:lnTo>
                  <a:lnTo>
                    <a:pt x="1984" y="7929"/>
                  </a:lnTo>
                  <a:lnTo>
                    <a:pt x="220" y="11757"/>
                  </a:lnTo>
                  <a:lnTo>
                    <a:pt x="0" y="13671"/>
                  </a:lnTo>
                  <a:lnTo>
                    <a:pt x="0" y="15038"/>
                  </a:lnTo>
                  <a:lnTo>
                    <a:pt x="220" y="18046"/>
                  </a:lnTo>
                  <a:lnTo>
                    <a:pt x="220" y="19686"/>
                  </a:lnTo>
                  <a:lnTo>
                    <a:pt x="661" y="21600"/>
                  </a:lnTo>
                  <a:close/>
                </a:path>
              </a:pathLst>
            </a:custGeom>
            <a:solidFill>
              <a:srgbClr val="BFD2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71" name="Freeform 93"/>
            <p:cNvSpPr/>
            <p:nvPr/>
          </p:nvSpPr>
          <p:spPr>
            <a:xfrm>
              <a:off x="179999" y="513359"/>
              <a:ext cx="29881" cy="2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606" y="20238"/>
                  </a:moveTo>
                  <a:lnTo>
                    <a:pt x="12343" y="21211"/>
                  </a:lnTo>
                  <a:lnTo>
                    <a:pt x="9874" y="21600"/>
                  </a:lnTo>
                  <a:lnTo>
                    <a:pt x="8023" y="21600"/>
                  </a:lnTo>
                  <a:lnTo>
                    <a:pt x="5966" y="21211"/>
                  </a:lnTo>
                  <a:lnTo>
                    <a:pt x="4320" y="20627"/>
                  </a:lnTo>
                  <a:lnTo>
                    <a:pt x="2880" y="19654"/>
                  </a:lnTo>
                  <a:lnTo>
                    <a:pt x="1646" y="18486"/>
                  </a:lnTo>
                  <a:lnTo>
                    <a:pt x="617" y="17124"/>
                  </a:lnTo>
                  <a:lnTo>
                    <a:pt x="206" y="15568"/>
                  </a:lnTo>
                  <a:lnTo>
                    <a:pt x="0" y="13816"/>
                  </a:lnTo>
                  <a:lnTo>
                    <a:pt x="0" y="10314"/>
                  </a:lnTo>
                  <a:lnTo>
                    <a:pt x="617" y="8757"/>
                  </a:lnTo>
                  <a:lnTo>
                    <a:pt x="1646" y="6811"/>
                  </a:lnTo>
                  <a:lnTo>
                    <a:pt x="2880" y="5254"/>
                  </a:lnTo>
                  <a:lnTo>
                    <a:pt x="4526" y="3697"/>
                  </a:lnTo>
                  <a:lnTo>
                    <a:pt x="8023" y="1557"/>
                  </a:lnTo>
                  <a:lnTo>
                    <a:pt x="10903" y="195"/>
                  </a:lnTo>
                  <a:lnTo>
                    <a:pt x="12343" y="0"/>
                  </a:lnTo>
                  <a:lnTo>
                    <a:pt x="13577" y="0"/>
                  </a:lnTo>
                  <a:lnTo>
                    <a:pt x="15840" y="195"/>
                  </a:lnTo>
                  <a:lnTo>
                    <a:pt x="17897" y="1168"/>
                  </a:lnTo>
                  <a:lnTo>
                    <a:pt x="19543" y="2724"/>
                  </a:lnTo>
                  <a:lnTo>
                    <a:pt x="20571" y="4670"/>
                  </a:lnTo>
                  <a:lnTo>
                    <a:pt x="21189" y="6811"/>
                  </a:lnTo>
                  <a:lnTo>
                    <a:pt x="21600" y="8951"/>
                  </a:lnTo>
                  <a:lnTo>
                    <a:pt x="21600" y="11286"/>
                  </a:lnTo>
                  <a:lnTo>
                    <a:pt x="20571" y="13427"/>
                  </a:lnTo>
                  <a:lnTo>
                    <a:pt x="19543" y="15373"/>
                  </a:lnTo>
                  <a:lnTo>
                    <a:pt x="17486" y="17124"/>
                  </a:lnTo>
                  <a:lnTo>
                    <a:pt x="15223" y="18097"/>
                  </a:lnTo>
                  <a:lnTo>
                    <a:pt x="13989" y="18486"/>
                  </a:lnTo>
                  <a:lnTo>
                    <a:pt x="12549" y="18681"/>
                  </a:lnTo>
                  <a:lnTo>
                    <a:pt x="10903" y="18681"/>
                  </a:lnTo>
                  <a:lnTo>
                    <a:pt x="8846" y="18486"/>
                  </a:lnTo>
                  <a:lnTo>
                    <a:pt x="14606" y="20238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72" name="Freeform 94"/>
            <p:cNvSpPr/>
            <p:nvPr/>
          </p:nvSpPr>
          <p:spPr>
            <a:xfrm>
              <a:off x="179999" y="525239"/>
              <a:ext cx="34201" cy="30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756"/>
                  </a:moveTo>
                  <a:lnTo>
                    <a:pt x="0" y="4566"/>
                  </a:lnTo>
                  <a:lnTo>
                    <a:pt x="179" y="7376"/>
                  </a:lnTo>
                  <a:lnTo>
                    <a:pt x="536" y="10537"/>
                  </a:lnTo>
                  <a:lnTo>
                    <a:pt x="1428" y="13346"/>
                  </a:lnTo>
                  <a:lnTo>
                    <a:pt x="2499" y="15980"/>
                  </a:lnTo>
                  <a:lnTo>
                    <a:pt x="3213" y="17385"/>
                  </a:lnTo>
                  <a:lnTo>
                    <a:pt x="3927" y="18263"/>
                  </a:lnTo>
                  <a:lnTo>
                    <a:pt x="5177" y="19317"/>
                  </a:lnTo>
                  <a:lnTo>
                    <a:pt x="6248" y="20195"/>
                  </a:lnTo>
                  <a:lnTo>
                    <a:pt x="9104" y="21249"/>
                  </a:lnTo>
                  <a:lnTo>
                    <a:pt x="10889" y="21600"/>
                  </a:lnTo>
                  <a:lnTo>
                    <a:pt x="12317" y="21600"/>
                  </a:lnTo>
                  <a:lnTo>
                    <a:pt x="13567" y="21249"/>
                  </a:lnTo>
                  <a:lnTo>
                    <a:pt x="14995" y="20722"/>
                  </a:lnTo>
                  <a:lnTo>
                    <a:pt x="15888" y="19844"/>
                  </a:lnTo>
                  <a:lnTo>
                    <a:pt x="16959" y="18966"/>
                  </a:lnTo>
                  <a:lnTo>
                    <a:pt x="18387" y="16859"/>
                  </a:lnTo>
                  <a:lnTo>
                    <a:pt x="19815" y="13873"/>
                  </a:lnTo>
                  <a:lnTo>
                    <a:pt x="20707" y="11063"/>
                  </a:lnTo>
                  <a:lnTo>
                    <a:pt x="21243" y="8254"/>
                  </a:lnTo>
                  <a:lnTo>
                    <a:pt x="21600" y="5795"/>
                  </a:lnTo>
                  <a:lnTo>
                    <a:pt x="21243" y="2283"/>
                  </a:lnTo>
                  <a:lnTo>
                    <a:pt x="21243" y="1229"/>
                  </a:lnTo>
                  <a:lnTo>
                    <a:pt x="21064" y="2634"/>
                  </a:lnTo>
                  <a:lnTo>
                    <a:pt x="20707" y="4917"/>
                  </a:lnTo>
                  <a:lnTo>
                    <a:pt x="20172" y="6849"/>
                  </a:lnTo>
                  <a:lnTo>
                    <a:pt x="19279" y="9132"/>
                  </a:lnTo>
                  <a:lnTo>
                    <a:pt x="18030" y="10888"/>
                  </a:lnTo>
                  <a:lnTo>
                    <a:pt x="16959" y="12468"/>
                  </a:lnTo>
                  <a:lnTo>
                    <a:pt x="15174" y="13873"/>
                  </a:lnTo>
                  <a:lnTo>
                    <a:pt x="13210" y="14751"/>
                  </a:lnTo>
                  <a:lnTo>
                    <a:pt x="10889" y="15278"/>
                  </a:lnTo>
                  <a:lnTo>
                    <a:pt x="8926" y="15102"/>
                  </a:lnTo>
                  <a:lnTo>
                    <a:pt x="6962" y="14224"/>
                  </a:lnTo>
                  <a:lnTo>
                    <a:pt x="5177" y="13171"/>
                  </a:lnTo>
                  <a:lnTo>
                    <a:pt x="3392" y="11415"/>
                  </a:lnTo>
                  <a:lnTo>
                    <a:pt x="2321" y="9659"/>
                  </a:lnTo>
                  <a:lnTo>
                    <a:pt x="1428" y="7376"/>
                  </a:lnTo>
                  <a:lnTo>
                    <a:pt x="893" y="5444"/>
                  </a:lnTo>
                  <a:lnTo>
                    <a:pt x="536" y="3512"/>
                  </a:lnTo>
                  <a:lnTo>
                    <a:pt x="179" y="351"/>
                  </a:lnTo>
                  <a:lnTo>
                    <a:pt x="179" y="0"/>
                  </a:lnTo>
                  <a:lnTo>
                    <a:pt x="0" y="175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73" name="Freeform 95"/>
            <p:cNvSpPr/>
            <p:nvPr/>
          </p:nvSpPr>
          <p:spPr>
            <a:xfrm>
              <a:off x="183599" y="508679"/>
              <a:ext cx="28081" cy="19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73" y="21053"/>
                  </a:moveTo>
                  <a:lnTo>
                    <a:pt x="2618" y="17499"/>
                  </a:lnTo>
                  <a:lnTo>
                    <a:pt x="4582" y="14218"/>
                  </a:lnTo>
                  <a:lnTo>
                    <a:pt x="5673" y="12304"/>
                  </a:lnTo>
                  <a:lnTo>
                    <a:pt x="7418" y="11484"/>
                  </a:lnTo>
                  <a:lnTo>
                    <a:pt x="8945" y="10116"/>
                  </a:lnTo>
                  <a:lnTo>
                    <a:pt x="10691" y="9570"/>
                  </a:lnTo>
                  <a:lnTo>
                    <a:pt x="12655" y="9296"/>
                  </a:lnTo>
                  <a:lnTo>
                    <a:pt x="14400" y="10116"/>
                  </a:lnTo>
                  <a:lnTo>
                    <a:pt x="16364" y="10937"/>
                  </a:lnTo>
                  <a:lnTo>
                    <a:pt x="17673" y="12851"/>
                  </a:lnTo>
                  <a:lnTo>
                    <a:pt x="18764" y="15038"/>
                  </a:lnTo>
                  <a:lnTo>
                    <a:pt x="20727" y="21600"/>
                  </a:lnTo>
                  <a:lnTo>
                    <a:pt x="21600" y="18046"/>
                  </a:lnTo>
                  <a:lnTo>
                    <a:pt x="21600" y="15311"/>
                  </a:lnTo>
                  <a:lnTo>
                    <a:pt x="21164" y="12304"/>
                  </a:lnTo>
                  <a:lnTo>
                    <a:pt x="19855" y="7929"/>
                  </a:lnTo>
                  <a:lnTo>
                    <a:pt x="18109" y="3554"/>
                  </a:lnTo>
                  <a:lnTo>
                    <a:pt x="16582" y="2187"/>
                  </a:lnTo>
                  <a:lnTo>
                    <a:pt x="15273" y="820"/>
                  </a:lnTo>
                  <a:lnTo>
                    <a:pt x="13527" y="0"/>
                  </a:lnTo>
                  <a:lnTo>
                    <a:pt x="11345" y="0"/>
                  </a:lnTo>
                  <a:lnTo>
                    <a:pt x="9600" y="547"/>
                  </a:lnTo>
                  <a:lnTo>
                    <a:pt x="7855" y="1367"/>
                  </a:lnTo>
                  <a:lnTo>
                    <a:pt x="6109" y="2734"/>
                  </a:lnTo>
                  <a:lnTo>
                    <a:pt x="4582" y="4101"/>
                  </a:lnTo>
                  <a:lnTo>
                    <a:pt x="3273" y="6289"/>
                  </a:lnTo>
                  <a:lnTo>
                    <a:pt x="2182" y="7929"/>
                  </a:lnTo>
                  <a:lnTo>
                    <a:pt x="436" y="12030"/>
                  </a:lnTo>
                  <a:lnTo>
                    <a:pt x="0" y="13671"/>
                  </a:lnTo>
                  <a:lnTo>
                    <a:pt x="0" y="18046"/>
                  </a:lnTo>
                  <a:lnTo>
                    <a:pt x="436" y="19959"/>
                  </a:lnTo>
                  <a:lnTo>
                    <a:pt x="873" y="21053"/>
                  </a:lnTo>
                  <a:close/>
                </a:path>
              </a:pathLst>
            </a:custGeom>
            <a:solidFill>
              <a:srgbClr val="BFD2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74" name="Freeform 96"/>
            <p:cNvSpPr/>
            <p:nvPr/>
          </p:nvSpPr>
          <p:spPr>
            <a:xfrm>
              <a:off x="61200" y="424439"/>
              <a:ext cx="30240" cy="28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017" y="20627"/>
                  </a:moveTo>
                  <a:lnTo>
                    <a:pt x="12343" y="21405"/>
                  </a:lnTo>
                  <a:lnTo>
                    <a:pt x="9874" y="21600"/>
                  </a:lnTo>
                  <a:lnTo>
                    <a:pt x="8023" y="21600"/>
                  </a:lnTo>
                  <a:lnTo>
                    <a:pt x="5966" y="21405"/>
                  </a:lnTo>
                  <a:lnTo>
                    <a:pt x="4320" y="20627"/>
                  </a:lnTo>
                  <a:lnTo>
                    <a:pt x="3086" y="19849"/>
                  </a:lnTo>
                  <a:lnTo>
                    <a:pt x="1646" y="18486"/>
                  </a:lnTo>
                  <a:lnTo>
                    <a:pt x="1029" y="17319"/>
                  </a:lnTo>
                  <a:lnTo>
                    <a:pt x="411" y="15762"/>
                  </a:lnTo>
                  <a:lnTo>
                    <a:pt x="0" y="14205"/>
                  </a:lnTo>
                  <a:lnTo>
                    <a:pt x="0" y="12259"/>
                  </a:lnTo>
                  <a:lnTo>
                    <a:pt x="411" y="10314"/>
                  </a:lnTo>
                  <a:lnTo>
                    <a:pt x="617" y="8757"/>
                  </a:lnTo>
                  <a:lnTo>
                    <a:pt x="1646" y="6811"/>
                  </a:lnTo>
                  <a:lnTo>
                    <a:pt x="3086" y="5254"/>
                  </a:lnTo>
                  <a:lnTo>
                    <a:pt x="4731" y="3697"/>
                  </a:lnTo>
                  <a:lnTo>
                    <a:pt x="8023" y="1557"/>
                  </a:lnTo>
                  <a:lnTo>
                    <a:pt x="10903" y="389"/>
                  </a:lnTo>
                  <a:lnTo>
                    <a:pt x="12343" y="0"/>
                  </a:lnTo>
                  <a:lnTo>
                    <a:pt x="13577" y="0"/>
                  </a:lnTo>
                  <a:lnTo>
                    <a:pt x="15840" y="389"/>
                  </a:lnTo>
                  <a:lnTo>
                    <a:pt x="17897" y="1557"/>
                  </a:lnTo>
                  <a:lnTo>
                    <a:pt x="19543" y="2919"/>
                  </a:lnTo>
                  <a:lnTo>
                    <a:pt x="20571" y="4670"/>
                  </a:lnTo>
                  <a:lnTo>
                    <a:pt x="21600" y="6811"/>
                  </a:lnTo>
                  <a:lnTo>
                    <a:pt x="21600" y="11676"/>
                  </a:lnTo>
                  <a:lnTo>
                    <a:pt x="20983" y="13427"/>
                  </a:lnTo>
                  <a:lnTo>
                    <a:pt x="19543" y="15762"/>
                  </a:lnTo>
                  <a:lnTo>
                    <a:pt x="17897" y="17319"/>
                  </a:lnTo>
                  <a:lnTo>
                    <a:pt x="15634" y="18097"/>
                  </a:lnTo>
                  <a:lnTo>
                    <a:pt x="14194" y="18486"/>
                  </a:lnTo>
                  <a:lnTo>
                    <a:pt x="12549" y="18876"/>
                  </a:lnTo>
                  <a:lnTo>
                    <a:pt x="10903" y="18876"/>
                  </a:lnTo>
                  <a:lnTo>
                    <a:pt x="9051" y="18486"/>
                  </a:lnTo>
                  <a:lnTo>
                    <a:pt x="15017" y="20627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75" name="Freeform 97"/>
            <p:cNvSpPr/>
            <p:nvPr/>
          </p:nvSpPr>
          <p:spPr>
            <a:xfrm>
              <a:off x="61200" y="435959"/>
              <a:ext cx="34560" cy="31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593"/>
                  </a:moveTo>
                  <a:lnTo>
                    <a:pt x="0" y="4603"/>
                  </a:lnTo>
                  <a:lnTo>
                    <a:pt x="357" y="7613"/>
                  </a:lnTo>
                  <a:lnTo>
                    <a:pt x="536" y="10446"/>
                  </a:lnTo>
                  <a:lnTo>
                    <a:pt x="1428" y="13279"/>
                  </a:lnTo>
                  <a:lnTo>
                    <a:pt x="2678" y="15934"/>
                  </a:lnTo>
                  <a:lnTo>
                    <a:pt x="3392" y="17351"/>
                  </a:lnTo>
                  <a:lnTo>
                    <a:pt x="4284" y="18413"/>
                  </a:lnTo>
                  <a:lnTo>
                    <a:pt x="5177" y="19298"/>
                  </a:lnTo>
                  <a:lnTo>
                    <a:pt x="6248" y="20184"/>
                  </a:lnTo>
                  <a:lnTo>
                    <a:pt x="7855" y="20715"/>
                  </a:lnTo>
                  <a:lnTo>
                    <a:pt x="9283" y="21423"/>
                  </a:lnTo>
                  <a:lnTo>
                    <a:pt x="10889" y="21600"/>
                  </a:lnTo>
                  <a:lnTo>
                    <a:pt x="12317" y="21600"/>
                  </a:lnTo>
                  <a:lnTo>
                    <a:pt x="13745" y="21423"/>
                  </a:lnTo>
                  <a:lnTo>
                    <a:pt x="14995" y="20715"/>
                  </a:lnTo>
                  <a:lnTo>
                    <a:pt x="16066" y="20007"/>
                  </a:lnTo>
                  <a:lnTo>
                    <a:pt x="16959" y="19121"/>
                  </a:lnTo>
                  <a:lnTo>
                    <a:pt x="18744" y="16820"/>
                  </a:lnTo>
                  <a:lnTo>
                    <a:pt x="19815" y="13987"/>
                  </a:lnTo>
                  <a:lnTo>
                    <a:pt x="20707" y="11154"/>
                  </a:lnTo>
                  <a:lnTo>
                    <a:pt x="21243" y="8144"/>
                  </a:lnTo>
                  <a:lnTo>
                    <a:pt x="21600" y="5666"/>
                  </a:lnTo>
                  <a:lnTo>
                    <a:pt x="21243" y="2302"/>
                  </a:lnTo>
                  <a:lnTo>
                    <a:pt x="21243" y="1416"/>
                  </a:lnTo>
                  <a:lnTo>
                    <a:pt x="21064" y="2479"/>
                  </a:lnTo>
                  <a:lnTo>
                    <a:pt x="20707" y="4780"/>
                  </a:lnTo>
                  <a:lnTo>
                    <a:pt x="20172" y="6728"/>
                  </a:lnTo>
                  <a:lnTo>
                    <a:pt x="19279" y="9030"/>
                  </a:lnTo>
                  <a:lnTo>
                    <a:pt x="18387" y="11154"/>
                  </a:lnTo>
                  <a:lnTo>
                    <a:pt x="16959" y="12748"/>
                  </a:lnTo>
                  <a:lnTo>
                    <a:pt x="15174" y="13987"/>
                  </a:lnTo>
                  <a:lnTo>
                    <a:pt x="13210" y="14872"/>
                  </a:lnTo>
                  <a:lnTo>
                    <a:pt x="10889" y="15403"/>
                  </a:lnTo>
                  <a:lnTo>
                    <a:pt x="8926" y="15049"/>
                  </a:lnTo>
                  <a:lnTo>
                    <a:pt x="6962" y="14164"/>
                  </a:lnTo>
                  <a:lnTo>
                    <a:pt x="5177" y="13102"/>
                  </a:lnTo>
                  <a:lnTo>
                    <a:pt x="3749" y="11331"/>
                  </a:lnTo>
                  <a:lnTo>
                    <a:pt x="2321" y="9738"/>
                  </a:lnTo>
                  <a:lnTo>
                    <a:pt x="1428" y="7613"/>
                  </a:lnTo>
                  <a:lnTo>
                    <a:pt x="893" y="5311"/>
                  </a:lnTo>
                  <a:lnTo>
                    <a:pt x="893" y="3364"/>
                  </a:lnTo>
                  <a:lnTo>
                    <a:pt x="536" y="177"/>
                  </a:lnTo>
                  <a:lnTo>
                    <a:pt x="357" y="0"/>
                  </a:lnTo>
                  <a:lnTo>
                    <a:pt x="0" y="1593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76" name="Freeform 98"/>
            <p:cNvSpPr/>
            <p:nvPr/>
          </p:nvSpPr>
          <p:spPr>
            <a:xfrm>
              <a:off x="65519" y="419399"/>
              <a:ext cx="28081" cy="201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1" y="21600"/>
                  </a:moveTo>
                  <a:lnTo>
                    <a:pt x="2424" y="17772"/>
                  </a:lnTo>
                  <a:lnTo>
                    <a:pt x="4408" y="14218"/>
                  </a:lnTo>
                  <a:lnTo>
                    <a:pt x="5951" y="12851"/>
                  </a:lnTo>
                  <a:lnTo>
                    <a:pt x="7273" y="11484"/>
                  </a:lnTo>
                  <a:lnTo>
                    <a:pt x="8816" y="10663"/>
                  </a:lnTo>
                  <a:lnTo>
                    <a:pt x="10580" y="9843"/>
                  </a:lnTo>
                  <a:lnTo>
                    <a:pt x="12784" y="9843"/>
                  </a:lnTo>
                  <a:lnTo>
                    <a:pt x="14547" y="10116"/>
                  </a:lnTo>
                  <a:lnTo>
                    <a:pt x="16310" y="11210"/>
                  </a:lnTo>
                  <a:lnTo>
                    <a:pt x="17633" y="12851"/>
                  </a:lnTo>
                  <a:lnTo>
                    <a:pt x="19837" y="17225"/>
                  </a:lnTo>
                  <a:lnTo>
                    <a:pt x="20939" y="21600"/>
                  </a:lnTo>
                  <a:lnTo>
                    <a:pt x="21600" y="18046"/>
                  </a:lnTo>
                  <a:lnTo>
                    <a:pt x="21600" y="15585"/>
                  </a:lnTo>
                  <a:lnTo>
                    <a:pt x="21159" y="12304"/>
                  </a:lnTo>
                  <a:lnTo>
                    <a:pt x="19176" y="5742"/>
                  </a:lnTo>
                  <a:lnTo>
                    <a:pt x="18073" y="3554"/>
                  </a:lnTo>
                  <a:lnTo>
                    <a:pt x="16531" y="2187"/>
                  </a:lnTo>
                  <a:lnTo>
                    <a:pt x="15208" y="1094"/>
                  </a:lnTo>
                  <a:lnTo>
                    <a:pt x="13445" y="0"/>
                  </a:lnTo>
                  <a:lnTo>
                    <a:pt x="11241" y="0"/>
                  </a:lnTo>
                  <a:lnTo>
                    <a:pt x="9478" y="547"/>
                  </a:lnTo>
                  <a:lnTo>
                    <a:pt x="7714" y="1367"/>
                  </a:lnTo>
                  <a:lnTo>
                    <a:pt x="5951" y="2734"/>
                  </a:lnTo>
                  <a:lnTo>
                    <a:pt x="4408" y="4375"/>
                  </a:lnTo>
                  <a:lnTo>
                    <a:pt x="3527" y="6289"/>
                  </a:lnTo>
                  <a:lnTo>
                    <a:pt x="1984" y="7929"/>
                  </a:lnTo>
                  <a:lnTo>
                    <a:pt x="220" y="12304"/>
                  </a:lnTo>
                  <a:lnTo>
                    <a:pt x="220" y="13671"/>
                  </a:lnTo>
                  <a:lnTo>
                    <a:pt x="0" y="15038"/>
                  </a:lnTo>
                  <a:lnTo>
                    <a:pt x="220" y="18046"/>
                  </a:lnTo>
                  <a:lnTo>
                    <a:pt x="220" y="19959"/>
                  </a:lnTo>
                  <a:lnTo>
                    <a:pt x="661" y="21600"/>
                  </a:lnTo>
                  <a:close/>
                </a:path>
              </a:pathLst>
            </a:custGeom>
            <a:solidFill>
              <a:srgbClr val="BFD2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77" name="Freeform 99"/>
            <p:cNvSpPr/>
            <p:nvPr/>
          </p:nvSpPr>
          <p:spPr>
            <a:xfrm>
              <a:off x="73439" y="469079"/>
              <a:ext cx="29881" cy="2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811" y="20238"/>
                  </a:moveTo>
                  <a:lnTo>
                    <a:pt x="12343" y="21211"/>
                  </a:lnTo>
                  <a:lnTo>
                    <a:pt x="9874" y="21600"/>
                  </a:lnTo>
                  <a:lnTo>
                    <a:pt x="8023" y="21600"/>
                  </a:lnTo>
                  <a:lnTo>
                    <a:pt x="5966" y="21211"/>
                  </a:lnTo>
                  <a:lnTo>
                    <a:pt x="4320" y="20627"/>
                  </a:lnTo>
                  <a:lnTo>
                    <a:pt x="2880" y="19459"/>
                  </a:lnTo>
                  <a:lnTo>
                    <a:pt x="1646" y="18486"/>
                  </a:lnTo>
                  <a:lnTo>
                    <a:pt x="411" y="15373"/>
                  </a:lnTo>
                  <a:lnTo>
                    <a:pt x="0" y="13816"/>
                  </a:lnTo>
                  <a:lnTo>
                    <a:pt x="0" y="11870"/>
                  </a:lnTo>
                  <a:lnTo>
                    <a:pt x="411" y="10314"/>
                  </a:lnTo>
                  <a:lnTo>
                    <a:pt x="617" y="8368"/>
                  </a:lnTo>
                  <a:lnTo>
                    <a:pt x="1646" y="6811"/>
                  </a:lnTo>
                  <a:lnTo>
                    <a:pt x="2880" y="4865"/>
                  </a:lnTo>
                  <a:lnTo>
                    <a:pt x="4731" y="3697"/>
                  </a:lnTo>
                  <a:lnTo>
                    <a:pt x="8023" y="1557"/>
                  </a:lnTo>
                  <a:lnTo>
                    <a:pt x="10903" y="195"/>
                  </a:lnTo>
                  <a:lnTo>
                    <a:pt x="12343" y="0"/>
                  </a:lnTo>
                  <a:lnTo>
                    <a:pt x="13577" y="0"/>
                  </a:lnTo>
                  <a:lnTo>
                    <a:pt x="15840" y="195"/>
                  </a:lnTo>
                  <a:lnTo>
                    <a:pt x="17897" y="1168"/>
                  </a:lnTo>
                  <a:lnTo>
                    <a:pt x="19543" y="2724"/>
                  </a:lnTo>
                  <a:lnTo>
                    <a:pt x="20571" y="4670"/>
                  </a:lnTo>
                  <a:lnTo>
                    <a:pt x="21600" y="6811"/>
                  </a:lnTo>
                  <a:lnTo>
                    <a:pt x="21600" y="11286"/>
                  </a:lnTo>
                  <a:lnTo>
                    <a:pt x="20777" y="13427"/>
                  </a:lnTo>
                  <a:lnTo>
                    <a:pt x="19543" y="15373"/>
                  </a:lnTo>
                  <a:lnTo>
                    <a:pt x="17897" y="16930"/>
                  </a:lnTo>
                  <a:lnTo>
                    <a:pt x="15634" y="18097"/>
                  </a:lnTo>
                  <a:lnTo>
                    <a:pt x="14194" y="18486"/>
                  </a:lnTo>
                  <a:lnTo>
                    <a:pt x="8846" y="18486"/>
                  </a:lnTo>
                  <a:lnTo>
                    <a:pt x="14811" y="20238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78" name="Freeform 100"/>
            <p:cNvSpPr/>
            <p:nvPr/>
          </p:nvSpPr>
          <p:spPr>
            <a:xfrm>
              <a:off x="73439" y="479879"/>
              <a:ext cx="34561" cy="31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948"/>
                  </a:moveTo>
                  <a:lnTo>
                    <a:pt x="0" y="4780"/>
                  </a:lnTo>
                  <a:lnTo>
                    <a:pt x="357" y="7613"/>
                  </a:lnTo>
                  <a:lnTo>
                    <a:pt x="536" y="10800"/>
                  </a:lnTo>
                  <a:lnTo>
                    <a:pt x="1428" y="13633"/>
                  </a:lnTo>
                  <a:lnTo>
                    <a:pt x="2499" y="16289"/>
                  </a:lnTo>
                  <a:lnTo>
                    <a:pt x="3392" y="17351"/>
                  </a:lnTo>
                  <a:lnTo>
                    <a:pt x="4284" y="18590"/>
                  </a:lnTo>
                  <a:lnTo>
                    <a:pt x="5177" y="19298"/>
                  </a:lnTo>
                  <a:lnTo>
                    <a:pt x="6248" y="20184"/>
                  </a:lnTo>
                  <a:lnTo>
                    <a:pt x="7676" y="21069"/>
                  </a:lnTo>
                  <a:lnTo>
                    <a:pt x="9283" y="21423"/>
                  </a:lnTo>
                  <a:lnTo>
                    <a:pt x="10889" y="21600"/>
                  </a:lnTo>
                  <a:lnTo>
                    <a:pt x="12317" y="21600"/>
                  </a:lnTo>
                  <a:lnTo>
                    <a:pt x="13745" y="21423"/>
                  </a:lnTo>
                  <a:lnTo>
                    <a:pt x="14995" y="20715"/>
                  </a:lnTo>
                  <a:lnTo>
                    <a:pt x="16066" y="20184"/>
                  </a:lnTo>
                  <a:lnTo>
                    <a:pt x="16959" y="19121"/>
                  </a:lnTo>
                  <a:lnTo>
                    <a:pt x="18744" y="16820"/>
                  </a:lnTo>
                  <a:lnTo>
                    <a:pt x="19815" y="14164"/>
                  </a:lnTo>
                  <a:lnTo>
                    <a:pt x="20707" y="11154"/>
                  </a:lnTo>
                  <a:lnTo>
                    <a:pt x="21243" y="8321"/>
                  </a:lnTo>
                  <a:lnTo>
                    <a:pt x="21600" y="5666"/>
                  </a:lnTo>
                  <a:lnTo>
                    <a:pt x="21243" y="2479"/>
                  </a:lnTo>
                  <a:lnTo>
                    <a:pt x="21243" y="1416"/>
                  </a:lnTo>
                  <a:lnTo>
                    <a:pt x="21064" y="2479"/>
                  </a:lnTo>
                  <a:lnTo>
                    <a:pt x="20707" y="4780"/>
                  </a:lnTo>
                  <a:lnTo>
                    <a:pt x="20172" y="7082"/>
                  </a:lnTo>
                  <a:lnTo>
                    <a:pt x="19279" y="9030"/>
                  </a:lnTo>
                  <a:lnTo>
                    <a:pt x="18387" y="11154"/>
                  </a:lnTo>
                  <a:lnTo>
                    <a:pt x="16959" y="12748"/>
                  </a:lnTo>
                  <a:lnTo>
                    <a:pt x="15174" y="14164"/>
                  </a:lnTo>
                  <a:lnTo>
                    <a:pt x="13210" y="15049"/>
                  </a:lnTo>
                  <a:lnTo>
                    <a:pt x="10889" y="15403"/>
                  </a:lnTo>
                  <a:lnTo>
                    <a:pt x="8926" y="15049"/>
                  </a:lnTo>
                  <a:lnTo>
                    <a:pt x="6962" y="14518"/>
                  </a:lnTo>
                  <a:lnTo>
                    <a:pt x="5177" y="13102"/>
                  </a:lnTo>
                  <a:lnTo>
                    <a:pt x="3749" y="11685"/>
                  </a:lnTo>
                  <a:lnTo>
                    <a:pt x="2321" y="9738"/>
                  </a:lnTo>
                  <a:lnTo>
                    <a:pt x="1428" y="7613"/>
                  </a:lnTo>
                  <a:lnTo>
                    <a:pt x="893" y="5666"/>
                  </a:lnTo>
                  <a:lnTo>
                    <a:pt x="893" y="3718"/>
                  </a:lnTo>
                  <a:lnTo>
                    <a:pt x="536" y="177"/>
                  </a:lnTo>
                  <a:lnTo>
                    <a:pt x="357" y="0"/>
                  </a:lnTo>
                  <a:lnTo>
                    <a:pt x="0" y="194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79" name="Freeform 101"/>
            <p:cNvSpPr/>
            <p:nvPr/>
          </p:nvSpPr>
          <p:spPr>
            <a:xfrm>
              <a:off x="77759" y="464039"/>
              <a:ext cx="27721" cy="201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73" y="21067"/>
                  </a:moveTo>
                  <a:lnTo>
                    <a:pt x="2618" y="17333"/>
                  </a:lnTo>
                  <a:lnTo>
                    <a:pt x="4582" y="13867"/>
                  </a:lnTo>
                  <a:lnTo>
                    <a:pt x="6109" y="12533"/>
                  </a:lnTo>
                  <a:lnTo>
                    <a:pt x="7418" y="11200"/>
                  </a:lnTo>
                  <a:lnTo>
                    <a:pt x="8945" y="10400"/>
                  </a:lnTo>
                  <a:lnTo>
                    <a:pt x="10691" y="9867"/>
                  </a:lnTo>
                  <a:lnTo>
                    <a:pt x="12655" y="9600"/>
                  </a:lnTo>
                  <a:lnTo>
                    <a:pt x="14618" y="9867"/>
                  </a:lnTo>
                  <a:lnTo>
                    <a:pt x="16364" y="11200"/>
                  </a:lnTo>
                  <a:lnTo>
                    <a:pt x="17673" y="13067"/>
                  </a:lnTo>
                  <a:lnTo>
                    <a:pt x="18764" y="14667"/>
                  </a:lnTo>
                  <a:lnTo>
                    <a:pt x="19855" y="16800"/>
                  </a:lnTo>
                  <a:lnTo>
                    <a:pt x="20945" y="21600"/>
                  </a:lnTo>
                  <a:lnTo>
                    <a:pt x="21600" y="18133"/>
                  </a:lnTo>
                  <a:lnTo>
                    <a:pt x="21600" y="15200"/>
                  </a:lnTo>
                  <a:lnTo>
                    <a:pt x="21164" y="12000"/>
                  </a:lnTo>
                  <a:lnTo>
                    <a:pt x="19855" y="7733"/>
                  </a:lnTo>
                  <a:lnTo>
                    <a:pt x="18982" y="5600"/>
                  </a:lnTo>
                  <a:lnTo>
                    <a:pt x="18109" y="4000"/>
                  </a:lnTo>
                  <a:lnTo>
                    <a:pt x="16582" y="2133"/>
                  </a:lnTo>
                  <a:lnTo>
                    <a:pt x="15273" y="1067"/>
                  </a:lnTo>
                  <a:lnTo>
                    <a:pt x="13527" y="533"/>
                  </a:lnTo>
                  <a:lnTo>
                    <a:pt x="11345" y="0"/>
                  </a:lnTo>
                  <a:lnTo>
                    <a:pt x="9600" y="533"/>
                  </a:lnTo>
                  <a:lnTo>
                    <a:pt x="7855" y="1333"/>
                  </a:lnTo>
                  <a:lnTo>
                    <a:pt x="6109" y="2667"/>
                  </a:lnTo>
                  <a:lnTo>
                    <a:pt x="4582" y="4267"/>
                  </a:lnTo>
                  <a:lnTo>
                    <a:pt x="3709" y="6133"/>
                  </a:lnTo>
                  <a:lnTo>
                    <a:pt x="2182" y="8267"/>
                  </a:lnTo>
                  <a:lnTo>
                    <a:pt x="436" y="12000"/>
                  </a:lnTo>
                  <a:lnTo>
                    <a:pt x="436" y="13333"/>
                  </a:lnTo>
                  <a:lnTo>
                    <a:pt x="0" y="15200"/>
                  </a:lnTo>
                  <a:lnTo>
                    <a:pt x="436" y="17600"/>
                  </a:lnTo>
                  <a:lnTo>
                    <a:pt x="436" y="19733"/>
                  </a:lnTo>
                  <a:lnTo>
                    <a:pt x="873" y="21067"/>
                  </a:lnTo>
                  <a:close/>
                </a:path>
              </a:pathLst>
            </a:custGeom>
            <a:solidFill>
              <a:srgbClr val="BFD2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80" name="Freeform 102"/>
            <p:cNvSpPr/>
            <p:nvPr/>
          </p:nvSpPr>
          <p:spPr>
            <a:xfrm>
              <a:off x="84239" y="513359"/>
              <a:ext cx="30961" cy="2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875" y="20238"/>
                  </a:moveTo>
                  <a:lnTo>
                    <a:pt x="12430" y="21211"/>
                  </a:lnTo>
                  <a:lnTo>
                    <a:pt x="10189" y="21600"/>
                  </a:lnTo>
                  <a:lnTo>
                    <a:pt x="7947" y="21600"/>
                  </a:lnTo>
                  <a:lnTo>
                    <a:pt x="6317" y="21211"/>
                  </a:lnTo>
                  <a:lnTo>
                    <a:pt x="4687" y="20627"/>
                  </a:lnTo>
                  <a:lnTo>
                    <a:pt x="3057" y="19654"/>
                  </a:lnTo>
                  <a:lnTo>
                    <a:pt x="2038" y="18486"/>
                  </a:lnTo>
                  <a:lnTo>
                    <a:pt x="1019" y="17124"/>
                  </a:lnTo>
                  <a:lnTo>
                    <a:pt x="408" y="15568"/>
                  </a:lnTo>
                  <a:lnTo>
                    <a:pt x="0" y="13816"/>
                  </a:lnTo>
                  <a:lnTo>
                    <a:pt x="0" y="12259"/>
                  </a:lnTo>
                  <a:lnTo>
                    <a:pt x="408" y="10314"/>
                  </a:lnTo>
                  <a:lnTo>
                    <a:pt x="1019" y="8757"/>
                  </a:lnTo>
                  <a:lnTo>
                    <a:pt x="2038" y="6811"/>
                  </a:lnTo>
                  <a:lnTo>
                    <a:pt x="3260" y="5254"/>
                  </a:lnTo>
                  <a:lnTo>
                    <a:pt x="4687" y="3697"/>
                  </a:lnTo>
                  <a:lnTo>
                    <a:pt x="7947" y="1557"/>
                  </a:lnTo>
                  <a:lnTo>
                    <a:pt x="10800" y="195"/>
                  </a:lnTo>
                  <a:lnTo>
                    <a:pt x="12430" y="0"/>
                  </a:lnTo>
                  <a:lnTo>
                    <a:pt x="13857" y="0"/>
                  </a:lnTo>
                  <a:lnTo>
                    <a:pt x="16098" y="195"/>
                  </a:lnTo>
                  <a:lnTo>
                    <a:pt x="18136" y="1168"/>
                  </a:lnTo>
                  <a:lnTo>
                    <a:pt x="19358" y="2724"/>
                  </a:lnTo>
                  <a:lnTo>
                    <a:pt x="20785" y="4670"/>
                  </a:lnTo>
                  <a:lnTo>
                    <a:pt x="21396" y="6811"/>
                  </a:lnTo>
                  <a:lnTo>
                    <a:pt x="21600" y="8951"/>
                  </a:lnTo>
                  <a:lnTo>
                    <a:pt x="21396" y="11286"/>
                  </a:lnTo>
                  <a:lnTo>
                    <a:pt x="20785" y="13427"/>
                  </a:lnTo>
                  <a:lnTo>
                    <a:pt x="19766" y="15373"/>
                  </a:lnTo>
                  <a:lnTo>
                    <a:pt x="17728" y="17124"/>
                  </a:lnTo>
                  <a:lnTo>
                    <a:pt x="15487" y="18097"/>
                  </a:lnTo>
                  <a:lnTo>
                    <a:pt x="14060" y="18486"/>
                  </a:lnTo>
                  <a:lnTo>
                    <a:pt x="12838" y="18681"/>
                  </a:lnTo>
                  <a:lnTo>
                    <a:pt x="10800" y="18681"/>
                  </a:lnTo>
                  <a:lnTo>
                    <a:pt x="9170" y="18486"/>
                  </a:lnTo>
                  <a:lnTo>
                    <a:pt x="14875" y="20238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81" name="Freeform 103"/>
            <p:cNvSpPr/>
            <p:nvPr/>
          </p:nvSpPr>
          <p:spPr>
            <a:xfrm>
              <a:off x="84239" y="525239"/>
              <a:ext cx="34561" cy="30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756"/>
                  </a:moveTo>
                  <a:lnTo>
                    <a:pt x="0" y="4566"/>
                  </a:lnTo>
                  <a:lnTo>
                    <a:pt x="182" y="7376"/>
                  </a:lnTo>
                  <a:lnTo>
                    <a:pt x="545" y="10537"/>
                  </a:lnTo>
                  <a:lnTo>
                    <a:pt x="1452" y="13346"/>
                  </a:lnTo>
                  <a:lnTo>
                    <a:pt x="2541" y="15980"/>
                  </a:lnTo>
                  <a:lnTo>
                    <a:pt x="3086" y="17385"/>
                  </a:lnTo>
                  <a:lnTo>
                    <a:pt x="3993" y="18263"/>
                  </a:lnTo>
                  <a:lnTo>
                    <a:pt x="5264" y="19317"/>
                  </a:lnTo>
                  <a:lnTo>
                    <a:pt x="6353" y="20195"/>
                  </a:lnTo>
                  <a:lnTo>
                    <a:pt x="9257" y="21249"/>
                  </a:lnTo>
                  <a:lnTo>
                    <a:pt x="10709" y="21600"/>
                  </a:lnTo>
                  <a:lnTo>
                    <a:pt x="12161" y="21600"/>
                  </a:lnTo>
                  <a:lnTo>
                    <a:pt x="13613" y="21249"/>
                  </a:lnTo>
                  <a:lnTo>
                    <a:pt x="14884" y="20722"/>
                  </a:lnTo>
                  <a:lnTo>
                    <a:pt x="15973" y="19844"/>
                  </a:lnTo>
                  <a:lnTo>
                    <a:pt x="17244" y="18966"/>
                  </a:lnTo>
                  <a:lnTo>
                    <a:pt x="18696" y="16859"/>
                  </a:lnTo>
                  <a:lnTo>
                    <a:pt x="19785" y="13873"/>
                  </a:lnTo>
                  <a:lnTo>
                    <a:pt x="21055" y="11063"/>
                  </a:lnTo>
                  <a:lnTo>
                    <a:pt x="21237" y="8254"/>
                  </a:lnTo>
                  <a:lnTo>
                    <a:pt x="21600" y="5795"/>
                  </a:lnTo>
                  <a:lnTo>
                    <a:pt x="21600" y="2283"/>
                  </a:lnTo>
                  <a:lnTo>
                    <a:pt x="21237" y="1229"/>
                  </a:lnTo>
                  <a:lnTo>
                    <a:pt x="21237" y="2634"/>
                  </a:lnTo>
                  <a:lnTo>
                    <a:pt x="21055" y="4917"/>
                  </a:lnTo>
                  <a:lnTo>
                    <a:pt x="20329" y="6849"/>
                  </a:lnTo>
                  <a:lnTo>
                    <a:pt x="19603" y="9132"/>
                  </a:lnTo>
                  <a:lnTo>
                    <a:pt x="18333" y="10888"/>
                  </a:lnTo>
                  <a:lnTo>
                    <a:pt x="17244" y="12468"/>
                  </a:lnTo>
                  <a:lnTo>
                    <a:pt x="15429" y="13873"/>
                  </a:lnTo>
                  <a:lnTo>
                    <a:pt x="13432" y="14751"/>
                  </a:lnTo>
                  <a:lnTo>
                    <a:pt x="11072" y="15278"/>
                  </a:lnTo>
                  <a:lnTo>
                    <a:pt x="8713" y="15102"/>
                  </a:lnTo>
                  <a:lnTo>
                    <a:pt x="6897" y="14224"/>
                  </a:lnTo>
                  <a:lnTo>
                    <a:pt x="5264" y="13171"/>
                  </a:lnTo>
                  <a:lnTo>
                    <a:pt x="3449" y="11415"/>
                  </a:lnTo>
                  <a:lnTo>
                    <a:pt x="2360" y="9659"/>
                  </a:lnTo>
                  <a:lnTo>
                    <a:pt x="1452" y="7376"/>
                  </a:lnTo>
                  <a:lnTo>
                    <a:pt x="726" y="5444"/>
                  </a:lnTo>
                  <a:lnTo>
                    <a:pt x="545" y="3512"/>
                  </a:lnTo>
                  <a:lnTo>
                    <a:pt x="182" y="351"/>
                  </a:lnTo>
                  <a:lnTo>
                    <a:pt x="182" y="0"/>
                  </a:lnTo>
                  <a:lnTo>
                    <a:pt x="0" y="175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82" name="Freeform 104"/>
            <p:cNvSpPr/>
            <p:nvPr/>
          </p:nvSpPr>
          <p:spPr>
            <a:xfrm>
              <a:off x="88919" y="508679"/>
              <a:ext cx="27721" cy="19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8" y="21053"/>
                  </a:moveTo>
                  <a:lnTo>
                    <a:pt x="2227" y="17499"/>
                  </a:lnTo>
                  <a:lnTo>
                    <a:pt x="4676" y="14218"/>
                  </a:lnTo>
                  <a:lnTo>
                    <a:pt x="5790" y="12304"/>
                  </a:lnTo>
                  <a:lnTo>
                    <a:pt x="7126" y="11484"/>
                  </a:lnTo>
                  <a:lnTo>
                    <a:pt x="8907" y="10116"/>
                  </a:lnTo>
                  <a:lnTo>
                    <a:pt x="10689" y="9570"/>
                  </a:lnTo>
                  <a:lnTo>
                    <a:pt x="12915" y="9296"/>
                  </a:lnTo>
                  <a:lnTo>
                    <a:pt x="14697" y="10116"/>
                  </a:lnTo>
                  <a:lnTo>
                    <a:pt x="16256" y="10937"/>
                  </a:lnTo>
                  <a:lnTo>
                    <a:pt x="17592" y="12851"/>
                  </a:lnTo>
                  <a:lnTo>
                    <a:pt x="19151" y="15038"/>
                  </a:lnTo>
                  <a:lnTo>
                    <a:pt x="21155" y="21600"/>
                  </a:lnTo>
                  <a:lnTo>
                    <a:pt x="21600" y="18046"/>
                  </a:lnTo>
                  <a:lnTo>
                    <a:pt x="21600" y="12304"/>
                  </a:lnTo>
                  <a:lnTo>
                    <a:pt x="20041" y="7929"/>
                  </a:lnTo>
                  <a:lnTo>
                    <a:pt x="19151" y="5742"/>
                  </a:lnTo>
                  <a:lnTo>
                    <a:pt x="18037" y="3554"/>
                  </a:lnTo>
                  <a:lnTo>
                    <a:pt x="16924" y="2187"/>
                  </a:lnTo>
                  <a:lnTo>
                    <a:pt x="15142" y="820"/>
                  </a:lnTo>
                  <a:lnTo>
                    <a:pt x="13361" y="0"/>
                  </a:lnTo>
                  <a:lnTo>
                    <a:pt x="11579" y="0"/>
                  </a:lnTo>
                  <a:lnTo>
                    <a:pt x="9353" y="547"/>
                  </a:lnTo>
                  <a:lnTo>
                    <a:pt x="8016" y="1367"/>
                  </a:lnTo>
                  <a:lnTo>
                    <a:pt x="6235" y="2734"/>
                  </a:lnTo>
                  <a:lnTo>
                    <a:pt x="4676" y="4101"/>
                  </a:lnTo>
                  <a:lnTo>
                    <a:pt x="3340" y="6289"/>
                  </a:lnTo>
                  <a:lnTo>
                    <a:pt x="2227" y="7929"/>
                  </a:lnTo>
                  <a:lnTo>
                    <a:pt x="445" y="12030"/>
                  </a:lnTo>
                  <a:lnTo>
                    <a:pt x="0" y="13671"/>
                  </a:lnTo>
                  <a:lnTo>
                    <a:pt x="0" y="18046"/>
                  </a:lnTo>
                  <a:lnTo>
                    <a:pt x="445" y="19959"/>
                  </a:lnTo>
                  <a:lnTo>
                    <a:pt x="668" y="21053"/>
                  </a:lnTo>
                  <a:close/>
                </a:path>
              </a:pathLst>
            </a:custGeom>
            <a:solidFill>
              <a:srgbClr val="BFD2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83" name="Freeform 105"/>
            <p:cNvSpPr/>
            <p:nvPr/>
          </p:nvSpPr>
          <p:spPr>
            <a:xfrm>
              <a:off x="230399" y="31679"/>
              <a:ext cx="32041" cy="543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519"/>
                  </a:moveTo>
                  <a:lnTo>
                    <a:pt x="793" y="21570"/>
                  </a:lnTo>
                  <a:lnTo>
                    <a:pt x="1189" y="21590"/>
                  </a:lnTo>
                  <a:lnTo>
                    <a:pt x="1783" y="21600"/>
                  </a:lnTo>
                  <a:lnTo>
                    <a:pt x="3171" y="21570"/>
                  </a:lnTo>
                  <a:lnTo>
                    <a:pt x="5747" y="21509"/>
                  </a:lnTo>
                  <a:lnTo>
                    <a:pt x="7332" y="21438"/>
                  </a:lnTo>
                  <a:lnTo>
                    <a:pt x="8521" y="21347"/>
                  </a:lnTo>
                  <a:lnTo>
                    <a:pt x="9512" y="21226"/>
                  </a:lnTo>
                  <a:lnTo>
                    <a:pt x="10503" y="21094"/>
                  </a:lnTo>
                  <a:lnTo>
                    <a:pt x="11494" y="20841"/>
                  </a:lnTo>
                  <a:lnTo>
                    <a:pt x="12088" y="20609"/>
                  </a:lnTo>
                  <a:lnTo>
                    <a:pt x="13673" y="20214"/>
                  </a:lnTo>
                  <a:lnTo>
                    <a:pt x="14862" y="19840"/>
                  </a:lnTo>
                  <a:lnTo>
                    <a:pt x="15853" y="19465"/>
                  </a:lnTo>
                  <a:lnTo>
                    <a:pt x="16448" y="19081"/>
                  </a:lnTo>
                  <a:lnTo>
                    <a:pt x="17240" y="18504"/>
                  </a:lnTo>
                  <a:lnTo>
                    <a:pt x="17835" y="17917"/>
                  </a:lnTo>
                  <a:lnTo>
                    <a:pt x="18826" y="16764"/>
                  </a:lnTo>
                  <a:lnTo>
                    <a:pt x="20015" y="14376"/>
                  </a:lnTo>
                  <a:lnTo>
                    <a:pt x="21006" y="11999"/>
                  </a:lnTo>
                  <a:lnTo>
                    <a:pt x="21600" y="10077"/>
                  </a:lnTo>
                  <a:lnTo>
                    <a:pt x="21600" y="6242"/>
                  </a:lnTo>
                  <a:lnTo>
                    <a:pt x="21006" y="4340"/>
                  </a:lnTo>
                  <a:lnTo>
                    <a:pt x="20609" y="3177"/>
                  </a:lnTo>
                  <a:lnTo>
                    <a:pt x="19817" y="2023"/>
                  </a:lnTo>
                  <a:lnTo>
                    <a:pt x="19024" y="1487"/>
                  </a:lnTo>
                  <a:lnTo>
                    <a:pt x="18033" y="1204"/>
                  </a:lnTo>
                  <a:lnTo>
                    <a:pt x="17240" y="941"/>
                  </a:lnTo>
                  <a:lnTo>
                    <a:pt x="15655" y="668"/>
                  </a:lnTo>
                  <a:lnTo>
                    <a:pt x="14664" y="556"/>
                  </a:lnTo>
                  <a:lnTo>
                    <a:pt x="13673" y="425"/>
                  </a:lnTo>
                  <a:lnTo>
                    <a:pt x="12088" y="314"/>
                  </a:lnTo>
                  <a:lnTo>
                    <a:pt x="8917" y="111"/>
                  </a:lnTo>
                  <a:lnTo>
                    <a:pt x="6936" y="20"/>
                  </a:lnTo>
                  <a:lnTo>
                    <a:pt x="5945" y="0"/>
                  </a:lnTo>
                  <a:lnTo>
                    <a:pt x="4954" y="0"/>
                  </a:lnTo>
                  <a:lnTo>
                    <a:pt x="3765" y="30"/>
                  </a:lnTo>
                  <a:lnTo>
                    <a:pt x="2378" y="61"/>
                  </a:lnTo>
                  <a:lnTo>
                    <a:pt x="594" y="142"/>
                  </a:lnTo>
                  <a:lnTo>
                    <a:pt x="0" y="182"/>
                  </a:lnTo>
                  <a:lnTo>
                    <a:pt x="0" y="192"/>
                  </a:lnTo>
                  <a:lnTo>
                    <a:pt x="3171" y="354"/>
                  </a:lnTo>
                  <a:lnTo>
                    <a:pt x="5747" y="556"/>
                  </a:lnTo>
                  <a:lnTo>
                    <a:pt x="7927" y="749"/>
                  </a:lnTo>
                  <a:lnTo>
                    <a:pt x="9512" y="981"/>
                  </a:lnTo>
                  <a:lnTo>
                    <a:pt x="10503" y="1204"/>
                  </a:lnTo>
                  <a:lnTo>
                    <a:pt x="11494" y="1437"/>
                  </a:lnTo>
                  <a:lnTo>
                    <a:pt x="12286" y="1892"/>
                  </a:lnTo>
                  <a:lnTo>
                    <a:pt x="13277" y="2752"/>
                  </a:lnTo>
                  <a:lnTo>
                    <a:pt x="13673" y="3622"/>
                  </a:lnTo>
                  <a:lnTo>
                    <a:pt x="14268" y="5261"/>
                  </a:lnTo>
                  <a:lnTo>
                    <a:pt x="14664" y="6930"/>
                  </a:lnTo>
                  <a:lnTo>
                    <a:pt x="14664" y="9196"/>
                  </a:lnTo>
                  <a:lnTo>
                    <a:pt x="14268" y="11442"/>
                  </a:lnTo>
                  <a:lnTo>
                    <a:pt x="13673" y="13699"/>
                  </a:lnTo>
                  <a:lnTo>
                    <a:pt x="12286" y="15945"/>
                  </a:lnTo>
                  <a:lnTo>
                    <a:pt x="10503" y="18282"/>
                  </a:lnTo>
                  <a:lnTo>
                    <a:pt x="9512" y="19091"/>
                  </a:lnTo>
                  <a:lnTo>
                    <a:pt x="8521" y="19516"/>
                  </a:lnTo>
                  <a:lnTo>
                    <a:pt x="7530" y="19910"/>
                  </a:lnTo>
                  <a:lnTo>
                    <a:pt x="6539" y="20315"/>
                  </a:lnTo>
                  <a:lnTo>
                    <a:pt x="4954" y="20720"/>
                  </a:lnTo>
                  <a:lnTo>
                    <a:pt x="3369" y="21135"/>
                  </a:lnTo>
                  <a:lnTo>
                    <a:pt x="1585" y="21539"/>
                  </a:lnTo>
                  <a:lnTo>
                    <a:pt x="3369" y="21428"/>
                  </a:lnTo>
                  <a:lnTo>
                    <a:pt x="2774" y="21458"/>
                  </a:lnTo>
                  <a:lnTo>
                    <a:pt x="7530" y="21388"/>
                  </a:lnTo>
                  <a:lnTo>
                    <a:pt x="6936" y="21327"/>
                  </a:lnTo>
                  <a:lnTo>
                    <a:pt x="6341" y="21307"/>
                  </a:lnTo>
                  <a:lnTo>
                    <a:pt x="5350" y="21327"/>
                  </a:lnTo>
                  <a:lnTo>
                    <a:pt x="4161" y="21347"/>
                  </a:lnTo>
                  <a:lnTo>
                    <a:pt x="2774" y="21377"/>
                  </a:lnTo>
                  <a:lnTo>
                    <a:pt x="594" y="21458"/>
                  </a:lnTo>
                  <a:lnTo>
                    <a:pt x="0" y="21489"/>
                  </a:lnTo>
                  <a:lnTo>
                    <a:pt x="0" y="21519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84" name="Freeform 106"/>
            <p:cNvSpPr/>
            <p:nvPr/>
          </p:nvSpPr>
          <p:spPr>
            <a:xfrm>
              <a:off x="202319" y="269999"/>
              <a:ext cx="58321" cy="305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484" y="270"/>
                  </a:moveTo>
                  <a:lnTo>
                    <a:pt x="15797" y="5247"/>
                  </a:lnTo>
                  <a:lnTo>
                    <a:pt x="14185" y="7727"/>
                  </a:lnTo>
                  <a:lnTo>
                    <a:pt x="12681" y="10189"/>
                  </a:lnTo>
                  <a:lnTo>
                    <a:pt x="11928" y="11303"/>
                  </a:lnTo>
                  <a:lnTo>
                    <a:pt x="11069" y="12363"/>
                  </a:lnTo>
                  <a:lnTo>
                    <a:pt x="9349" y="14502"/>
                  </a:lnTo>
                  <a:lnTo>
                    <a:pt x="7952" y="16299"/>
                  </a:lnTo>
                  <a:lnTo>
                    <a:pt x="7307" y="17197"/>
                  </a:lnTo>
                  <a:lnTo>
                    <a:pt x="6448" y="18096"/>
                  </a:lnTo>
                  <a:lnTo>
                    <a:pt x="5373" y="18994"/>
                  </a:lnTo>
                  <a:lnTo>
                    <a:pt x="3976" y="19875"/>
                  </a:lnTo>
                  <a:lnTo>
                    <a:pt x="2257" y="20737"/>
                  </a:lnTo>
                  <a:lnTo>
                    <a:pt x="1182" y="21151"/>
                  </a:lnTo>
                  <a:lnTo>
                    <a:pt x="0" y="21546"/>
                  </a:lnTo>
                  <a:lnTo>
                    <a:pt x="0" y="21600"/>
                  </a:lnTo>
                  <a:lnTo>
                    <a:pt x="322" y="21600"/>
                  </a:lnTo>
                  <a:lnTo>
                    <a:pt x="1182" y="21582"/>
                  </a:lnTo>
                  <a:lnTo>
                    <a:pt x="2257" y="21492"/>
                  </a:lnTo>
                  <a:lnTo>
                    <a:pt x="2579" y="21438"/>
                  </a:lnTo>
                  <a:lnTo>
                    <a:pt x="2901" y="21366"/>
                  </a:lnTo>
                  <a:lnTo>
                    <a:pt x="3976" y="20989"/>
                  </a:lnTo>
                  <a:lnTo>
                    <a:pt x="5051" y="20594"/>
                  </a:lnTo>
                  <a:lnTo>
                    <a:pt x="5910" y="20180"/>
                  </a:lnTo>
                  <a:lnTo>
                    <a:pt x="6770" y="19785"/>
                  </a:lnTo>
                  <a:lnTo>
                    <a:pt x="8167" y="18904"/>
                  </a:lnTo>
                  <a:lnTo>
                    <a:pt x="9134" y="18078"/>
                  </a:lnTo>
                  <a:lnTo>
                    <a:pt x="9994" y="17197"/>
                  </a:lnTo>
                  <a:lnTo>
                    <a:pt x="10746" y="16335"/>
                  </a:lnTo>
                  <a:lnTo>
                    <a:pt x="12143" y="14592"/>
                  </a:lnTo>
                  <a:lnTo>
                    <a:pt x="13863" y="12345"/>
                  </a:lnTo>
                  <a:lnTo>
                    <a:pt x="15582" y="10081"/>
                  </a:lnTo>
                  <a:lnTo>
                    <a:pt x="17087" y="7565"/>
                  </a:lnTo>
                  <a:lnTo>
                    <a:pt x="18699" y="5068"/>
                  </a:lnTo>
                  <a:lnTo>
                    <a:pt x="21600" y="36"/>
                  </a:lnTo>
                  <a:lnTo>
                    <a:pt x="21493" y="0"/>
                  </a:lnTo>
                  <a:lnTo>
                    <a:pt x="21170" y="0"/>
                  </a:lnTo>
                  <a:lnTo>
                    <a:pt x="20096" y="54"/>
                  </a:lnTo>
                  <a:lnTo>
                    <a:pt x="19021" y="144"/>
                  </a:lnTo>
                  <a:lnTo>
                    <a:pt x="18699" y="198"/>
                  </a:lnTo>
                  <a:lnTo>
                    <a:pt x="18484" y="27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85" name="Freeform 107"/>
            <p:cNvSpPr/>
            <p:nvPr/>
          </p:nvSpPr>
          <p:spPr>
            <a:xfrm>
              <a:off x="16560" y="272159"/>
              <a:ext cx="63721" cy="3045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52"/>
                  </a:moveTo>
                  <a:lnTo>
                    <a:pt x="3225" y="5242"/>
                  </a:lnTo>
                  <a:lnTo>
                    <a:pt x="6646" y="10215"/>
                  </a:lnTo>
                  <a:lnTo>
                    <a:pt x="8405" y="12358"/>
                  </a:lnTo>
                  <a:lnTo>
                    <a:pt x="10067" y="14520"/>
                  </a:lnTo>
                  <a:lnTo>
                    <a:pt x="11533" y="16304"/>
                  </a:lnTo>
                  <a:lnTo>
                    <a:pt x="13097" y="18105"/>
                  </a:lnTo>
                  <a:lnTo>
                    <a:pt x="14172" y="19006"/>
                  </a:lnTo>
                  <a:lnTo>
                    <a:pt x="15443" y="19889"/>
                  </a:lnTo>
                  <a:lnTo>
                    <a:pt x="17006" y="20753"/>
                  </a:lnTo>
                  <a:lnTo>
                    <a:pt x="17984" y="21168"/>
                  </a:lnTo>
                  <a:lnTo>
                    <a:pt x="19059" y="21564"/>
                  </a:lnTo>
                  <a:lnTo>
                    <a:pt x="19254" y="21600"/>
                  </a:lnTo>
                  <a:lnTo>
                    <a:pt x="19743" y="21600"/>
                  </a:lnTo>
                  <a:lnTo>
                    <a:pt x="20623" y="21510"/>
                  </a:lnTo>
                  <a:lnTo>
                    <a:pt x="21502" y="21384"/>
                  </a:lnTo>
                  <a:lnTo>
                    <a:pt x="21600" y="21330"/>
                  </a:lnTo>
                  <a:lnTo>
                    <a:pt x="21600" y="21312"/>
                  </a:lnTo>
                  <a:lnTo>
                    <a:pt x="20525" y="20897"/>
                  </a:lnTo>
                  <a:lnTo>
                    <a:pt x="19743" y="20501"/>
                  </a:lnTo>
                  <a:lnTo>
                    <a:pt x="17984" y="19654"/>
                  </a:lnTo>
                  <a:lnTo>
                    <a:pt x="16713" y="18808"/>
                  </a:lnTo>
                  <a:lnTo>
                    <a:pt x="15736" y="17943"/>
                  </a:lnTo>
                  <a:lnTo>
                    <a:pt x="14856" y="17042"/>
                  </a:lnTo>
                  <a:lnTo>
                    <a:pt x="14074" y="16159"/>
                  </a:lnTo>
                  <a:lnTo>
                    <a:pt x="12804" y="14430"/>
                  </a:lnTo>
                  <a:lnTo>
                    <a:pt x="10849" y="12250"/>
                  </a:lnTo>
                  <a:lnTo>
                    <a:pt x="9187" y="10070"/>
                  </a:lnTo>
                  <a:lnTo>
                    <a:pt x="7428" y="7566"/>
                  </a:lnTo>
                  <a:lnTo>
                    <a:pt x="5669" y="5044"/>
                  </a:lnTo>
                  <a:lnTo>
                    <a:pt x="2541" y="18"/>
                  </a:lnTo>
                  <a:lnTo>
                    <a:pt x="2346" y="0"/>
                  </a:lnTo>
                  <a:lnTo>
                    <a:pt x="2248" y="0"/>
                  </a:lnTo>
                  <a:lnTo>
                    <a:pt x="1271" y="54"/>
                  </a:lnTo>
                  <a:lnTo>
                    <a:pt x="293" y="162"/>
                  </a:lnTo>
                  <a:lnTo>
                    <a:pt x="195" y="234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val="CCDBE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86" name="Freeform 108"/>
            <p:cNvSpPr/>
            <p:nvPr/>
          </p:nvSpPr>
          <p:spPr>
            <a:xfrm>
              <a:off x="16920" y="18720"/>
              <a:ext cx="21241" cy="529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368" y="20250"/>
                  </a:moveTo>
                  <a:lnTo>
                    <a:pt x="12672" y="15058"/>
                  </a:lnTo>
                  <a:lnTo>
                    <a:pt x="14400" y="10073"/>
                  </a:lnTo>
                  <a:lnTo>
                    <a:pt x="15840" y="7477"/>
                  </a:lnTo>
                  <a:lnTo>
                    <a:pt x="17280" y="4985"/>
                  </a:lnTo>
                  <a:lnTo>
                    <a:pt x="19296" y="2492"/>
                  </a:lnTo>
                  <a:lnTo>
                    <a:pt x="21600" y="208"/>
                  </a:lnTo>
                  <a:lnTo>
                    <a:pt x="21600" y="0"/>
                  </a:lnTo>
                  <a:lnTo>
                    <a:pt x="20448" y="0"/>
                  </a:lnTo>
                  <a:lnTo>
                    <a:pt x="17280" y="208"/>
                  </a:lnTo>
                  <a:lnTo>
                    <a:pt x="13536" y="623"/>
                  </a:lnTo>
                  <a:lnTo>
                    <a:pt x="12096" y="1038"/>
                  </a:lnTo>
                  <a:lnTo>
                    <a:pt x="11232" y="1350"/>
                  </a:lnTo>
                  <a:lnTo>
                    <a:pt x="8928" y="3635"/>
                  </a:lnTo>
                  <a:lnTo>
                    <a:pt x="7200" y="6231"/>
                  </a:lnTo>
                  <a:lnTo>
                    <a:pt x="4320" y="11215"/>
                  </a:lnTo>
                  <a:lnTo>
                    <a:pt x="2592" y="16408"/>
                  </a:lnTo>
                  <a:lnTo>
                    <a:pt x="0" y="21392"/>
                  </a:lnTo>
                  <a:lnTo>
                    <a:pt x="576" y="21600"/>
                  </a:lnTo>
                  <a:lnTo>
                    <a:pt x="1440" y="21600"/>
                  </a:lnTo>
                  <a:lnTo>
                    <a:pt x="5184" y="21392"/>
                  </a:lnTo>
                  <a:lnTo>
                    <a:pt x="8640" y="20873"/>
                  </a:lnTo>
                  <a:lnTo>
                    <a:pt x="9792" y="20562"/>
                  </a:lnTo>
                  <a:lnTo>
                    <a:pt x="10368" y="20250"/>
                  </a:lnTo>
                  <a:close/>
                </a:path>
              </a:pathLst>
            </a:custGeom>
            <a:solidFill>
              <a:srgbClr val="CCDBE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87" name="Freeform 109"/>
            <p:cNvSpPr/>
            <p:nvPr/>
          </p:nvSpPr>
          <p:spPr>
            <a:xfrm>
              <a:off x="87479" y="69840"/>
              <a:ext cx="81721" cy="13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372" y="18514"/>
                  </a:moveTo>
                  <a:lnTo>
                    <a:pt x="304" y="18514"/>
                  </a:lnTo>
                  <a:lnTo>
                    <a:pt x="532" y="19671"/>
                  </a:lnTo>
                  <a:lnTo>
                    <a:pt x="532" y="1543"/>
                  </a:lnTo>
                  <a:lnTo>
                    <a:pt x="304" y="3086"/>
                  </a:lnTo>
                  <a:lnTo>
                    <a:pt x="21372" y="3086"/>
                  </a:lnTo>
                  <a:lnTo>
                    <a:pt x="21144" y="1543"/>
                  </a:lnTo>
                  <a:lnTo>
                    <a:pt x="21144" y="19671"/>
                  </a:lnTo>
                  <a:lnTo>
                    <a:pt x="21372" y="18514"/>
                  </a:lnTo>
                  <a:close/>
                  <a:moveTo>
                    <a:pt x="21372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21372" y="0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88" name="Freeform 110"/>
            <p:cNvSpPr/>
            <p:nvPr/>
          </p:nvSpPr>
          <p:spPr>
            <a:xfrm>
              <a:off x="122169" y="6997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108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89" name="Freeform 111"/>
            <p:cNvSpPr/>
            <p:nvPr/>
          </p:nvSpPr>
          <p:spPr>
            <a:xfrm>
              <a:off x="144309" y="6997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18400"/>
                  </a:lnTo>
                  <a:lnTo>
                    <a:pt x="6750" y="18400"/>
                  </a:lnTo>
                  <a:lnTo>
                    <a:pt x="6750" y="12800"/>
                  </a:lnTo>
                  <a:lnTo>
                    <a:pt x="21600" y="12800"/>
                  </a:lnTo>
                  <a:lnTo>
                    <a:pt x="21600" y="8800"/>
                  </a:lnTo>
                  <a:lnTo>
                    <a:pt x="6750" y="8800"/>
                  </a:lnTo>
                  <a:lnTo>
                    <a:pt x="6750" y="4000"/>
                  </a:lnTo>
                  <a:lnTo>
                    <a:pt x="21600" y="40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90" name="Freeform 112"/>
            <p:cNvSpPr/>
            <p:nvPr/>
          </p:nvSpPr>
          <p:spPr>
            <a:xfrm>
              <a:off x="91209" y="6997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16615" y="21600"/>
                  </a:lnTo>
                  <a:lnTo>
                    <a:pt x="14954" y="18400"/>
                  </a:lnTo>
                  <a:lnTo>
                    <a:pt x="6646" y="18400"/>
                  </a:lnTo>
                  <a:lnTo>
                    <a:pt x="5815" y="21600"/>
                  </a:lnTo>
                  <a:lnTo>
                    <a:pt x="0" y="21600"/>
                  </a:lnTo>
                  <a:lnTo>
                    <a:pt x="10800" y="0"/>
                  </a:lnTo>
                  <a:close/>
                  <a:moveTo>
                    <a:pt x="13292" y="15200"/>
                  </a:moveTo>
                  <a:lnTo>
                    <a:pt x="10800" y="8800"/>
                  </a:lnTo>
                  <a:lnTo>
                    <a:pt x="8308" y="15200"/>
                  </a:lnTo>
                  <a:lnTo>
                    <a:pt x="13292" y="15200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91" name="Freeform 113"/>
            <p:cNvSpPr/>
            <p:nvPr/>
          </p:nvSpPr>
          <p:spPr>
            <a:xfrm>
              <a:off x="101649" y="6997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18400"/>
                  </a:lnTo>
                  <a:lnTo>
                    <a:pt x="9257" y="18400"/>
                  </a:lnTo>
                  <a:lnTo>
                    <a:pt x="92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92" name="Freeform 114"/>
            <p:cNvSpPr/>
            <p:nvPr/>
          </p:nvSpPr>
          <p:spPr>
            <a:xfrm>
              <a:off x="110829" y="6979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4632"/>
                  </a:moveTo>
                  <a:lnTo>
                    <a:pt x="18783" y="17419"/>
                  </a:lnTo>
                  <a:lnTo>
                    <a:pt x="15026" y="18116"/>
                  </a:lnTo>
                  <a:lnTo>
                    <a:pt x="10330" y="17419"/>
                  </a:lnTo>
                  <a:lnTo>
                    <a:pt x="7513" y="16026"/>
                  </a:lnTo>
                  <a:lnTo>
                    <a:pt x="6574" y="13935"/>
                  </a:lnTo>
                  <a:lnTo>
                    <a:pt x="6574" y="8361"/>
                  </a:lnTo>
                  <a:lnTo>
                    <a:pt x="7513" y="6271"/>
                  </a:lnTo>
                  <a:lnTo>
                    <a:pt x="10330" y="4877"/>
                  </a:lnTo>
                  <a:lnTo>
                    <a:pt x="15026" y="3484"/>
                  </a:lnTo>
                  <a:lnTo>
                    <a:pt x="18783" y="4877"/>
                  </a:lnTo>
                  <a:lnTo>
                    <a:pt x="21600" y="6271"/>
                  </a:lnTo>
                  <a:lnTo>
                    <a:pt x="21600" y="2787"/>
                  </a:lnTo>
                  <a:lnTo>
                    <a:pt x="18783" y="1394"/>
                  </a:lnTo>
                  <a:lnTo>
                    <a:pt x="14087" y="0"/>
                  </a:lnTo>
                  <a:lnTo>
                    <a:pt x="9391" y="1394"/>
                  </a:lnTo>
                  <a:lnTo>
                    <a:pt x="4696" y="3484"/>
                  </a:lnTo>
                  <a:lnTo>
                    <a:pt x="1878" y="6968"/>
                  </a:lnTo>
                  <a:lnTo>
                    <a:pt x="0" y="10452"/>
                  </a:lnTo>
                  <a:lnTo>
                    <a:pt x="1878" y="14632"/>
                  </a:lnTo>
                  <a:lnTo>
                    <a:pt x="4696" y="18116"/>
                  </a:lnTo>
                  <a:lnTo>
                    <a:pt x="9391" y="20206"/>
                  </a:lnTo>
                  <a:lnTo>
                    <a:pt x="14087" y="21600"/>
                  </a:lnTo>
                  <a:lnTo>
                    <a:pt x="18783" y="20206"/>
                  </a:lnTo>
                  <a:lnTo>
                    <a:pt x="21600" y="19510"/>
                  </a:lnTo>
                  <a:lnTo>
                    <a:pt x="21600" y="14632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93" name="Freeform 115"/>
            <p:cNvSpPr/>
            <p:nvPr/>
          </p:nvSpPr>
          <p:spPr>
            <a:xfrm>
              <a:off x="132969" y="6997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21600" y="4000"/>
                  </a:lnTo>
                  <a:lnTo>
                    <a:pt x="14400" y="4000"/>
                  </a:lnTo>
                  <a:lnTo>
                    <a:pt x="14400" y="21600"/>
                  </a:lnTo>
                  <a:lnTo>
                    <a:pt x="8229" y="21600"/>
                  </a:lnTo>
                  <a:lnTo>
                    <a:pt x="8229" y="4000"/>
                  </a:lnTo>
                  <a:lnTo>
                    <a:pt x="0" y="4000"/>
                  </a:lnTo>
                  <a:lnTo>
                    <a:pt x="0" y="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94" name="Freeform 116"/>
            <p:cNvSpPr/>
            <p:nvPr/>
          </p:nvSpPr>
          <p:spPr>
            <a:xfrm>
              <a:off x="154389" y="6997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18400"/>
                  </a:lnTo>
                  <a:lnTo>
                    <a:pt x="7714" y="18400"/>
                  </a:lnTo>
                  <a:lnTo>
                    <a:pt x="77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95" name="Freeform 117"/>
            <p:cNvSpPr/>
            <p:nvPr/>
          </p:nvSpPr>
          <p:spPr>
            <a:xfrm>
              <a:off x="45360" y="108850"/>
              <a:ext cx="3420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49" y="19980"/>
                  </a:moveTo>
                  <a:lnTo>
                    <a:pt x="10800" y="21600"/>
                  </a:lnTo>
                  <a:lnTo>
                    <a:pt x="15925" y="21600"/>
                  </a:lnTo>
                  <a:lnTo>
                    <a:pt x="18488" y="21060"/>
                  </a:lnTo>
                  <a:lnTo>
                    <a:pt x="20868" y="19980"/>
                  </a:lnTo>
                  <a:lnTo>
                    <a:pt x="21234" y="19440"/>
                  </a:lnTo>
                  <a:lnTo>
                    <a:pt x="21600" y="16740"/>
                  </a:lnTo>
                  <a:lnTo>
                    <a:pt x="21600" y="10260"/>
                  </a:lnTo>
                  <a:lnTo>
                    <a:pt x="21234" y="3780"/>
                  </a:lnTo>
                  <a:lnTo>
                    <a:pt x="20868" y="1080"/>
                  </a:lnTo>
                  <a:lnTo>
                    <a:pt x="10800" y="1080"/>
                  </a:lnTo>
                  <a:lnTo>
                    <a:pt x="549" y="0"/>
                  </a:lnTo>
                  <a:lnTo>
                    <a:pt x="183" y="3780"/>
                  </a:lnTo>
                  <a:lnTo>
                    <a:pt x="0" y="10260"/>
                  </a:lnTo>
                  <a:lnTo>
                    <a:pt x="183" y="17280"/>
                  </a:lnTo>
                  <a:lnTo>
                    <a:pt x="183" y="19440"/>
                  </a:lnTo>
                  <a:lnTo>
                    <a:pt x="549" y="1998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96" name="Freeform 118"/>
            <p:cNvSpPr/>
            <p:nvPr/>
          </p:nvSpPr>
          <p:spPr>
            <a:xfrm>
              <a:off x="110159" y="108850"/>
              <a:ext cx="3348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6" y="19980"/>
                  </a:moveTo>
                  <a:lnTo>
                    <a:pt x="10800" y="21600"/>
                  </a:lnTo>
                  <a:lnTo>
                    <a:pt x="16200" y="21600"/>
                  </a:lnTo>
                  <a:lnTo>
                    <a:pt x="18807" y="21060"/>
                  </a:lnTo>
                  <a:lnTo>
                    <a:pt x="21228" y="19980"/>
                  </a:lnTo>
                  <a:lnTo>
                    <a:pt x="21600" y="19440"/>
                  </a:lnTo>
                  <a:lnTo>
                    <a:pt x="21600" y="3780"/>
                  </a:lnTo>
                  <a:lnTo>
                    <a:pt x="21228" y="1080"/>
                  </a:lnTo>
                  <a:lnTo>
                    <a:pt x="10800" y="1080"/>
                  </a:lnTo>
                  <a:lnTo>
                    <a:pt x="186" y="0"/>
                  </a:lnTo>
                  <a:lnTo>
                    <a:pt x="0" y="3780"/>
                  </a:lnTo>
                  <a:lnTo>
                    <a:pt x="0" y="17280"/>
                  </a:lnTo>
                  <a:lnTo>
                    <a:pt x="186" y="19440"/>
                  </a:lnTo>
                  <a:lnTo>
                    <a:pt x="186" y="1998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97" name="Freeform 119"/>
            <p:cNvSpPr/>
            <p:nvPr/>
          </p:nvSpPr>
          <p:spPr>
            <a:xfrm>
              <a:off x="182159" y="108310"/>
              <a:ext cx="324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0093"/>
                  </a:moveTo>
                  <a:lnTo>
                    <a:pt x="10611" y="21600"/>
                  </a:lnTo>
                  <a:lnTo>
                    <a:pt x="16105" y="21600"/>
                  </a:lnTo>
                  <a:lnTo>
                    <a:pt x="18947" y="21098"/>
                  </a:lnTo>
                  <a:lnTo>
                    <a:pt x="21411" y="20093"/>
                  </a:lnTo>
                  <a:lnTo>
                    <a:pt x="21600" y="18586"/>
                  </a:lnTo>
                  <a:lnTo>
                    <a:pt x="21600" y="3014"/>
                  </a:lnTo>
                  <a:lnTo>
                    <a:pt x="21411" y="0"/>
                  </a:lnTo>
                  <a:lnTo>
                    <a:pt x="18379" y="502"/>
                  </a:lnTo>
                  <a:lnTo>
                    <a:pt x="14968" y="3014"/>
                  </a:lnTo>
                  <a:lnTo>
                    <a:pt x="11368" y="6530"/>
                  </a:lnTo>
                  <a:lnTo>
                    <a:pt x="7958" y="9544"/>
                  </a:lnTo>
                  <a:lnTo>
                    <a:pt x="2084" y="17079"/>
                  </a:lnTo>
                  <a:lnTo>
                    <a:pt x="0" y="20093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98" name="Freeform 120"/>
            <p:cNvSpPr/>
            <p:nvPr/>
          </p:nvSpPr>
          <p:spPr>
            <a:xfrm>
              <a:off x="168479" y="214149"/>
              <a:ext cx="1692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45" y="19980"/>
                  </a:moveTo>
                  <a:lnTo>
                    <a:pt x="10800" y="21600"/>
                  </a:lnTo>
                  <a:lnTo>
                    <a:pt x="16386" y="21600"/>
                  </a:lnTo>
                  <a:lnTo>
                    <a:pt x="18621" y="21060"/>
                  </a:lnTo>
                  <a:lnTo>
                    <a:pt x="21228" y="18900"/>
                  </a:lnTo>
                  <a:lnTo>
                    <a:pt x="21600" y="16740"/>
                  </a:lnTo>
                  <a:lnTo>
                    <a:pt x="21600" y="9720"/>
                  </a:lnTo>
                  <a:lnTo>
                    <a:pt x="21228" y="0"/>
                  </a:lnTo>
                  <a:lnTo>
                    <a:pt x="745" y="0"/>
                  </a:lnTo>
                  <a:lnTo>
                    <a:pt x="0" y="9720"/>
                  </a:lnTo>
                  <a:lnTo>
                    <a:pt x="0" y="16740"/>
                  </a:lnTo>
                  <a:lnTo>
                    <a:pt x="745" y="1998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299" name="Freeform 121"/>
            <p:cNvSpPr/>
            <p:nvPr/>
          </p:nvSpPr>
          <p:spPr>
            <a:xfrm>
              <a:off x="70689" y="15673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" y="21600"/>
                  </a:moveTo>
                  <a:lnTo>
                    <a:pt x="10800" y="20618"/>
                  </a:lnTo>
                  <a:lnTo>
                    <a:pt x="16200" y="20618"/>
                  </a:lnTo>
                  <a:lnTo>
                    <a:pt x="19440" y="19636"/>
                  </a:lnTo>
                  <a:lnTo>
                    <a:pt x="21600" y="19145"/>
                  </a:lnTo>
                  <a:lnTo>
                    <a:pt x="21600" y="1473"/>
                  </a:lnTo>
                  <a:lnTo>
                    <a:pt x="19440" y="0"/>
                  </a:lnTo>
                  <a:lnTo>
                    <a:pt x="2160" y="0"/>
                  </a:lnTo>
                  <a:lnTo>
                    <a:pt x="0" y="1473"/>
                  </a:lnTo>
                  <a:lnTo>
                    <a:pt x="0" y="15709"/>
                  </a:lnTo>
                  <a:lnTo>
                    <a:pt x="2160" y="19636"/>
                  </a:lnTo>
                  <a:lnTo>
                    <a:pt x="2160" y="2160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00" name="Freeform 122"/>
            <p:cNvSpPr/>
            <p:nvPr/>
          </p:nvSpPr>
          <p:spPr>
            <a:xfrm>
              <a:off x="89589" y="18264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086" y="21600"/>
                  </a:moveTo>
                  <a:lnTo>
                    <a:pt x="14400" y="21600"/>
                  </a:lnTo>
                  <a:lnTo>
                    <a:pt x="17486" y="20595"/>
                  </a:lnTo>
                  <a:lnTo>
                    <a:pt x="19543" y="19088"/>
                  </a:lnTo>
                  <a:lnTo>
                    <a:pt x="19543" y="17581"/>
                  </a:lnTo>
                  <a:lnTo>
                    <a:pt x="21600" y="11051"/>
                  </a:lnTo>
                  <a:lnTo>
                    <a:pt x="19543" y="4019"/>
                  </a:lnTo>
                  <a:lnTo>
                    <a:pt x="19543" y="2009"/>
                  </a:lnTo>
                  <a:lnTo>
                    <a:pt x="17486" y="502"/>
                  </a:lnTo>
                  <a:lnTo>
                    <a:pt x="11314" y="0"/>
                  </a:lnTo>
                  <a:lnTo>
                    <a:pt x="3086" y="502"/>
                  </a:lnTo>
                  <a:lnTo>
                    <a:pt x="1029" y="1507"/>
                  </a:lnTo>
                  <a:lnTo>
                    <a:pt x="1029" y="3014"/>
                  </a:lnTo>
                  <a:lnTo>
                    <a:pt x="0" y="11051"/>
                  </a:lnTo>
                  <a:lnTo>
                    <a:pt x="1029" y="16577"/>
                  </a:lnTo>
                  <a:lnTo>
                    <a:pt x="1029" y="20595"/>
                  </a:lnTo>
                  <a:lnTo>
                    <a:pt x="3086" y="2160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01" name="Freeform 123"/>
            <p:cNvSpPr/>
            <p:nvPr/>
          </p:nvSpPr>
          <p:spPr>
            <a:xfrm>
              <a:off x="99129" y="13207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" y="21600"/>
                  </a:moveTo>
                  <a:lnTo>
                    <a:pt x="16200" y="21600"/>
                  </a:lnTo>
                  <a:lnTo>
                    <a:pt x="19440" y="20618"/>
                  </a:lnTo>
                  <a:lnTo>
                    <a:pt x="21600" y="19145"/>
                  </a:lnTo>
                  <a:lnTo>
                    <a:pt x="21600" y="2455"/>
                  </a:lnTo>
                  <a:lnTo>
                    <a:pt x="19440" y="982"/>
                  </a:lnTo>
                  <a:lnTo>
                    <a:pt x="10800" y="0"/>
                  </a:lnTo>
                  <a:lnTo>
                    <a:pt x="2160" y="0"/>
                  </a:lnTo>
                  <a:lnTo>
                    <a:pt x="2160" y="3436"/>
                  </a:lnTo>
                  <a:lnTo>
                    <a:pt x="0" y="11291"/>
                  </a:lnTo>
                  <a:lnTo>
                    <a:pt x="0" y="16691"/>
                  </a:lnTo>
                  <a:lnTo>
                    <a:pt x="2160" y="20127"/>
                  </a:lnTo>
                  <a:lnTo>
                    <a:pt x="2160" y="2160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02" name="Freeform 124"/>
            <p:cNvSpPr/>
            <p:nvPr/>
          </p:nvSpPr>
          <p:spPr>
            <a:xfrm>
              <a:off x="122349" y="1597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274" y="21600"/>
                  </a:moveTo>
                  <a:lnTo>
                    <a:pt x="11368" y="21600"/>
                  </a:lnTo>
                  <a:lnTo>
                    <a:pt x="14779" y="20618"/>
                  </a:lnTo>
                  <a:lnTo>
                    <a:pt x="20463" y="20127"/>
                  </a:lnTo>
                  <a:lnTo>
                    <a:pt x="20463" y="17673"/>
                  </a:lnTo>
                  <a:lnTo>
                    <a:pt x="21600" y="10309"/>
                  </a:lnTo>
                  <a:lnTo>
                    <a:pt x="20463" y="3436"/>
                  </a:lnTo>
                  <a:lnTo>
                    <a:pt x="20463" y="0"/>
                  </a:lnTo>
                  <a:lnTo>
                    <a:pt x="2274" y="0"/>
                  </a:lnTo>
                  <a:lnTo>
                    <a:pt x="0" y="1964"/>
                  </a:lnTo>
                  <a:lnTo>
                    <a:pt x="0" y="20127"/>
                  </a:lnTo>
                  <a:lnTo>
                    <a:pt x="2274" y="2160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03" name="Freeform 125"/>
            <p:cNvSpPr/>
            <p:nvPr/>
          </p:nvSpPr>
          <p:spPr>
            <a:xfrm>
              <a:off x="97199" y="144000"/>
              <a:ext cx="26641" cy="26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348" y="1678"/>
                  </a:moveTo>
                  <a:lnTo>
                    <a:pt x="2348" y="4404"/>
                  </a:lnTo>
                  <a:lnTo>
                    <a:pt x="1878" y="6711"/>
                  </a:lnTo>
                  <a:lnTo>
                    <a:pt x="704" y="11534"/>
                  </a:lnTo>
                  <a:lnTo>
                    <a:pt x="470" y="13421"/>
                  </a:lnTo>
                  <a:lnTo>
                    <a:pt x="0" y="15938"/>
                  </a:lnTo>
                  <a:lnTo>
                    <a:pt x="470" y="18245"/>
                  </a:lnTo>
                  <a:lnTo>
                    <a:pt x="704" y="19293"/>
                  </a:lnTo>
                  <a:lnTo>
                    <a:pt x="1174" y="19922"/>
                  </a:lnTo>
                  <a:lnTo>
                    <a:pt x="2348" y="20551"/>
                  </a:lnTo>
                  <a:lnTo>
                    <a:pt x="3052" y="20971"/>
                  </a:lnTo>
                  <a:lnTo>
                    <a:pt x="17139" y="20971"/>
                  </a:lnTo>
                  <a:lnTo>
                    <a:pt x="19252" y="21600"/>
                  </a:lnTo>
                  <a:lnTo>
                    <a:pt x="20191" y="21181"/>
                  </a:lnTo>
                  <a:lnTo>
                    <a:pt x="20896" y="20971"/>
                  </a:lnTo>
                  <a:lnTo>
                    <a:pt x="21600" y="20342"/>
                  </a:lnTo>
                  <a:lnTo>
                    <a:pt x="21600" y="19503"/>
                  </a:lnTo>
                  <a:lnTo>
                    <a:pt x="20191" y="19293"/>
                  </a:lnTo>
                  <a:lnTo>
                    <a:pt x="9157" y="19293"/>
                  </a:lnTo>
                  <a:lnTo>
                    <a:pt x="6574" y="18874"/>
                  </a:lnTo>
                  <a:lnTo>
                    <a:pt x="4226" y="18245"/>
                  </a:lnTo>
                  <a:lnTo>
                    <a:pt x="3522" y="17825"/>
                  </a:lnTo>
                  <a:lnTo>
                    <a:pt x="3052" y="17196"/>
                  </a:lnTo>
                  <a:lnTo>
                    <a:pt x="2583" y="15518"/>
                  </a:lnTo>
                  <a:lnTo>
                    <a:pt x="2583" y="12792"/>
                  </a:lnTo>
                  <a:lnTo>
                    <a:pt x="3052" y="9856"/>
                  </a:lnTo>
                  <a:lnTo>
                    <a:pt x="4461" y="3984"/>
                  </a:lnTo>
                  <a:lnTo>
                    <a:pt x="5400" y="210"/>
                  </a:lnTo>
                  <a:lnTo>
                    <a:pt x="4930" y="0"/>
                  </a:lnTo>
                  <a:lnTo>
                    <a:pt x="3757" y="210"/>
                  </a:lnTo>
                  <a:lnTo>
                    <a:pt x="3052" y="1049"/>
                  </a:lnTo>
                  <a:lnTo>
                    <a:pt x="2348" y="1678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04" name="Freeform 126"/>
            <p:cNvSpPr/>
            <p:nvPr/>
          </p:nvSpPr>
          <p:spPr>
            <a:xfrm>
              <a:off x="75369" y="14503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1631"/>
                  </a:moveTo>
                  <a:lnTo>
                    <a:pt x="21600" y="19938"/>
                  </a:lnTo>
                  <a:lnTo>
                    <a:pt x="19636" y="21600"/>
                  </a:lnTo>
                  <a:lnTo>
                    <a:pt x="5891" y="21600"/>
                  </a:lnTo>
                  <a:lnTo>
                    <a:pt x="0" y="13292"/>
                  </a:lnTo>
                  <a:lnTo>
                    <a:pt x="5891" y="3323"/>
                  </a:lnTo>
                  <a:lnTo>
                    <a:pt x="9818" y="3323"/>
                  </a:lnTo>
                  <a:lnTo>
                    <a:pt x="13745" y="0"/>
                  </a:lnTo>
                  <a:lnTo>
                    <a:pt x="19636" y="3323"/>
                  </a:lnTo>
                  <a:lnTo>
                    <a:pt x="21600" y="11631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05" name="Freeform 127"/>
            <p:cNvSpPr/>
            <p:nvPr/>
          </p:nvSpPr>
          <p:spPr>
            <a:xfrm>
              <a:off x="83649" y="13729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8308"/>
                  </a:moveTo>
                  <a:lnTo>
                    <a:pt x="21600" y="16615"/>
                  </a:lnTo>
                  <a:lnTo>
                    <a:pt x="15709" y="21600"/>
                  </a:lnTo>
                  <a:lnTo>
                    <a:pt x="7855" y="21600"/>
                  </a:lnTo>
                  <a:lnTo>
                    <a:pt x="5891" y="19938"/>
                  </a:lnTo>
                  <a:lnTo>
                    <a:pt x="0" y="13292"/>
                  </a:lnTo>
                  <a:lnTo>
                    <a:pt x="0" y="6646"/>
                  </a:lnTo>
                  <a:lnTo>
                    <a:pt x="1964" y="3323"/>
                  </a:lnTo>
                  <a:lnTo>
                    <a:pt x="7855" y="0"/>
                  </a:lnTo>
                  <a:lnTo>
                    <a:pt x="11782" y="0"/>
                  </a:lnTo>
                  <a:lnTo>
                    <a:pt x="21600" y="8308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06" name="Freeform 128"/>
            <p:cNvSpPr/>
            <p:nvPr/>
          </p:nvSpPr>
          <p:spPr>
            <a:xfrm>
              <a:off x="110289" y="13549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9969"/>
                  </a:moveTo>
                  <a:lnTo>
                    <a:pt x="21600" y="18277"/>
                  </a:lnTo>
                  <a:lnTo>
                    <a:pt x="18000" y="21600"/>
                  </a:lnTo>
                  <a:lnTo>
                    <a:pt x="7200" y="21600"/>
                  </a:lnTo>
                  <a:lnTo>
                    <a:pt x="0" y="13292"/>
                  </a:lnTo>
                  <a:lnTo>
                    <a:pt x="3600" y="4985"/>
                  </a:lnTo>
                  <a:lnTo>
                    <a:pt x="7200" y="3323"/>
                  </a:lnTo>
                  <a:lnTo>
                    <a:pt x="9000" y="0"/>
                  </a:lnTo>
                  <a:lnTo>
                    <a:pt x="12600" y="0"/>
                  </a:lnTo>
                  <a:lnTo>
                    <a:pt x="18000" y="3323"/>
                  </a:lnTo>
                  <a:lnTo>
                    <a:pt x="21600" y="9969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07" name="Freeform 129"/>
            <p:cNvSpPr/>
            <p:nvPr/>
          </p:nvSpPr>
          <p:spPr>
            <a:xfrm>
              <a:off x="117849" y="14503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8308"/>
                  </a:moveTo>
                  <a:lnTo>
                    <a:pt x="21600" y="16615"/>
                  </a:lnTo>
                  <a:lnTo>
                    <a:pt x="17673" y="19938"/>
                  </a:lnTo>
                  <a:lnTo>
                    <a:pt x="11782" y="21600"/>
                  </a:lnTo>
                  <a:lnTo>
                    <a:pt x="5891" y="21600"/>
                  </a:lnTo>
                  <a:lnTo>
                    <a:pt x="0" y="13292"/>
                  </a:lnTo>
                  <a:lnTo>
                    <a:pt x="0" y="6646"/>
                  </a:lnTo>
                  <a:lnTo>
                    <a:pt x="1964" y="3323"/>
                  </a:lnTo>
                  <a:lnTo>
                    <a:pt x="9818" y="0"/>
                  </a:lnTo>
                  <a:lnTo>
                    <a:pt x="11782" y="0"/>
                  </a:lnTo>
                  <a:lnTo>
                    <a:pt x="21600" y="8308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08" name="Freeform 130"/>
            <p:cNvSpPr/>
            <p:nvPr/>
          </p:nvSpPr>
          <p:spPr>
            <a:xfrm>
              <a:off x="119289" y="17076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8308"/>
                  </a:moveTo>
                  <a:lnTo>
                    <a:pt x="17673" y="16615"/>
                  </a:lnTo>
                  <a:lnTo>
                    <a:pt x="11782" y="21600"/>
                  </a:lnTo>
                  <a:lnTo>
                    <a:pt x="7855" y="21600"/>
                  </a:lnTo>
                  <a:lnTo>
                    <a:pt x="1964" y="18277"/>
                  </a:lnTo>
                  <a:lnTo>
                    <a:pt x="0" y="9969"/>
                  </a:lnTo>
                  <a:lnTo>
                    <a:pt x="0" y="3323"/>
                  </a:lnTo>
                  <a:lnTo>
                    <a:pt x="1964" y="0"/>
                  </a:lnTo>
                  <a:lnTo>
                    <a:pt x="15709" y="0"/>
                  </a:lnTo>
                  <a:lnTo>
                    <a:pt x="21600" y="8308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09" name="Freeform 131"/>
            <p:cNvSpPr/>
            <p:nvPr/>
          </p:nvSpPr>
          <p:spPr>
            <a:xfrm>
              <a:off x="106869" y="1777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8308"/>
                  </a:moveTo>
                  <a:lnTo>
                    <a:pt x="19636" y="16615"/>
                  </a:lnTo>
                  <a:lnTo>
                    <a:pt x="19636" y="18277"/>
                  </a:lnTo>
                  <a:lnTo>
                    <a:pt x="13745" y="21600"/>
                  </a:lnTo>
                  <a:lnTo>
                    <a:pt x="9818" y="21600"/>
                  </a:lnTo>
                  <a:lnTo>
                    <a:pt x="3927" y="18277"/>
                  </a:lnTo>
                  <a:lnTo>
                    <a:pt x="0" y="9969"/>
                  </a:lnTo>
                  <a:lnTo>
                    <a:pt x="0" y="3323"/>
                  </a:lnTo>
                  <a:lnTo>
                    <a:pt x="3927" y="0"/>
                  </a:lnTo>
                  <a:lnTo>
                    <a:pt x="15709" y="0"/>
                  </a:lnTo>
                  <a:lnTo>
                    <a:pt x="21600" y="8308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10" name="Freeform 132"/>
            <p:cNvSpPr/>
            <p:nvPr/>
          </p:nvSpPr>
          <p:spPr>
            <a:xfrm>
              <a:off x="79509" y="1768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1631"/>
                  </a:moveTo>
                  <a:lnTo>
                    <a:pt x="15709" y="21600"/>
                  </a:lnTo>
                  <a:lnTo>
                    <a:pt x="1964" y="21600"/>
                  </a:lnTo>
                  <a:lnTo>
                    <a:pt x="0" y="13292"/>
                  </a:lnTo>
                  <a:lnTo>
                    <a:pt x="0" y="4985"/>
                  </a:lnTo>
                  <a:lnTo>
                    <a:pt x="5891" y="0"/>
                  </a:lnTo>
                  <a:lnTo>
                    <a:pt x="11782" y="0"/>
                  </a:lnTo>
                  <a:lnTo>
                    <a:pt x="15709" y="3323"/>
                  </a:lnTo>
                  <a:lnTo>
                    <a:pt x="21600" y="11631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11" name="Freeform 133"/>
            <p:cNvSpPr/>
            <p:nvPr/>
          </p:nvSpPr>
          <p:spPr>
            <a:xfrm>
              <a:off x="60610" y="551159"/>
              <a:ext cx="12701" cy="20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480" y="0"/>
                  </a:moveTo>
                  <a:lnTo>
                    <a:pt x="0" y="5400"/>
                  </a:lnTo>
                  <a:lnTo>
                    <a:pt x="0" y="13629"/>
                  </a:lnTo>
                  <a:lnTo>
                    <a:pt x="4320" y="16200"/>
                  </a:lnTo>
                  <a:lnTo>
                    <a:pt x="10800" y="19029"/>
                  </a:lnTo>
                  <a:lnTo>
                    <a:pt x="21600" y="21600"/>
                  </a:lnTo>
                  <a:lnTo>
                    <a:pt x="6480" y="0"/>
                  </a:lnTo>
                  <a:close/>
                </a:path>
              </a:pathLst>
            </a:custGeom>
            <a:solidFill>
              <a:srgbClr val="8FA6A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12" name="Freeform 134"/>
            <p:cNvSpPr/>
            <p:nvPr/>
          </p:nvSpPr>
          <p:spPr>
            <a:xfrm>
              <a:off x="60429" y="547919"/>
              <a:ext cx="12701" cy="2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455" y="3872"/>
                  </a:moveTo>
                  <a:lnTo>
                    <a:pt x="0" y="8558"/>
                  </a:lnTo>
                  <a:lnTo>
                    <a:pt x="0" y="12838"/>
                  </a:lnTo>
                  <a:lnTo>
                    <a:pt x="982" y="15079"/>
                  </a:lnTo>
                  <a:lnTo>
                    <a:pt x="1964" y="17117"/>
                  </a:lnTo>
                  <a:lnTo>
                    <a:pt x="3436" y="19358"/>
                  </a:lnTo>
                  <a:lnTo>
                    <a:pt x="5891" y="21192"/>
                  </a:lnTo>
                  <a:lnTo>
                    <a:pt x="6382" y="21600"/>
                  </a:lnTo>
                  <a:lnTo>
                    <a:pt x="8836" y="21600"/>
                  </a:lnTo>
                  <a:lnTo>
                    <a:pt x="12273" y="21192"/>
                  </a:lnTo>
                  <a:lnTo>
                    <a:pt x="18164" y="19970"/>
                  </a:lnTo>
                  <a:lnTo>
                    <a:pt x="20618" y="18951"/>
                  </a:lnTo>
                  <a:lnTo>
                    <a:pt x="21600" y="17932"/>
                  </a:lnTo>
                  <a:lnTo>
                    <a:pt x="21600" y="17321"/>
                  </a:lnTo>
                  <a:lnTo>
                    <a:pt x="20127" y="15283"/>
                  </a:lnTo>
                  <a:lnTo>
                    <a:pt x="18164" y="13042"/>
                  </a:lnTo>
                  <a:lnTo>
                    <a:pt x="16691" y="9170"/>
                  </a:lnTo>
                  <a:lnTo>
                    <a:pt x="16691" y="4891"/>
                  </a:lnTo>
                  <a:lnTo>
                    <a:pt x="18164" y="611"/>
                  </a:lnTo>
                  <a:lnTo>
                    <a:pt x="18164" y="0"/>
                  </a:lnTo>
                  <a:lnTo>
                    <a:pt x="15218" y="0"/>
                  </a:lnTo>
                  <a:lnTo>
                    <a:pt x="11291" y="611"/>
                  </a:lnTo>
                  <a:lnTo>
                    <a:pt x="5891" y="1834"/>
                  </a:lnTo>
                  <a:lnTo>
                    <a:pt x="3436" y="2853"/>
                  </a:lnTo>
                  <a:lnTo>
                    <a:pt x="2455" y="3872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13" name="Freeform 135"/>
            <p:cNvSpPr/>
            <p:nvPr/>
          </p:nvSpPr>
          <p:spPr>
            <a:xfrm>
              <a:off x="114479" y="29110"/>
              <a:ext cx="2232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5538" y="21600"/>
                  </a:lnTo>
                  <a:lnTo>
                    <a:pt x="108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FA6A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14" name="Freeform 136"/>
            <p:cNvSpPr/>
            <p:nvPr/>
          </p:nvSpPr>
          <p:spPr>
            <a:xfrm>
              <a:off x="109079" y="28930"/>
              <a:ext cx="324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56" y="19636"/>
                  </a:moveTo>
                  <a:lnTo>
                    <a:pt x="4779" y="21600"/>
                  </a:lnTo>
                  <a:lnTo>
                    <a:pt x="8793" y="21600"/>
                  </a:lnTo>
                  <a:lnTo>
                    <a:pt x="16439" y="18655"/>
                  </a:lnTo>
                  <a:lnTo>
                    <a:pt x="17586" y="18655"/>
                  </a:lnTo>
                  <a:lnTo>
                    <a:pt x="18924" y="15709"/>
                  </a:lnTo>
                  <a:lnTo>
                    <a:pt x="20071" y="10800"/>
                  </a:lnTo>
                  <a:lnTo>
                    <a:pt x="21027" y="7855"/>
                  </a:lnTo>
                  <a:lnTo>
                    <a:pt x="21600" y="3927"/>
                  </a:lnTo>
                  <a:lnTo>
                    <a:pt x="21600" y="982"/>
                  </a:lnTo>
                  <a:lnTo>
                    <a:pt x="21027" y="0"/>
                  </a:lnTo>
                  <a:lnTo>
                    <a:pt x="20453" y="0"/>
                  </a:lnTo>
                  <a:lnTo>
                    <a:pt x="12998" y="982"/>
                  </a:lnTo>
                  <a:lnTo>
                    <a:pt x="9558" y="982"/>
                  </a:lnTo>
                  <a:lnTo>
                    <a:pt x="5926" y="0"/>
                  </a:lnTo>
                  <a:lnTo>
                    <a:pt x="4779" y="0"/>
                  </a:lnTo>
                  <a:lnTo>
                    <a:pt x="3441" y="2945"/>
                  </a:lnTo>
                  <a:lnTo>
                    <a:pt x="1338" y="8836"/>
                  </a:lnTo>
                  <a:lnTo>
                    <a:pt x="382" y="15709"/>
                  </a:lnTo>
                  <a:lnTo>
                    <a:pt x="0" y="18655"/>
                  </a:lnTo>
                  <a:lnTo>
                    <a:pt x="382" y="18655"/>
                  </a:lnTo>
                  <a:lnTo>
                    <a:pt x="956" y="1963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15" name="Freeform 137"/>
            <p:cNvSpPr/>
            <p:nvPr/>
          </p:nvSpPr>
          <p:spPr>
            <a:xfrm>
              <a:off x="205199" y="321119"/>
              <a:ext cx="19081" cy="22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38" y="21600"/>
                  </a:moveTo>
                  <a:lnTo>
                    <a:pt x="4050" y="21125"/>
                  </a:lnTo>
                  <a:lnTo>
                    <a:pt x="7425" y="20413"/>
                  </a:lnTo>
                  <a:lnTo>
                    <a:pt x="10800" y="18752"/>
                  </a:lnTo>
                  <a:lnTo>
                    <a:pt x="13500" y="17327"/>
                  </a:lnTo>
                  <a:lnTo>
                    <a:pt x="15525" y="15429"/>
                  </a:lnTo>
                  <a:lnTo>
                    <a:pt x="17887" y="13055"/>
                  </a:lnTo>
                  <a:lnTo>
                    <a:pt x="19575" y="10919"/>
                  </a:lnTo>
                  <a:lnTo>
                    <a:pt x="20925" y="8545"/>
                  </a:lnTo>
                  <a:lnTo>
                    <a:pt x="21600" y="6646"/>
                  </a:lnTo>
                  <a:lnTo>
                    <a:pt x="21600" y="4273"/>
                  </a:lnTo>
                  <a:lnTo>
                    <a:pt x="20925" y="2374"/>
                  </a:lnTo>
                  <a:lnTo>
                    <a:pt x="20925" y="0"/>
                  </a:lnTo>
                  <a:lnTo>
                    <a:pt x="18900" y="2374"/>
                  </a:lnTo>
                  <a:lnTo>
                    <a:pt x="17212" y="4273"/>
                  </a:lnTo>
                  <a:lnTo>
                    <a:pt x="15187" y="6646"/>
                  </a:lnTo>
                  <a:lnTo>
                    <a:pt x="12825" y="8545"/>
                  </a:lnTo>
                  <a:lnTo>
                    <a:pt x="10125" y="10444"/>
                  </a:lnTo>
                  <a:lnTo>
                    <a:pt x="7425" y="11631"/>
                  </a:lnTo>
                  <a:lnTo>
                    <a:pt x="4050" y="12818"/>
                  </a:lnTo>
                  <a:lnTo>
                    <a:pt x="338" y="13530"/>
                  </a:lnTo>
                  <a:lnTo>
                    <a:pt x="338" y="14004"/>
                  </a:lnTo>
                  <a:lnTo>
                    <a:pt x="0" y="14954"/>
                  </a:lnTo>
                  <a:lnTo>
                    <a:pt x="0" y="17802"/>
                  </a:lnTo>
                  <a:lnTo>
                    <a:pt x="338" y="21600"/>
                  </a:lnTo>
                  <a:close/>
                </a:path>
              </a:pathLst>
            </a:custGeom>
            <a:solidFill>
              <a:srgbClr val="B3DC1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16" name="Freeform 138"/>
            <p:cNvSpPr/>
            <p:nvPr/>
          </p:nvSpPr>
          <p:spPr>
            <a:xfrm>
              <a:off x="52150" y="329039"/>
              <a:ext cx="12700" cy="20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436" y="0"/>
                  </a:moveTo>
                  <a:lnTo>
                    <a:pt x="1964" y="1317"/>
                  </a:lnTo>
                  <a:lnTo>
                    <a:pt x="982" y="2634"/>
                  </a:lnTo>
                  <a:lnTo>
                    <a:pt x="0" y="5005"/>
                  </a:lnTo>
                  <a:lnTo>
                    <a:pt x="0" y="9483"/>
                  </a:lnTo>
                  <a:lnTo>
                    <a:pt x="982" y="11063"/>
                  </a:lnTo>
                  <a:lnTo>
                    <a:pt x="1964" y="13171"/>
                  </a:lnTo>
                  <a:lnTo>
                    <a:pt x="4909" y="15805"/>
                  </a:lnTo>
                  <a:lnTo>
                    <a:pt x="8836" y="17912"/>
                  </a:lnTo>
                  <a:lnTo>
                    <a:pt x="14236" y="20283"/>
                  </a:lnTo>
                  <a:lnTo>
                    <a:pt x="17673" y="21337"/>
                  </a:lnTo>
                  <a:lnTo>
                    <a:pt x="20127" y="21600"/>
                  </a:lnTo>
                  <a:lnTo>
                    <a:pt x="20618" y="20283"/>
                  </a:lnTo>
                  <a:lnTo>
                    <a:pt x="21600" y="17912"/>
                  </a:lnTo>
                  <a:lnTo>
                    <a:pt x="20618" y="14488"/>
                  </a:lnTo>
                  <a:lnTo>
                    <a:pt x="20127" y="12644"/>
                  </a:lnTo>
                  <a:lnTo>
                    <a:pt x="14236" y="10537"/>
                  </a:lnTo>
                  <a:lnTo>
                    <a:pt x="8836" y="8429"/>
                  </a:lnTo>
                  <a:lnTo>
                    <a:pt x="3436" y="5532"/>
                  </a:lnTo>
                  <a:lnTo>
                    <a:pt x="1964" y="3951"/>
                  </a:lnTo>
                  <a:lnTo>
                    <a:pt x="3436" y="6059"/>
                  </a:lnTo>
                  <a:lnTo>
                    <a:pt x="3436" y="8429"/>
                  </a:lnTo>
                  <a:lnTo>
                    <a:pt x="2455" y="9483"/>
                  </a:lnTo>
                  <a:lnTo>
                    <a:pt x="1964" y="9746"/>
                  </a:lnTo>
                  <a:lnTo>
                    <a:pt x="3436" y="8429"/>
                  </a:lnTo>
                  <a:lnTo>
                    <a:pt x="3927" y="7639"/>
                  </a:lnTo>
                  <a:lnTo>
                    <a:pt x="3927" y="4215"/>
                  </a:lnTo>
                  <a:lnTo>
                    <a:pt x="3436" y="0"/>
                  </a:lnTo>
                  <a:close/>
                </a:path>
              </a:pathLst>
            </a:custGeom>
            <a:solidFill>
              <a:srgbClr val="BF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17" name="Freeform 139"/>
            <p:cNvSpPr/>
            <p:nvPr/>
          </p:nvSpPr>
          <p:spPr>
            <a:xfrm>
              <a:off x="146649" y="109390"/>
              <a:ext cx="12701" cy="12701"/>
            </a:xfrm>
            <a:prstGeom prst="rect">
              <a:avLst/>
            </a:pr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18" name="Freeform 140"/>
            <p:cNvSpPr/>
            <p:nvPr/>
          </p:nvSpPr>
          <p:spPr>
            <a:xfrm>
              <a:off x="155829" y="109390"/>
              <a:ext cx="12701" cy="12701"/>
            </a:xfrm>
            <a:prstGeom prst="rect">
              <a:avLst/>
            </a:pr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19" name="Freeform 141"/>
            <p:cNvSpPr/>
            <p:nvPr/>
          </p:nvSpPr>
          <p:spPr>
            <a:xfrm>
              <a:off x="160329" y="109390"/>
              <a:ext cx="12701" cy="12701"/>
            </a:xfrm>
            <a:prstGeom prst="rect">
              <a:avLst/>
            </a:pr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20" name="Freeform 142"/>
            <p:cNvSpPr/>
            <p:nvPr/>
          </p:nvSpPr>
          <p:spPr>
            <a:xfrm>
              <a:off x="166989" y="109390"/>
              <a:ext cx="12701" cy="12701"/>
            </a:xfrm>
            <a:prstGeom prst="rect">
              <a:avLst/>
            </a:pr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21" name="Freeform 143"/>
            <p:cNvSpPr/>
            <p:nvPr/>
          </p:nvSpPr>
          <p:spPr>
            <a:xfrm>
              <a:off x="185889" y="214509"/>
              <a:ext cx="12701" cy="12701"/>
            </a:xfrm>
            <a:prstGeom prst="rect">
              <a:avLst/>
            </a:pr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22" name="Freeform 144"/>
            <p:cNvSpPr/>
            <p:nvPr/>
          </p:nvSpPr>
          <p:spPr>
            <a:xfrm>
              <a:off x="195069" y="214509"/>
              <a:ext cx="12701" cy="12701"/>
            </a:xfrm>
            <a:prstGeom prst="rect">
              <a:avLst/>
            </a:pr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23" name="Freeform 145"/>
            <p:cNvSpPr/>
            <p:nvPr/>
          </p:nvSpPr>
          <p:spPr>
            <a:xfrm>
              <a:off x="199209" y="214509"/>
              <a:ext cx="12701" cy="12701"/>
            </a:xfrm>
            <a:prstGeom prst="rect">
              <a:avLst/>
            </a:pr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24" name="Freeform 146"/>
            <p:cNvSpPr/>
            <p:nvPr/>
          </p:nvSpPr>
          <p:spPr>
            <a:xfrm>
              <a:off x="206409" y="214509"/>
              <a:ext cx="12701" cy="12701"/>
            </a:xfrm>
            <a:prstGeom prst="rect">
              <a:avLst/>
            </a:pr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25" name="Freeform 147"/>
            <p:cNvSpPr/>
            <p:nvPr/>
          </p:nvSpPr>
          <p:spPr>
            <a:xfrm>
              <a:off x="144849" y="157089"/>
              <a:ext cx="12701" cy="127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411" y="3600"/>
                  </a:moveTo>
                  <a:lnTo>
                    <a:pt x="0" y="3600"/>
                  </a:lnTo>
                  <a:lnTo>
                    <a:pt x="0" y="2250"/>
                  </a:lnTo>
                  <a:lnTo>
                    <a:pt x="1137" y="1350"/>
                  </a:lnTo>
                  <a:lnTo>
                    <a:pt x="11368" y="0"/>
                  </a:lnTo>
                  <a:lnTo>
                    <a:pt x="12505" y="0"/>
                  </a:lnTo>
                  <a:lnTo>
                    <a:pt x="12505" y="19800"/>
                  </a:lnTo>
                  <a:lnTo>
                    <a:pt x="21600" y="1980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19800"/>
                  </a:lnTo>
                  <a:lnTo>
                    <a:pt x="9095" y="19800"/>
                  </a:lnTo>
                  <a:lnTo>
                    <a:pt x="9095" y="2700"/>
                  </a:lnTo>
                  <a:lnTo>
                    <a:pt x="3411" y="360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26" name="Freeform 148"/>
            <p:cNvSpPr/>
            <p:nvPr/>
          </p:nvSpPr>
          <p:spPr>
            <a:xfrm>
              <a:off x="154209" y="15726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270" y="21600"/>
                  </a:moveTo>
                  <a:lnTo>
                    <a:pt x="6574" y="20736"/>
                  </a:lnTo>
                  <a:lnTo>
                    <a:pt x="3757" y="19008"/>
                  </a:lnTo>
                  <a:lnTo>
                    <a:pt x="1878" y="15552"/>
                  </a:lnTo>
                  <a:lnTo>
                    <a:pt x="0" y="11232"/>
                  </a:lnTo>
                  <a:lnTo>
                    <a:pt x="1878" y="6480"/>
                  </a:lnTo>
                  <a:lnTo>
                    <a:pt x="3757" y="2592"/>
                  </a:lnTo>
                  <a:lnTo>
                    <a:pt x="6574" y="864"/>
                  </a:lnTo>
                  <a:lnTo>
                    <a:pt x="11270" y="0"/>
                  </a:lnTo>
                  <a:lnTo>
                    <a:pt x="15965" y="864"/>
                  </a:lnTo>
                  <a:lnTo>
                    <a:pt x="18783" y="2592"/>
                  </a:lnTo>
                  <a:lnTo>
                    <a:pt x="19722" y="6480"/>
                  </a:lnTo>
                  <a:lnTo>
                    <a:pt x="21600" y="11232"/>
                  </a:lnTo>
                  <a:lnTo>
                    <a:pt x="19722" y="15552"/>
                  </a:lnTo>
                  <a:lnTo>
                    <a:pt x="18783" y="19008"/>
                  </a:lnTo>
                  <a:lnTo>
                    <a:pt x="15965" y="20736"/>
                  </a:lnTo>
                  <a:lnTo>
                    <a:pt x="11270" y="21600"/>
                  </a:lnTo>
                  <a:close/>
                  <a:moveTo>
                    <a:pt x="11270" y="2160"/>
                  </a:moveTo>
                  <a:lnTo>
                    <a:pt x="8452" y="2592"/>
                  </a:lnTo>
                  <a:lnTo>
                    <a:pt x="4696" y="6912"/>
                  </a:lnTo>
                  <a:lnTo>
                    <a:pt x="4696" y="14688"/>
                  </a:lnTo>
                  <a:lnTo>
                    <a:pt x="6574" y="17280"/>
                  </a:lnTo>
                  <a:lnTo>
                    <a:pt x="8452" y="19008"/>
                  </a:lnTo>
                  <a:lnTo>
                    <a:pt x="11270" y="19440"/>
                  </a:lnTo>
                  <a:lnTo>
                    <a:pt x="14087" y="19008"/>
                  </a:lnTo>
                  <a:lnTo>
                    <a:pt x="15965" y="17280"/>
                  </a:lnTo>
                  <a:lnTo>
                    <a:pt x="16904" y="14688"/>
                  </a:lnTo>
                  <a:lnTo>
                    <a:pt x="16904" y="6912"/>
                  </a:lnTo>
                  <a:lnTo>
                    <a:pt x="15965" y="4752"/>
                  </a:lnTo>
                  <a:lnTo>
                    <a:pt x="14087" y="2592"/>
                  </a:lnTo>
                  <a:lnTo>
                    <a:pt x="11270" y="216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27" name="Freeform 149"/>
            <p:cNvSpPr/>
            <p:nvPr/>
          </p:nvSpPr>
          <p:spPr>
            <a:xfrm>
              <a:off x="163209" y="15924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600" y="16800"/>
                  </a:lnTo>
                  <a:lnTo>
                    <a:pt x="198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28" name="Freeform 150"/>
            <p:cNvSpPr/>
            <p:nvPr/>
          </p:nvSpPr>
          <p:spPr>
            <a:xfrm>
              <a:off x="172749" y="15726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257" y="21600"/>
                  </a:moveTo>
                  <a:lnTo>
                    <a:pt x="6171" y="20736"/>
                  </a:lnTo>
                  <a:lnTo>
                    <a:pt x="1029" y="19008"/>
                  </a:lnTo>
                  <a:lnTo>
                    <a:pt x="0" y="15552"/>
                  </a:lnTo>
                  <a:lnTo>
                    <a:pt x="0" y="6480"/>
                  </a:lnTo>
                  <a:lnTo>
                    <a:pt x="1029" y="2592"/>
                  </a:lnTo>
                  <a:lnTo>
                    <a:pt x="6171" y="864"/>
                  </a:lnTo>
                  <a:lnTo>
                    <a:pt x="9257" y="0"/>
                  </a:lnTo>
                  <a:lnTo>
                    <a:pt x="14400" y="864"/>
                  </a:lnTo>
                  <a:lnTo>
                    <a:pt x="17486" y="2592"/>
                  </a:lnTo>
                  <a:lnTo>
                    <a:pt x="21600" y="6480"/>
                  </a:lnTo>
                  <a:lnTo>
                    <a:pt x="21600" y="15552"/>
                  </a:lnTo>
                  <a:lnTo>
                    <a:pt x="17486" y="19008"/>
                  </a:lnTo>
                  <a:lnTo>
                    <a:pt x="14400" y="20736"/>
                  </a:lnTo>
                  <a:lnTo>
                    <a:pt x="9257" y="21600"/>
                  </a:lnTo>
                  <a:close/>
                  <a:moveTo>
                    <a:pt x="9257" y="2160"/>
                  </a:moveTo>
                  <a:lnTo>
                    <a:pt x="8229" y="2592"/>
                  </a:lnTo>
                  <a:lnTo>
                    <a:pt x="4114" y="4752"/>
                  </a:lnTo>
                  <a:lnTo>
                    <a:pt x="4114" y="6912"/>
                  </a:lnTo>
                  <a:lnTo>
                    <a:pt x="3086" y="11232"/>
                  </a:lnTo>
                  <a:lnTo>
                    <a:pt x="4114" y="14688"/>
                  </a:lnTo>
                  <a:lnTo>
                    <a:pt x="4114" y="17280"/>
                  </a:lnTo>
                  <a:lnTo>
                    <a:pt x="9257" y="19440"/>
                  </a:lnTo>
                  <a:lnTo>
                    <a:pt x="12343" y="19008"/>
                  </a:lnTo>
                  <a:lnTo>
                    <a:pt x="14400" y="17280"/>
                  </a:lnTo>
                  <a:lnTo>
                    <a:pt x="16457" y="14688"/>
                  </a:lnTo>
                  <a:lnTo>
                    <a:pt x="16457" y="6912"/>
                  </a:lnTo>
                  <a:lnTo>
                    <a:pt x="12343" y="2592"/>
                  </a:lnTo>
                  <a:lnTo>
                    <a:pt x="9257" y="216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29" name="Freeform 151"/>
            <p:cNvSpPr/>
            <p:nvPr/>
          </p:nvSpPr>
          <p:spPr>
            <a:xfrm>
              <a:off x="182109" y="157089"/>
              <a:ext cx="12701" cy="127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817" y="21600"/>
                  </a:moveTo>
                  <a:lnTo>
                    <a:pt x="1878" y="21600"/>
                  </a:lnTo>
                  <a:lnTo>
                    <a:pt x="0" y="20250"/>
                  </a:lnTo>
                  <a:lnTo>
                    <a:pt x="1878" y="18900"/>
                  </a:lnTo>
                  <a:lnTo>
                    <a:pt x="4696" y="16650"/>
                  </a:lnTo>
                  <a:lnTo>
                    <a:pt x="6574" y="16200"/>
                  </a:lnTo>
                  <a:lnTo>
                    <a:pt x="7513" y="14400"/>
                  </a:lnTo>
                  <a:lnTo>
                    <a:pt x="15026" y="9450"/>
                  </a:lnTo>
                  <a:lnTo>
                    <a:pt x="16904" y="6750"/>
                  </a:lnTo>
                  <a:lnTo>
                    <a:pt x="16904" y="4950"/>
                  </a:lnTo>
                  <a:lnTo>
                    <a:pt x="15026" y="3600"/>
                  </a:lnTo>
                  <a:lnTo>
                    <a:pt x="14087" y="2700"/>
                  </a:lnTo>
                  <a:lnTo>
                    <a:pt x="11270" y="2250"/>
                  </a:lnTo>
                  <a:lnTo>
                    <a:pt x="7513" y="2700"/>
                  </a:lnTo>
                  <a:lnTo>
                    <a:pt x="6574" y="4500"/>
                  </a:lnTo>
                  <a:lnTo>
                    <a:pt x="2817" y="5850"/>
                  </a:lnTo>
                  <a:lnTo>
                    <a:pt x="1878" y="4950"/>
                  </a:lnTo>
                  <a:lnTo>
                    <a:pt x="1878" y="2700"/>
                  </a:lnTo>
                  <a:lnTo>
                    <a:pt x="2817" y="2250"/>
                  </a:lnTo>
                  <a:lnTo>
                    <a:pt x="6574" y="900"/>
                  </a:lnTo>
                  <a:lnTo>
                    <a:pt x="11270" y="0"/>
                  </a:lnTo>
                  <a:lnTo>
                    <a:pt x="15026" y="900"/>
                  </a:lnTo>
                  <a:lnTo>
                    <a:pt x="18783" y="2250"/>
                  </a:lnTo>
                  <a:lnTo>
                    <a:pt x="19722" y="3600"/>
                  </a:lnTo>
                  <a:lnTo>
                    <a:pt x="21600" y="6750"/>
                  </a:lnTo>
                  <a:lnTo>
                    <a:pt x="18783" y="10350"/>
                  </a:lnTo>
                  <a:lnTo>
                    <a:pt x="12209" y="15300"/>
                  </a:lnTo>
                  <a:lnTo>
                    <a:pt x="6574" y="19800"/>
                  </a:lnTo>
                  <a:lnTo>
                    <a:pt x="18783" y="19800"/>
                  </a:lnTo>
                  <a:lnTo>
                    <a:pt x="18783" y="18000"/>
                  </a:lnTo>
                  <a:lnTo>
                    <a:pt x="21600" y="18000"/>
                  </a:lnTo>
                  <a:lnTo>
                    <a:pt x="21600" y="21600"/>
                  </a:lnTo>
                  <a:lnTo>
                    <a:pt x="2817" y="2160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30" name="Freeform 152"/>
            <p:cNvSpPr/>
            <p:nvPr/>
          </p:nvSpPr>
          <p:spPr>
            <a:xfrm>
              <a:off x="61150" y="386229"/>
              <a:ext cx="1270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429" y="18327"/>
                  </a:moveTo>
                  <a:lnTo>
                    <a:pt x="21600" y="18327"/>
                  </a:lnTo>
                  <a:lnTo>
                    <a:pt x="21600" y="20291"/>
                  </a:lnTo>
                  <a:lnTo>
                    <a:pt x="18514" y="21600"/>
                  </a:lnTo>
                  <a:lnTo>
                    <a:pt x="4114" y="21600"/>
                  </a:lnTo>
                  <a:lnTo>
                    <a:pt x="0" y="18982"/>
                  </a:lnTo>
                  <a:lnTo>
                    <a:pt x="2057" y="18327"/>
                  </a:lnTo>
                  <a:lnTo>
                    <a:pt x="8229" y="18327"/>
                  </a:lnTo>
                  <a:lnTo>
                    <a:pt x="8229" y="3273"/>
                  </a:lnTo>
                  <a:lnTo>
                    <a:pt x="5143" y="4582"/>
                  </a:lnTo>
                  <a:lnTo>
                    <a:pt x="2057" y="4582"/>
                  </a:lnTo>
                  <a:lnTo>
                    <a:pt x="2057" y="1309"/>
                  </a:lnTo>
                  <a:lnTo>
                    <a:pt x="4114" y="1309"/>
                  </a:lnTo>
                  <a:lnTo>
                    <a:pt x="10286" y="0"/>
                  </a:lnTo>
                  <a:lnTo>
                    <a:pt x="15429" y="0"/>
                  </a:lnTo>
                  <a:lnTo>
                    <a:pt x="15429" y="18327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31" name="Freeform 153"/>
            <p:cNvSpPr/>
            <p:nvPr/>
          </p:nvSpPr>
          <p:spPr>
            <a:xfrm>
              <a:off x="131169" y="38550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100" y="17673"/>
                  </a:moveTo>
                  <a:lnTo>
                    <a:pt x="15300" y="17673"/>
                  </a:lnTo>
                  <a:lnTo>
                    <a:pt x="18000" y="15709"/>
                  </a:lnTo>
                  <a:lnTo>
                    <a:pt x="19800" y="16364"/>
                  </a:lnTo>
                  <a:lnTo>
                    <a:pt x="21600" y="17673"/>
                  </a:lnTo>
                  <a:lnTo>
                    <a:pt x="19800" y="20945"/>
                  </a:lnTo>
                  <a:lnTo>
                    <a:pt x="18000" y="21600"/>
                  </a:lnTo>
                  <a:lnTo>
                    <a:pt x="2700" y="21600"/>
                  </a:lnTo>
                  <a:lnTo>
                    <a:pt x="900" y="20945"/>
                  </a:lnTo>
                  <a:lnTo>
                    <a:pt x="0" y="19636"/>
                  </a:lnTo>
                  <a:lnTo>
                    <a:pt x="2700" y="17673"/>
                  </a:lnTo>
                  <a:lnTo>
                    <a:pt x="10800" y="11127"/>
                  </a:lnTo>
                  <a:lnTo>
                    <a:pt x="14400" y="9164"/>
                  </a:lnTo>
                  <a:lnTo>
                    <a:pt x="14400" y="7200"/>
                  </a:lnTo>
                  <a:lnTo>
                    <a:pt x="12600" y="5236"/>
                  </a:lnTo>
                  <a:lnTo>
                    <a:pt x="9900" y="3927"/>
                  </a:lnTo>
                  <a:lnTo>
                    <a:pt x="8100" y="3927"/>
                  </a:lnTo>
                  <a:lnTo>
                    <a:pt x="7200" y="5236"/>
                  </a:lnTo>
                  <a:lnTo>
                    <a:pt x="5400" y="5236"/>
                  </a:lnTo>
                  <a:lnTo>
                    <a:pt x="3600" y="7200"/>
                  </a:lnTo>
                  <a:lnTo>
                    <a:pt x="2700" y="5891"/>
                  </a:lnTo>
                  <a:lnTo>
                    <a:pt x="900" y="5236"/>
                  </a:lnTo>
                  <a:lnTo>
                    <a:pt x="900" y="2618"/>
                  </a:lnTo>
                  <a:lnTo>
                    <a:pt x="2700" y="1964"/>
                  </a:lnTo>
                  <a:lnTo>
                    <a:pt x="7200" y="655"/>
                  </a:lnTo>
                  <a:lnTo>
                    <a:pt x="10800" y="0"/>
                  </a:lnTo>
                  <a:lnTo>
                    <a:pt x="15300" y="655"/>
                  </a:lnTo>
                  <a:lnTo>
                    <a:pt x="18000" y="1964"/>
                  </a:lnTo>
                  <a:lnTo>
                    <a:pt x="19800" y="3927"/>
                  </a:lnTo>
                  <a:lnTo>
                    <a:pt x="19800" y="5891"/>
                  </a:lnTo>
                  <a:lnTo>
                    <a:pt x="18000" y="10473"/>
                  </a:lnTo>
                  <a:lnTo>
                    <a:pt x="15300" y="13745"/>
                  </a:lnTo>
                  <a:lnTo>
                    <a:pt x="8100" y="17673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32" name="Freeform 154"/>
            <p:cNvSpPr/>
            <p:nvPr/>
          </p:nvSpPr>
          <p:spPr>
            <a:xfrm>
              <a:off x="124329" y="39504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700" y="16904"/>
                  </a:moveTo>
                  <a:lnTo>
                    <a:pt x="21600" y="16904"/>
                  </a:lnTo>
                  <a:lnTo>
                    <a:pt x="21600" y="19722"/>
                  </a:lnTo>
                  <a:lnTo>
                    <a:pt x="20700" y="21600"/>
                  </a:lnTo>
                  <a:lnTo>
                    <a:pt x="14400" y="21600"/>
                  </a:lnTo>
                  <a:lnTo>
                    <a:pt x="12600" y="19722"/>
                  </a:lnTo>
                  <a:lnTo>
                    <a:pt x="11700" y="17843"/>
                  </a:lnTo>
                  <a:lnTo>
                    <a:pt x="12600" y="16904"/>
                  </a:lnTo>
                  <a:lnTo>
                    <a:pt x="14400" y="16904"/>
                  </a:lnTo>
                  <a:lnTo>
                    <a:pt x="14400" y="15026"/>
                  </a:lnTo>
                  <a:lnTo>
                    <a:pt x="7200" y="15026"/>
                  </a:lnTo>
                  <a:lnTo>
                    <a:pt x="5400" y="16904"/>
                  </a:lnTo>
                  <a:lnTo>
                    <a:pt x="9000" y="16904"/>
                  </a:lnTo>
                  <a:lnTo>
                    <a:pt x="9000" y="19722"/>
                  </a:lnTo>
                  <a:lnTo>
                    <a:pt x="7200" y="21600"/>
                  </a:lnTo>
                  <a:lnTo>
                    <a:pt x="2700" y="21600"/>
                  </a:lnTo>
                  <a:lnTo>
                    <a:pt x="1800" y="19722"/>
                  </a:lnTo>
                  <a:lnTo>
                    <a:pt x="0" y="17843"/>
                  </a:lnTo>
                  <a:lnTo>
                    <a:pt x="1800" y="16904"/>
                  </a:lnTo>
                  <a:lnTo>
                    <a:pt x="2700" y="16904"/>
                  </a:lnTo>
                  <a:lnTo>
                    <a:pt x="7200" y="2817"/>
                  </a:lnTo>
                  <a:lnTo>
                    <a:pt x="4500" y="2817"/>
                  </a:lnTo>
                  <a:lnTo>
                    <a:pt x="2700" y="1878"/>
                  </a:lnTo>
                  <a:lnTo>
                    <a:pt x="4500" y="0"/>
                  </a:lnTo>
                  <a:lnTo>
                    <a:pt x="12600" y="0"/>
                  </a:lnTo>
                  <a:lnTo>
                    <a:pt x="14400" y="1878"/>
                  </a:lnTo>
                  <a:lnTo>
                    <a:pt x="20700" y="16904"/>
                  </a:lnTo>
                  <a:close/>
                  <a:moveTo>
                    <a:pt x="9900" y="2817"/>
                  </a:moveTo>
                  <a:lnTo>
                    <a:pt x="9000" y="10330"/>
                  </a:lnTo>
                  <a:lnTo>
                    <a:pt x="12600" y="10330"/>
                  </a:lnTo>
                  <a:lnTo>
                    <a:pt x="9900" y="2817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33" name="Freeform 155"/>
            <p:cNvSpPr/>
            <p:nvPr/>
          </p:nvSpPr>
          <p:spPr>
            <a:xfrm>
              <a:off x="130989" y="39504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189" y="9391"/>
                  </a:moveTo>
                  <a:lnTo>
                    <a:pt x="21600" y="12209"/>
                  </a:lnTo>
                  <a:lnTo>
                    <a:pt x="21600" y="17843"/>
                  </a:lnTo>
                  <a:lnTo>
                    <a:pt x="18189" y="19722"/>
                  </a:lnTo>
                  <a:lnTo>
                    <a:pt x="15916" y="21600"/>
                  </a:lnTo>
                  <a:lnTo>
                    <a:pt x="1137" y="21600"/>
                  </a:lnTo>
                  <a:lnTo>
                    <a:pt x="0" y="19722"/>
                  </a:lnTo>
                  <a:lnTo>
                    <a:pt x="0" y="16904"/>
                  </a:lnTo>
                  <a:lnTo>
                    <a:pt x="1137" y="16904"/>
                  </a:lnTo>
                  <a:lnTo>
                    <a:pt x="1137" y="2817"/>
                  </a:lnTo>
                  <a:lnTo>
                    <a:pt x="0" y="2817"/>
                  </a:lnTo>
                  <a:lnTo>
                    <a:pt x="0" y="0"/>
                  </a:lnTo>
                  <a:lnTo>
                    <a:pt x="15916" y="0"/>
                  </a:lnTo>
                  <a:lnTo>
                    <a:pt x="19326" y="2817"/>
                  </a:lnTo>
                  <a:lnTo>
                    <a:pt x="19326" y="7513"/>
                  </a:lnTo>
                  <a:lnTo>
                    <a:pt x="18189" y="9391"/>
                  </a:lnTo>
                  <a:close/>
                  <a:moveTo>
                    <a:pt x="6821" y="2817"/>
                  </a:moveTo>
                  <a:lnTo>
                    <a:pt x="6821" y="7513"/>
                  </a:lnTo>
                  <a:lnTo>
                    <a:pt x="14779" y="7513"/>
                  </a:lnTo>
                  <a:lnTo>
                    <a:pt x="14779" y="4696"/>
                  </a:lnTo>
                  <a:lnTo>
                    <a:pt x="10232" y="2817"/>
                  </a:lnTo>
                  <a:lnTo>
                    <a:pt x="6821" y="2817"/>
                  </a:lnTo>
                  <a:close/>
                  <a:moveTo>
                    <a:pt x="6821" y="12209"/>
                  </a:moveTo>
                  <a:lnTo>
                    <a:pt x="6821" y="16904"/>
                  </a:lnTo>
                  <a:lnTo>
                    <a:pt x="14779" y="16904"/>
                  </a:lnTo>
                  <a:lnTo>
                    <a:pt x="15916" y="14087"/>
                  </a:lnTo>
                  <a:lnTo>
                    <a:pt x="14779" y="12209"/>
                  </a:lnTo>
                  <a:lnTo>
                    <a:pt x="6821" y="12209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34" name="Freeform 156"/>
            <p:cNvSpPr/>
            <p:nvPr/>
          </p:nvSpPr>
          <p:spPr>
            <a:xfrm>
              <a:off x="138189" y="3946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457" y="1728"/>
                  </a:moveTo>
                  <a:lnTo>
                    <a:pt x="18514" y="1728"/>
                  </a:lnTo>
                  <a:lnTo>
                    <a:pt x="18514" y="0"/>
                  </a:lnTo>
                  <a:lnTo>
                    <a:pt x="20571" y="1728"/>
                  </a:lnTo>
                  <a:lnTo>
                    <a:pt x="20571" y="8640"/>
                  </a:lnTo>
                  <a:lnTo>
                    <a:pt x="16457" y="8640"/>
                  </a:lnTo>
                  <a:lnTo>
                    <a:pt x="16457" y="7776"/>
                  </a:lnTo>
                  <a:lnTo>
                    <a:pt x="15429" y="4320"/>
                  </a:lnTo>
                  <a:lnTo>
                    <a:pt x="8229" y="4320"/>
                  </a:lnTo>
                  <a:lnTo>
                    <a:pt x="7200" y="6048"/>
                  </a:lnTo>
                  <a:lnTo>
                    <a:pt x="7200" y="8640"/>
                  </a:lnTo>
                  <a:lnTo>
                    <a:pt x="5143" y="11232"/>
                  </a:lnTo>
                  <a:lnTo>
                    <a:pt x="7200" y="14688"/>
                  </a:lnTo>
                  <a:lnTo>
                    <a:pt x="7200" y="15552"/>
                  </a:lnTo>
                  <a:lnTo>
                    <a:pt x="8229" y="17280"/>
                  </a:lnTo>
                  <a:lnTo>
                    <a:pt x="16457" y="17280"/>
                  </a:lnTo>
                  <a:lnTo>
                    <a:pt x="20571" y="15552"/>
                  </a:lnTo>
                  <a:lnTo>
                    <a:pt x="21600" y="17280"/>
                  </a:lnTo>
                  <a:lnTo>
                    <a:pt x="18514" y="19872"/>
                  </a:lnTo>
                  <a:lnTo>
                    <a:pt x="12343" y="21600"/>
                  </a:lnTo>
                  <a:lnTo>
                    <a:pt x="7200" y="21600"/>
                  </a:lnTo>
                  <a:lnTo>
                    <a:pt x="4114" y="18144"/>
                  </a:lnTo>
                  <a:lnTo>
                    <a:pt x="0" y="15552"/>
                  </a:lnTo>
                  <a:lnTo>
                    <a:pt x="0" y="7776"/>
                  </a:lnTo>
                  <a:lnTo>
                    <a:pt x="4114" y="3456"/>
                  </a:lnTo>
                  <a:lnTo>
                    <a:pt x="7200" y="1728"/>
                  </a:lnTo>
                  <a:lnTo>
                    <a:pt x="12343" y="0"/>
                  </a:lnTo>
                  <a:lnTo>
                    <a:pt x="13371" y="1728"/>
                  </a:lnTo>
                  <a:lnTo>
                    <a:pt x="16457" y="1728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35" name="Freeform 157"/>
            <p:cNvSpPr/>
            <p:nvPr/>
          </p:nvSpPr>
          <p:spPr>
            <a:xfrm>
              <a:off x="192369" y="38550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691" y="10473"/>
                  </a:moveTo>
                  <a:lnTo>
                    <a:pt x="20618" y="12436"/>
                  </a:lnTo>
                  <a:lnTo>
                    <a:pt x="21600" y="15709"/>
                  </a:lnTo>
                  <a:lnTo>
                    <a:pt x="21600" y="18982"/>
                  </a:lnTo>
                  <a:lnTo>
                    <a:pt x="18655" y="20945"/>
                  </a:lnTo>
                  <a:lnTo>
                    <a:pt x="15709" y="21600"/>
                  </a:lnTo>
                  <a:lnTo>
                    <a:pt x="10800" y="21600"/>
                  </a:lnTo>
                  <a:lnTo>
                    <a:pt x="2945" y="20945"/>
                  </a:lnTo>
                  <a:lnTo>
                    <a:pt x="0" y="18982"/>
                  </a:lnTo>
                  <a:lnTo>
                    <a:pt x="982" y="17673"/>
                  </a:lnTo>
                  <a:lnTo>
                    <a:pt x="2945" y="16364"/>
                  </a:lnTo>
                  <a:lnTo>
                    <a:pt x="5891" y="17673"/>
                  </a:lnTo>
                  <a:lnTo>
                    <a:pt x="10800" y="18982"/>
                  </a:lnTo>
                  <a:lnTo>
                    <a:pt x="13745" y="17673"/>
                  </a:lnTo>
                  <a:lnTo>
                    <a:pt x="15709" y="15709"/>
                  </a:lnTo>
                  <a:lnTo>
                    <a:pt x="13745" y="13745"/>
                  </a:lnTo>
                  <a:lnTo>
                    <a:pt x="10800" y="12436"/>
                  </a:lnTo>
                  <a:lnTo>
                    <a:pt x="7855" y="10473"/>
                  </a:lnTo>
                  <a:lnTo>
                    <a:pt x="8836" y="9164"/>
                  </a:lnTo>
                  <a:lnTo>
                    <a:pt x="10800" y="9164"/>
                  </a:lnTo>
                  <a:lnTo>
                    <a:pt x="13745" y="7855"/>
                  </a:lnTo>
                  <a:lnTo>
                    <a:pt x="13745" y="3927"/>
                  </a:lnTo>
                  <a:lnTo>
                    <a:pt x="7855" y="3927"/>
                  </a:lnTo>
                  <a:lnTo>
                    <a:pt x="4909" y="5236"/>
                  </a:lnTo>
                  <a:lnTo>
                    <a:pt x="2945" y="5236"/>
                  </a:lnTo>
                  <a:lnTo>
                    <a:pt x="982" y="3927"/>
                  </a:lnTo>
                  <a:lnTo>
                    <a:pt x="2945" y="1964"/>
                  </a:lnTo>
                  <a:lnTo>
                    <a:pt x="4909" y="655"/>
                  </a:lnTo>
                  <a:lnTo>
                    <a:pt x="12764" y="0"/>
                  </a:lnTo>
                  <a:lnTo>
                    <a:pt x="15709" y="655"/>
                  </a:lnTo>
                  <a:lnTo>
                    <a:pt x="18655" y="1964"/>
                  </a:lnTo>
                  <a:lnTo>
                    <a:pt x="20618" y="2618"/>
                  </a:lnTo>
                  <a:lnTo>
                    <a:pt x="21600" y="5891"/>
                  </a:lnTo>
                  <a:lnTo>
                    <a:pt x="20618" y="7855"/>
                  </a:lnTo>
                  <a:lnTo>
                    <a:pt x="16691" y="10473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36" name="Freeform 158"/>
            <p:cNvSpPr/>
            <p:nvPr/>
          </p:nvSpPr>
          <p:spPr>
            <a:xfrm>
              <a:off x="186069" y="39504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29" y="16904"/>
                  </a:moveTo>
                  <a:lnTo>
                    <a:pt x="1029" y="2817"/>
                  </a:lnTo>
                  <a:lnTo>
                    <a:pt x="0" y="2817"/>
                  </a:lnTo>
                  <a:lnTo>
                    <a:pt x="0" y="0"/>
                  </a:lnTo>
                  <a:lnTo>
                    <a:pt x="13371" y="0"/>
                  </a:lnTo>
                  <a:lnTo>
                    <a:pt x="16457" y="1878"/>
                  </a:lnTo>
                  <a:lnTo>
                    <a:pt x="19543" y="4696"/>
                  </a:lnTo>
                  <a:lnTo>
                    <a:pt x="21600" y="10330"/>
                  </a:lnTo>
                  <a:lnTo>
                    <a:pt x="19543" y="15026"/>
                  </a:lnTo>
                  <a:lnTo>
                    <a:pt x="14400" y="19722"/>
                  </a:lnTo>
                  <a:lnTo>
                    <a:pt x="13371" y="19722"/>
                  </a:lnTo>
                  <a:lnTo>
                    <a:pt x="8229" y="21600"/>
                  </a:lnTo>
                  <a:lnTo>
                    <a:pt x="1029" y="21600"/>
                  </a:lnTo>
                  <a:lnTo>
                    <a:pt x="0" y="19722"/>
                  </a:lnTo>
                  <a:lnTo>
                    <a:pt x="0" y="16904"/>
                  </a:lnTo>
                  <a:lnTo>
                    <a:pt x="1029" y="16904"/>
                  </a:lnTo>
                  <a:close/>
                  <a:moveTo>
                    <a:pt x="6171" y="2817"/>
                  </a:moveTo>
                  <a:lnTo>
                    <a:pt x="6171" y="16904"/>
                  </a:lnTo>
                  <a:lnTo>
                    <a:pt x="11314" y="16904"/>
                  </a:lnTo>
                  <a:lnTo>
                    <a:pt x="14400" y="14087"/>
                  </a:lnTo>
                  <a:lnTo>
                    <a:pt x="14400" y="7513"/>
                  </a:lnTo>
                  <a:lnTo>
                    <a:pt x="13371" y="4696"/>
                  </a:lnTo>
                  <a:lnTo>
                    <a:pt x="11314" y="4696"/>
                  </a:lnTo>
                  <a:lnTo>
                    <a:pt x="8229" y="2817"/>
                  </a:lnTo>
                  <a:lnTo>
                    <a:pt x="6171" y="2817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37" name="Freeform 159"/>
            <p:cNvSpPr/>
            <p:nvPr/>
          </p:nvSpPr>
          <p:spPr>
            <a:xfrm>
              <a:off x="192909" y="39504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457" y="4696"/>
                  </a:moveTo>
                  <a:lnTo>
                    <a:pt x="16457" y="7513"/>
                  </a:lnTo>
                  <a:lnTo>
                    <a:pt x="20571" y="7513"/>
                  </a:lnTo>
                  <a:lnTo>
                    <a:pt x="21600" y="4696"/>
                  </a:lnTo>
                  <a:lnTo>
                    <a:pt x="21600" y="1878"/>
                  </a:lnTo>
                  <a:lnTo>
                    <a:pt x="20571" y="0"/>
                  </a:lnTo>
                  <a:lnTo>
                    <a:pt x="2057" y="0"/>
                  </a:lnTo>
                  <a:lnTo>
                    <a:pt x="0" y="1878"/>
                  </a:lnTo>
                  <a:lnTo>
                    <a:pt x="2057" y="2817"/>
                  </a:lnTo>
                  <a:lnTo>
                    <a:pt x="4114" y="2817"/>
                  </a:lnTo>
                  <a:lnTo>
                    <a:pt x="4114" y="16904"/>
                  </a:lnTo>
                  <a:lnTo>
                    <a:pt x="2057" y="16904"/>
                  </a:lnTo>
                  <a:lnTo>
                    <a:pt x="0" y="17843"/>
                  </a:lnTo>
                  <a:lnTo>
                    <a:pt x="4114" y="21600"/>
                  </a:lnTo>
                  <a:lnTo>
                    <a:pt x="18514" y="21600"/>
                  </a:lnTo>
                  <a:lnTo>
                    <a:pt x="20571" y="19722"/>
                  </a:lnTo>
                  <a:lnTo>
                    <a:pt x="21600" y="19722"/>
                  </a:lnTo>
                  <a:lnTo>
                    <a:pt x="21600" y="15026"/>
                  </a:lnTo>
                  <a:lnTo>
                    <a:pt x="18514" y="12209"/>
                  </a:lnTo>
                  <a:lnTo>
                    <a:pt x="16457" y="14087"/>
                  </a:lnTo>
                  <a:lnTo>
                    <a:pt x="16457" y="16904"/>
                  </a:lnTo>
                  <a:lnTo>
                    <a:pt x="8229" y="16904"/>
                  </a:lnTo>
                  <a:lnTo>
                    <a:pt x="8229" y="12209"/>
                  </a:lnTo>
                  <a:lnTo>
                    <a:pt x="12343" y="12209"/>
                  </a:lnTo>
                  <a:lnTo>
                    <a:pt x="12343" y="14087"/>
                  </a:lnTo>
                  <a:lnTo>
                    <a:pt x="15429" y="14087"/>
                  </a:lnTo>
                  <a:lnTo>
                    <a:pt x="15429" y="6574"/>
                  </a:lnTo>
                  <a:lnTo>
                    <a:pt x="12343" y="6574"/>
                  </a:lnTo>
                  <a:lnTo>
                    <a:pt x="12343" y="7513"/>
                  </a:lnTo>
                  <a:lnTo>
                    <a:pt x="8229" y="7513"/>
                  </a:lnTo>
                  <a:lnTo>
                    <a:pt x="8229" y="2817"/>
                  </a:lnTo>
                  <a:lnTo>
                    <a:pt x="16457" y="2817"/>
                  </a:lnTo>
                  <a:lnTo>
                    <a:pt x="16457" y="4696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38" name="Freeform 160"/>
            <p:cNvSpPr/>
            <p:nvPr/>
          </p:nvSpPr>
          <p:spPr>
            <a:xfrm>
              <a:off x="199209" y="39504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360" y="2817"/>
                  </a:moveTo>
                  <a:lnTo>
                    <a:pt x="7560" y="2817"/>
                  </a:lnTo>
                  <a:lnTo>
                    <a:pt x="7560" y="7513"/>
                  </a:lnTo>
                  <a:lnTo>
                    <a:pt x="10800" y="7513"/>
                  </a:lnTo>
                  <a:lnTo>
                    <a:pt x="10800" y="6574"/>
                  </a:lnTo>
                  <a:lnTo>
                    <a:pt x="14040" y="6574"/>
                  </a:lnTo>
                  <a:lnTo>
                    <a:pt x="16200" y="7513"/>
                  </a:lnTo>
                  <a:lnTo>
                    <a:pt x="16200" y="12209"/>
                  </a:lnTo>
                  <a:lnTo>
                    <a:pt x="14040" y="14087"/>
                  </a:lnTo>
                  <a:lnTo>
                    <a:pt x="10800" y="14087"/>
                  </a:lnTo>
                  <a:lnTo>
                    <a:pt x="10800" y="12209"/>
                  </a:lnTo>
                  <a:lnTo>
                    <a:pt x="7560" y="12209"/>
                  </a:lnTo>
                  <a:lnTo>
                    <a:pt x="7560" y="16904"/>
                  </a:lnTo>
                  <a:lnTo>
                    <a:pt x="10800" y="16904"/>
                  </a:lnTo>
                  <a:lnTo>
                    <a:pt x="10800" y="19722"/>
                  </a:lnTo>
                  <a:lnTo>
                    <a:pt x="9720" y="21600"/>
                  </a:lnTo>
                  <a:lnTo>
                    <a:pt x="2160" y="21600"/>
                  </a:lnTo>
                  <a:lnTo>
                    <a:pt x="0" y="19722"/>
                  </a:lnTo>
                  <a:lnTo>
                    <a:pt x="0" y="16904"/>
                  </a:lnTo>
                  <a:lnTo>
                    <a:pt x="2160" y="16904"/>
                  </a:lnTo>
                  <a:lnTo>
                    <a:pt x="2160" y="2817"/>
                  </a:lnTo>
                  <a:lnTo>
                    <a:pt x="0" y="2817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7513"/>
                  </a:lnTo>
                  <a:lnTo>
                    <a:pt x="18360" y="7513"/>
                  </a:lnTo>
                  <a:lnTo>
                    <a:pt x="18360" y="2817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39" name="Freeform 161"/>
            <p:cNvSpPr/>
            <p:nvPr/>
          </p:nvSpPr>
          <p:spPr>
            <a:xfrm>
              <a:off x="71049" y="42690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100" y="14175"/>
                  </a:moveTo>
                  <a:lnTo>
                    <a:pt x="18900" y="12825"/>
                  </a:lnTo>
                  <a:lnTo>
                    <a:pt x="21600" y="12825"/>
                  </a:lnTo>
                  <a:lnTo>
                    <a:pt x="21600" y="14850"/>
                  </a:lnTo>
                  <a:lnTo>
                    <a:pt x="19800" y="16200"/>
                  </a:lnTo>
                  <a:lnTo>
                    <a:pt x="17100" y="16200"/>
                  </a:lnTo>
                  <a:lnTo>
                    <a:pt x="17100" y="18225"/>
                  </a:lnTo>
                  <a:lnTo>
                    <a:pt x="18900" y="18225"/>
                  </a:lnTo>
                  <a:lnTo>
                    <a:pt x="19800" y="19575"/>
                  </a:lnTo>
                  <a:lnTo>
                    <a:pt x="21600" y="20250"/>
                  </a:lnTo>
                  <a:lnTo>
                    <a:pt x="19800" y="21600"/>
                  </a:lnTo>
                  <a:lnTo>
                    <a:pt x="7200" y="21600"/>
                  </a:lnTo>
                  <a:lnTo>
                    <a:pt x="5400" y="20250"/>
                  </a:lnTo>
                  <a:lnTo>
                    <a:pt x="7200" y="19575"/>
                  </a:lnTo>
                  <a:lnTo>
                    <a:pt x="8100" y="18225"/>
                  </a:lnTo>
                  <a:lnTo>
                    <a:pt x="12600" y="18225"/>
                  </a:lnTo>
                  <a:lnTo>
                    <a:pt x="12600" y="16200"/>
                  </a:lnTo>
                  <a:lnTo>
                    <a:pt x="900" y="16200"/>
                  </a:lnTo>
                  <a:lnTo>
                    <a:pt x="0" y="14850"/>
                  </a:lnTo>
                  <a:lnTo>
                    <a:pt x="0" y="14175"/>
                  </a:lnTo>
                  <a:lnTo>
                    <a:pt x="900" y="14175"/>
                  </a:lnTo>
                  <a:lnTo>
                    <a:pt x="900" y="12825"/>
                  </a:lnTo>
                  <a:lnTo>
                    <a:pt x="9900" y="675"/>
                  </a:lnTo>
                  <a:lnTo>
                    <a:pt x="10800" y="0"/>
                  </a:lnTo>
                  <a:lnTo>
                    <a:pt x="12600" y="0"/>
                  </a:lnTo>
                  <a:lnTo>
                    <a:pt x="15300" y="675"/>
                  </a:lnTo>
                  <a:lnTo>
                    <a:pt x="17100" y="675"/>
                  </a:lnTo>
                  <a:lnTo>
                    <a:pt x="17100" y="14175"/>
                  </a:lnTo>
                  <a:close/>
                  <a:moveTo>
                    <a:pt x="12600" y="4050"/>
                  </a:moveTo>
                  <a:lnTo>
                    <a:pt x="5400" y="14175"/>
                  </a:lnTo>
                  <a:lnTo>
                    <a:pt x="12600" y="14175"/>
                  </a:lnTo>
                  <a:lnTo>
                    <a:pt x="12600" y="405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40" name="Freeform 162"/>
            <p:cNvSpPr/>
            <p:nvPr/>
          </p:nvSpPr>
          <p:spPr>
            <a:xfrm>
              <a:off x="64569" y="43680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09" y="1728"/>
                  </a:moveTo>
                  <a:lnTo>
                    <a:pt x="15709" y="0"/>
                  </a:lnTo>
                  <a:lnTo>
                    <a:pt x="18655" y="0"/>
                  </a:lnTo>
                  <a:lnTo>
                    <a:pt x="18655" y="8640"/>
                  </a:lnTo>
                  <a:lnTo>
                    <a:pt x="15709" y="8640"/>
                  </a:lnTo>
                  <a:lnTo>
                    <a:pt x="15709" y="7776"/>
                  </a:lnTo>
                  <a:lnTo>
                    <a:pt x="13745" y="4320"/>
                  </a:lnTo>
                  <a:lnTo>
                    <a:pt x="7855" y="4320"/>
                  </a:lnTo>
                  <a:lnTo>
                    <a:pt x="3927" y="7776"/>
                  </a:lnTo>
                  <a:lnTo>
                    <a:pt x="3927" y="12960"/>
                  </a:lnTo>
                  <a:lnTo>
                    <a:pt x="5891" y="15552"/>
                  </a:lnTo>
                  <a:lnTo>
                    <a:pt x="7855" y="17280"/>
                  </a:lnTo>
                  <a:lnTo>
                    <a:pt x="13745" y="17280"/>
                  </a:lnTo>
                  <a:lnTo>
                    <a:pt x="13745" y="14688"/>
                  </a:lnTo>
                  <a:lnTo>
                    <a:pt x="10800" y="14688"/>
                  </a:lnTo>
                  <a:lnTo>
                    <a:pt x="8836" y="12960"/>
                  </a:lnTo>
                  <a:lnTo>
                    <a:pt x="11782" y="10368"/>
                  </a:lnTo>
                  <a:lnTo>
                    <a:pt x="18655" y="10368"/>
                  </a:lnTo>
                  <a:lnTo>
                    <a:pt x="20618" y="11232"/>
                  </a:lnTo>
                  <a:lnTo>
                    <a:pt x="21600" y="12960"/>
                  </a:lnTo>
                  <a:lnTo>
                    <a:pt x="20618" y="14688"/>
                  </a:lnTo>
                  <a:lnTo>
                    <a:pt x="18655" y="14688"/>
                  </a:lnTo>
                  <a:lnTo>
                    <a:pt x="18655" y="19872"/>
                  </a:lnTo>
                  <a:lnTo>
                    <a:pt x="13745" y="19872"/>
                  </a:lnTo>
                  <a:lnTo>
                    <a:pt x="10800" y="21600"/>
                  </a:lnTo>
                  <a:lnTo>
                    <a:pt x="5891" y="19872"/>
                  </a:lnTo>
                  <a:lnTo>
                    <a:pt x="2945" y="18144"/>
                  </a:lnTo>
                  <a:lnTo>
                    <a:pt x="0" y="14688"/>
                  </a:lnTo>
                  <a:lnTo>
                    <a:pt x="0" y="6048"/>
                  </a:lnTo>
                  <a:lnTo>
                    <a:pt x="2945" y="3456"/>
                  </a:lnTo>
                  <a:lnTo>
                    <a:pt x="8836" y="0"/>
                  </a:lnTo>
                  <a:lnTo>
                    <a:pt x="11782" y="0"/>
                  </a:lnTo>
                  <a:lnTo>
                    <a:pt x="15709" y="1728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41" name="Freeform 163"/>
            <p:cNvSpPr/>
            <p:nvPr/>
          </p:nvSpPr>
          <p:spPr>
            <a:xfrm>
              <a:off x="70869" y="43680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229" y="4696"/>
                  </a:moveTo>
                  <a:lnTo>
                    <a:pt x="10286" y="4696"/>
                  </a:lnTo>
                  <a:lnTo>
                    <a:pt x="10286" y="1878"/>
                  </a:lnTo>
                  <a:lnTo>
                    <a:pt x="8229" y="0"/>
                  </a:lnTo>
                  <a:lnTo>
                    <a:pt x="3086" y="0"/>
                  </a:lnTo>
                  <a:lnTo>
                    <a:pt x="2057" y="1878"/>
                  </a:lnTo>
                  <a:lnTo>
                    <a:pt x="0" y="3757"/>
                  </a:lnTo>
                  <a:lnTo>
                    <a:pt x="2057" y="4696"/>
                  </a:lnTo>
                  <a:lnTo>
                    <a:pt x="3086" y="4696"/>
                  </a:lnTo>
                  <a:lnTo>
                    <a:pt x="3086" y="18783"/>
                  </a:lnTo>
                  <a:lnTo>
                    <a:pt x="2057" y="18783"/>
                  </a:lnTo>
                  <a:lnTo>
                    <a:pt x="0" y="19722"/>
                  </a:lnTo>
                  <a:lnTo>
                    <a:pt x="2057" y="21600"/>
                  </a:lnTo>
                  <a:lnTo>
                    <a:pt x="10286" y="21600"/>
                  </a:lnTo>
                  <a:lnTo>
                    <a:pt x="10286" y="18783"/>
                  </a:lnTo>
                  <a:lnTo>
                    <a:pt x="8229" y="18783"/>
                  </a:lnTo>
                  <a:lnTo>
                    <a:pt x="8229" y="12209"/>
                  </a:lnTo>
                  <a:lnTo>
                    <a:pt x="15429" y="12209"/>
                  </a:lnTo>
                  <a:lnTo>
                    <a:pt x="15429" y="18783"/>
                  </a:lnTo>
                  <a:lnTo>
                    <a:pt x="11314" y="18783"/>
                  </a:lnTo>
                  <a:lnTo>
                    <a:pt x="11314" y="21600"/>
                  </a:lnTo>
                  <a:lnTo>
                    <a:pt x="21600" y="21600"/>
                  </a:lnTo>
                  <a:lnTo>
                    <a:pt x="21600" y="18783"/>
                  </a:lnTo>
                  <a:lnTo>
                    <a:pt x="20571" y="18783"/>
                  </a:lnTo>
                  <a:lnTo>
                    <a:pt x="20571" y="4696"/>
                  </a:lnTo>
                  <a:lnTo>
                    <a:pt x="21600" y="4696"/>
                  </a:lnTo>
                  <a:lnTo>
                    <a:pt x="21600" y="1878"/>
                  </a:lnTo>
                  <a:lnTo>
                    <a:pt x="20571" y="0"/>
                  </a:lnTo>
                  <a:lnTo>
                    <a:pt x="15429" y="0"/>
                  </a:lnTo>
                  <a:lnTo>
                    <a:pt x="11314" y="1878"/>
                  </a:lnTo>
                  <a:lnTo>
                    <a:pt x="11314" y="4696"/>
                  </a:lnTo>
                  <a:lnTo>
                    <a:pt x="15429" y="4696"/>
                  </a:lnTo>
                  <a:lnTo>
                    <a:pt x="15429" y="9391"/>
                  </a:lnTo>
                  <a:lnTo>
                    <a:pt x="8229" y="9391"/>
                  </a:lnTo>
                  <a:lnTo>
                    <a:pt x="8229" y="4696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42" name="Freeform 164"/>
            <p:cNvSpPr/>
            <p:nvPr/>
          </p:nvSpPr>
          <p:spPr>
            <a:xfrm>
              <a:off x="77529" y="43680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850" y="4696"/>
                  </a:moveTo>
                  <a:lnTo>
                    <a:pt x="14850" y="18783"/>
                  </a:lnTo>
                  <a:lnTo>
                    <a:pt x="21600" y="18783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18783"/>
                  </a:lnTo>
                  <a:lnTo>
                    <a:pt x="8100" y="18783"/>
                  </a:lnTo>
                  <a:lnTo>
                    <a:pt x="8100" y="4696"/>
                  </a:lnTo>
                  <a:lnTo>
                    <a:pt x="0" y="4696"/>
                  </a:lnTo>
                  <a:lnTo>
                    <a:pt x="0" y="1878"/>
                  </a:lnTo>
                  <a:lnTo>
                    <a:pt x="4050" y="0"/>
                  </a:lnTo>
                  <a:lnTo>
                    <a:pt x="18900" y="0"/>
                  </a:lnTo>
                  <a:lnTo>
                    <a:pt x="21600" y="1878"/>
                  </a:lnTo>
                  <a:lnTo>
                    <a:pt x="21600" y="4696"/>
                  </a:lnTo>
                  <a:lnTo>
                    <a:pt x="14850" y="4696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43" name="Freeform 165"/>
            <p:cNvSpPr/>
            <p:nvPr/>
          </p:nvSpPr>
          <p:spPr>
            <a:xfrm>
              <a:off x="133149" y="42762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891" y="3375"/>
                  </a:moveTo>
                  <a:lnTo>
                    <a:pt x="5891" y="7425"/>
                  </a:lnTo>
                  <a:lnTo>
                    <a:pt x="8836" y="6750"/>
                  </a:lnTo>
                  <a:lnTo>
                    <a:pt x="11782" y="6750"/>
                  </a:lnTo>
                  <a:lnTo>
                    <a:pt x="15709" y="7425"/>
                  </a:lnTo>
                  <a:lnTo>
                    <a:pt x="18655" y="8775"/>
                  </a:lnTo>
                  <a:lnTo>
                    <a:pt x="20618" y="10800"/>
                  </a:lnTo>
                  <a:lnTo>
                    <a:pt x="21600" y="14175"/>
                  </a:lnTo>
                  <a:lnTo>
                    <a:pt x="20618" y="17550"/>
                  </a:lnTo>
                  <a:lnTo>
                    <a:pt x="18655" y="19575"/>
                  </a:lnTo>
                  <a:lnTo>
                    <a:pt x="13745" y="20925"/>
                  </a:lnTo>
                  <a:lnTo>
                    <a:pt x="8836" y="21600"/>
                  </a:lnTo>
                  <a:lnTo>
                    <a:pt x="982" y="20925"/>
                  </a:lnTo>
                  <a:lnTo>
                    <a:pt x="0" y="19575"/>
                  </a:lnTo>
                  <a:lnTo>
                    <a:pt x="0" y="17550"/>
                  </a:lnTo>
                  <a:lnTo>
                    <a:pt x="982" y="16200"/>
                  </a:lnTo>
                  <a:lnTo>
                    <a:pt x="3927" y="17550"/>
                  </a:lnTo>
                  <a:lnTo>
                    <a:pt x="8836" y="17550"/>
                  </a:lnTo>
                  <a:lnTo>
                    <a:pt x="13745" y="16200"/>
                  </a:lnTo>
                  <a:lnTo>
                    <a:pt x="15709" y="14175"/>
                  </a:lnTo>
                  <a:lnTo>
                    <a:pt x="13745" y="10800"/>
                  </a:lnTo>
                  <a:lnTo>
                    <a:pt x="8836" y="10125"/>
                  </a:lnTo>
                  <a:lnTo>
                    <a:pt x="5891" y="10800"/>
                  </a:lnTo>
                  <a:lnTo>
                    <a:pt x="2945" y="12150"/>
                  </a:lnTo>
                  <a:lnTo>
                    <a:pt x="982" y="10800"/>
                  </a:lnTo>
                  <a:lnTo>
                    <a:pt x="0" y="8775"/>
                  </a:lnTo>
                  <a:lnTo>
                    <a:pt x="0" y="1350"/>
                  </a:lnTo>
                  <a:lnTo>
                    <a:pt x="982" y="0"/>
                  </a:lnTo>
                  <a:lnTo>
                    <a:pt x="20618" y="0"/>
                  </a:lnTo>
                  <a:lnTo>
                    <a:pt x="20618" y="3375"/>
                  </a:lnTo>
                  <a:lnTo>
                    <a:pt x="5891" y="3375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44" name="Freeform 166"/>
            <p:cNvSpPr/>
            <p:nvPr/>
          </p:nvSpPr>
          <p:spPr>
            <a:xfrm>
              <a:off x="126669" y="43680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189" y="4320"/>
                  </a:moveTo>
                  <a:lnTo>
                    <a:pt x="18189" y="17280"/>
                  </a:lnTo>
                  <a:lnTo>
                    <a:pt x="15916" y="18144"/>
                  </a:lnTo>
                  <a:lnTo>
                    <a:pt x="9095" y="21600"/>
                  </a:lnTo>
                  <a:lnTo>
                    <a:pt x="3411" y="19872"/>
                  </a:lnTo>
                  <a:lnTo>
                    <a:pt x="1137" y="19872"/>
                  </a:lnTo>
                  <a:lnTo>
                    <a:pt x="0" y="18144"/>
                  </a:lnTo>
                  <a:lnTo>
                    <a:pt x="0" y="11232"/>
                  </a:lnTo>
                  <a:lnTo>
                    <a:pt x="3411" y="11232"/>
                  </a:lnTo>
                  <a:lnTo>
                    <a:pt x="3411" y="14688"/>
                  </a:lnTo>
                  <a:lnTo>
                    <a:pt x="4547" y="17280"/>
                  </a:lnTo>
                  <a:lnTo>
                    <a:pt x="6821" y="17280"/>
                  </a:lnTo>
                  <a:lnTo>
                    <a:pt x="10232" y="15552"/>
                  </a:lnTo>
                  <a:lnTo>
                    <a:pt x="12505" y="12960"/>
                  </a:lnTo>
                  <a:lnTo>
                    <a:pt x="12505" y="4320"/>
                  </a:lnTo>
                  <a:lnTo>
                    <a:pt x="6821" y="4320"/>
                  </a:lnTo>
                  <a:lnTo>
                    <a:pt x="4547" y="3456"/>
                  </a:lnTo>
                  <a:lnTo>
                    <a:pt x="9095" y="0"/>
                  </a:lnTo>
                  <a:lnTo>
                    <a:pt x="19326" y="0"/>
                  </a:lnTo>
                  <a:lnTo>
                    <a:pt x="21600" y="1728"/>
                  </a:lnTo>
                  <a:lnTo>
                    <a:pt x="21600" y="4320"/>
                  </a:lnTo>
                  <a:lnTo>
                    <a:pt x="18189" y="432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45" name="Freeform 167"/>
            <p:cNvSpPr/>
            <p:nvPr/>
          </p:nvSpPr>
          <p:spPr>
            <a:xfrm>
              <a:off x="133689" y="43680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200" y="4696"/>
                  </a:moveTo>
                  <a:lnTo>
                    <a:pt x="7200" y="11270"/>
                  </a:lnTo>
                  <a:lnTo>
                    <a:pt x="13371" y="4696"/>
                  </a:lnTo>
                  <a:lnTo>
                    <a:pt x="11314" y="4696"/>
                  </a:lnTo>
                  <a:lnTo>
                    <a:pt x="11314" y="1878"/>
                  </a:lnTo>
                  <a:lnTo>
                    <a:pt x="13371" y="0"/>
                  </a:lnTo>
                  <a:lnTo>
                    <a:pt x="18514" y="0"/>
                  </a:lnTo>
                  <a:lnTo>
                    <a:pt x="20571" y="1878"/>
                  </a:lnTo>
                  <a:lnTo>
                    <a:pt x="20571" y="4696"/>
                  </a:lnTo>
                  <a:lnTo>
                    <a:pt x="18514" y="4696"/>
                  </a:lnTo>
                  <a:lnTo>
                    <a:pt x="11314" y="9391"/>
                  </a:lnTo>
                  <a:lnTo>
                    <a:pt x="15429" y="12209"/>
                  </a:lnTo>
                  <a:lnTo>
                    <a:pt x="18514" y="18783"/>
                  </a:lnTo>
                  <a:lnTo>
                    <a:pt x="20571" y="18783"/>
                  </a:lnTo>
                  <a:lnTo>
                    <a:pt x="21600" y="19722"/>
                  </a:lnTo>
                  <a:lnTo>
                    <a:pt x="20571" y="21600"/>
                  </a:lnTo>
                  <a:lnTo>
                    <a:pt x="15429" y="21600"/>
                  </a:lnTo>
                  <a:lnTo>
                    <a:pt x="13371" y="19722"/>
                  </a:lnTo>
                  <a:lnTo>
                    <a:pt x="11314" y="15965"/>
                  </a:lnTo>
                  <a:lnTo>
                    <a:pt x="8229" y="14087"/>
                  </a:lnTo>
                  <a:lnTo>
                    <a:pt x="7200" y="15965"/>
                  </a:lnTo>
                  <a:lnTo>
                    <a:pt x="7200" y="18783"/>
                  </a:lnTo>
                  <a:lnTo>
                    <a:pt x="8229" y="18783"/>
                  </a:lnTo>
                  <a:lnTo>
                    <a:pt x="10286" y="19722"/>
                  </a:lnTo>
                  <a:lnTo>
                    <a:pt x="8229" y="21600"/>
                  </a:lnTo>
                  <a:lnTo>
                    <a:pt x="0" y="21600"/>
                  </a:lnTo>
                  <a:lnTo>
                    <a:pt x="0" y="18783"/>
                  </a:lnTo>
                  <a:lnTo>
                    <a:pt x="2057" y="18783"/>
                  </a:lnTo>
                  <a:lnTo>
                    <a:pt x="2057" y="4696"/>
                  </a:lnTo>
                  <a:lnTo>
                    <a:pt x="0" y="4696"/>
                  </a:lnTo>
                  <a:lnTo>
                    <a:pt x="0" y="1878"/>
                  </a:lnTo>
                  <a:lnTo>
                    <a:pt x="2057" y="0"/>
                  </a:lnTo>
                  <a:lnTo>
                    <a:pt x="7200" y="0"/>
                  </a:lnTo>
                  <a:lnTo>
                    <a:pt x="8229" y="1878"/>
                  </a:lnTo>
                  <a:lnTo>
                    <a:pt x="10286" y="3757"/>
                  </a:lnTo>
                  <a:lnTo>
                    <a:pt x="8229" y="4696"/>
                  </a:lnTo>
                  <a:lnTo>
                    <a:pt x="7200" y="4696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46" name="Freeform 168"/>
            <p:cNvSpPr/>
            <p:nvPr/>
          </p:nvSpPr>
          <p:spPr>
            <a:xfrm>
              <a:off x="140349" y="43680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229" y="4696"/>
                  </a:moveTo>
                  <a:lnTo>
                    <a:pt x="8229" y="18783"/>
                  </a:lnTo>
                  <a:lnTo>
                    <a:pt x="16457" y="18783"/>
                  </a:lnTo>
                  <a:lnTo>
                    <a:pt x="16457" y="15965"/>
                  </a:lnTo>
                  <a:lnTo>
                    <a:pt x="17486" y="14087"/>
                  </a:lnTo>
                  <a:lnTo>
                    <a:pt x="19543" y="12209"/>
                  </a:lnTo>
                  <a:lnTo>
                    <a:pt x="21600" y="14087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18783"/>
                  </a:lnTo>
                  <a:lnTo>
                    <a:pt x="3086" y="18783"/>
                  </a:lnTo>
                  <a:lnTo>
                    <a:pt x="3086" y="4696"/>
                  </a:lnTo>
                  <a:lnTo>
                    <a:pt x="0" y="4696"/>
                  </a:lnTo>
                  <a:lnTo>
                    <a:pt x="0" y="1878"/>
                  </a:lnTo>
                  <a:lnTo>
                    <a:pt x="1029" y="0"/>
                  </a:lnTo>
                  <a:lnTo>
                    <a:pt x="9257" y="0"/>
                  </a:lnTo>
                  <a:lnTo>
                    <a:pt x="13371" y="3757"/>
                  </a:lnTo>
                  <a:lnTo>
                    <a:pt x="11314" y="4696"/>
                  </a:lnTo>
                  <a:lnTo>
                    <a:pt x="8229" y="4696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47" name="Freeform 169"/>
            <p:cNvSpPr/>
            <p:nvPr/>
          </p:nvSpPr>
          <p:spPr>
            <a:xfrm>
              <a:off x="192909" y="42870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574" y="9818"/>
                  </a:moveTo>
                  <a:lnTo>
                    <a:pt x="9391" y="8509"/>
                  </a:lnTo>
                  <a:lnTo>
                    <a:pt x="12209" y="7855"/>
                  </a:lnTo>
                  <a:lnTo>
                    <a:pt x="15026" y="8509"/>
                  </a:lnTo>
                  <a:lnTo>
                    <a:pt x="18783" y="9818"/>
                  </a:lnTo>
                  <a:lnTo>
                    <a:pt x="19722" y="11782"/>
                  </a:lnTo>
                  <a:lnTo>
                    <a:pt x="21600" y="15055"/>
                  </a:lnTo>
                  <a:lnTo>
                    <a:pt x="19722" y="18327"/>
                  </a:lnTo>
                  <a:lnTo>
                    <a:pt x="18783" y="20291"/>
                  </a:lnTo>
                  <a:lnTo>
                    <a:pt x="15026" y="21600"/>
                  </a:lnTo>
                  <a:lnTo>
                    <a:pt x="6574" y="21600"/>
                  </a:lnTo>
                  <a:lnTo>
                    <a:pt x="1878" y="18982"/>
                  </a:lnTo>
                  <a:lnTo>
                    <a:pt x="0" y="16364"/>
                  </a:lnTo>
                  <a:lnTo>
                    <a:pt x="0" y="7855"/>
                  </a:lnTo>
                  <a:lnTo>
                    <a:pt x="4696" y="3273"/>
                  </a:lnTo>
                  <a:lnTo>
                    <a:pt x="9391" y="1309"/>
                  </a:lnTo>
                  <a:lnTo>
                    <a:pt x="15026" y="0"/>
                  </a:lnTo>
                  <a:lnTo>
                    <a:pt x="19722" y="0"/>
                  </a:lnTo>
                  <a:lnTo>
                    <a:pt x="19722" y="2618"/>
                  </a:lnTo>
                  <a:lnTo>
                    <a:pt x="16904" y="2618"/>
                  </a:lnTo>
                  <a:lnTo>
                    <a:pt x="15026" y="3273"/>
                  </a:lnTo>
                  <a:lnTo>
                    <a:pt x="11270" y="3273"/>
                  </a:lnTo>
                  <a:lnTo>
                    <a:pt x="9391" y="4582"/>
                  </a:lnTo>
                  <a:lnTo>
                    <a:pt x="7513" y="6545"/>
                  </a:lnTo>
                  <a:lnTo>
                    <a:pt x="6574" y="9818"/>
                  </a:lnTo>
                  <a:close/>
                  <a:moveTo>
                    <a:pt x="15026" y="15055"/>
                  </a:moveTo>
                  <a:lnTo>
                    <a:pt x="14087" y="13091"/>
                  </a:lnTo>
                  <a:lnTo>
                    <a:pt x="11270" y="11782"/>
                  </a:lnTo>
                  <a:lnTo>
                    <a:pt x="7513" y="13091"/>
                  </a:lnTo>
                  <a:lnTo>
                    <a:pt x="6574" y="15055"/>
                  </a:lnTo>
                  <a:lnTo>
                    <a:pt x="7513" y="17018"/>
                  </a:lnTo>
                  <a:lnTo>
                    <a:pt x="11270" y="18327"/>
                  </a:lnTo>
                  <a:lnTo>
                    <a:pt x="14087" y="18327"/>
                  </a:lnTo>
                  <a:lnTo>
                    <a:pt x="15026" y="15055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48" name="Freeform 170"/>
            <p:cNvSpPr/>
            <p:nvPr/>
          </p:nvSpPr>
          <p:spPr>
            <a:xfrm>
              <a:off x="185889" y="4378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900" y="12209"/>
                  </a:moveTo>
                  <a:lnTo>
                    <a:pt x="14400" y="1878"/>
                  </a:lnTo>
                  <a:lnTo>
                    <a:pt x="14400" y="0"/>
                  </a:lnTo>
                  <a:lnTo>
                    <a:pt x="20700" y="0"/>
                  </a:lnTo>
                  <a:lnTo>
                    <a:pt x="20700" y="3757"/>
                  </a:lnTo>
                  <a:lnTo>
                    <a:pt x="18900" y="4696"/>
                  </a:lnTo>
                  <a:lnTo>
                    <a:pt x="18900" y="16904"/>
                  </a:lnTo>
                  <a:lnTo>
                    <a:pt x="21600" y="19722"/>
                  </a:lnTo>
                  <a:lnTo>
                    <a:pt x="20700" y="21600"/>
                  </a:lnTo>
                  <a:lnTo>
                    <a:pt x="14400" y="21600"/>
                  </a:lnTo>
                  <a:lnTo>
                    <a:pt x="13500" y="19722"/>
                  </a:lnTo>
                  <a:lnTo>
                    <a:pt x="13500" y="18783"/>
                  </a:lnTo>
                  <a:lnTo>
                    <a:pt x="14400" y="16904"/>
                  </a:lnTo>
                  <a:lnTo>
                    <a:pt x="16200" y="16904"/>
                  </a:lnTo>
                  <a:lnTo>
                    <a:pt x="14400" y="6574"/>
                  </a:lnTo>
                  <a:lnTo>
                    <a:pt x="13500" y="15026"/>
                  </a:lnTo>
                  <a:lnTo>
                    <a:pt x="11700" y="15026"/>
                  </a:lnTo>
                  <a:lnTo>
                    <a:pt x="9900" y="16904"/>
                  </a:lnTo>
                  <a:lnTo>
                    <a:pt x="9000" y="15026"/>
                  </a:lnTo>
                  <a:lnTo>
                    <a:pt x="6300" y="6574"/>
                  </a:lnTo>
                  <a:lnTo>
                    <a:pt x="6300" y="16904"/>
                  </a:lnTo>
                  <a:lnTo>
                    <a:pt x="7200" y="18783"/>
                  </a:lnTo>
                  <a:lnTo>
                    <a:pt x="7200" y="21600"/>
                  </a:lnTo>
                  <a:lnTo>
                    <a:pt x="0" y="21600"/>
                  </a:lnTo>
                  <a:lnTo>
                    <a:pt x="0" y="18783"/>
                  </a:lnTo>
                  <a:lnTo>
                    <a:pt x="1800" y="16904"/>
                  </a:lnTo>
                  <a:lnTo>
                    <a:pt x="2700" y="4696"/>
                  </a:lnTo>
                  <a:lnTo>
                    <a:pt x="1800" y="4696"/>
                  </a:lnTo>
                  <a:lnTo>
                    <a:pt x="0" y="3757"/>
                  </a:lnTo>
                  <a:lnTo>
                    <a:pt x="0" y="0"/>
                  </a:lnTo>
                  <a:lnTo>
                    <a:pt x="6300" y="0"/>
                  </a:lnTo>
                  <a:lnTo>
                    <a:pt x="7200" y="1878"/>
                  </a:lnTo>
                  <a:lnTo>
                    <a:pt x="9900" y="12209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49" name="Freeform 171"/>
            <p:cNvSpPr/>
            <p:nvPr/>
          </p:nvSpPr>
          <p:spPr>
            <a:xfrm>
              <a:off x="192909" y="4378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513" y="1878"/>
                  </a:moveTo>
                  <a:lnTo>
                    <a:pt x="6574" y="0"/>
                  </a:lnTo>
                  <a:lnTo>
                    <a:pt x="0" y="0"/>
                  </a:lnTo>
                  <a:lnTo>
                    <a:pt x="0" y="3757"/>
                  </a:lnTo>
                  <a:lnTo>
                    <a:pt x="1878" y="4696"/>
                  </a:lnTo>
                  <a:lnTo>
                    <a:pt x="3757" y="4696"/>
                  </a:lnTo>
                  <a:lnTo>
                    <a:pt x="3757" y="16904"/>
                  </a:lnTo>
                  <a:lnTo>
                    <a:pt x="1878" y="16904"/>
                  </a:lnTo>
                  <a:lnTo>
                    <a:pt x="0" y="18783"/>
                  </a:lnTo>
                  <a:lnTo>
                    <a:pt x="0" y="21600"/>
                  </a:lnTo>
                  <a:lnTo>
                    <a:pt x="9391" y="21600"/>
                  </a:lnTo>
                  <a:lnTo>
                    <a:pt x="9391" y="18783"/>
                  </a:lnTo>
                  <a:lnTo>
                    <a:pt x="7513" y="16904"/>
                  </a:lnTo>
                  <a:lnTo>
                    <a:pt x="6574" y="16904"/>
                  </a:lnTo>
                  <a:lnTo>
                    <a:pt x="6574" y="7513"/>
                  </a:lnTo>
                  <a:lnTo>
                    <a:pt x="14087" y="21600"/>
                  </a:lnTo>
                  <a:lnTo>
                    <a:pt x="18783" y="21600"/>
                  </a:lnTo>
                  <a:lnTo>
                    <a:pt x="18783" y="4696"/>
                  </a:lnTo>
                  <a:lnTo>
                    <a:pt x="21600" y="1878"/>
                  </a:lnTo>
                  <a:lnTo>
                    <a:pt x="19722" y="0"/>
                  </a:lnTo>
                  <a:lnTo>
                    <a:pt x="12209" y="0"/>
                  </a:lnTo>
                  <a:lnTo>
                    <a:pt x="11270" y="1878"/>
                  </a:lnTo>
                  <a:lnTo>
                    <a:pt x="12209" y="3757"/>
                  </a:lnTo>
                  <a:lnTo>
                    <a:pt x="14087" y="4696"/>
                  </a:lnTo>
                  <a:lnTo>
                    <a:pt x="14087" y="14087"/>
                  </a:lnTo>
                  <a:lnTo>
                    <a:pt x="7513" y="1878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50" name="Freeform 172"/>
            <p:cNvSpPr/>
            <p:nvPr/>
          </p:nvSpPr>
          <p:spPr>
            <a:xfrm>
              <a:off x="199029" y="4378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15709" y="0"/>
                  </a:lnTo>
                  <a:lnTo>
                    <a:pt x="18655" y="3757"/>
                  </a:lnTo>
                  <a:lnTo>
                    <a:pt x="20618" y="6574"/>
                  </a:lnTo>
                  <a:lnTo>
                    <a:pt x="21600" y="11270"/>
                  </a:lnTo>
                  <a:lnTo>
                    <a:pt x="20618" y="15026"/>
                  </a:lnTo>
                  <a:lnTo>
                    <a:pt x="18655" y="18783"/>
                  </a:lnTo>
                  <a:lnTo>
                    <a:pt x="15709" y="21600"/>
                  </a:lnTo>
                  <a:lnTo>
                    <a:pt x="5891" y="21600"/>
                  </a:lnTo>
                  <a:lnTo>
                    <a:pt x="2945" y="18783"/>
                  </a:lnTo>
                  <a:lnTo>
                    <a:pt x="982" y="15026"/>
                  </a:lnTo>
                  <a:lnTo>
                    <a:pt x="0" y="11270"/>
                  </a:lnTo>
                  <a:lnTo>
                    <a:pt x="982" y="6574"/>
                  </a:lnTo>
                  <a:lnTo>
                    <a:pt x="2945" y="3757"/>
                  </a:lnTo>
                  <a:lnTo>
                    <a:pt x="5891" y="0"/>
                  </a:lnTo>
                  <a:lnTo>
                    <a:pt x="10800" y="0"/>
                  </a:lnTo>
                  <a:close/>
                  <a:moveTo>
                    <a:pt x="10800" y="3757"/>
                  </a:moveTo>
                  <a:lnTo>
                    <a:pt x="7855" y="6574"/>
                  </a:lnTo>
                  <a:lnTo>
                    <a:pt x="5891" y="11270"/>
                  </a:lnTo>
                  <a:lnTo>
                    <a:pt x="7855" y="15026"/>
                  </a:lnTo>
                  <a:lnTo>
                    <a:pt x="9818" y="16904"/>
                  </a:lnTo>
                  <a:lnTo>
                    <a:pt x="10800" y="18783"/>
                  </a:lnTo>
                  <a:lnTo>
                    <a:pt x="12764" y="16904"/>
                  </a:lnTo>
                  <a:lnTo>
                    <a:pt x="15709" y="11270"/>
                  </a:lnTo>
                  <a:lnTo>
                    <a:pt x="13745" y="6574"/>
                  </a:lnTo>
                  <a:lnTo>
                    <a:pt x="12764" y="4696"/>
                  </a:lnTo>
                  <a:lnTo>
                    <a:pt x="10800" y="3757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51" name="Freeform 173"/>
            <p:cNvSpPr/>
            <p:nvPr/>
          </p:nvSpPr>
          <p:spPr>
            <a:xfrm>
              <a:off x="83109" y="47046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675"/>
                  </a:moveTo>
                  <a:lnTo>
                    <a:pt x="13371" y="20250"/>
                  </a:lnTo>
                  <a:lnTo>
                    <a:pt x="11314" y="20250"/>
                  </a:lnTo>
                  <a:lnTo>
                    <a:pt x="11314" y="21600"/>
                  </a:lnTo>
                  <a:lnTo>
                    <a:pt x="7200" y="21600"/>
                  </a:lnTo>
                  <a:lnTo>
                    <a:pt x="7200" y="20250"/>
                  </a:lnTo>
                  <a:lnTo>
                    <a:pt x="5143" y="20250"/>
                  </a:lnTo>
                  <a:lnTo>
                    <a:pt x="7200" y="20250"/>
                  </a:lnTo>
                  <a:lnTo>
                    <a:pt x="15429" y="3375"/>
                  </a:lnTo>
                  <a:lnTo>
                    <a:pt x="3086" y="3375"/>
                  </a:lnTo>
                  <a:lnTo>
                    <a:pt x="3086" y="4050"/>
                  </a:lnTo>
                  <a:lnTo>
                    <a:pt x="2057" y="5400"/>
                  </a:lnTo>
                  <a:lnTo>
                    <a:pt x="0" y="405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675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52" name="Freeform 174"/>
            <p:cNvSpPr/>
            <p:nvPr/>
          </p:nvSpPr>
          <p:spPr>
            <a:xfrm>
              <a:off x="73569" y="4792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821" y="14087"/>
                  </a:moveTo>
                  <a:lnTo>
                    <a:pt x="6821" y="17843"/>
                  </a:lnTo>
                  <a:lnTo>
                    <a:pt x="11368" y="17843"/>
                  </a:lnTo>
                  <a:lnTo>
                    <a:pt x="12505" y="19722"/>
                  </a:lnTo>
                  <a:lnTo>
                    <a:pt x="11368" y="21600"/>
                  </a:lnTo>
                  <a:lnTo>
                    <a:pt x="0" y="21600"/>
                  </a:lnTo>
                  <a:lnTo>
                    <a:pt x="0" y="17843"/>
                  </a:lnTo>
                  <a:lnTo>
                    <a:pt x="1137" y="17843"/>
                  </a:lnTo>
                  <a:lnTo>
                    <a:pt x="1137" y="4696"/>
                  </a:lnTo>
                  <a:lnTo>
                    <a:pt x="0" y="4696"/>
                  </a:lnTo>
                  <a:lnTo>
                    <a:pt x="0" y="1878"/>
                  </a:lnTo>
                  <a:lnTo>
                    <a:pt x="1137" y="0"/>
                  </a:lnTo>
                  <a:lnTo>
                    <a:pt x="11368" y="0"/>
                  </a:lnTo>
                  <a:lnTo>
                    <a:pt x="18189" y="2817"/>
                  </a:lnTo>
                  <a:lnTo>
                    <a:pt x="21600" y="4696"/>
                  </a:lnTo>
                  <a:lnTo>
                    <a:pt x="21600" y="10330"/>
                  </a:lnTo>
                  <a:lnTo>
                    <a:pt x="20463" y="12209"/>
                  </a:lnTo>
                  <a:lnTo>
                    <a:pt x="15916" y="14087"/>
                  </a:lnTo>
                  <a:lnTo>
                    <a:pt x="6821" y="14087"/>
                  </a:lnTo>
                  <a:close/>
                  <a:moveTo>
                    <a:pt x="6821" y="4696"/>
                  </a:moveTo>
                  <a:lnTo>
                    <a:pt x="6821" y="10330"/>
                  </a:lnTo>
                  <a:lnTo>
                    <a:pt x="11368" y="10330"/>
                  </a:lnTo>
                  <a:lnTo>
                    <a:pt x="14779" y="9391"/>
                  </a:lnTo>
                  <a:lnTo>
                    <a:pt x="15916" y="7513"/>
                  </a:lnTo>
                  <a:lnTo>
                    <a:pt x="14779" y="4696"/>
                  </a:lnTo>
                  <a:lnTo>
                    <a:pt x="6821" y="4696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53" name="Freeform 175"/>
            <p:cNvSpPr/>
            <p:nvPr/>
          </p:nvSpPr>
          <p:spPr>
            <a:xfrm>
              <a:off x="79869" y="4801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836" y="17876"/>
                  </a:moveTo>
                  <a:lnTo>
                    <a:pt x="13745" y="17876"/>
                  </a:lnTo>
                  <a:lnTo>
                    <a:pt x="17673" y="19366"/>
                  </a:lnTo>
                  <a:lnTo>
                    <a:pt x="18655" y="17876"/>
                  </a:lnTo>
                  <a:lnTo>
                    <a:pt x="20618" y="19366"/>
                  </a:lnTo>
                  <a:lnTo>
                    <a:pt x="20618" y="20110"/>
                  </a:lnTo>
                  <a:lnTo>
                    <a:pt x="17673" y="21600"/>
                  </a:lnTo>
                  <a:lnTo>
                    <a:pt x="13745" y="21600"/>
                  </a:lnTo>
                  <a:lnTo>
                    <a:pt x="10800" y="20110"/>
                  </a:lnTo>
                  <a:lnTo>
                    <a:pt x="7855" y="21600"/>
                  </a:lnTo>
                  <a:lnTo>
                    <a:pt x="4909" y="21600"/>
                  </a:lnTo>
                  <a:lnTo>
                    <a:pt x="4909" y="19366"/>
                  </a:lnTo>
                  <a:lnTo>
                    <a:pt x="5891" y="17876"/>
                  </a:lnTo>
                  <a:lnTo>
                    <a:pt x="7855" y="17131"/>
                  </a:lnTo>
                  <a:lnTo>
                    <a:pt x="4909" y="15641"/>
                  </a:lnTo>
                  <a:lnTo>
                    <a:pt x="2945" y="14152"/>
                  </a:lnTo>
                  <a:lnTo>
                    <a:pt x="982" y="11917"/>
                  </a:lnTo>
                  <a:lnTo>
                    <a:pt x="0" y="8193"/>
                  </a:lnTo>
                  <a:lnTo>
                    <a:pt x="982" y="5214"/>
                  </a:lnTo>
                  <a:lnTo>
                    <a:pt x="2945" y="2234"/>
                  </a:lnTo>
                  <a:lnTo>
                    <a:pt x="5891" y="1490"/>
                  </a:lnTo>
                  <a:lnTo>
                    <a:pt x="10800" y="0"/>
                  </a:lnTo>
                  <a:lnTo>
                    <a:pt x="15709" y="1490"/>
                  </a:lnTo>
                  <a:lnTo>
                    <a:pt x="18655" y="2234"/>
                  </a:lnTo>
                  <a:lnTo>
                    <a:pt x="20618" y="5214"/>
                  </a:lnTo>
                  <a:lnTo>
                    <a:pt x="21600" y="8193"/>
                  </a:lnTo>
                  <a:lnTo>
                    <a:pt x="20618" y="11917"/>
                  </a:lnTo>
                  <a:lnTo>
                    <a:pt x="18655" y="14152"/>
                  </a:lnTo>
                  <a:lnTo>
                    <a:pt x="15709" y="17131"/>
                  </a:lnTo>
                  <a:lnTo>
                    <a:pt x="10800" y="17876"/>
                  </a:lnTo>
                  <a:lnTo>
                    <a:pt x="8836" y="17876"/>
                  </a:lnTo>
                  <a:close/>
                  <a:moveTo>
                    <a:pt x="10800" y="3724"/>
                  </a:moveTo>
                  <a:lnTo>
                    <a:pt x="8836" y="3724"/>
                  </a:lnTo>
                  <a:lnTo>
                    <a:pt x="5891" y="8193"/>
                  </a:lnTo>
                  <a:lnTo>
                    <a:pt x="7855" y="13407"/>
                  </a:lnTo>
                  <a:lnTo>
                    <a:pt x="8836" y="14152"/>
                  </a:lnTo>
                  <a:lnTo>
                    <a:pt x="12764" y="14152"/>
                  </a:lnTo>
                  <a:lnTo>
                    <a:pt x="13745" y="13407"/>
                  </a:lnTo>
                  <a:lnTo>
                    <a:pt x="15709" y="8193"/>
                  </a:lnTo>
                  <a:lnTo>
                    <a:pt x="12764" y="3724"/>
                  </a:lnTo>
                  <a:lnTo>
                    <a:pt x="10800" y="3724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54" name="Freeform 176"/>
            <p:cNvSpPr/>
            <p:nvPr/>
          </p:nvSpPr>
          <p:spPr>
            <a:xfrm>
              <a:off x="86709" y="4792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148" y="12209"/>
                  </a:moveTo>
                  <a:lnTo>
                    <a:pt x="15026" y="14087"/>
                  </a:lnTo>
                  <a:lnTo>
                    <a:pt x="17843" y="17843"/>
                  </a:lnTo>
                  <a:lnTo>
                    <a:pt x="19722" y="17843"/>
                  </a:lnTo>
                  <a:lnTo>
                    <a:pt x="21600" y="19722"/>
                  </a:lnTo>
                  <a:lnTo>
                    <a:pt x="19722" y="21600"/>
                  </a:lnTo>
                  <a:lnTo>
                    <a:pt x="15026" y="21600"/>
                  </a:lnTo>
                  <a:lnTo>
                    <a:pt x="10330" y="14087"/>
                  </a:lnTo>
                  <a:lnTo>
                    <a:pt x="7513" y="14087"/>
                  </a:lnTo>
                  <a:lnTo>
                    <a:pt x="7513" y="17843"/>
                  </a:lnTo>
                  <a:lnTo>
                    <a:pt x="9391" y="17843"/>
                  </a:lnTo>
                  <a:lnTo>
                    <a:pt x="9391" y="21600"/>
                  </a:lnTo>
                  <a:lnTo>
                    <a:pt x="1878" y="21600"/>
                  </a:lnTo>
                  <a:lnTo>
                    <a:pt x="0" y="19722"/>
                  </a:lnTo>
                  <a:lnTo>
                    <a:pt x="1878" y="17843"/>
                  </a:lnTo>
                  <a:lnTo>
                    <a:pt x="2817" y="17843"/>
                  </a:lnTo>
                  <a:lnTo>
                    <a:pt x="2817" y="4696"/>
                  </a:lnTo>
                  <a:lnTo>
                    <a:pt x="1878" y="4696"/>
                  </a:lnTo>
                  <a:lnTo>
                    <a:pt x="0" y="2817"/>
                  </a:lnTo>
                  <a:lnTo>
                    <a:pt x="1878" y="1878"/>
                  </a:lnTo>
                  <a:lnTo>
                    <a:pt x="2817" y="0"/>
                  </a:lnTo>
                  <a:lnTo>
                    <a:pt x="10330" y="0"/>
                  </a:lnTo>
                  <a:lnTo>
                    <a:pt x="13148" y="1878"/>
                  </a:lnTo>
                  <a:lnTo>
                    <a:pt x="16904" y="1878"/>
                  </a:lnTo>
                  <a:lnTo>
                    <a:pt x="17843" y="4696"/>
                  </a:lnTo>
                  <a:lnTo>
                    <a:pt x="17843" y="6574"/>
                  </a:lnTo>
                  <a:lnTo>
                    <a:pt x="16904" y="10330"/>
                  </a:lnTo>
                  <a:lnTo>
                    <a:pt x="13148" y="12209"/>
                  </a:lnTo>
                  <a:close/>
                  <a:moveTo>
                    <a:pt x="7513" y="4696"/>
                  </a:moveTo>
                  <a:lnTo>
                    <a:pt x="7513" y="9391"/>
                  </a:lnTo>
                  <a:lnTo>
                    <a:pt x="12209" y="9391"/>
                  </a:lnTo>
                  <a:lnTo>
                    <a:pt x="13148" y="7513"/>
                  </a:lnTo>
                  <a:lnTo>
                    <a:pt x="12209" y="4696"/>
                  </a:lnTo>
                  <a:lnTo>
                    <a:pt x="7513" y="4696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55" name="Freeform 177"/>
            <p:cNvSpPr/>
            <p:nvPr/>
          </p:nvSpPr>
          <p:spPr>
            <a:xfrm>
              <a:off x="93549" y="47964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505" y="0"/>
                  </a:moveTo>
                  <a:lnTo>
                    <a:pt x="7958" y="0"/>
                  </a:lnTo>
                  <a:lnTo>
                    <a:pt x="3411" y="1800"/>
                  </a:lnTo>
                  <a:lnTo>
                    <a:pt x="2274" y="4500"/>
                  </a:lnTo>
                  <a:lnTo>
                    <a:pt x="0" y="7200"/>
                  </a:lnTo>
                  <a:lnTo>
                    <a:pt x="2274" y="9900"/>
                  </a:lnTo>
                  <a:lnTo>
                    <a:pt x="7958" y="13500"/>
                  </a:lnTo>
                  <a:lnTo>
                    <a:pt x="11368" y="13500"/>
                  </a:lnTo>
                  <a:lnTo>
                    <a:pt x="14779" y="14400"/>
                  </a:lnTo>
                  <a:lnTo>
                    <a:pt x="14779" y="17100"/>
                  </a:lnTo>
                  <a:lnTo>
                    <a:pt x="7958" y="17100"/>
                  </a:lnTo>
                  <a:lnTo>
                    <a:pt x="5684" y="16200"/>
                  </a:lnTo>
                  <a:lnTo>
                    <a:pt x="5684" y="14400"/>
                  </a:lnTo>
                  <a:lnTo>
                    <a:pt x="2274" y="13500"/>
                  </a:lnTo>
                  <a:lnTo>
                    <a:pt x="0" y="13500"/>
                  </a:lnTo>
                  <a:lnTo>
                    <a:pt x="0" y="20700"/>
                  </a:lnTo>
                  <a:lnTo>
                    <a:pt x="2274" y="21600"/>
                  </a:lnTo>
                  <a:lnTo>
                    <a:pt x="3411" y="21600"/>
                  </a:lnTo>
                  <a:lnTo>
                    <a:pt x="5684" y="20700"/>
                  </a:lnTo>
                  <a:lnTo>
                    <a:pt x="7958" y="21600"/>
                  </a:lnTo>
                  <a:lnTo>
                    <a:pt x="11368" y="21600"/>
                  </a:lnTo>
                  <a:lnTo>
                    <a:pt x="17053" y="20700"/>
                  </a:lnTo>
                  <a:lnTo>
                    <a:pt x="18189" y="20700"/>
                  </a:lnTo>
                  <a:lnTo>
                    <a:pt x="20463" y="17100"/>
                  </a:lnTo>
                  <a:lnTo>
                    <a:pt x="21600" y="14400"/>
                  </a:lnTo>
                  <a:lnTo>
                    <a:pt x="21600" y="13500"/>
                  </a:lnTo>
                  <a:lnTo>
                    <a:pt x="20463" y="9900"/>
                  </a:lnTo>
                  <a:lnTo>
                    <a:pt x="14779" y="9000"/>
                  </a:lnTo>
                  <a:lnTo>
                    <a:pt x="12505" y="9000"/>
                  </a:lnTo>
                  <a:lnTo>
                    <a:pt x="7958" y="7200"/>
                  </a:lnTo>
                  <a:lnTo>
                    <a:pt x="7958" y="4500"/>
                  </a:lnTo>
                  <a:lnTo>
                    <a:pt x="11368" y="2700"/>
                  </a:lnTo>
                  <a:lnTo>
                    <a:pt x="14779" y="4500"/>
                  </a:lnTo>
                  <a:lnTo>
                    <a:pt x="18189" y="7200"/>
                  </a:lnTo>
                  <a:lnTo>
                    <a:pt x="20463" y="7200"/>
                  </a:lnTo>
                  <a:lnTo>
                    <a:pt x="20463" y="0"/>
                  </a:lnTo>
                  <a:lnTo>
                    <a:pt x="17053" y="0"/>
                  </a:lnTo>
                  <a:lnTo>
                    <a:pt x="17053" y="1800"/>
                  </a:lnTo>
                  <a:lnTo>
                    <a:pt x="12505" y="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56" name="Freeform 178"/>
            <p:cNvSpPr/>
            <p:nvPr/>
          </p:nvSpPr>
          <p:spPr>
            <a:xfrm>
              <a:off x="139089" y="47046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673" y="10165"/>
                  </a:moveTo>
                  <a:lnTo>
                    <a:pt x="20618" y="12706"/>
                  </a:lnTo>
                  <a:lnTo>
                    <a:pt x="21600" y="15247"/>
                  </a:lnTo>
                  <a:lnTo>
                    <a:pt x="21600" y="17788"/>
                  </a:lnTo>
                  <a:lnTo>
                    <a:pt x="18655" y="19694"/>
                  </a:lnTo>
                  <a:lnTo>
                    <a:pt x="15709" y="20329"/>
                  </a:lnTo>
                  <a:lnTo>
                    <a:pt x="10800" y="21600"/>
                  </a:lnTo>
                  <a:lnTo>
                    <a:pt x="5891" y="20329"/>
                  </a:lnTo>
                  <a:lnTo>
                    <a:pt x="2945" y="19694"/>
                  </a:lnTo>
                  <a:lnTo>
                    <a:pt x="0" y="17788"/>
                  </a:lnTo>
                  <a:lnTo>
                    <a:pt x="0" y="15247"/>
                  </a:lnTo>
                  <a:lnTo>
                    <a:pt x="1964" y="12706"/>
                  </a:lnTo>
                  <a:lnTo>
                    <a:pt x="4909" y="10165"/>
                  </a:lnTo>
                  <a:lnTo>
                    <a:pt x="1964" y="8259"/>
                  </a:lnTo>
                  <a:lnTo>
                    <a:pt x="0" y="6353"/>
                  </a:lnTo>
                  <a:lnTo>
                    <a:pt x="1964" y="3176"/>
                  </a:lnTo>
                  <a:lnTo>
                    <a:pt x="2945" y="1906"/>
                  </a:lnTo>
                  <a:lnTo>
                    <a:pt x="5891" y="0"/>
                  </a:lnTo>
                  <a:lnTo>
                    <a:pt x="15709" y="0"/>
                  </a:lnTo>
                  <a:lnTo>
                    <a:pt x="18655" y="1906"/>
                  </a:lnTo>
                  <a:lnTo>
                    <a:pt x="21600" y="3176"/>
                  </a:lnTo>
                  <a:lnTo>
                    <a:pt x="21600" y="6353"/>
                  </a:lnTo>
                  <a:lnTo>
                    <a:pt x="20618" y="8259"/>
                  </a:lnTo>
                  <a:lnTo>
                    <a:pt x="17673" y="10165"/>
                  </a:lnTo>
                  <a:close/>
                  <a:moveTo>
                    <a:pt x="10800" y="12706"/>
                  </a:moveTo>
                  <a:lnTo>
                    <a:pt x="7855" y="13341"/>
                  </a:lnTo>
                  <a:lnTo>
                    <a:pt x="5891" y="15247"/>
                  </a:lnTo>
                  <a:lnTo>
                    <a:pt x="7855" y="17788"/>
                  </a:lnTo>
                  <a:lnTo>
                    <a:pt x="10800" y="18424"/>
                  </a:lnTo>
                  <a:lnTo>
                    <a:pt x="13745" y="17788"/>
                  </a:lnTo>
                  <a:lnTo>
                    <a:pt x="15709" y="15247"/>
                  </a:lnTo>
                  <a:lnTo>
                    <a:pt x="13745" y="13341"/>
                  </a:lnTo>
                  <a:lnTo>
                    <a:pt x="10800" y="12706"/>
                  </a:lnTo>
                  <a:close/>
                  <a:moveTo>
                    <a:pt x="10800" y="3176"/>
                  </a:moveTo>
                  <a:lnTo>
                    <a:pt x="7855" y="4447"/>
                  </a:lnTo>
                  <a:lnTo>
                    <a:pt x="5891" y="6353"/>
                  </a:lnTo>
                  <a:lnTo>
                    <a:pt x="7855" y="8259"/>
                  </a:lnTo>
                  <a:lnTo>
                    <a:pt x="10800" y="9529"/>
                  </a:lnTo>
                  <a:lnTo>
                    <a:pt x="13745" y="8259"/>
                  </a:lnTo>
                  <a:lnTo>
                    <a:pt x="15709" y="6353"/>
                  </a:lnTo>
                  <a:lnTo>
                    <a:pt x="13745" y="4447"/>
                  </a:lnTo>
                  <a:lnTo>
                    <a:pt x="10800" y="3176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57" name="Freeform 179"/>
            <p:cNvSpPr/>
            <p:nvPr/>
          </p:nvSpPr>
          <p:spPr>
            <a:xfrm>
              <a:off x="132069" y="4792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514" y="7513"/>
                  </a:moveTo>
                  <a:lnTo>
                    <a:pt x="18514" y="10330"/>
                  </a:lnTo>
                  <a:lnTo>
                    <a:pt x="21600" y="10330"/>
                  </a:lnTo>
                  <a:lnTo>
                    <a:pt x="21600" y="1878"/>
                  </a:lnTo>
                  <a:lnTo>
                    <a:pt x="20571" y="0"/>
                  </a:lnTo>
                  <a:lnTo>
                    <a:pt x="4114" y="0"/>
                  </a:lnTo>
                  <a:lnTo>
                    <a:pt x="2057" y="1878"/>
                  </a:lnTo>
                  <a:lnTo>
                    <a:pt x="0" y="2817"/>
                  </a:lnTo>
                  <a:lnTo>
                    <a:pt x="0" y="10330"/>
                  </a:lnTo>
                  <a:lnTo>
                    <a:pt x="4114" y="10330"/>
                  </a:lnTo>
                  <a:lnTo>
                    <a:pt x="5143" y="9391"/>
                  </a:lnTo>
                  <a:lnTo>
                    <a:pt x="5143" y="4696"/>
                  </a:lnTo>
                  <a:lnTo>
                    <a:pt x="8229" y="4696"/>
                  </a:lnTo>
                  <a:lnTo>
                    <a:pt x="8229" y="17843"/>
                  </a:lnTo>
                  <a:lnTo>
                    <a:pt x="4114" y="17843"/>
                  </a:lnTo>
                  <a:lnTo>
                    <a:pt x="4114" y="21600"/>
                  </a:lnTo>
                  <a:lnTo>
                    <a:pt x="18514" y="21600"/>
                  </a:lnTo>
                  <a:lnTo>
                    <a:pt x="20571" y="19722"/>
                  </a:lnTo>
                  <a:lnTo>
                    <a:pt x="18514" y="17843"/>
                  </a:lnTo>
                  <a:lnTo>
                    <a:pt x="13371" y="17843"/>
                  </a:lnTo>
                  <a:lnTo>
                    <a:pt x="13371" y="4696"/>
                  </a:lnTo>
                  <a:lnTo>
                    <a:pt x="18514" y="4696"/>
                  </a:lnTo>
                  <a:lnTo>
                    <a:pt x="18514" y="7513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58" name="Freeform 180"/>
            <p:cNvSpPr/>
            <p:nvPr/>
          </p:nvSpPr>
          <p:spPr>
            <a:xfrm>
              <a:off x="139089" y="47964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855" y="4500"/>
                  </a:moveTo>
                  <a:lnTo>
                    <a:pt x="9818" y="4500"/>
                  </a:lnTo>
                  <a:lnTo>
                    <a:pt x="9818" y="1800"/>
                  </a:lnTo>
                  <a:lnTo>
                    <a:pt x="7855" y="0"/>
                  </a:lnTo>
                  <a:lnTo>
                    <a:pt x="2945" y="0"/>
                  </a:lnTo>
                  <a:lnTo>
                    <a:pt x="0" y="1800"/>
                  </a:lnTo>
                  <a:lnTo>
                    <a:pt x="0" y="4500"/>
                  </a:lnTo>
                  <a:lnTo>
                    <a:pt x="2945" y="4500"/>
                  </a:lnTo>
                  <a:lnTo>
                    <a:pt x="2945" y="17100"/>
                  </a:lnTo>
                  <a:lnTo>
                    <a:pt x="4909" y="18900"/>
                  </a:lnTo>
                  <a:lnTo>
                    <a:pt x="7855" y="20700"/>
                  </a:lnTo>
                  <a:lnTo>
                    <a:pt x="10800" y="21600"/>
                  </a:lnTo>
                  <a:lnTo>
                    <a:pt x="13745" y="20700"/>
                  </a:lnTo>
                  <a:lnTo>
                    <a:pt x="17673" y="18900"/>
                  </a:lnTo>
                  <a:lnTo>
                    <a:pt x="18655" y="17100"/>
                  </a:lnTo>
                  <a:lnTo>
                    <a:pt x="18655" y="4500"/>
                  </a:lnTo>
                  <a:lnTo>
                    <a:pt x="21600" y="4500"/>
                  </a:lnTo>
                  <a:lnTo>
                    <a:pt x="21600" y="1800"/>
                  </a:lnTo>
                  <a:lnTo>
                    <a:pt x="18655" y="0"/>
                  </a:lnTo>
                  <a:lnTo>
                    <a:pt x="13745" y="0"/>
                  </a:lnTo>
                  <a:lnTo>
                    <a:pt x="12764" y="1800"/>
                  </a:lnTo>
                  <a:lnTo>
                    <a:pt x="12764" y="4500"/>
                  </a:lnTo>
                  <a:lnTo>
                    <a:pt x="13745" y="4500"/>
                  </a:lnTo>
                  <a:lnTo>
                    <a:pt x="13745" y="16200"/>
                  </a:lnTo>
                  <a:lnTo>
                    <a:pt x="10800" y="17100"/>
                  </a:lnTo>
                  <a:lnTo>
                    <a:pt x="7855" y="16200"/>
                  </a:lnTo>
                  <a:lnTo>
                    <a:pt x="7855" y="450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59" name="Freeform 181"/>
            <p:cNvSpPr/>
            <p:nvPr/>
          </p:nvSpPr>
          <p:spPr>
            <a:xfrm>
              <a:off x="146109" y="4792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776" y="4696"/>
                  </a:moveTo>
                  <a:lnTo>
                    <a:pt x="11232" y="16904"/>
                  </a:lnTo>
                  <a:lnTo>
                    <a:pt x="15552" y="4696"/>
                  </a:lnTo>
                  <a:lnTo>
                    <a:pt x="12960" y="4696"/>
                  </a:lnTo>
                  <a:lnTo>
                    <a:pt x="12960" y="1878"/>
                  </a:lnTo>
                  <a:lnTo>
                    <a:pt x="14688" y="0"/>
                  </a:lnTo>
                  <a:lnTo>
                    <a:pt x="18144" y="0"/>
                  </a:lnTo>
                  <a:lnTo>
                    <a:pt x="19872" y="1878"/>
                  </a:lnTo>
                  <a:lnTo>
                    <a:pt x="21600" y="2817"/>
                  </a:lnTo>
                  <a:lnTo>
                    <a:pt x="19872" y="4696"/>
                  </a:lnTo>
                  <a:lnTo>
                    <a:pt x="18144" y="4696"/>
                  </a:lnTo>
                  <a:lnTo>
                    <a:pt x="14688" y="19722"/>
                  </a:lnTo>
                  <a:lnTo>
                    <a:pt x="12960" y="21600"/>
                  </a:lnTo>
                  <a:lnTo>
                    <a:pt x="8640" y="21600"/>
                  </a:lnTo>
                  <a:lnTo>
                    <a:pt x="7776" y="19722"/>
                  </a:lnTo>
                  <a:lnTo>
                    <a:pt x="3456" y="4696"/>
                  </a:lnTo>
                  <a:lnTo>
                    <a:pt x="1728" y="4696"/>
                  </a:lnTo>
                  <a:lnTo>
                    <a:pt x="0" y="2817"/>
                  </a:lnTo>
                  <a:lnTo>
                    <a:pt x="1728" y="1878"/>
                  </a:lnTo>
                  <a:lnTo>
                    <a:pt x="3456" y="0"/>
                  </a:lnTo>
                  <a:lnTo>
                    <a:pt x="7776" y="0"/>
                  </a:lnTo>
                  <a:lnTo>
                    <a:pt x="8640" y="1878"/>
                  </a:lnTo>
                  <a:lnTo>
                    <a:pt x="10368" y="2817"/>
                  </a:lnTo>
                  <a:lnTo>
                    <a:pt x="8640" y="4696"/>
                  </a:lnTo>
                  <a:lnTo>
                    <a:pt x="7776" y="4696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60" name="Freeform 182"/>
            <p:cNvSpPr/>
            <p:nvPr/>
          </p:nvSpPr>
          <p:spPr>
            <a:xfrm>
              <a:off x="191289" y="47046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965" y="12706"/>
                  </a:moveTo>
                  <a:lnTo>
                    <a:pt x="12209" y="13341"/>
                  </a:lnTo>
                  <a:lnTo>
                    <a:pt x="4696" y="13341"/>
                  </a:lnTo>
                  <a:lnTo>
                    <a:pt x="3757" y="12706"/>
                  </a:lnTo>
                  <a:lnTo>
                    <a:pt x="0" y="9529"/>
                  </a:lnTo>
                  <a:lnTo>
                    <a:pt x="0" y="4447"/>
                  </a:lnTo>
                  <a:lnTo>
                    <a:pt x="3757" y="1906"/>
                  </a:lnTo>
                  <a:lnTo>
                    <a:pt x="6574" y="1271"/>
                  </a:lnTo>
                  <a:lnTo>
                    <a:pt x="11270" y="0"/>
                  </a:lnTo>
                  <a:lnTo>
                    <a:pt x="15965" y="1271"/>
                  </a:lnTo>
                  <a:lnTo>
                    <a:pt x="21600" y="5082"/>
                  </a:lnTo>
                  <a:lnTo>
                    <a:pt x="21600" y="9529"/>
                  </a:lnTo>
                  <a:lnTo>
                    <a:pt x="19722" y="14612"/>
                  </a:lnTo>
                  <a:lnTo>
                    <a:pt x="16904" y="18424"/>
                  </a:lnTo>
                  <a:lnTo>
                    <a:pt x="12209" y="20329"/>
                  </a:lnTo>
                  <a:lnTo>
                    <a:pt x="4696" y="21600"/>
                  </a:lnTo>
                  <a:lnTo>
                    <a:pt x="1878" y="21600"/>
                  </a:lnTo>
                  <a:lnTo>
                    <a:pt x="0" y="20329"/>
                  </a:lnTo>
                  <a:lnTo>
                    <a:pt x="1878" y="19694"/>
                  </a:lnTo>
                  <a:lnTo>
                    <a:pt x="3757" y="18424"/>
                  </a:lnTo>
                  <a:lnTo>
                    <a:pt x="6574" y="18424"/>
                  </a:lnTo>
                  <a:lnTo>
                    <a:pt x="9391" y="17788"/>
                  </a:lnTo>
                  <a:lnTo>
                    <a:pt x="12209" y="16518"/>
                  </a:lnTo>
                  <a:lnTo>
                    <a:pt x="15965" y="12706"/>
                  </a:lnTo>
                  <a:close/>
                  <a:moveTo>
                    <a:pt x="15965" y="6988"/>
                  </a:moveTo>
                  <a:lnTo>
                    <a:pt x="14087" y="4447"/>
                  </a:lnTo>
                  <a:lnTo>
                    <a:pt x="11270" y="3176"/>
                  </a:lnTo>
                  <a:lnTo>
                    <a:pt x="8452" y="4447"/>
                  </a:lnTo>
                  <a:lnTo>
                    <a:pt x="6574" y="6988"/>
                  </a:lnTo>
                  <a:lnTo>
                    <a:pt x="8452" y="9529"/>
                  </a:lnTo>
                  <a:lnTo>
                    <a:pt x="11270" y="10165"/>
                  </a:lnTo>
                  <a:lnTo>
                    <a:pt x="14087" y="9529"/>
                  </a:lnTo>
                  <a:lnTo>
                    <a:pt x="15965" y="6988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61" name="Freeform 183"/>
            <p:cNvSpPr/>
            <p:nvPr/>
          </p:nvSpPr>
          <p:spPr>
            <a:xfrm>
              <a:off x="181209" y="4792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400" y="4696"/>
                  </a:moveTo>
                  <a:lnTo>
                    <a:pt x="5400" y="15026"/>
                  </a:lnTo>
                  <a:lnTo>
                    <a:pt x="9000" y="7513"/>
                  </a:lnTo>
                  <a:lnTo>
                    <a:pt x="9000" y="6574"/>
                  </a:lnTo>
                  <a:lnTo>
                    <a:pt x="11700" y="6574"/>
                  </a:lnTo>
                  <a:lnTo>
                    <a:pt x="13500" y="7513"/>
                  </a:lnTo>
                  <a:lnTo>
                    <a:pt x="14400" y="15026"/>
                  </a:lnTo>
                  <a:lnTo>
                    <a:pt x="16200" y="4696"/>
                  </a:lnTo>
                  <a:lnTo>
                    <a:pt x="13500" y="4696"/>
                  </a:lnTo>
                  <a:lnTo>
                    <a:pt x="13500" y="1878"/>
                  </a:lnTo>
                  <a:lnTo>
                    <a:pt x="16200" y="0"/>
                  </a:lnTo>
                  <a:lnTo>
                    <a:pt x="18900" y="0"/>
                  </a:lnTo>
                  <a:lnTo>
                    <a:pt x="21600" y="1878"/>
                  </a:lnTo>
                  <a:lnTo>
                    <a:pt x="21600" y="4696"/>
                  </a:lnTo>
                  <a:lnTo>
                    <a:pt x="18900" y="4696"/>
                  </a:lnTo>
                  <a:lnTo>
                    <a:pt x="17100" y="19722"/>
                  </a:lnTo>
                  <a:lnTo>
                    <a:pt x="17100" y="21600"/>
                  </a:lnTo>
                  <a:lnTo>
                    <a:pt x="14400" y="21600"/>
                  </a:lnTo>
                  <a:lnTo>
                    <a:pt x="14400" y="19722"/>
                  </a:lnTo>
                  <a:lnTo>
                    <a:pt x="9900" y="9391"/>
                  </a:lnTo>
                  <a:lnTo>
                    <a:pt x="7200" y="19722"/>
                  </a:lnTo>
                  <a:lnTo>
                    <a:pt x="7200" y="21600"/>
                  </a:lnTo>
                  <a:lnTo>
                    <a:pt x="4500" y="21600"/>
                  </a:lnTo>
                  <a:lnTo>
                    <a:pt x="4500" y="19722"/>
                  </a:lnTo>
                  <a:lnTo>
                    <a:pt x="1800" y="4696"/>
                  </a:lnTo>
                  <a:lnTo>
                    <a:pt x="0" y="4696"/>
                  </a:lnTo>
                  <a:lnTo>
                    <a:pt x="0" y="1878"/>
                  </a:lnTo>
                  <a:lnTo>
                    <a:pt x="1800" y="0"/>
                  </a:lnTo>
                  <a:lnTo>
                    <a:pt x="5400" y="0"/>
                  </a:lnTo>
                  <a:lnTo>
                    <a:pt x="7200" y="1878"/>
                  </a:lnTo>
                  <a:lnTo>
                    <a:pt x="9000" y="2817"/>
                  </a:lnTo>
                  <a:lnTo>
                    <a:pt x="7200" y="4696"/>
                  </a:lnTo>
                  <a:lnTo>
                    <a:pt x="5400" y="4696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62" name="Freeform 184"/>
            <p:cNvSpPr/>
            <p:nvPr/>
          </p:nvSpPr>
          <p:spPr>
            <a:xfrm>
              <a:off x="187869" y="4792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229" y="4696"/>
                  </a:moveTo>
                  <a:lnTo>
                    <a:pt x="11314" y="7513"/>
                  </a:lnTo>
                  <a:lnTo>
                    <a:pt x="13371" y="4696"/>
                  </a:lnTo>
                  <a:lnTo>
                    <a:pt x="11314" y="2817"/>
                  </a:lnTo>
                  <a:lnTo>
                    <a:pt x="13371" y="1878"/>
                  </a:lnTo>
                  <a:lnTo>
                    <a:pt x="15429" y="0"/>
                  </a:lnTo>
                  <a:lnTo>
                    <a:pt x="18514" y="0"/>
                  </a:lnTo>
                  <a:lnTo>
                    <a:pt x="21600" y="1878"/>
                  </a:lnTo>
                  <a:lnTo>
                    <a:pt x="21600" y="4696"/>
                  </a:lnTo>
                  <a:lnTo>
                    <a:pt x="18514" y="4696"/>
                  </a:lnTo>
                  <a:lnTo>
                    <a:pt x="13371" y="10330"/>
                  </a:lnTo>
                  <a:lnTo>
                    <a:pt x="20571" y="17843"/>
                  </a:lnTo>
                  <a:lnTo>
                    <a:pt x="21600" y="17843"/>
                  </a:lnTo>
                  <a:lnTo>
                    <a:pt x="21600" y="21600"/>
                  </a:lnTo>
                  <a:lnTo>
                    <a:pt x="13371" y="21600"/>
                  </a:lnTo>
                  <a:lnTo>
                    <a:pt x="11314" y="19722"/>
                  </a:lnTo>
                  <a:lnTo>
                    <a:pt x="13371" y="17843"/>
                  </a:lnTo>
                  <a:lnTo>
                    <a:pt x="11314" y="14087"/>
                  </a:lnTo>
                  <a:lnTo>
                    <a:pt x="8229" y="17843"/>
                  </a:lnTo>
                  <a:lnTo>
                    <a:pt x="10286" y="17843"/>
                  </a:lnTo>
                  <a:lnTo>
                    <a:pt x="10286" y="21600"/>
                  </a:lnTo>
                  <a:lnTo>
                    <a:pt x="2057" y="21600"/>
                  </a:lnTo>
                  <a:lnTo>
                    <a:pt x="0" y="19722"/>
                  </a:lnTo>
                  <a:lnTo>
                    <a:pt x="2057" y="17843"/>
                  </a:lnTo>
                  <a:lnTo>
                    <a:pt x="3086" y="17843"/>
                  </a:lnTo>
                  <a:lnTo>
                    <a:pt x="8229" y="10330"/>
                  </a:lnTo>
                  <a:lnTo>
                    <a:pt x="3086" y="4696"/>
                  </a:lnTo>
                  <a:lnTo>
                    <a:pt x="2057" y="4696"/>
                  </a:lnTo>
                  <a:lnTo>
                    <a:pt x="2057" y="1878"/>
                  </a:lnTo>
                  <a:lnTo>
                    <a:pt x="3086" y="0"/>
                  </a:lnTo>
                  <a:lnTo>
                    <a:pt x="8229" y="0"/>
                  </a:lnTo>
                  <a:lnTo>
                    <a:pt x="11314" y="2817"/>
                  </a:lnTo>
                  <a:lnTo>
                    <a:pt x="10286" y="4696"/>
                  </a:lnTo>
                  <a:lnTo>
                    <a:pt x="8229" y="4696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63" name="Freeform 185"/>
            <p:cNvSpPr/>
            <p:nvPr/>
          </p:nvSpPr>
          <p:spPr>
            <a:xfrm>
              <a:off x="194709" y="4792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560" y="4696"/>
                  </a:moveTo>
                  <a:lnTo>
                    <a:pt x="10800" y="10330"/>
                  </a:lnTo>
                  <a:lnTo>
                    <a:pt x="14040" y="4696"/>
                  </a:lnTo>
                  <a:lnTo>
                    <a:pt x="12960" y="4696"/>
                  </a:lnTo>
                  <a:lnTo>
                    <a:pt x="12960" y="1878"/>
                  </a:lnTo>
                  <a:lnTo>
                    <a:pt x="14040" y="0"/>
                  </a:lnTo>
                  <a:lnTo>
                    <a:pt x="19440" y="0"/>
                  </a:lnTo>
                  <a:lnTo>
                    <a:pt x="21600" y="1878"/>
                  </a:lnTo>
                  <a:lnTo>
                    <a:pt x="21600" y="4696"/>
                  </a:lnTo>
                  <a:lnTo>
                    <a:pt x="19440" y="4696"/>
                  </a:lnTo>
                  <a:lnTo>
                    <a:pt x="14040" y="14087"/>
                  </a:lnTo>
                  <a:lnTo>
                    <a:pt x="14040" y="17843"/>
                  </a:lnTo>
                  <a:lnTo>
                    <a:pt x="17280" y="17843"/>
                  </a:lnTo>
                  <a:lnTo>
                    <a:pt x="19440" y="19722"/>
                  </a:lnTo>
                  <a:lnTo>
                    <a:pt x="17280" y="21600"/>
                  </a:lnTo>
                  <a:lnTo>
                    <a:pt x="4320" y="21600"/>
                  </a:lnTo>
                  <a:lnTo>
                    <a:pt x="4320" y="17843"/>
                  </a:lnTo>
                  <a:lnTo>
                    <a:pt x="8640" y="17843"/>
                  </a:lnTo>
                  <a:lnTo>
                    <a:pt x="8640" y="14087"/>
                  </a:lnTo>
                  <a:lnTo>
                    <a:pt x="2160" y="4696"/>
                  </a:lnTo>
                  <a:lnTo>
                    <a:pt x="0" y="4696"/>
                  </a:lnTo>
                  <a:lnTo>
                    <a:pt x="0" y="1878"/>
                  </a:lnTo>
                  <a:lnTo>
                    <a:pt x="2160" y="0"/>
                  </a:lnTo>
                  <a:lnTo>
                    <a:pt x="7560" y="0"/>
                  </a:lnTo>
                  <a:lnTo>
                    <a:pt x="8640" y="1878"/>
                  </a:lnTo>
                  <a:lnTo>
                    <a:pt x="10800" y="2817"/>
                  </a:lnTo>
                  <a:lnTo>
                    <a:pt x="8640" y="4696"/>
                  </a:lnTo>
                  <a:lnTo>
                    <a:pt x="7560" y="4696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64" name="Freeform 186"/>
            <p:cNvSpPr/>
            <p:nvPr/>
          </p:nvSpPr>
          <p:spPr>
            <a:xfrm>
              <a:off x="201369" y="4792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624" y="17843"/>
                  </a:moveTo>
                  <a:lnTo>
                    <a:pt x="15247" y="17843"/>
                  </a:lnTo>
                  <a:lnTo>
                    <a:pt x="15247" y="14087"/>
                  </a:lnTo>
                  <a:lnTo>
                    <a:pt x="17788" y="12209"/>
                  </a:lnTo>
                  <a:lnTo>
                    <a:pt x="21600" y="15026"/>
                  </a:lnTo>
                  <a:lnTo>
                    <a:pt x="20329" y="19722"/>
                  </a:lnTo>
                  <a:lnTo>
                    <a:pt x="20329" y="21600"/>
                  </a:lnTo>
                  <a:lnTo>
                    <a:pt x="0" y="21600"/>
                  </a:lnTo>
                  <a:lnTo>
                    <a:pt x="0" y="17843"/>
                  </a:lnTo>
                  <a:lnTo>
                    <a:pt x="13976" y="4696"/>
                  </a:lnTo>
                  <a:lnTo>
                    <a:pt x="5082" y="4696"/>
                  </a:lnTo>
                  <a:lnTo>
                    <a:pt x="5082" y="9391"/>
                  </a:lnTo>
                  <a:lnTo>
                    <a:pt x="1271" y="9391"/>
                  </a:lnTo>
                  <a:lnTo>
                    <a:pt x="0" y="7513"/>
                  </a:lnTo>
                  <a:lnTo>
                    <a:pt x="0" y="2817"/>
                  </a:lnTo>
                  <a:lnTo>
                    <a:pt x="3812" y="0"/>
                  </a:lnTo>
                  <a:lnTo>
                    <a:pt x="17788" y="0"/>
                  </a:lnTo>
                  <a:lnTo>
                    <a:pt x="21600" y="2817"/>
                  </a:lnTo>
                  <a:lnTo>
                    <a:pt x="20329" y="4696"/>
                  </a:lnTo>
                  <a:lnTo>
                    <a:pt x="7624" y="17843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65" name="Freeform 187"/>
            <p:cNvSpPr/>
            <p:nvPr/>
          </p:nvSpPr>
          <p:spPr>
            <a:xfrm>
              <a:off x="136929" y="52554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14954" y="0"/>
                  </a:lnTo>
                  <a:lnTo>
                    <a:pt x="17446" y="3375"/>
                  </a:lnTo>
                  <a:lnTo>
                    <a:pt x="19938" y="6075"/>
                  </a:lnTo>
                  <a:lnTo>
                    <a:pt x="21600" y="10800"/>
                  </a:lnTo>
                  <a:lnTo>
                    <a:pt x="19938" y="14850"/>
                  </a:lnTo>
                  <a:lnTo>
                    <a:pt x="17446" y="19575"/>
                  </a:lnTo>
                  <a:lnTo>
                    <a:pt x="14954" y="21600"/>
                  </a:lnTo>
                  <a:lnTo>
                    <a:pt x="4985" y="21600"/>
                  </a:lnTo>
                  <a:lnTo>
                    <a:pt x="2492" y="19575"/>
                  </a:lnTo>
                  <a:lnTo>
                    <a:pt x="0" y="14850"/>
                  </a:lnTo>
                  <a:lnTo>
                    <a:pt x="0" y="6075"/>
                  </a:lnTo>
                  <a:lnTo>
                    <a:pt x="2492" y="3375"/>
                  </a:lnTo>
                  <a:lnTo>
                    <a:pt x="4985" y="0"/>
                  </a:lnTo>
                  <a:lnTo>
                    <a:pt x="10800" y="0"/>
                  </a:lnTo>
                  <a:close/>
                  <a:moveTo>
                    <a:pt x="10800" y="3375"/>
                  </a:moveTo>
                  <a:lnTo>
                    <a:pt x="8308" y="4050"/>
                  </a:lnTo>
                  <a:lnTo>
                    <a:pt x="6646" y="5400"/>
                  </a:lnTo>
                  <a:lnTo>
                    <a:pt x="4985" y="7425"/>
                  </a:lnTo>
                  <a:lnTo>
                    <a:pt x="4985" y="14175"/>
                  </a:lnTo>
                  <a:lnTo>
                    <a:pt x="6646" y="16200"/>
                  </a:lnTo>
                  <a:lnTo>
                    <a:pt x="8308" y="17550"/>
                  </a:lnTo>
                  <a:lnTo>
                    <a:pt x="10800" y="18225"/>
                  </a:lnTo>
                  <a:lnTo>
                    <a:pt x="13292" y="16200"/>
                  </a:lnTo>
                  <a:lnTo>
                    <a:pt x="14954" y="14175"/>
                  </a:lnTo>
                  <a:lnTo>
                    <a:pt x="14954" y="7425"/>
                  </a:lnTo>
                  <a:lnTo>
                    <a:pt x="13292" y="5400"/>
                  </a:lnTo>
                  <a:lnTo>
                    <a:pt x="10800" y="3375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66" name="Freeform 188"/>
            <p:cNvSpPr/>
            <p:nvPr/>
          </p:nvSpPr>
          <p:spPr>
            <a:xfrm>
              <a:off x="145929" y="52572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400" y="9683"/>
                  </a:moveTo>
                  <a:lnTo>
                    <a:pt x="21600" y="9683"/>
                  </a:lnTo>
                  <a:lnTo>
                    <a:pt x="21600" y="11917"/>
                  </a:lnTo>
                  <a:lnTo>
                    <a:pt x="20800" y="13407"/>
                  </a:lnTo>
                  <a:lnTo>
                    <a:pt x="14400" y="13407"/>
                  </a:lnTo>
                  <a:lnTo>
                    <a:pt x="14400" y="19366"/>
                  </a:lnTo>
                  <a:lnTo>
                    <a:pt x="12800" y="20855"/>
                  </a:lnTo>
                  <a:lnTo>
                    <a:pt x="11200" y="21600"/>
                  </a:lnTo>
                  <a:lnTo>
                    <a:pt x="8800" y="19366"/>
                  </a:lnTo>
                  <a:lnTo>
                    <a:pt x="8800" y="13407"/>
                  </a:lnTo>
                  <a:lnTo>
                    <a:pt x="2400" y="13407"/>
                  </a:lnTo>
                  <a:lnTo>
                    <a:pt x="0" y="11172"/>
                  </a:lnTo>
                  <a:lnTo>
                    <a:pt x="800" y="9683"/>
                  </a:lnTo>
                  <a:lnTo>
                    <a:pt x="8800" y="9683"/>
                  </a:lnTo>
                  <a:lnTo>
                    <a:pt x="8800" y="2979"/>
                  </a:lnTo>
                  <a:lnTo>
                    <a:pt x="10400" y="1490"/>
                  </a:lnTo>
                  <a:lnTo>
                    <a:pt x="11200" y="0"/>
                  </a:lnTo>
                  <a:lnTo>
                    <a:pt x="14400" y="2979"/>
                  </a:lnTo>
                  <a:lnTo>
                    <a:pt x="14400" y="9683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67" name="Freeform 189"/>
            <p:cNvSpPr/>
            <p:nvPr/>
          </p:nvSpPr>
          <p:spPr>
            <a:xfrm>
              <a:off x="94449" y="52194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600" y="9164"/>
                  </a:moveTo>
                  <a:lnTo>
                    <a:pt x="19800" y="5891"/>
                  </a:lnTo>
                  <a:lnTo>
                    <a:pt x="20400" y="5891"/>
                  </a:lnTo>
                  <a:lnTo>
                    <a:pt x="20400" y="7200"/>
                  </a:lnTo>
                  <a:lnTo>
                    <a:pt x="21600" y="9164"/>
                  </a:lnTo>
                  <a:lnTo>
                    <a:pt x="21600" y="10473"/>
                  </a:lnTo>
                  <a:lnTo>
                    <a:pt x="20400" y="11127"/>
                  </a:lnTo>
                  <a:lnTo>
                    <a:pt x="13800" y="12436"/>
                  </a:lnTo>
                  <a:lnTo>
                    <a:pt x="18600" y="18982"/>
                  </a:lnTo>
                  <a:lnTo>
                    <a:pt x="19800" y="19636"/>
                  </a:lnTo>
                  <a:lnTo>
                    <a:pt x="18600" y="19636"/>
                  </a:lnTo>
                  <a:lnTo>
                    <a:pt x="18600" y="20945"/>
                  </a:lnTo>
                  <a:lnTo>
                    <a:pt x="16800" y="21600"/>
                  </a:lnTo>
                  <a:lnTo>
                    <a:pt x="14400" y="21600"/>
                  </a:lnTo>
                  <a:lnTo>
                    <a:pt x="10800" y="14400"/>
                  </a:lnTo>
                  <a:lnTo>
                    <a:pt x="7200" y="21600"/>
                  </a:lnTo>
                  <a:lnTo>
                    <a:pt x="6000" y="21600"/>
                  </a:lnTo>
                  <a:lnTo>
                    <a:pt x="4200" y="19636"/>
                  </a:lnTo>
                  <a:lnTo>
                    <a:pt x="3000" y="19636"/>
                  </a:lnTo>
                  <a:lnTo>
                    <a:pt x="3000" y="18982"/>
                  </a:lnTo>
                  <a:lnTo>
                    <a:pt x="7800" y="12436"/>
                  </a:lnTo>
                  <a:lnTo>
                    <a:pt x="1200" y="11127"/>
                  </a:lnTo>
                  <a:lnTo>
                    <a:pt x="0" y="10473"/>
                  </a:lnTo>
                  <a:lnTo>
                    <a:pt x="0" y="9164"/>
                  </a:lnTo>
                  <a:lnTo>
                    <a:pt x="1200" y="7200"/>
                  </a:lnTo>
                  <a:lnTo>
                    <a:pt x="2400" y="5891"/>
                  </a:lnTo>
                  <a:lnTo>
                    <a:pt x="3000" y="5891"/>
                  </a:lnTo>
                  <a:lnTo>
                    <a:pt x="9000" y="9164"/>
                  </a:lnTo>
                  <a:lnTo>
                    <a:pt x="9000" y="0"/>
                  </a:lnTo>
                  <a:lnTo>
                    <a:pt x="12600" y="0"/>
                  </a:lnTo>
                  <a:lnTo>
                    <a:pt x="13800" y="655"/>
                  </a:lnTo>
                  <a:lnTo>
                    <a:pt x="12600" y="9164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68" name="Freeform 190"/>
            <p:cNvSpPr/>
            <p:nvPr/>
          </p:nvSpPr>
          <p:spPr>
            <a:xfrm>
              <a:off x="191109" y="5224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400" y="1440"/>
                  </a:moveTo>
                  <a:lnTo>
                    <a:pt x="6382" y="0"/>
                  </a:lnTo>
                  <a:lnTo>
                    <a:pt x="9818" y="0"/>
                  </a:lnTo>
                  <a:lnTo>
                    <a:pt x="9818" y="7200"/>
                  </a:lnTo>
                  <a:lnTo>
                    <a:pt x="12764" y="7200"/>
                  </a:lnTo>
                  <a:lnTo>
                    <a:pt x="12764" y="1440"/>
                  </a:lnTo>
                  <a:lnTo>
                    <a:pt x="13745" y="0"/>
                  </a:lnTo>
                  <a:lnTo>
                    <a:pt x="16691" y="0"/>
                  </a:lnTo>
                  <a:lnTo>
                    <a:pt x="17673" y="1440"/>
                  </a:lnTo>
                  <a:lnTo>
                    <a:pt x="16691" y="7200"/>
                  </a:lnTo>
                  <a:lnTo>
                    <a:pt x="19636" y="7200"/>
                  </a:lnTo>
                  <a:lnTo>
                    <a:pt x="20618" y="7680"/>
                  </a:lnTo>
                  <a:lnTo>
                    <a:pt x="21600" y="8640"/>
                  </a:lnTo>
                  <a:lnTo>
                    <a:pt x="20618" y="9120"/>
                  </a:lnTo>
                  <a:lnTo>
                    <a:pt x="16691" y="9120"/>
                  </a:lnTo>
                  <a:lnTo>
                    <a:pt x="16691" y="12480"/>
                  </a:lnTo>
                  <a:lnTo>
                    <a:pt x="19636" y="12480"/>
                  </a:lnTo>
                  <a:lnTo>
                    <a:pt x="20618" y="12960"/>
                  </a:lnTo>
                  <a:lnTo>
                    <a:pt x="21600" y="13920"/>
                  </a:lnTo>
                  <a:lnTo>
                    <a:pt x="20618" y="14880"/>
                  </a:lnTo>
                  <a:lnTo>
                    <a:pt x="15709" y="14880"/>
                  </a:lnTo>
                  <a:lnTo>
                    <a:pt x="15709" y="21120"/>
                  </a:lnTo>
                  <a:lnTo>
                    <a:pt x="15218" y="21600"/>
                  </a:lnTo>
                  <a:lnTo>
                    <a:pt x="11782" y="21600"/>
                  </a:lnTo>
                  <a:lnTo>
                    <a:pt x="11291" y="21120"/>
                  </a:lnTo>
                  <a:lnTo>
                    <a:pt x="11291" y="20160"/>
                  </a:lnTo>
                  <a:lnTo>
                    <a:pt x="11782" y="14880"/>
                  </a:lnTo>
                  <a:lnTo>
                    <a:pt x="8836" y="14880"/>
                  </a:lnTo>
                  <a:lnTo>
                    <a:pt x="7855" y="21120"/>
                  </a:lnTo>
                  <a:lnTo>
                    <a:pt x="7364" y="21600"/>
                  </a:lnTo>
                  <a:lnTo>
                    <a:pt x="3927" y="21600"/>
                  </a:lnTo>
                  <a:lnTo>
                    <a:pt x="3927" y="14880"/>
                  </a:lnTo>
                  <a:lnTo>
                    <a:pt x="0" y="14880"/>
                  </a:lnTo>
                  <a:lnTo>
                    <a:pt x="0" y="12960"/>
                  </a:lnTo>
                  <a:lnTo>
                    <a:pt x="1473" y="12480"/>
                  </a:lnTo>
                  <a:lnTo>
                    <a:pt x="3927" y="12480"/>
                  </a:lnTo>
                  <a:lnTo>
                    <a:pt x="4909" y="9120"/>
                  </a:lnTo>
                  <a:lnTo>
                    <a:pt x="0" y="9120"/>
                  </a:lnTo>
                  <a:lnTo>
                    <a:pt x="0" y="7680"/>
                  </a:lnTo>
                  <a:lnTo>
                    <a:pt x="1473" y="7200"/>
                  </a:lnTo>
                  <a:lnTo>
                    <a:pt x="4909" y="7200"/>
                  </a:lnTo>
                  <a:lnTo>
                    <a:pt x="5400" y="1440"/>
                  </a:lnTo>
                  <a:close/>
                  <a:moveTo>
                    <a:pt x="8836" y="12480"/>
                  </a:moveTo>
                  <a:lnTo>
                    <a:pt x="11782" y="12480"/>
                  </a:lnTo>
                  <a:lnTo>
                    <a:pt x="11782" y="9120"/>
                  </a:lnTo>
                  <a:lnTo>
                    <a:pt x="8836" y="9120"/>
                  </a:lnTo>
                  <a:lnTo>
                    <a:pt x="8836" y="1248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pic>
        <p:nvPicPr>
          <p:cNvPr id="2370" name="Picture 191" descr="Picture 19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00719" y="2222280"/>
            <a:ext cx="809281" cy="742681"/>
          </a:xfrm>
          <a:prstGeom prst="rect">
            <a:avLst/>
          </a:prstGeom>
          <a:ln w="12700">
            <a:miter lim="400000"/>
          </a:ln>
        </p:spPr>
      </p:pic>
      <p:sp>
        <p:nvSpPr>
          <p:cNvPr id="2371" name="Rectangle 195"/>
          <p:cNvSpPr txBox="1"/>
          <p:nvPr/>
        </p:nvSpPr>
        <p:spPr>
          <a:xfrm>
            <a:off x="1480299" y="3014640"/>
            <a:ext cx="722922" cy="311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spc="-1" sz="1600"/>
            </a:lvl1pPr>
          </a:lstStyle>
          <a:p>
            <a:pPr/>
            <a:r>
              <a:t>Clients</a:t>
            </a:r>
          </a:p>
        </p:txBody>
      </p:sp>
      <p:pic>
        <p:nvPicPr>
          <p:cNvPr id="2372" name="Picture 196" descr="Picture 196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56000" y="1358640"/>
            <a:ext cx="1230121" cy="904680"/>
          </a:xfrm>
          <a:prstGeom prst="rect">
            <a:avLst/>
          </a:prstGeom>
          <a:ln w="12700">
            <a:miter lim="400000"/>
          </a:ln>
        </p:spPr>
      </p:pic>
      <p:sp>
        <p:nvSpPr>
          <p:cNvPr id="2373" name="Rectangle 200"/>
          <p:cNvSpPr txBox="1"/>
          <p:nvPr/>
        </p:nvSpPr>
        <p:spPr>
          <a:xfrm>
            <a:off x="2776286" y="3230279"/>
            <a:ext cx="980708" cy="287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spc="-1" sz="1400"/>
            </a:lvl1pPr>
          </a:lstStyle>
          <a:p>
            <a:pPr/>
            <a:r>
              <a:t>IP-Network</a:t>
            </a:r>
          </a:p>
        </p:txBody>
      </p:sp>
      <p:sp>
        <p:nvSpPr>
          <p:cNvPr id="2374" name="Rectangle 201"/>
          <p:cNvSpPr txBox="1"/>
          <p:nvPr/>
        </p:nvSpPr>
        <p:spPr>
          <a:xfrm>
            <a:off x="4043518" y="1358640"/>
            <a:ext cx="779404" cy="311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spc="-1" sz="1600"/>
            </a:lvl1pPr>
          </a:lstStyle>
          <a:p>
            <a:pPr/>
            <a:r>
              <a:t>System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78" name="Group 26"/>
          <p:cNvGrpSpPr/>
          <p:nvPr/>
        </p:nvGrpSpPr>
        <p:grpSpPr>
          <a:xfrm>
            <a:off x="1577292" y="1358960"/>
            <a:ext cx="2132016" cy="2527640"/>
            <a:chOff x="0" y="0"/>
            <a:chExt cx="2132015" cy="2527638"/>
          </a:xfrm>
        </p:grpSpPr>
        <p:sp>
          <p:nvSpPr>
            <p:cNvPr id="2376" name="Freeform 27"/>
            <p:cNvSpPr/>
            <p:nvPr/>
          </p:nvSpPr>
          <p:spPr>
            <a:xfrm rot="16880400">
              <a:off x="-49813" y="400359"/>
              <a:ext cx="2231641" cy="17269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  <a:close/>
                </a:path>
              </a:pathLst>
            </a:custGeom>
            <a:solidFill>
              <a:srgbClr val="CCFFC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77" name="Freeform 28"/>
            <p:cNvSpPr/>
            <p:nvPr/>
          </p:nvSpPr>
          <p:spPr>
            <a:xfrm rot="16880400">
              <a:off x="-49813" y="400359"/>
              <a:ext cx="2231641" cy="17269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</a:path>
              </a:pathLst>
            </a:custGeom>
            <a:solidFill>
              <a:srgbClr val="CCFFC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529" name="Group 40"/>
          <p:cNvGrpSpPr/>
          <p:nvPr/>
        </p:nvGrpSpPr>
        <p:grpSpPr>
          <a:xfrm>
            <a:off x="1565999" y="3227759"/>
            <a:ext cx="271081" cy="610921"/>
            <a:chOff x="0" y="0"/>
            <a:chExt cx="271079" cy="610919"/>
          </a:xfrm>
        </p:grpSpPr>
        <p:sp>
          <p:nvSpPr>
            <p:cNvPr id="2379" name="Freeform 41"/>
            <p:cNvSpPr/>
            <p:nvPr/>
          </p:nvSpPr>
          <p:spPr>
            <a:xfrm>
              <a:off x="32040" y="57960"/>
              <a:ext cx="143280" cy="291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7" y="21600"/>
                  </a:moveTo>
                  <a:lnTo>
                    <a:pt x="480" y="19769"/>
                  </a:lnTo>
                  <a:lnTo>
                    <a:pt x="1004" y="17939"/>
                  </a:lnTo>
                  <a:lnTo>
                    <a:pt x="1484" y="16475"/>
                  </a:lnTo>
                  <a:lnTo>
                    <a:pt x="2051" y="15010"/>
                  </a:lnTo>
                  <a:lnTo>
                    <a:pt x="3229" y="12447"/>
                  </a:lnTo>
                  <a:lnTo>
                    <a:pt x="4495" y="10617"/>
                  </a:lnTo>
                  <a:lnTo>
                    <a:pt x="5847" y="9153"/>
                  </a:lnTo>
                  <a:lnTo>
                    <a:pt x="7200" y="8054"/>
                  </a:lnTo>
                  <a:lnTo>
                    <a:pt x="8509" y="7139"/>
                  </a:lnTo>
                  <a:lnTo>
                    <a:pt x="9731" y="6773"/>
                  </a:lnTo>
                  <a:lnTo>
                    <a:pt x="12655" y="6773"/>
                  </a:lnTo>
                  <a:lnTo>
                    <a:pt x="15622" y="7322"/>
                  </a:lnTo>
                  <a:lnTo>
                    <a:pt x="18589" y="8054"/>
                  </a:lnTo>
                  <a:lnTo>
                    <a:pt x="20073" y="8237"/>
                  </a:lnTo>
                  <a:lnTo>
                    <a:pt x="21513" y="8237"/>
                  </a:lnTo>
                  <a:lnTo>
                    <a:pt x="21600" y="8054"/>
                  </a:lnTo>
                  <a:lnTo>
                    <a:pt x="21600" y="1464"/>
                  </a:lnTo>
                  <a:lnTo>
                    <a:pt x="21513" y="1098"/>
                  </a:lnTo>
                  <a:lnTo>
                    <a:pt x="18633" y="1098"/>
                  </a:lnTo>
                  <a:lnTo>
                    <a:pt x="12785" y="0"/>
                  </a:lnTo>
                  <a:lnTo>
                    <a:pt x="9905" y="0"/>
                  </a:lnTo>
                  <a:lnTo>
                    <a:pt x="8640" y="366"/>
                  </a:lnTo>
                  <a:lnTo>
                    <a:pt x="7331" y="915"/>
                  </a:lnTo>
                  <a:lnTo>
                    <a:pt x="5891" y="2014"/>
                  </a:lnTo>
                  <a:lnTo>
                    <a:pt x="4582" y="3844"/>
                  </a:lnTo>
                  <a:lnTo>
                    <a:pt x="3229" y="5858"/>
                  </a:lnTo>
                  <a:lnTo>
                    <a:pt x="2618" y="7139"/>
                  </a:lnTo>
                  <a:lnTo>
                    <a:pt x="2051" y="8603"/>
                  </a:lnTo>
                  <a:lnTo>
                    <a:pt x="916" y="11898"/>
                  </a:lnTo>
                  <a:lnTo>
                    <a:pt x="480" y="13912"/>
                  </a:lnTo>
                  <a:lnTo>
                    <a:pt x="87" y="15925"/>
                  </a:lnTo>
                  <a:lnTo>
                    <a:pt x="0" y="16475"/>
                  </a:lnTo>
                  <a:lnTo>
                    <a:pt x="0" y="18854"/>
                  </a:lnTo>
                  <a:lnTo>
                    <a:pt x="87" y="20319"/>
                  </a:lnTo>
                  <a:lnTo>
                    <a:pt x="87" y="21600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80" name="Freeform 42"/>
            <p:cNvSpPr/>
            <p:nvPr/>
          </p:nvSpPr>
          <p:spPr>
            <a:xfrm>
              <a:off x="5760" y="5040"/>
              <a:ext cx="259200" cy="599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864" y="20930"/>
                  </a:moveTo>
                  <a:lnTo>
                    <a:pt x="19913" y="20976"/>
                  </a:lnTo>
                  <a:lnTo>
                    <a:pt x="19937" y="20995"/>
                  </a:lnTo>
                  <a:lnTo>
                    <a:pt x="19985" y="20995"/>
                  </a:lnTo>
                  <a:lnTo>
                    <a:pt x="20057" y="20958"/>
                  </a:lnTo>
                  <a:lnTo>
                    <a:pt x="20371" y="20444"/>
                  </a:lnTo>
                  <a:lnTo>
                    <a:pt x="20636" y="19912"/>
                  </a:lnTo>
                  <a:lnTo>
                    <a:pt x="20756" y="19665"/>
                  </a:lnTo>
                  <a:lnTo>
                    <a:pt x="20877" y="19399"/>
                  </a:lnTo>
                  <a:lnTo>
                    <a:pt x="20997" y="18867"/>
                  </a:lnTo>
                  <a:lnTo>
                    <a:pt x="21142" y="17803"/>
                  </a:lnTo>
                  <a:lnTo>
                    <a:pt x="21263" y="16693"/>
                  </a:lnTo>
                  <a:lnTo>
                    <a:pt x="21335" y="15418"/>
                  </a:lnTo>
                  <a:lnTo>
                    <a:pt x="21528" y="12621"/>
                  </a:lnTo>
                  <a:lnTo>
                    <a:pt x="21600" y="9814"/>
                  </a:lnTo>
                  <a:lnTo>
                    <a:pt x="21600" y="7438"/>
                  </a:lnTo>
                  <a:lnTo>
                    <a:pt x="21576" y="6448"/>
                  </a:lnTo>
                  <a:lnTo>
                    <a:pt x="21528" y="4898"/>
                  </a:lnTo>
                  <a:lnTo>
                    <a:pt x="21504" y="4063"/>
                  </a:lnTo>
                  <a:lnTo>
                    <a:pt x="21407" y="3284"/>
                  </a:lnTo>
                  <a:lnTo>
                    <a:pt x="21335" y="2632"/>
                  </a:lnTo>
                  <a:lnTo>
                    <a:pt x="21263" y="2366"/>
                  </a:lnTo>
                  <a:lnTo>
                    <a:pt x="21214" y="2155"/>
                  </a:lnTo>
                  <a:lnTo>
                    <a:pt x="21021" y="1761"/>
                  </a:lnTo>
                  <a:lnTo>
                    <a:pt x="20901" y="1523"/>
                  </a:lnTo>
                  <a:lnTo>
                    <a:pt x="20756" y="1275"/>
                  </a:lnTo>
                  <a:lnTo>
                    <a:pt x="20612" y="1018"/>
                  </a:lnTo>
                  <a:lnTo>
                    <a:pt x="20371" y="798"/>
                  </a:lnTo>
                  <a:lnTo>
                    <a:pt x="20250" y="697"/>
                  </a:lnTo>
                  <a:lnTo>
                    <a:pt x="20129" y="624"/>
                  </a:lnTo>
                  <a:lnTo>
                    <a:pt x="19985" y="550"/>
                  </a:lnTo>
                  <a:lnTo>
                    <a:pt x="19864" y="486"/>
                  </a:lnTo>
                  <a:lnTo>
                    <a:pt x="19599" y="431"/>
                  </a:lnTo>
                  <a:lnTo>
                    <a:pt x="19358" y="367"/>
                  </a:lnTo>
                  <a:lnTo>
                    <a:pt x="18804" y="284"/>
                  </a:lnTo>
                  <a:lnTo>
                    <a:pt x="18225" y="211"/>
                  </a:lnTo>
                  <a:lnTo>
                    <a:pt x="17646" y="165"/>
                  </a:lnTo>
                  <a:lnTo>
                    <a:pt x="17020" y="138"/>
                  </a:lnTo>
                  <a:lnTo>
                    <a:pt x="16441" y="119"/>
                  </a:lnTo>
                  <a:lnTo>
                    <a:pt x="15284" y="92"/>
                  </a:lnTo>
                  <a:lnTo>
                    <a:pt x="12994" y="18"/>
                  </a:lnTo>
                  <a:lnTo>
                    <a:pt x="11813" y="0"/>
                  </a:lnTo>
                  <a:lnTo>
                    <a:pt x="9522" y="0"/>
                  </a:lnTo>
                  <a:lnTo>
                    <a:pt x="8365" y="18"/>
                  </a:lnTo>
                  <a:lnTo>
                    <a:pt x="7184" y="46"/>
                  </a:lnTo>
                  <a:lnTo>
                    <a:pt x="6027" y="92"/>
                  </a:lnTo>
                  <a:lnTo>
                    <a:pt x="5376" y="101"/>
                  </a:lnTo>
                  <a:lnTo>
                    <a:pt x="4629" y="119"/>
                  </a:lnTo>
                  <a:lnTo>
                    <a:pt x="3857" y="147"/>
                  </a:lnTo>
                  <a:lnTo>
                    <a:pt x="3086" y="193"/>
                  </a:lnTo>
                  <a:lnTo>
                    <a:pt x="2676" y="220"/>
                  </a:lnTo>
                  <a:lnTo>
                    <a:pt x="2290" y="257"/>
                  </a:lnTo>
                  <a:lnTo>
                    <a:pt x="1953" y="312"/>
                  </a:lnTo>
                  <a:lnTo>
                    <a:pt x="1639" y="367"/>
                  </a:lnTo>
                  <a:lnTo>
                    <a:pt x="1326" y="440"/>
                  </a:lnTo>
                  <a:lnTo>
                    <a:pt x="1012" y="523"/>
                  </a:lnTo>
                  <a:lnTo>
                    <a:pt x="771" y="624"/>
                  </a:lnTo>
                  <a:lnTo>
                    <a:pt x="579" y="743"/>
                  </a:lnTo>
                  <a:lnTo>
                    <a:pt x="482" y="825"/>
                  </a:lnTo>
                  <a:lnTo>
                    <a:pt x="362" y="945"/>
                  </a:lnTo>
                  <a:lnTo>
                    <a:pt x="241" y="1211"/>
                  </a:lnTo>
                  <a:lnTo>
                    <a:pt x="121" y="1523"/>
                  </a:lnTo>
                  <a:lnTo>
                    <a:pt x="72" y="1853"/>
                  </a:lnTo>
                  <a:lnTo>
                    <a:pt x="48" y="2504"/>
                  </a:lnTo>
                  <a:lnTo>
                    <a:pt x="48" y="2999"/>
                  </a:lnTo>
                  <a:lnTo>
                    <a:pt x="0" y="3476"/>
                  </a:lnTo>
                  <a:lnTo>
                    <a:pt x="0" y="3935"/>
                  </a:lnTo>
                  <a:lnTo>
                    <a:pt x="48" y="4861"/>
                  </a:lnTo>
                  <a:lnTo>
                    <a:pt x="72" y="6154"/>
                  </a:lnTo>
                  <a:lnTo>
                    <a:pt x="169" y="7631"/>
                  </a:lnTo>
                  <a:lnTo>
                    <a:pt x="362" y="9227"/>
                  </a:lnTo>
                  <a:lnTo>
                    <a:pt x="554" y="10878"/>
                  </a:lnTo>
                  <a:lnTo>
                    <a:pt x="820" y="12538"/>
                  </a:lnTo>
                  <a:lnTo>
                    <a:pt x="1085" y="14134"/>
                  </a:lnTo>
                  <a:lnTo>
                    <a:pt x="1446" y="15611"/>
                  </a:lnTo>
                  <a:lnTo>
                    <a:pt x="1784" y="16895"/>
                  </a:lnTo>
                  <a:lnTo>
                    <a:pt x="2676" y="19674"/>
                  </a:lnTo>
                  <a:lnTo>
                    <a:pt x="2796" y="19958"/>
                  </a:lnTo>
                  <a:lnTo>
                    <a:pt x="2965" y="20206"/>
                  </a:lnTo>
                  <a:lnTo>
                    <a:pt x="3158" y="20444"/>
                  </a:lnTo>
                  <a:lnTo>
                    <a:pt x="3423" y="20664"/>
                  </a:lnTo>
                  <a:lnTo>
                    <a:pt x="3568" y="20765"/>
                  </a:lnTo>
                  <a:lnTo>
                    <a:pt x="3785" y="20857"/>
                  </a:lnTo>
                  <a:lnTo>
                    <a:pt x="3978" y="20949"/>
                  </a:lnTo>
                  <a:lnTo>
                    <a:pt x="4436" y="21123"/>
                  </a:lnTo>
                  <a:lnTo>
                    <a:pt x="4701" y="21196"/>
                  </a:lnTo>
                  <a:lnTo>
                    <a:pt x="5014" y="21270"/>
                  </a:lnTo>
                  <a:lnTo>
                    <a:pt x="5376" y="21334"/>
                  </a:lnTo>
                  <a:lnTo>
                    <a:pt x="6099" y="21453"/>
                  </a:lnTo>
                  <a:lnTo>
                    <a:pt x="6774" y="21527"/>
                  </a:lnTo>
                  <a:lnTo>
                    <a:pt x="7377" y="21572"/>
                  </a:lnTo>
                  <a:lnTo>
                    <a:pt x="8004" y="21582"/>
                  </a:lnTo>
                  <a:lnTo>
                    <a:pt x="8630" y="21600"/>
                  </a:lnTo>
                  <a:lnTo>
                    <a:pt x="9257" y="21600"/>
                  </a:lnTo>
                  <a:lnTo>
                    <a:pt x="10704" y="21582"/>
                  </a:lnTo>
                  <a:lnTo>
                    <a:pt x="11788" y="21572"/>
                  </a:lnTo>
                  <a:lnTo>
                    <a:pt x="12873" y="21536"/>
                  </a:lnTo>
                  <a:lnTo>
                    <a:pt x="13910" y="21508"/>
                  </a:lnTo>
                  <a:lnTo>
                    <a:pt x="14971" y="21453"/>
                  </a:lnTo>
                  <a:lnTo>
                    <a:pt x="16055" y="21389"/>
                  </a:lnTo>
                  <a:lnTo>
                    <a:pt x="17092" y="21316"/>
                  </a:lnTo>
                  <a:lnTo>
                    <a:pt x="18153" y="21224"/>
                  </a:lnTo>
                  <a:lnTo>
                    <a:pt x="19213" y="21114"/>
                  </a:lnTo>
                  <a:lnTo>
                    <a:pt x="19937" y="21031"/>
                  </a:lnTo>
                  <a:lnTo>
                    <a:pt x="20298" y="20976"/>
                  </a:lnTo>
                  <a:lnTo>
                    <a:pt x="20612" y="20903"/>
                  </a:lnTo>
                  <a:lnTo>
                    <a:pt x="20515" y="20903"/>
                  </a:lnTo>
                  <a:lnTo>
                    <a:pt x="20443" y="20921"/>
                  </a:lnTo>
                  <a:lnTo>
                    <a:pt x="20250" y="20958"/>
                  </a:lnTo>
                  <a:lnTo>
                    <a:pt x="19864" y="20930"/>
                  </a:lnTo>
                  <a:close/>
                </a:path>
              </a:pathLst>
            </a:custGeom>
            <a:solidFill>
              <a:srgbClr val="006BB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81" name="Freeform 43"/>
            <p:cNvSpPr/>
            <p:nvPr/>
          </p:nvSpPr>
          <p:spPr>
            <a:xfrm>
              <a:off x="0" y="0"/>
              <a:ext cx="271080" cy="61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041" y="20951"/>
                  </a:moveTo>
                  <a:lnTo>
                    <a:pt x="19110" y="20996"/>
                  </a:lnTo>
                  <a:lnTo>
                    <a:pt x="19180" y="21006"/>
                  </a:lnTo>
                  <a:lnTo>
                    <a:pt x="19249" y="20996"/>
                  </a:lnTo>
                  <a:lnTo>
                    <a:pt x="19341" y="20960"/>
                  </a:lnTo>
                  <a:lnTo>
                    <a:pt x="19594" y="20888"/>
                  </a:lnTo>
                  <a:lnTo>
                    <a:pt x="19779" y="20816"/>
                  </a:lnTo>
                  <a:lnTo>
                    <a:pt x="19917" y="20735"/>
                  </a:lnTo>
                  <a:lnTo>
                    <a:pt x="20032" y="20645"/>
                  </a:lnTo>
                  <a:lnTo>
                    <a:pt x="20148" y="20546"/>
                  </a:lnTo>
                  <a:lnTo>
                    <a:pt x="20217" y="20438"/>
                  </a:lnTo>
                  <a:lnTo>
                    <a:pt x="20678" y="19573"/>
                  </a:lnTo>
                  <a:lnTo>
                    <a:pt x="20816" y="19249"/>
                  </a:lnTo>
                  <a:lnTo>
                    <a:pt x="20931" y="18916"/>
                  </a:lnTo>
                  <a:lnTo>
                    <a:pt x="21070" y="18366"/>
                  </a:lnTo>
                  <a:lnTo>
                    <a:pt x="21139" y="17817"/>
                  </a:lnTo>
                  <a:lnTo>
                    <a:pt x="21231" y="16682"/>
                  </a:lnTo>
                  <a:lnTo>
                    <a:pt x="21416" y="14619"/>
                  </a:lnTo>
                  <a:lnTo>
                    <a:pt x="21531" y="12547"/>
                  </a:lnTo>
                  <a:lnTo>
                    <a:pt x="21600" y="10800"/>
                  </a:lnTo>
                  <a:lnTo>
                    <a:pt x="21600" y="7314"/>
                  </a:lnTo>
                  <a:lnTo>
                    <a:pt x="21554" y="5594"/>
                  </a:lnTo>
                  <a:lnTo>
                    <a:pt x="21554" y="4774"/>
                  </a:lnTo>
                  <a:lnTo>
                    <a:pt x="21531" y="3981"/>
                  </a:lnTo>
                  <a:lnTo>
                    <a:pt x="21439" y="3180"/>
                  </a:lnTo>
                  <a:lnTo>
                    <a:pt x="21300" y="2378"/>
                  </a:lnTo>
                  <a:lnTo>
                    <a:pt x="21185" y="2036"/>
                  </a:lnTo>
                  <a:lnTo>
                    <a:pt x="21047" y="1675"/>
                  </a:lnTo>
                  <a:lnTo>
                    <a:pt x="20862" y="1324"/>
                  </a:lnTo>
                  <a:lnTo>
                    <a:pt x="20586" y="973"/>
                  </a:lnTo>
                  <a:lnTo>
                    <a:pt x="20470" y="811"/>
                  </a:lnTo>
                  <a:lnTo>
                    <a:pt x="20286" y="667"/>
                  </a:lnTo>
                  <a:lnTo>
                    <a:pt x="20032" y="540"/>
                  </a:lnTo>
                  <a:lnTo>
                    <a:pt x="19894" y="477"/>
                  </a:lnTo>
                  <a:lnTo>
                    <a:pt x="19733" y="423"/>
                  </a:lnTo>
                  <a:lnTo>
                    <a:pt x="19433" y="360"/>
                  </a:lnTo>
                  <a:lnTo>
                    <a:pt x="19133" y="306"/>
                  </a:lnTo>
                  <a:lnTo>
                    <a:pt x="18857" y="252"/>
                  </a:lnTo>
                  <a:lnTo>
                    <a:pt x="18511" y="216"/>
                  </a:lnTo>
                  <a:lnTo>
                    <a:pt x="17842" y="162"/>
                  </a:lnTo>
                  <a:lnTo>
                    <a:pt x="17220" y="117"/>
                  </a:lnTo>
                  <a:lnTo>
                    <a:pt x="15653" y="63"/>
                  </a:lnTo>
                  <a:lnTo>
                    <a:pt x="14085" y="18"/>
                  </a:lnTo>
                  <a:lnTo>
                    <a:pt x="12564" y="0"/>
                  </a:lnTo>
                  <a:lnTo>
                    <a:pt x="10996" y="0"/>
                  </a:lnTo>
                  <a:lnTo>
                    <a:pt x="9474" y="18"/>
                  </a:lnTo>
                  <a:lnTo>
                    <a:pt x="7930" y="45"/>
                  </a:lnTo>
                  <a:lnTo>
                    <a:pt x="4841" y="135"/>
                  </a:lnTo>
                  <a:lnTo>
                    <a:pt x="4288" y="144"/>
                  </a:lnTo>
                  <a:lnTo>
                    <a:pt x="3758" y="180"/>
                  </a:lnTo>
                  <a:lnTo>
                    <a:pt x="2789" y="288"/>
                  </a:lnTo>
                  <a:lnTo>
                    <a:pt x="2305" y="378"/>
                  </a:lnTo>
                  <a:lnTo>
                    <a:pt x="1890" y="477"/>
                  </a:lnTo>
                  <a:lnTo>
                    <a:pt x="1498" y="613"/>
                  </a:lnTo>
                  <a:lnTo>
                    <a:pt x="1083" y="757"/>
                  </a:lnTo>
                  <a:lnTo>
                    <a:pt x="784" y="919"/>
                  </a:lnTo>
                  <a:lnTo>
                    <a:pt x="553" y="1090"/>
                  </a:lnTo>
                  <a:lnTo>
                    <a:pt x="415" y="1261"/>
                  </a:lnTo>
                  <a:lnTo>
                    <a:pt x="277" y="1450"/>
                  </a:lnTo>
                  <a:lnTo>
                    <a:pt x="184" y="1639"/>
                  </a:lnTo>
                  <a:lnTo>
                    <a:pt x="161" y="1829"/>
                  </a:lnTo>
                  <a:lnTo>
                    <a:pt x="69" y="2225"/>
                  </a:lnTo>
                  <a:lnTo>
                    <a:pt x="0" y="3243"/>
                  </a:lnTo>
                  <a:lnTo>
                    <a:pt x="0" y="4270"/>
                  </a:lnTo>
                  <a:lnTo>
                    <a:pt x="46" y="5287"/>
                  </a:lnTo>
                  <a:lnTo>
                    <a:pt x="69" y="6314"/>
                  </a:lnTo>
                  <a:lnTo>
                    <a:pt x="161" y="7359"/>
                  </a:lnTo>
                  <a:lnTo>
                    <a:pt x="231" y="8422"/>
                  </a:lnTo>
                  <a:lnTo>
                    <a:pt x="484" y="10512"/>
                  </a:lnTo>
                  <a:lnTo>
                    <a:pt x="645" y="11629"/>
                  </a:lnTo>
                  <a:lnTo>
                    <a:pt x="830" y="12737"/>
                  </a:lnTo>
                  <a:lnTo>
                    <a:pt x="1037" y="13836"/>
                  </a:lnTo>
                  <a:lnTo>
                    <a:pt x="1268" y="14943"/>
                  </a:lnTo>
                  <a:lnTo>
                    <a:pt x="1521" y="16042"/>
                  </a:lnTo>
                  <a:lnTo>
                    <a:pt x="1821" y="17150"/>
                  </a:lnTo>
                  <a:lnTo>
                    <a:pt x="2167" y="18231"/>
                  </a:lnTo>
                  <a:lnTo>
                    <a:pt x="2490" y="19339"/>
                  </a:lnTo>
                  <a:lnTo>
                    <a:pt x="2651" y="19771"/>
                  </a:lnTo>
                  <a:lnTo>
                    <a:pt x="2720" y="19979"/>
                  </a:lnTo>
                  <a:lnTo>
                    <a:pt x="2835" y="20195"/>
                  </a:lnTo>
                  <a:lnTo>
                    <a:pt x="3020" y="20402"/>
                  </a:lnTo>
                  <a:lnTo>
                    <a:pt x="3204" y="20582"/>
                  </a:lnTo>
                  <a:lnTo>
                    <a:pt x="3458" y="20771"/>
                  </a:lnTo>
                  <a:lnTo>
                    <a:pt x="3804" y="20951"/>
                  </a:lnTo>
                  <a:lnTo>
                    <a:pt x="4242" y="21123"/>
                  </a:lnTo>
                  <a:lnTo>
                    <a:pt x="4472" y="21186"/>
                  </a:lnTo>
                  <a:lnTo>
                    <a:pt x="4726" y="21258"/>
                  </a:lnTo>
                  <a:lnTo>
                    <a:pt x="5279" y="21375"/>
                  </a:lnTo>
                  <a:lnTo>
                    <a:pt x="5832" y="21456"/>
                  </a:lnTo>
                  <a:lnTo>
                    <a:pt x="6432" y="21519"/>
                  </a:lnTo>
                  <a:lnTo>
                    <a:pt x="7077" y="21555"/>
                  </a:lnTo>
                  <a:lnTo>
                    <a:pt x="7653" y="21591"/>
                  </a:lnTo>
                  <a:lnTo>
                    <a:pt x="8253" y="21600"/>
                  </a:lnTo>
                  <a:lnTo>
                    <a:pt x="9751" y="21600"/>
                  </a:lnTo>
                  <a:lnTo>
                    <a:pt x="11180" y="21573"/>
                  </a:lnTo>
                  <a:lnTo>
                    <a:pt x="12679" y="21546"/>
                  </a:lnTo>
                  <a:lnTo>
                    <a:pt x="14154" y="21474"/>
                  </a:lnTo>
                  <a:lnTo>
                    <a:pt x="14984" y="21429"/>
                  </a:lnTo>
                  <a:lnTo>
                    <a:pt x="15768" y="21375"/>
                  </a:lnTo>
                  <a:lnTo>
                    <a:pt x="17358" y="21240"/>
                  </a:lnTo>
                  <a:lnTo>
                    <a:pt x="18073" y="21186"/>
                  </a:lnTo>
                  <a:lnTo>
                    <a:pt x="18742" y="21096"/>
                  </a:lnTo>
                  <a:lnTo>
                    <a:pt x="19364" y="21006"/>
                  </a:lnTo>
                  <a:lnTo>
                    <a:pt x="19664" y="20951"/>
                  </a:lnTo>
                  <a:lnTo>
                    <a:pt x="20009" y="20888"/>
                  </a:lnTo>
                  <a:lnTo>
                    <a:pt x="20148" y="20834"/>
                  </a:lnTo>
                  <a:lnTo>
                    <a:pt x="20286" y="20771"/>
                  </a:lnTo>
                  <a:lnTo>
                    <a:pt x="20563" y="20663"/>
                  </a:lnTo>
                  <a:lnTo>
                    <a:pt x="20632" y="20573"/>
                  </a:lnTo>
                  <a:lnTo>
                    <a:pt x="20678" y="20528"/>
                  </a:lnTo>
                  <a:lnTo>
                    <a:pt x="20632" y="20510"/>
                  </a:lnTo>
                  <a:lnTo>
                    <a:pt x="20586" y="20510"/>
                  </a:lnTo>
                  <a:lnTo>
                    <a:pt x="20079" y="20600"/>
                  </a:lnTo>
                  <a:lnTo>
                    <a:pt x="19894" y="20663"/>
                  </a:lnTo>
                  <a:lnTo>
                    <a:pt x="19710" y="20735"/>
                  </a:lnTo>
                  <a:lnTo>
                    <a:pt x="19548" y="20807"/>
                  </a:lnTo>
                  <a:lnTo>
                    <a:pt x="19433" y="20888"/>
                  </a:lnTo>
                  <a:lnTo>
                    <a:pt x="19410" y="20933"/>
                  </a:lnTo>
                  <a:lnTo>
                    <a:pt x="19433" y="20960"/>
                  </a:lnTo>
                  <a:lnTo>
                    <a:pt x="19525" y="20978"/>
                  </a:lnTo>
                  <a:lnTo>
                    <a:pt x="19618" y="20951"/>
                  </a:lnTo>
                  <a:lnTo>
                    <a:pt x="19802" y="20924"/>
                  </a:lnTo>
                  <a:lnTo>
                    <a:pt x="20401" y="20546"/>
                  </a:lnTo>
                  <a:lnTo>
                    <a:pt x="20032" y="20618"/>
                  </a:lnTo>
                  <a:lnTo>
                    <a:pt x="19618" y="20690"/>
                  </a:lnTo>
                  <a:lnTo>
                    <a:pt x="19226" y="20744"/>
                  </a:lnTo>
                  <a:lnTo>
                    <a:pt x="18811" y="20789"/>
                  </a:lnTo>
                  <a:lnTo>
                    <a:pt x="17912" y="20861"/>
                  </a:lnTo>
                  <a:lnTo>
                    <a:pt x="17105" y="20933"/>
                  </a:lnTo>
                  <a:lnTo>
                    <a:pt x="16206" y="20996"/>
                  </a:lnTo>
                  <a:lnTo>
                    <a:pt x="15353" y="21051"/>
                  </a:lnTo>
                  <a:lnTo>
                    <a:pt x="14454" y="21096"/>
                  </a:lnTo>
                  <a:lnTo>
                    <a:pt x="13578" y="21141"/>
                  </a:lnTo>
                  <a:lnTo>
                    <a:pt x="12794" y="21150"/>
                  </a:lnTo>
                  <a:lnTo>
                    <a:pt x="11964" y="21168"/>
                  </a:lnTo>
                  <a:lnTo>
                    <a:pt x="10327" y="21186"/>
                  </a:lnTo>
                  <a:lnTo>
                    <a:pt x="8967" y="21195"/>
                  </a:lnTo>
                  <a:lnTo>
                    <a:pt x="8299" y="21186"/>
                  </a:lnTo>
                  <a:lnTo>
                    <a:pt x="7584" y="21150"/>
                  </a:lnTo>
                  <a:lnTo>
                    <a:pt x="6962" y="21078"/>
                  </a:lnTo>
                  <a:lnTo>
                    <a:pt x="6316" y="20996"/>
                  </a:lnTo>
                  <a:lnTo>
                    <a:pt x="5763" y="20888"/>
                  </a:lnTo>
                  <a:lnTo>
                    <a:pt x="5256" y="20744"/>
                  </a:lnTo>
                  <a:lnTo>
                    <a:pt x="4795" y="20582"/>
                  </a:lnTo>
                  <a:lnTo>
                    <a:pt x="4380" y="20384"/>
                  </a:lnTo>
                  <a:lnTo>
                    <a:pt x="4196" y="20285"/>
                  </a:lnTo>
                  <a:lnTo>
                    <a:pt x="4057" y="20168"/>
                  </a:lnTo>
                  <a:lnTo>
                    <a:pt x="3827" y="19934"/>
                  </a:lnTo>
                  <a:lnTo>
                    <a:pt x="3642" y="19672"/>
                  </a:lnTo>
                  <a:lnTo>
                    <a:pt x="3527" y="19411"/>
                  </a:lnTo>
                  <a:lnTo>
                    <a:pt x="3389" y="18871"/>
                  </a:lnTo>
                  <a:lnTo>
                    <a:pt x="2905" y="17393"/>
                  </a:lnTo>
                  <a:lnTo>
                    <a:pt x="2605" y="16349"/>
                  </a:lnTo>
                  <a:lnTo>
                    <a:pt x="2305" y="15286"/>
                  </a:lnTo>
                  <a:lnTo>
                    <a:pt x="2098" y="14232"/>
                  </a:lnTo>
                  <a:lnTo>
                    <a:pt x="1867" y="13169"/>
                  </a:lnTo>
                  <a:lnTo>
                    <a:pt x="1683" y="12106"/>
                  </a:lnTo>
                  <a:lnTo>
                    <a:pt x="1521" y="11052"/>
                  </a:lnTo>
                  <a:lnTo>
                    <a:pt x="1268" y="8917"/>
                  </a:lnTo>
                  <a:lnTo>
                    <a:pt x="1083" y="6954"/>
                  </a:lnTo>
                  <a:lnTo>
                    <a:pt x="1014" y="5972"/>
                  </a:lnTo>
                  <a:lnTo>
                    <a:pt x="968" y="4981"/>
                  </a:lnTo>
                  <a:lnTo>
                    <a:pt x="968" y="2207"/>
                  </a:lnTo>
                  <a:lnTo>
                    <a:pt x="1014" y="1756"/>
                  </a:lnTo>
                  <a:lnTo>
                    <a:pt x="1037" y="1540"/>
                  </a:lnTo>
                  <a:lnTo>
                    <a:pt x="1083" y="1324"/>
                  </a:lnTo>
                  <a:lnTo>
                    <a:pt x="1199" y="1108"/>
                  </a:lnTo>
                  <a:lnTo>
                    <a:pt x="1337" y="901"/>
                  </a:lnTo>
                  <a:lnTo>
                    <a:pt x="1383" y="856"/>
                  </a:lnTo>
                  <a:lnTo>
                    <a:pt x="1452" y="811"/>
                  </a:lnTo>
                  <a:lnTo>
                    <a:pt x="1637" y="739"/>
                  </a:lnTo>
                  <a:lnTo>
                    <a:pt x="1890" y="685"/>
                  </a:lnTo>
                  <a:lnTo>
                    <a:pt x="2190" y="658"/>
                  </a:lnTo>
                  <a:lnTo>
                    <a:pt x="2490" y="613"/>
                  </a:lnTo>
                  <a:lnTo>
                    <a:pt x="2789" y="594"/>
                  </a:lnTo>
                  <a:lnTo>
                    <a:pt x="3320" y="549"/>
                  </a:lnTo>
                  <a:lnTo>
                    <a:pt x="3873" y="540"/>
                  </a:lnTo>
                  <a:lnTo>
                    <a:pt x="4426" y="513"/>
                  </a:lnTo>
                  <a:lnTo>
                    <a:pt x="5579" y="477"/>
                  </a:lnTo>
                  <a:lnTo>
                    <a:pt x="8990" y="405"/>
                  </a:lnTo>
                  <a:lnTo>
                    <a:pt x="10719" y="396"/>
                  </a:lnTo>
                  <a:lnTo>
                    <a:pt x="12448" y="405"/>
                  </a:lnTo>
                  <a:lnTo>
                    <a:pt x="13970" y="450"/>
                  </a:lnTo>
                  <a:lnTo>
                    <a:pt x="15537" y="495"/>
                  </a:lnTo>
                  <a:lnTo>
                    <a:pt x="16275" y="522"/>
                  </a:lnTo>
                  <a:lnTo>
                    <a:pt x="17036" y="567"/>
                  </a:lnTo>
                  <a:lnTo>
                    <a:pt x="17773" y="622"/>
                  </a:lnTo>
                  <a:lnTo>
                    <a:pt x="18142" y="685"/>
                  </a:lnTo>
                  <a:lnTo>
                    <a:pt x="18465" y="739"/>
                  </a:lnTo>
                  <a:lnTo>
                    <a:pt x="18742" y="784"/>
                  </a:lnTo>
                  <a:lnTo>
                    <a:pt x="18926" y="856"/>
                  </a:lnTo>
                  <a:lnTo>
                    <a:pt x="19110" y="919"/>
                  </a:lnTo>
                  <a:lnTo>
                    <a:pt x="19295" y="1000"/>
                  </a:lnTo>
                  <a:lnTo>
                    <a:pt x="19433" y="1090"/>
                  </a:lnTo>
                  <a:lnTo>
                    <a:pt x="19548" y="1180"/>
                  </a:lnTo>
                  <a:lnTo>
                    <a:pt x="19779" y="1378"/>
                  </a:lnTo>
                  <a:lnTo>
                    <a:pt x="19917" y="1594"/>
                  </a:lnTo>
                  <a:lnTo>
                    <a:pt x="20032" y="1820"/>
                  </a:lnTo>
                  <a:lnTo>
                    <a:pt x="20194" y="2225"/>
                  </a:lnTo>
                  <a:lnTo>
                    <a:pt x="20332" y="2585"/>
                  </a:lnTo>
                  <a:lnTo>
                    <a:pt x="20447" y="2936"/>
                  </a:lnTo>
                  <a:lnTo>
                    <a:pt x="20470" y="3297"/>
                  </a:lnTo>
                  <a:lnTo>
                    <a:pt x="20563" y="3657"/>
                  </a:lnTo>
                  <a:lnTo>
                    <a:pt x="20586" y="4387"/>
                  </a:lnTo>
                  <a:lnTo>
                    <a:pt x="20632" y="5098"/>
                  </a:lnTo>
                  <a:lnTo>
                    <a:pt x="20678" y="6476"/>
                  </a:lnTo>
                  <a:lnTo>
                    <a:pt x="20678" y="7873"/>
                  </a:lnTo>
                  <a:lnTo>
                    <a:pt x="20701" y="8899"/>
                  </a:lnTo>
                  <a:lnTo>
                    <a:pt x="20701" y="9935"/>
                  </a:lnTo>
                  <a:lnTo>
                    <a:pt x="20678" y="12007"/>
                  </a:lnTo>
                  <a:lnTo>
                    <a:pt x="20563" y="14070"/>
                  </a:lnTo>
                  <a:lnTo>
                    <a:pt x="20401" y="16141"/>
                  </a:lnTo>
                  <a:lnTo>
                    <a:pt x="20217" y="18078"/>
                  </a:lnTo>
                  <a:lnTo>
                    <a:pt x="20079" y="18790"/>
                  </a:lnTo>
                  <a:lnTo>
                    <a:pt x="20009" y="19150"/>
                  </a:lnTo>
                  <a:lnTo>
                    <a:pt x="19894" y="19510"/>
                  </a:lnTo>
                  <a:lnTo>
                    <a:pt x="19733" y="19862"/>
                  </a:lnTo>
                  <a:lnTo>
                    <a:pt x="19594" y="20213"/>
                  </a:lnTo>
                  <a:lnTo>
                    <a:pt x="19410" y="20573"/>
                  </a:lnTo>
                  <a:lnTo>
                    <a:pt x="19226" y="20924"/>
                  </a:lnTo>
                  <a:lnTo>
                    <a:pt x="19848" y="20600"/>
                  </a:lnTo>
                  <a:lnTo>
                    <a:pt x="19779" y="20627"/>
                  </a:lnTo>
                  <a:lnTo>
                    <a:pt x="20009" y="20600"/>
                  </a:lnTo>
                  <a:lnTo>
                    <a:pt x="19917" y="20555"/>
                  </a:lnTo>
                  <a:lnTo>
                    <a:pt x="19894" y="20546"/>
                  </a:lnTo>
                  <a:lnTo>
                    <a:pt x="19848" y="20546"/>
                  </a:lnTo>
                  <a:lnTo>
                    <a:pt x="19733" y="20573"/>
                  </a:lnTo>
                  <a:lnTo>
                    <a:pt x="19364" y="20690"/>
                  </a:lnTo>
                  <a:lnTo>
                    <a:pt x="19226" y="20762"/>
                  </a:lnTo>
                  <a:lnTo>
                    <a:pt x="19064" y="20834"/>
                  </a:lnTo>
                  <a:lnTo>
                    <a:pt x="19041" y="20888"/>
                  </a:lnTo>
                  <a:lnTo>
                    <a:pt x="19041" y="20951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82" name="Freeform 44"/>
            <p:cNvSpPr/>
            <p:nvPr/>
          </p:nvSpPr>
          <p:spPr>
            <a:xfrm>
              <a:off x="14400" y="51840"/>
              <a:ext cx="236160" cy="3031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9" y="4933"/>
                  </a:moveTo>
                  <a:lnTo>
                    <a:pt x="238" y="4588"/>
                  </a:lnTo>
                  <a:lnTo>
                    <a:pt x="371" y="4153"/>
                  </a:lnTo>
                  <a:lnTo>
                    <a:pt x="556" y="3682"/>
                  </a:lnTo>
                  <a:lnTo>
                    <a:pt x="768" y="3192"/>
                  </a:lnTo>
                  <a:lnTo>
                    <a:pt x="1032" y="2666"/>
                  </a:lnTo>
                  <a:lnTo>
                    <a:pt x="1271" y="2213"/>
                  </a:lnTo>
                  <a:lnTo>
                    <a:pt x="1535" y="1814"/>
                  </a:lnTo>
                  <a:lnTo>
                    <a:pt x="1826" y="1487"/>
                  </a:lnTo>
                  <a:lnTo>
                    <a:pt x="2118" y="1251"/>
                  </a:lnTo>
                  <a:lnTo>
                    <a:pt x="3018" y="852"/>
                  </a:lnTo>
                  <a:lnTo>
                    <a:pt x="3574" y="671"/>
                  </a:lnTo>
                  <a:lnTo>
                    <a:pt x="4103" y="526"/>
                  </a:lnTo>
                  <a:lnTo>
                    <a:pt x="4606" y="381"/>
                  </a:lnTo>
                  <a:lnTo>
                    <a:pt x="5506" y="199"/>
                  </a:lnTo>
                  <a:lnTo>
                    <a:pt x="6485" y="54"/>
                  </a:lnTo>
                  <a:lnTo>
                    <a:pt x="7332" y="0"/>
                  </a:lnTo>
                  <a:lnTo>
                    <a:pt x="9053" y="0"/>
                  </a:lnTo>
                  <a:lnTo>
                    <a:pt x="11303" y="91"/>
                  </a:lnTo>
                  <a:lnTo>
                    <a:pt x="12891" y="109"/>
                  </a:lnTo>
                  <a:lnTo>
                    <a:pt x="14850" y="109"/>
                  </a:lnTo>
                  <a:lnTo>
                    <a:pt x="15406" y="145"/>
                  </a:lnTo>
                  <a:lnTo>
                    <a:pt x="15909" y="199"/>
                  </a:lnTo>
                  <a:lnTo>
                    <a:pt x="16385" y="254"/>
                  </a:lnTo>
                  <a:lnTo>
                    <a:pt x="16809" y="399"/>
                  </a:lnTo>
                  <a:lnTo>
                    <a:pt x="17285" y="544"/>
                  </a:lnTo>
                  <a:lnTo>
                    <a:pt x="17656" y="725"/>
                  </a:lnTo>
                  <a:lnTo>
                    <a:pt x="18053" y="925"/>
                  </a:lnTo>
                  <a:lnTo>
                    <a:pt x="18741" y="1396"/>
                  </a:lnTo>
                  <a:lnTo>
                    <a:pt x="19032" y="1669"/>
                  </a:lnTo>
                  <a:lnTo>
                    <a:pt x="19324" y="1959"/>
                  </a:lnTo>
                  <a:lnTo>
                    <a:pt x="19588" y="2285"/>
                  </a:lnTo>
                  <a:lnTo>
                    <a:pt x="19826" y="2593"/>
                  </a:lnTo>
                  <a:lnTo>
                    <a:pt x="20038" y="2920"/>
                  </a:lnTo>
                  <a:lnTo>
                    <a:pt x="20488" y="3591"/>
                  </a:lnTo>
                  <a:lnTo>
                    <a:pt x="20779" y="4316"/>
                  </a:lnTo>
                  <a:lnTo>
                    <a:pt x="21044" y="5024"/>
                  </a:lnTo>
                  <a:lnTo>
                    <a:pt x="21256" y="5731"/>
                  </a:lnTo>
                  <a:lnTo>
                    <a:pt x="21415" y="6366"/>
                  </a:lnTo>
                  <a:lnTo>
                    <a:pt x="21494" y="6982"/>
                  </a:lnTo>
                  <a:lnTo>
                    <a:pt x="21547" y="7545"/>
                  </a:lnTo>
                  <a:lnTo>
                    <a:pt x="21600" y="7998"/>
                  </a:lnTo>
                  <a:lnTo>
                    <a:pt x="21600" y="8379"/>
                  </a:lnTo>
                  <a:lnTo>
                    <a:pt x="21468" y="11661"/>
                  </a:lnTo>
                  <a:lnTo>
                    <a:pt x="21362" y="12967"/>
                  </a:lnTo>
                  <a:lnTo>
                    <a:pt x="21256" y="14110"/>
                  </a:lnTo>
                  <a:lnTo>
                    <a:pt x="21150" y="14400"/>
                  </a:lnTo>
                  <a:lnTo>
                    <a:pt x="20938" y="14763"/>
                  </a:lnTo>
                  <a:lnTo>
                    <a:pt x="20700" y="15162"/>
                  </a:lnTo>
                  <a:lnTo>
                    <a:pt x="20356" y="15579"/>
                  </a:lnTo>
                  <a:lnTo>
                    <a:pt x="19959" y="15978"/>
                  </a:lnTo>
                  <a:lnTo>
                    <a:pt x="19615" y="16359"/>
                  </a:lnTo>
                  <a:lnTo>
                    <a:pt x="19244" y="16685"/>
                  </a:lnTo>
                  <a:lnTo>
                    <a:pt x="18953" y="16921"/>
                  </a:lnTo>
                  <a:lnTo>
                    <a:pt x="18688" y="17030"/>
                  </a:lnTo>
                  <a:lnTo>
                    <a:pt x="18424" y="17120"/>
                  </a:lnTo>
                  <a:lnTo>
                    <a:pt x="18079" y="17193"/>
                  </a:lnTo>
                  <a:lnTo>
                    <a:pt x="17735" y="17247"/>
                  </a:lnTo>
                  <a:lnTo>
                    <a:pt x="17074" y="17356"/>
                  </a:lnTo>
                  <a:lnTo>
                    <a:pt x="16729" y="17447"/>
                  </a:lnTo>
                  <a:lnTo>
                    <a:pt x="16465" y="17501"/>
                  </a:lnTo>
                  <a:lnTo>
                    <a:pt x="15882" y="17737"/>
                  </a:lnTo>
                  <a:lnTo>
                    <a:pt x="15644" y="17864"/>
                  </a:lnTo>
                  <a:lnTo>
                    <a:pt x="15432" y="17973"/>
                  </a:lnTo>
                  <a:lnTo>
                    <a:pt x="15221" y="18118"/>
                  </a:lnTo>
                  <a:lnTo>
                    <a:pt x="15062" y="18299"/>
                  </a:lnTo>
                  <a:lnTo>
                    <a:pt x="14876" y="18462"/>
                  </a:lnTo>
                  <a:lnTo>
                    <a:pt x="14771" y="18680"/>
                  </a:lnTo>
                  <a:lnTo>
                    <a:pt x="14241" y="19442"/>
                  </a:lnTo>
                  <a:lnTo>
                    <a:pt x="14003" y="19823"/>
                  </a:lnTo>
                  <a:lnTo>
                    <a:pt x="13685" y="20167"/>
                  </a:lnTo>
                  <a:lnTo>
                    <a:pt x="13341" y="20512"/>
                  </a:lnTo>
                  <a:lnTo>
                    <a:pt x="12971" y="20802"/>
                  </a:lnTo>
                  <a:lnTo>
                    <a:pt x="12494" y="21074"/>
                  </a:lnTo>
                  <a:lnTo>
                    <a:pt x="12229" y="21183"/>
                  </a:lnTo>
                  <a:lnTo>
                    <a:pt x="11938" y="21310"/>
                  </a:lnTo>
                  <a:lnTo>
                    <a:pt x="11568" y="21419"/>
                  </a:lnTo>
                  <a:lnTo>
                    <a:pt x="11224" y="21509"/>
                  </a:lnTo>
                  <a:lnTo>
                    <a:pt x="10879" y="21564"/>
                  </a:lnTo>
                  <a:lnTo>
                    <a:pt x="10535" y="21600"/>
                  </a:lnTo>
                  <a:lnTo>
                    <a:pt x="10271" y="21600"/>
                  </a:lnTo>
                  <a:lnTo>
                    <a:pt x="9979" y="21564"/>
                  </a:lnTo>
                  <a:lnTo>
                    <a:pt x="9715" y="21509"/>
                  </a:lnTo>
                  <a:lnTo>
                    <a:pt x="9503" y="21455"/>
                  </a:lnTo>
                  <a:lnTo>
                    <a:pt x="9291" y="21328"/>
                  </a:lnTo>
                  <a:lnTo>
                    <a:pt x="9079" y="21219"/>
                  </a:lnTo>
                  <a:lnTo>
                    <a:pt x="8868" y="21092"/>
                  </a:lnTo>
                  <a:lnTo>
                    <a:pt x="8709" y="20929"/>
                  </a:lnTo>
                  <a:lnTo>
                    <a:pt x="8312" y="20548"/>
                  </a:lnTo>
                  <a:lnTo>
                    <a:pt x="7941" y="20113"/>
                  </a:lnTo>
                  <a:lnTo>
                    <a:pt x="7624" y="19750"/>
                  </a:lnTo>
                  <a:lnTo>
                    <a:pt x="7385" y="19442"/>
                  </a:lnTo>
                  <a:lnTo>
                    <a:pt x="7068" y="19170"/>
                  </a:lnTo>
                  <a:lnTo>
                    <a:pt x="6776" y="18934"/>
                  </a:lnTo>
                  <a:lnTo>
                    <a:pt x="6432" y="18735"/>
                  </a:lnTo>
                  <a:lnTo>
                    <a:pt x="6009" y="18589"/>
                  </a:lnTo>
                  <a:lnTo>
                    <a:pt x="5532" y="18462"/>
                  </a:lnTo>
                  <a:lnTo>
                    <a:pt x="4950" y="18390"/>
                  </a:lnTo>
                  <a:lnTo>
                    <a:pt x="4182" y="18263"/>
                  </a:lnTo>
                  <a:lnTo>
                    <a:pt x="3785" y="18209"/>
                  </a:lnTo>
                  <a:lnTo>
                    <a:pt x="3441" y="18118"/>
                  </a:lnTo>
                  <a:lnTo>
                    <a:pt x="3097" y="18009"/>
                  </a:lnTo>
                  <a:lnTo>
                    <a:pt x="2779" y="17864"/>
                  </a:lnTo>
                  <a:lnTo>
                    <a:pt x="2462" y="17683"/>
                  </a:lnTo>
                  <a:lnTo>
                    <a:pt x="2224" y="17447"/>
                  </a:lnTo>
                  <a:lnTo>
                    <a:pt x="2091" y="17265"/>
                  </a:lnTo>
                  <a:lnTo>
                    <a:pt x="1906" y="17030"/>
                  </a:lnTo>
                  <a:lnTo>
                    <a:pt x="1615" y="16504"/>
                  </a:lnTo>
                  <a:lnTo>
                    <a:pt x="1350" y="15869"/>
                  </a:lnTo>
                  <a:lnTo>
                    <a:pt x="1112" y="15107"/>
                  </a:lnTo>
                  <a:lnTo>
                    <a:pt x="847" y="14291"/>
                  </a:lnTo>
                  <a:lnTo>
                    <a:pt x="688" y="13421"/>
                  </a:lnTo>
                  <a:lnTo>
                    <a:pt x="503" y="12478"/>
                  </a:lnTo>
                  <a:lnTo>
                    <a:pt x="344" y="11516"/>
                  </a:lnTo>
                  <a:lnTo>
                    <a:pt x="212" y="10555"/>
                  </a:lnTo>
                  <a:lnTo>
                    <a:pt x="132" y="9576"/>
                  </a:lnTo>
                  <a:lnTo>
                    <a:pt x="26" y="8651"/>
                  </a:lnTo>
                  <a:lnTo>
                    <a:pt x="26" y="7744"/>
                  </a:lnTo>
                  <a:lnTo>
                    <a:pt x="0" y="6928"/>
                  </a:lnTo>
                  <a:lnTo>
                    <a:pt x="26" y="6166"/>
                  </a:lnTo>
                  <a:lnTo>
                    <a:pt x="79" y="5495"/>
                  </a:lnTo>
                  <a:lnTo>
                    <a:pt x="159" y="4933"/>
                  </a:lnTo>
                  <a:close/>
                </a:path>
              </a:pathLst>
            </a:custGeom>
            <a:solidFill>
              <a:srgbClr val="A3B4B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83" name="Freeform 45"/>
            <p:cNvSpPr/>
            <p:nvPr/>
          </p:nvSpPr>
          <p:spPr>
            <a:xfrm>
              <a:off x="13680" y="46800"/>
              <a:ext cx="237240" cy="312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37" y="5330"/>
                  </a:moveTo>
                  <a:lnTo>
                    <a:pt x="500" y="4503"/>
                  </a:lnTo>
                  <a:lnTo>
                    <a:pt x="632" y="4116"/>
                  </a:lnTo>
                  <a:lnTo>
                    <a:pt x="790" y="3694"/>
                  </a:lnTo>
                  <a:lnTo>
                    <a:pt x="1001" y="3254"/>
                  </a:lnTo>
                  <a:lnTo>
                    <a:pt x="1264" y="2867"/>
                  </a:lnTo>
                  <a:lnTo>
                    <a:pt x="1528" y="2498"/>
                  </a:lnTo>
                  <a:lnTo>
                    <a:pt x="1818" y="2128"/>
                  </a:lnTo>
                  <a:lnTo>
                    <a:pt x="1976" y="1988"/>
                  </a:lnTo>
                  <a:lnTo>
                    <a:pt x="2186" y="1812"/>
                  </a:lnTo>
                  <a:lnTo>
                    <a:pt x="2397" y="1706"/>
                  </a:lnTo>
                  <a:lnTo>
                    <a:pt x="2660" y="1565"/>
                  </a:lnTo>
                  <a:lnTo>
                    <a:pt x="3214" y="1337"/>
                  </a:lnTo>
                  <a:lnTo>
                    <a:pt x="3846" y="1161"/>
                  </a:lnTo>
                  <a:lnTo>
                    <a:pt x="4478" y="1020"/>
                  </a:lnTo>
                  <a:lnTo>
                    <a:pt x="5137" y="879"/>
                  </a:lnTo>
                  <a:lnTo>
                    <a:pt x="6322" y="704"/>
                  </a:lnTo>
                  <a:lnTo>
                    <a:pt x="7112" y="651"/>
                  </a:lnTo>
                  <a:lnTo>
                    <a:pt x="7929" y="633"/>
                  </a:lnTo>
                  <a:lnTo>
                    <a:pt x="8772" y="633"/>
                  </a:lnTo>
                  <a:lnTo>
                    <a:pt x="9588" y="651"/>
                  </a:lnTo>
                  <a:lnTo>
                    <a:pt x="10984" y="704"/>
                  </a:lnTo>
                  <a:lnTo>
                    <a:pt x="12380" y="739"/>
                  </a:lnTo>
                  <a:lnTo>
                    <a:pt x="15199" y="774"/>
                  </a:lnTo>
                  <a:lnTo>
                    <a:pt x="15752" y="792"/>
                  </a:lnTo>
                  <a:lnTo>
                    <a:pt x="16253" y="879"/>
                  </a:lnTo>
                  <a:lnTo>
                    <a:pt x="16727" y="1003"/>
                  </a:lnTo>
                  <a:lnTo>
                    <a:pt x="17175" y="1143"/>
                  </a:lnTo>
                  <a:lnTo>
                    <a:pt x="17622" y="1302"/>
                  </a:lnTo>
                  <a:lnTo>
                    <a:pt x="17991" y="1530"/>
                  </a:lnTo>
                  <a:lnTo>
                    <a:pt x="18386" y="1759"/>
                  </a:lnTo>
                  <a:lnTo>
                    <a:pt x="18729" y="2023"/>
                  </a:lnTo>
                  <a:lnTo>
                    <a:pt x="19308" y="2586"/>
                  </a:lnTo>
                  <a:lnTo>
                    <a:pt x="19572" y="2867"/>
                  </a:lnTo>
                  <a:lnTo>
                    <a:pt x="19809" y="3184"/>
                  </a:lnTo>
                  <a:lnTo>
                    <a:pt x="20257" y="3835"/>
                  </a:lnTo>
                  <a:lnTo>
                    <a:pt x="20573" y="4450"/>
                  </a:lnTo>
                  <a:lnTo>
                    <a:pt x="20889" y="5154"/>
                  </a:lnTo>
                  <a:lnTo>
                    <a:pt x="21126" y="5875"/>
                  </a:lnTo>
                  <a:lnTo>
                    <a:pt x="21258" y="6614"/>
                  </a:lnTo>
                  <a:lnTo>
                    <a:pt x="21389" y="7317"/>
                  </a:lnTo>
                  <a:lnTo>
                    <a:pt x="21442" y="8021"/>
                  </a:lnTo>
                  <a:lnTo>
                    <a:pt x="21468" y="8742"/>
                  </a:lnTo>
                  <a:lnTo>
                    <a:pt x="21442" y="10202"/>
                  </a:lnTo>
                  <a:lnTo>
                    <a:pt x="21337" y="12242"/>
                  </a:lnTo>
                  <a:lnTo>
                    <a:pt x="21310" y="12735"/>
                  </a:lnTo>
                  <a:lnTo>
                    <a:pt x="21258" y="13210"/>
                  </a:lnTo>
                  <a:lnTo>
                    <a:pt x="21179" y="13720"/>
                  </a:lnTo>
                  <a:lnTo>
                    <a:pt x="21020" y="14177"/>
                  </a:lnTo>
                  <a:lnTo>
                    <a:pt x="20810" y="14547"/>
                  </a:lnTo>
                  <a:lnTo>
                    <a:pt x="20494" y="14934"/>
                  </a:lnTo>
                  <a:lnTo>
                    <a:pt x="20204" y="15338"/>
                  </a:lnTo>
                  <a:lnTo>
                    <a:pt x="19809" y="15707"/>
                  </a:lnTo>
                  <a:lnTo>
                    <a:pt x="19387" y="16042"/>
                  </a:lnTo>
                  <a:lnTo>
                    <a:pt x="18940" y="16323"/>
                  </a:lnTo>
                  <a:lnTo>
                    <a:pt x="18676" y="16446"/>
                  </a:lnTo>
                  <a:lnTo>
                    <a:pt x="18413" y="16552"/>
                  </a:lnTo>
                  <a:lnTo>
                    <a:pt x="18176" y="16640"/>
                  </a:lnTo>
                  <a:lnTo>
                    <a:pt x="17860" y="16693"/>
                  </a:lnTo>
                  <a:lnTo>
                    <a:pt x="17227" y="16816"/>
                  </a:lnTo>
                  <a:lnTo>
                    <a:pt x="16648" y="16956"/>
                  </a:lnTo>
                  <a:lnTo>
                    <a:pt x="16042" y="17132"/>
                  </a:lnTo>
                  <a:lnTo>
                    <a:pt x="15779" y="17238"/>
                  </a:lnTo>
                  <a:lnTo>
                    <a:pt x="15489" y="17379"/>
                  </a:lnTo>
                  <a:lnTo>
                    <a:pt x="15225" y="17519"/>
                  </a:lnTo>
                  <a:lnTo>
                    <a:pt x="15015" y="17713"/>
                  </a:lnTo>
                  <a:lnTo>
                    <a:pt x="14857" y="17924"/>
                  </a:lnTo>
                  <a:lnTo>
                    <a:pt x="14672" y="18117"/>
                  </a:lnTo>
                  <a:lnTo>
                    <a:pt x="14435" y="18575"/>
                  </a:lnTo>
                  <a:lnTo>
                    <a:pt x="13829" y="19384"/>
                  </a:lnTo>
                  <a:lnTo>
                    <a:pt x="13408" y="19788"/>
                  </a:lnTo>
                  <a:lnTo>
                    <a:pt x="12934" y="20158"/>
                  </a:lnTo>
                  <a:lnTo>
                    <a:pt x="12644" y="20334"/>
                  </a:lnTo>
                  <a:lnTo>
                    <a:pt x="12380" y="20492"/>
                  </a:lnTo>
                  <a:lnTo>
                    <a:pt x="12091" y="20615"/>
                  </a:lnTo>
                  <a:lnTo>
                    <a:pt x="11748" y="20721"/>
                  </a:lnTo>
                  <a:lnTo>
                    <a:pt x="11406" y="20844"/>
                  </a:lnTo>
                  <a:lnTo>
                    <a:pt x="11116" y="20896"/>
                  </a:lnTo>
                  <a:lnTo>
                    <a:pt x="10721" y="20932"/>
                  </a:lnTo>
                  <a:lnTo>
                    <a:pt x="10405" y="20932"/>
                  </a:lnTo>
                  <a:lnTo>
                    <a:pt x="10062" y="20896"/>
                  </a:lnTo>
                  <a:lnTo>
                    <a:pt x="9667" y="20808"/>
                  </a:lnTo>
                  <a:lnTo>
                    <a:pt x="9404" y="20756"/>
                  </a:lnTo>
                  <a:lnTo>
                    <a:pt x="9167" y="20633"/>
                  </a:lnTo>
                  <a:lnTo>
                    <a:pt x="8745" y="20351"/>
                  </a:lnTo>
                  <a:lnTo>
                    <a:pt x="8350" y="20017"/>
                  </a:lnTo>
                  <a:lnTo>
                    <a:pt x="8060" y="19648"/>
                  </a:lnTo>
                  <a:lnTo>
                    <a:pt x="7428" y="18909"/>
                  </a:lnTo>
                  <a:lnTo>
                    <a:pt x="7086" y="18575"/>
                  </a:lnTo>
                  <a:lnTo>
                    <a:pt x="6901" y="18399"/>
                  </a:lnTo>
                  <a:lnTo>
                    <a:pt x="6691" y="18258"/>
                  </a:lnTo>
                  <a:lnTo>
                    <a:pt x="6454" y="18152"/>
                  </a:lnTo>
                  <a:lnTo>
                    <a:pt x="6138" y="18029"/>
                  </a:lnTo>
                  <a:lnTo>
                    <a:pt x="5848" y="17941"/>
                  </a:lnTo>
                  <a:lnTo>
                    <a:pt x="5558" y="17889"/>
                  </a:lnTo>
                  <a:lnTo>
                    <a:pt x="4926" y="17801"/>
                  </a:lnTo>
                  <a:lnTo>
                    <a:pt x="4267" y="17713"/>
                  </a:lnTo>
                  <a:lnTo>
                    <a:pt x="3951" y="17660"/>
                  </a:lnTo>
                  <a:lnTo>
                    <a:pt x="3609" y="17572"/>
                  </a:lnTo>
                  <a:lnTo>
                    <a:pt x="3293" y="17502"/>
                  </a:lnTo>
                  <a:lnTo>
                    <a:pt x="3003" y="17379"/>
                  </a:lnTo>
                  <a:lnTo>
                    <a:pt x="2740" y="17238"/>
                  </a:lnTo>
                  <a:lnTo>
                    <a:pt x="2529" y="17062"/>
                  </a:lnTo>
                  <a:lnTo>
                    <a:pt x="2292" y="16904"/>
                  </a:lnTo>
                  <a:lnTo>
                    <a:pt x="2107" y="16693"/>
                  </a:lnTo>
                  <a:lnTo>
                    <a:pt x="1897" y="16411"/>
                  </a:lnTo>
                  <a:lnTo>
                    <a:pt x="1739" y="16130"/>
                  </a:lnTo>
                  <a:lnTo>
                    <a:pt x="1475" y="15514"/>
                  </a:lnTo>
                  <a:lnTo>
                    <a:pt x="1264" y="14881"/>
                  </a:lnTo>
                  <a:lnTo>
                    <a:pt x="1054" y="14283"/>
                  </a:lnTo>
                  <a:lnTo>
                    <a:pt x="843" y="13403"/>
                  </a:lnTo>
                  <a:lnTo>
                    <a:pt x="659" y="12559"/>
                  </a:lnTo>
                  <a:lnTo>
                    <a:pt x="500" y="11679"/>
                  </a:lnTo>
                  <a:lnTo>
                    <a:pt x="421" y="10835"/>
                  </a:lnTo>
                  <a:lnTo>
                    <a:pt x="237" y="9463"/>
                  </a:lnTo>
                  <a:lnTo>
                    <a:pt x="105" y="8109"/>
                  </a:lnTo>
                  <a:lnTo>
                    <a:pt x="79" y="7423"/>
                  </a:lnTo>
                  <a:lnTo>
                    <a:pt x="105" y="6754"/>
                  </a:lnTo>
                  <a:lnTo>
                    <a:pt x="158" y="6068"/>
                  </a:lnTo>
                  <a:lnTo>
                    <a:pt x="290" y="5382"/>
                  </a:lnTo>
                  <a:lnTo>
                    <a:pt x="290" y="4943"/>
                  </a:lnTo>
                  <a:lnTo>
                    <a:pt x="237" y="4820"/>
                  </a:lnTo>
                  <a:lnTo>
                    <a:pt x="237" y="4767"/>
                  </a:lnTo>
                  <a:lnTo>
                    <a:pt x="211" y="4820"/>
                  </a:lnTo>
                  <a:lnTo>
                    <a:pt x="105" y="5506"/>
                  </a:lnTo>
                  <a:lnTo>
                    <a:pt x="26" y="6209"/>
                  </a:lnTo>
                  <a:lnTo>
                    <a:pt x="0" y="6895"/>
                  </a:lnTo>
                  <a:lnTo>
                    <a:pt x="0" y="7599"/>
                  </a:lnTo>
                  <a:lnTo>
                    <a:pt x="79" y="8988"/>
                  </a:lnTo>
                  <a:lnTo>
                    <a:pt x="211" y="10378"/>
                  </a:lnTo>
                  <a:lnTo>
                    <a:pt x="421" y="11943"/>
                  </a:lnTo>
                  <a:lnTo>
                    <a:pt x="500" y="12700"/>
                  </a:lnTo>
                  <a:lnTo>
                    <a:pt x="659" y="13474"/>
                  </a:lnTo>
                  <a:lnTo>
                    <a:pt x="843" y="14230"/>
                  </a:lnTo>
                  <a:lnTo>
                    <a:pt x="1054" y="15004"/>
                  </a:lnTo>
                  <a:lnTo>
                    <a:pt x="1317" y="15760"/>
                  </a:lnTo>
                  <a:lnTo>
                    <a:pt x="1607" y="16499"/>
                  </a:lnTo>
                  <a:lnTo>
                    <a:pt x="1765" y="16833"/>
                  </a:lnTo>
                  <a:lnTo>
                    <a:pt x="1949" y="17132"/>
                  </a:lnTo>
                  <a:lnTo>
                    <a:pt x="2160" y="17414"/>
                  </a:lnTo>
                  <a:lnTo>
                    <a:pt x="2450" y="17660"/>
                  </a:lnTo>
                  <a:lnTo>
                    <a:pt x="2740" y="17889"/>
                  </a:lnTo>
                  <a:lnTo>
                    <a:pt x="3135" y="18064"/>
                  </a:lnTo>
                  <a:lnTo>
                    <a:pt x="3556" y="18223"/>
                  </a:lnTo>
                  <a:lnTo>
                    <a:pt x="4057" y="18346"/>
                  </a:lnTo>
                  <a:lnTo>
                    <a:pt x="4715" y="18451"/>
                  </a:lnTo>
                  <a:lnTo>
                    <a:pt x="5347" y="18539"/>
                  </a:lnTo>
                  <a:lnTo>
                    <a:pt x="5927" y="18663"/>
                  </a:lnTo>
                  <a:lnTo>
                    <a:pt x="6243" y="18733"/>
                  </a:lnTo>
                  <a:lnTo>
                    <a:pt x="6533" y="18874"/>
                  </a:lnTo>
                  <a:lnTo>
                    <a:pt x="6822" y="19032"/>
                  </a:lnTo>
                  <a:lnTo>
                    <a:pt x="7086" y="19190"/>
                  </a:lnTo>
                  <a:lnTo>
                    <a:pt x="7297" y="19366"/>
                  </a:lnTo>
                  <a:lnTo>
                    <a:pt x="7507" y="19560"/>
                  </a:lnTo>
                  <a:lnTo>
                    <a:pt x="7850" y="19982"/>
                  </a:lnTo>
                  <a:lnTo>
                    <a:pt x="8192" y="20421"/>
                  </a:lnTo>
                  <a:lnTo>
                    <a:pt x="8429" y="20703"/>
                  </a:lnTo>
                  <a:lnTo>
                    <a:pt x="8772" y="20984"/>
                  </a:lnTo>
                  <a:lnTo>
                    <a:pt x="9114" y="21231"/>
                  </a:lnTo>
                  <a:lnTo>
                    <a:pt x="9325" y="21354"/>
                  </a:lnTo>
                  <a:lnTo>
                    <a:pt x="9536" y="21459"/>
                  </a:lnTo>
                  <a:lnTo>
                    <a:pt x="9852" y="21547"/>
                  </a:lnTo>
                  <a:lnTo>
                    <a:pt x="10141" y="21582"/>
                  </a:lnTo>
                  <a:lnTo>
                    <a:pt x="10431" y="21600"/>
                  </a:lnTo>
                  <a:lnTo>
                    <a:pt x="10774" y="21582"/>
                  </a:lnTo>
                  <a:lnTo>
                    <a:pt x="11063" y="21512"/>
                  </a:lnTo>
                  <a:lnTo>
                    <a:pt x="11406" y="21459"/>
                  </a:lnTo>
                  <a:lnTo>
                    <a:pt x="11959" y="21319"/>
                  </a:lnTo>
                  <a:lnTo>
                    <a:pt x="12249" y="21213"/>
                  </a:lnTo>
                  <a:lnTo>
                    <a:pt x="12565" y="21090"/>
                  </a:lnTo>
                  <a:lnTo>
                    <a:pt x="12802" y="20949"/>
                  </a:lnTo>
                  <a:lnTo>
                    <a:pt x="13065" y="20773"/>
                  </a:lnTo>
                  <a:lnTo>
                    <a:pt x="13487" y="20439"/>
                  </a:lnTo>
                  <a:lnTo>
                    <a:pt x="13829" y="20070"/>
                  </a:lnTo>
                  <a:lnTo>
                    <a:pt x="14040" y="19841"/>
                  </a:lnTo>
                  <a:lnTo>
                    <a:pt x="14224" y="19595"/>
                  </a:lnTo>
                  <a:lnTo>
                    <a:pt x="14514" y="19085"/>
                  </a:lnTo>
                  <a:lnTo>
                    <a:pt x="14883" y="18575"/>
                  </a:lnTo>
                  <a:lnTo>
                    <a:pt x="15094" y="18346"/>
                  </a:lnTo>
                  <a:lnTo>
                    <a:pt x="15357" y="18152"/>
                  </a:lnTo>
                  <a:lnTo>
                    <a:pt x="15568" y="17977"/>
                  </a:lnTo>
                  <a:lnTo>
                    <a:pt x="15831" y="17853"/>
                  </a:lnTo>
                  <a:lnTo>
                    <a:pt x="16121" y="17748"/>
                  </a:lnTo>
                  <a:lnTo>
                    <a:pt x="16411" y="17660"/>
                  </a:lnTo>
                  <a:lnTo>
                    <a:pt x="17017" y="17519"/>
                  </a:lnTo>
                  <a:lnTo>
                    <a:pt x="17649" y="17414"/>
                  </a:lnTo>
                  <a:lnTo>
                    <a:pt x="18202" y="17291"/>
                  </a:lnTo>
                  <a:lnTo>
                    <a:pt x="18465" y="17203"/>
                  </a:lnTo>
                  <a:lnTo>
                    <a:pt x="18676" y="17150"/>
                  </a:lnTo>
                  <a:lnTo>
                    <a:pt x="18887" y="17044"/>
                  </a:lnTo>
                  <a:lnTo>
                    <a:pt x="19045" y="16921"/>
                  </a:lnTo>
                  <a:lnTo>
                    <a:pt x="19440" y="16640"/>
                  </a:lnTo>
                  <a:lnTo>
                    <a:pt x="20125" y="15989"/>
                  </a:lnTo>
                  <a:lnTo>
                    <a:pt x="20415" y="15655"/>
                  </a:lnTo>
                  <a:lnTo>
                    <a:pt x="20678" y="15303"/>
                  </a:lnTo>
                  <a:lnTo>
                    <a:pt x="20915" y="14969"/>
                  </a:lnTo>
                  <a:lnTo>
                    <a:pt x="21100" y="14599"/>
                  </a:lnTo>
                  <a:lnTo>
                    <a:pt x="21231" y="14230"/>
                  </a:lnTo>
                  <a:lnTo>
                    <a:pt x="21310" y="13861"/>
                  </a:lnTo>
                  <a:lnTo>
                    <a:pt x="21389" y="12893"/>
                  </a:lnTo>
                  <a:lnTo>
                    <a:pt x="21468" y="11943"/>
                  </a:lnTo>
                  <a:lnTo>
                    <a:pt x="21521" y="10008"/>
                  </a:lnTo>
                  <a:lnTo>
                    <a:pt x="21600" y="8619"/>
                  </a:lnTo>
                  <a:lnTo>
                    <a:pt x="21600" y="7933"/>
                  </a:lnTo>
                  <a:lnTo>
                    <a:pt x="21574" y="7264"/>
                  </a:lnTo>
                  <a:lnTo>
                    <a:pt x="21468" y="6614"/>
                  </a:lnTo>
                  <a:lnTo>
                    <a:pt x="21337" y="5980"/>
                  </a:lnTo>
                  <a:lnTo>
                    <a:pt x="21020" y="4679"/>
                  </a:lnTo>
                  <a:lnTo>
                    <a:pt x="20704" y="4063"/>
                  </a:lnTo>
                  <a:lnTo>
                    <a:pt x="20415" y="3430"/>
                  </a:lnTo>
                  <a:lnTo>
                    <a:pt x="20072" y="2832"/>
                  </a:lnTo>
                  <a:lnTo>
                    <a:pt x="19598" y="2234"/>
                  </a:lnTo>
                  <a:lnTo>
                    <a:pt x="19387" y="1988"/>
                  </a:lnTo>
                  <a:lnTo>
                    <a:pt x="19150" y="1706"/>
                  </a:lnTo>
                  <a:lnTo>
                    <a:pt x="18834" y="1442"/>
                  </a:lnTo>
                  <a:lnTo>
                    <a:pt x="18544" y="1214"/>
                  </a:lnTo>
                  <a:lnTo>
                    <a:pt x="18202" y="1003"/>
                  </a:lnTo>
                  <a:lnTo>
                    <a:pt x="17833" y="792"/>
                  </a:lnTo>
                  <a:lnTo>
                    <a:pt x="17438" y="598"/>
                  </a:lnTo>
                  <a:lnTo>
                    <a:pt x="17017" y="422"/>
                  </a:lnTo>
                  <a:lnTo>
                    <a:pt x="16727" y="334"/>
                  </a:lnTo>
                  <a:lnTo>
                    <a:pt x="16411" y="264"/>
                  </a:lnTo>
                  <a:lnTo>
                    <a:pt x="15146" y="88"/>
                  </a:lnTo>
                  <a:lnTo>
                    <a:pt x="11827" y="88"/>
                  </a:lnTo>
                  <a:lnTo>
                    <a:pt x="10089" y="53"/>
                  </a:lnTo>
                  <a:lnTo>
                    <a:pt x="8429" y="0"/>
                  </a:lnTo>
                  <a:lnTo>
                    <a:pt x="7586" y="35"/>
                  </a:lnTo>
                  <a:lnTo>
                    <a:pt x="6743" y="53"/>
                  </a:lnTo>
                  <a:lnTo>
                    <a:pt x="5900" y="141"/>
                  </a:lnTo>
                  <a:lnTo>
                    <a:pt x="5084" y="281"/>
                  </a:lnTo>
                  <a:lnTo>
                    <a:pt x="4531" y="405"/>
                  </a:lnTo>
                  <a:lnTo>
                    <a:pt x="3978" y="545"/>
                  </a:lnTo>
                  <a:lnTo>
                    <a:pt x="3477" y="704"/>
                  </a:lnTo>
                  <a:lnTo>
                    <a:pt x="2950" y="879"/>
                  </a:lnTo>
                  <a:lnTo>
                    <a:pt x="2529" y="1073"/>
                  </a:lnTo>
                  <a:lnTo>
                    <a:pt x="2107" y="1337"/>
                  </a:lnTo>
                  <a:lnTo>
                    <a:pt x="1765" y="1618"/>
                  </a:lnTo>
                  <a:lnTo>
                    <a:pt x="1475" y="1952"/>
                  </a:lnTo>
                  <a:lnTo>
                    <a:pt x="1264" y="2304"/>
                  </a:lnTo>
                  <a:lnTo>
                    <a:pt x="1054" y="2638"/>
                  </a:lnTo>
                  <a:lnTo>
                    <a:pt x="659" y="3377"/>
                  </a:lnTo>
                  <a:lnTo>
                    <a:pt x="421" y="4116"/>
                  </a:lnTo>
                  <a:lnTo>
                    <a:pt x="237" y="4872"/>
                  </a:lnTo>
                  <a:lnTo>
                    <a:pt x="211" y="5048"/>
                  </a:lnTo>
                  <a:lnTo>
                    <a:pt x="211" y="5242"/>
                  </a:lnTo>
                  <a:lnTo>
                    <a:pt x="237" y="5330"/>
                  </a:lnTo>
                  <a:lnTo>
                    <a:pt x="237" y="5365"/>
                  </a:lnTo>
                  <a:lnTo>
                    <a:pt x="237" y="533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84" name="Freeform 46"/>
            <p:cNvSpPr/>
            <p:nvPr/>
          </p:nvSpPr>
          <p:spPr>
            <a:xfrm>
              <a:off x="36000" y="91440"/>
              <a:ext cx="192240" cy="1537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874" y="214"/>
                  </a:moveTo>
                  <a:lnTo>
                    <a:pt x="4952" y="321"/>
                  </a:lnTo>
                  <a:lnTo>
                    <a:pt x="3877" y="428"/>
                  </a:lnTo>
                  <a:lnTo>
                    <a:pt x="2834" y="677"/>
                  </a:lnTo>
                  <a:lnTo>
                    <a:pt x="2313" y="784"/>
                  </a:lnTo>
                  <a:lnTo>
                    <a:pt x="1824" y="1034"/>
                  </a:lnTo>
                  <a:lnTo>
                    <a:pt x="1401" y="1248"/>
                  </a:lnTo>
                  <a:lnTo>
                    <a:pt x="1043" y="1533"/>
                  </a:lnTo>
                  <a:lnTo>
                    <a:pt x="684" y="1889"/>
                  </a:lnTo>
                  <a:lnTo>
                    <a:pt x="456" y="2281"/>
                  </a:lnTo>
                  <a:lnTo>
                    <a:pt x="261" y="2745"/>
                  </a:lnTo>
                  <a:lnTo>
                    <a:pt x="163" y="3315"/>
                  </a:lnTo>
                  <a:lnTo>
                    <a:pt x="98" y="4705"/>
                  </a:lnTo>
                  <a:lnTo>
                    <a:pt x="65" y="6131"/>
                  </a:lnTo>
                  <a:lnTo>
                    <a:pt x="0" y="7628"/>
                  </a:lnTo>
                  <a:lnTo>
                    <a:pt x="0" y="9160"/>
                  </a:lnTo>
                  <a:lnTo>
                    <a:pt x="98" y="12154"/>
                  </a:lnTo>
                  <a:lnTo>
                    <a:pt x="195" y="15042"/>
                  </a:lnTo>
                  <a:lnTo>
                    <a:pt x="261" y="17216"/>
                  </a:lnTo>
                  <a:lnTo>
                    <a:pt x="358" y="18321"/>
                  </a:lnTo>
                  <a:lnTo>
                    <a:pt x="424" y="18784"/>
                  </a:lnTo>
                  <a:lnTo>
                    <a:pt x="521" y="19212"/>
                  </a:lnTo>
                  <a:lnTo>
                    <a:pt x="619" y="19675"/>
                  </a:lnTo>
                  <a:lnTo>
                    <a:pt x="847" y="20103"/>
                  </a:lnTo>
                  <a:lnTo>
                    <a:pt x="1043" y="20424"/>
                  </a:lnTo>
                  <a:lnTo>
                    <a:pt x="1368" y="20709"/>
                  </a:lnTo>
                  <a:lnTo>
                    <a:pt x="1727" y="20958"/>
                  </a:lnTo>
                  <a:lnTo>
                    <a:pt x="2150" y="21137"/>
                  </a:lnTo>
                  <a:lnTo>
                    <a:pt x="2639" y="21244"/>
                  </a:lnTo>
                  <a:lnTo>
                    <a:pt x="3258" y="21279"/>
                  </a:lnTo>
                  <a:lnTo>
                    <a:pt x="4040" y="21279"/>
                  </a:lnTo>
                  <a:lnTo>
                    <a:pt x="4887" y="21350"/>
                  </a:lnTo>
                  <a:lnTo>
                    <a:pt x="6451" y="21457"/>
                  </a:lnTo>
                  <a:lnTo>
                    <a:pt x="8080" y="21600"/>
                  </a:lnTo>
                  <a:lnTo>
                    <a:pt x="8862" y="21600"/>
                  </a:lnTo>
                  <a:lnTo>
                    <a:pt x="9709" y="21529"/>
                  </a:lnTo>
                  <a:lnTo>
                    <a:pt x="14595" y="21065"/>
                  </a:lnTo>
                  <a:lnTo>
                    <a:pt x="19222" y="20709"/>
                  </a:lnTo>
                  <a:lnTo>
                    <a:pt x="19580" y="20673"/>
                  </a:lnTo>
                  <a:lnTo>
                    <a:pt x="19906" y="20495"/>
                  </a:lnTo>
                  <a:lnTo>
                    <a:pt x="20167" y="20317"/>
                  </a:lnTo>
                  <a:lnTo>
                    <a:pt x="20427" y="20103"/>
                  </a:lnTo>
                  <a:lnTo>
                    <a:pt x="20655" y="19818"/>
                  </a:lnTo>
                  <a:lnTo>
                    <a:pt x="20786" y="19461"/>
                  </a:lnTo>
                  <a:lnTo>
                    <a:pt x="21111" y="18784"/>
                  </a:lnTo>
                  <a:lnTo>
                    <a:pt x="21209" y="18356"/>
                  </a:lnTo>
                  <a:lnTo>
                    <a:pt x="21274" y="17964"/>
                  </a:lnTo>
                  <a:lnTo>
                    <a:pt x="21307" y="17002"/>
                  </a:lnTo>
                  <a:lnTo>
                    <a:pt x="21274" y="16004"/>
                  </a:lnTo>
                  <a:lnTo>
                    <a:pt x="21274" y="15149"/>
                  </a:lnTo>
                  <a:lnTo>
                    <a:pt x="21470" y="11549"/>
                  </a:lnTo>
                  <a:lnTo>
                    <a:pt x="21600" y="9446"/>
                  </a:lnTo>
                  <a:lnTo>
                    <a:pt x="21600" y="7699"/>
                  </a:lnTo>
                  <a:lnTo>
                    <a:pt x="21535" y="6059"/>
                  </a:lnTo>
                  <a:lnTo>
                    <a:pt x="21372" y="4741"/>
                  </a:lnTo>
                  <a:lnTo>
                    <a:pt x="21274" y="4135"/>
                  </a:lnTo>
                  <a:lnTo>
                    <a:pt x="21176" y="3600"/>
                  </a:lnTo>
                  <a:lnTo>
                    <a:pt x="20948" y="3101"/>
                  </a:lnTo>
                  <a:lnTo>
                    <a:pt x="20753" y="2638"/>
                  </a:lnTo>
                  <a:lnTo>
                    <a:pt x="20525" y="2210"/>
                  </a:lnTo>
                  <a:lnTo>
                    <a:pt x="20232" y="1818"/>
                  </a:lnTo>
                  <a:lnTo>
                    <a:pt x="19906" y="1533"/>
                  </a:lnTo>
                  <a:lnTo>
                    <a:pt x="19580" y="1176"/>
                  </a:lnTo>
                  <a:lnTo>
                    <a:pt x="18733" y="749"/>
                  </a:lnTo>
                  <a:lnTo>
                    <a:pt x="17690" y="392"/>
                  </a:lnTo>
                  <a:lnTo>
                    <a:pt x="17137" y="285"/>
                  </a:lnTo>
                  <a:lnTo>
                    <a:pt x="16485" y="143"/>
                  </a:lnTo>
                  <a:lnTo>
                    <a:pt x="15084" y="36"/>
                  </a:lnTo>
                  <a:lnTo>
                    <a:pt x="13390" y="0"/>
                  </a:lnTo>
                  <a:lnTo>
                    <a:pt x="11500" y="36"/>
                  </a:lnTo>
                  <a:lnTo>
                    <a:pt x="6874" y="214"/>
                  </a:lnTo>
                  <a:close/>
                </a:path>
              </a:pathLst>
            </a:custGeom>
            <a:solidFill>
              <a:srgbClr val="BFBFA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85" name="Freeform 47"/>
            <p:cNvSpPr/>
            <p:nvPr/>
          </p:nvSpPr>
          <p:spPr>
            <a:xfrm>
              <a:off x="36000" y="86400"/>
              <a:ext cx="192600" cy="163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908" y="336"/>
                  </a:moveTo>
                  <a:lnTo>
                    <a:pt x="5546" y="403"/>
                  </a:lnTo>
                  <a:lnTo>
                    <a:pt x="4184" y="504"/>
                  </a:lnTo>
                  <a:lnTo>
                    <a:pt x="2822" y="705"/>
                  </a:lnTo>
                  <a:lnTo>
                    <a:pt x="2141" y="941"/>
                  </a:lnTo>
                  <a:lnTo>
                    <a:pt x="1524" y="1243"/>
                  </a:lnTo>
                  <a:lnTo>
                    <a:pt x="1200" y="1411"/>
                  </a:lnTo>
                  <a:lnTo>
                    <a:pt x="941" y="1680"/>
                  </a:lnTo>
                  <a:lnTo>
                    <a:pt x="746" y="1915"/>
                  </a:lnTo>
                  <a:lnTo>
                    <a:pt x="584" y="2217"/>
                  </a:lnTo>
                  <a:lnTo>
                    <a:pt x="259" y="2889"/>
                  </a:lnTo>
                  <a:lnTo>
                    <a:pt x="130" y="3594"/>
                  </a:lnTo>
                  <a:lnTo>
                    <a:pt x="65" y="4333"/>
                  </a:lnTo>
                  <a:lnTo>
                    <a:pt x="0" y="5106"/>
                  </a:lnTo>
                  <a:lnTo>
                    <a:pt x="0" y="8667"/>
                  </a:lnTo>
                  <a:lnTo>
                    <a:pt x="65" y="10884"/>
                  </a:lnTo>
                  <a:lnTo>
                    <a:pt x="259" y="15285"/>
                  </a:lnTo>
                  <a:lnTo>
                    <a:pt x="259" y="17938"/>
                  </a:lnTo>
                  <a:lnTo>
                    <a:pt x="389" y="18577"/>
                  </a:lnTo>
                  <a:lnTo>
                    <a:pt x="486" y="19215"/>
                  </a:lnTo>
                  <a:lnTo>
                    <a:pt x="681" y="19820"/>
                  </a:lnTo>
                  <a:lnTo>
                    <a:pt x="1005" y="20357"/>
                  </a:lnTo>
                  <a:lnTo>
                    <a:pt x="1200" y="20626"/>
                  </a:lnTo>
                  <a:lnTo>
                    <a:pt x="1459" y="20861"/>
                  </a:lnTo>
                  <a:lnTo>
                    <a:pt x="1751" y="21029"/>
                  </a:lnTo>
                  <a:lnTo>
                    <a:pt x="2043" y="21130"/>
                  </a:lnTo>
                  <a:lnTo>
                    <a:pt x="2368" y="21230"/>
                  </a:lnTo>
                  <a:lnTo>
                    <a:pt x="2692" y="21298"/>
                  </a:lnTo>
                  <a:lnTo>
                    <a:pt x="3308" y="21331"/>
                  </a:lnTo>
                  <a:lnTo>
                    <a:pt x="4508" y="21398"/>
                  </a:lnTo>
                  <a:lnTo>
                    <a:pt x="5773" y="21432"/>
                  </a:lnTo>
                  <a:lnTo>
                    <a:pt x="6973" y="21566"/>
                  </a:lnTo>
                  <a:lnTo>
                    <a:pt x="8205" y="21600"/>
                  </a:lnTo>
                  <a:lnTo>
                    <a:pt x="9697" y="21600"/>
                  </a:lnTo>
                  <a:lnTo>
                    <a:pt x="11157" y="21432"/>
                  </a:lnTo>
                  <a:lnTo>
                    <a:pt x="14076" y="21163"/>
                  </a:lnTo>
                  <a:lnTo>
                    <a:pt x="19200" y="20794"/>
                  </a:lnTo>
                  <a:lnTo>
                    <a:pt x="19557" y="20727"/>
                  </a:lnTo>
                  <a:lnTo>
                    <a:pt x="19946" y="20626"/>
                  </a:lnTo>
                  <a:lnTo>
                    <a:pt x="20205" y="20424"/>
                  </a:lnTo>
                  <a:lnTo>
                    <a:pt x="20465" y="20189"/>
                  </a:lnTo>
                  <a:lnTo>
                    <a:pt x="20659" y="19920"/>
                  </a:lnTo>
                  <a:lnTo>
                    <a:pt x="20886" y="19618"/>
                  </a:lnTo>
                  <a:lnTo>
                    <a:pt x="20984" y="19282"/>
                  </a:lnTo>
                  <a:lnTo>
                    <a:pt x="21081" y="18913"/>
                  </a:lnTo>
                  <a:lnTo>
                    <a:pt x="21243" y="18140"/>
                  </a:lnTo>
                  <a:lnTo>
                    <a:pt x="21276" y="17334"/>
                  </a:lnTo>
                  <a:lnTo>
                    <a:pt x="21341" y="16561"/>
                  </a:lnTo>
                  <a:lnTo>
                    <a:pt x="21276" y="15923"/>
                  </a:lnTo>
                  <a:lnTo>
                    <a:pt x="21276" y="14747"/>
                  </a:lnTo>
                  <a:lnTo>
                    <a:pt x="21341" y="13538"/>
                  </a:lnTo>
                  <a:lnTo>
                    <a:pt x="21438" y="11153"/>
                  </a:lnTo>
                  <a:lnTo>
                    <a:pt x="21600" y="8768"/>
                  </a:lnTo>
                  <a:lnTo>
                    <a:pt x="21600" y="6383"/>
                  </a:lnTo>
                  <a:lnTo>
                    <a:pt x="21503" y="5207"/>
                  </a:lnTo>
                  <a:lnTo>
                    <a:pt x="21405" y="4602"/>
                  </a:lnTo>
                  <a:lnTo>
                    <a:pt x="21276" y="3998"/>
                  </a:lnTo>
                  <a:lnTo>
                    <a:pt x="21146" y="3426"/>
                  </a:lnTo>
                  <a:lnTo>
                    <a:pt x="20627" y="2351"/>
                  </a:lnTo>
                  <a:lnTo>
                    <a:pt x="20238" y="1848"/>
                  </a:lnTo>
                  <a:lnTo>
                    <a:pt x="19816" y="1411"/>
                  </a:lnTo>
                  <a:lnTo>
                    <a:pt x="19362" y="1075"/>
                  </a:lnTo>
                  <a:lnTo>
                    <a:pt x="18843" y="806"/>
                  </a:lnTo>
                  <a:lnTo>
                    <a:pt x="18259" y="605"/>
                  </a:lnTo>
                  <a:lnTo>
                    <a:pt x="17676" y="437"/>
                  </a:lnTo>
                  <a:lnTo>
                    <a:pt x="17124" y="336"/>
                  </a:lnTo>
                  <a:lnTo>
                    <a:pt x="15957" y="168"/>
                  </a:lnTo>
                  <a:lnTo>
                    <a:pt x="14822" y="67"/>
                  </a:lnTo>
                  <a:lnTo>
                    <a:pt x="13719" y="0"/>
                  </a:lnTo>
                  <a:lnTo>
                    <a:pt x="11416" y="67"/>
                  </a:lnTo>
                  <a:lnTo>
                    <a:pt x="9146" y="168"/>
                  </a:lnTo>
                  <a:lnTo>
                    <a:pt x="6908" y="336"/>
                  </a:lnTo>
                  <a:lnTo>
                    <a:pt x="6908" y="403"/>
                  </a:lnTo>
                  <a:lnTo>
                    <a:pt x="6876" y="504"/>
                  </a:lnTo>
                  <a:lnTo>
                    <a:pt x="6876" y="873"/>
                  </a:lnTo>
                  <a:lnTo>
                    <a:pt x="6908" y="1310"/>
                  </a:lnTo>
                  <a:lnTo>
                    <a:pt x="6908" y="1478"/>
                  </a:lnTo>
                  <a:lnTo>
                    <a:pt x="8335" y="1411"/>
                  </a:lnTo>
                  <a:lnTo>
                    <a:pt x="9730" y="1310"/>
                  </a:lnTo>
                  <a:lnTo>
                    <a:pt x="11157" y="1243"/>
                  </a:lnTo>
                  <a:lnTo>
                    <a:pt x="12551" y="1209"/>
                  </a:lnTo>
                  <a:lnTo>
                    <a:pt x="13978" y="1209"/>
                  </a:lnTo>
                  <a:lnTo>
                    <a:pt x="15373" y="1243"/>
                  </a:lnTo>
                  <a:lnTo>
                    <a:pt x="16800" y="1478"/>
                  </a:lnTo>
                  <a:lnTo>
                    <a:pt x="17481" y="1579"/>
                  </a:lnTo>
                  <a:lnTo>
                    <a:pt x="18097" y="1747"/>
                  </a:lnTo>
                  <a:lnTo>
                    <a:pt x="18584" y="1915"/>
                  </a:lnTo>
                  <a:lnTo>
                    <a:pt x="19005" y="2116"/>
                  </a:lnTo>
                  <a:lnTo>
                    <a:pt x="19362" y="2351"/>
                  </a:lnTo>
                  <a:lnTo>
                    <a:pt x="19654" y="2553"/>
                  </a:lnTo>
                  <a:lnTo>
                    <a:pt x="19978" y="2822"/>
                  </a:lnTo>
                  <a:lnTo>
                    <a:pt x="20238" y="3158"/>
                  </a:lnTo>
                  <a:lnTo>
                    <a:pt x="20497" y="3460"/>
                  </a:lnTo>
                  <a:lnTo>
                    <a:pt x="20659" y="3796"/>
                  </a:lnTo>
                  <a:lnTo>
                    <a:pt x="20886" y="4165"/>
                  </a:lnTo>
                  <a:lnTo>
                    <a:pt x="21016" y="4569"/>
                  </a:lnTo>
                  <a:lnTo>
                    <a:pt x="21243" y="5375"/>
                  </a:lnTo>
                  <a:lnTo>
                    <a:pt x="21405" y="6248"/>
                  </a:lnTo>
                  <a:lnTo>
                    <a:pt x="21503" y="7155"/>
                  </a:lnTo>
                  <a:lnTo>
                    <a:pt x="21503" y="9036"/>
                  </a:lnTo>
                  <a:lnTo>
                    <a:pt x="21438" y="10884"/>
                  </a:lnTo>
                  <a:lnTo>
                    <a:pt x="21178" y="14680"/>
                  </a:lnTo>
                  <a:lnTo>
                    <a:pt x="21178" y="16628"/>
                  </a:lnTo>
                  <a:lnTo>
                    <a:pt x="21146" y="17132"/>
                  </a:lnTo>
                  <a:lnTo>
                    <a:pt x="21016" y="17602"/>
                  </a:lnTo>
                  <a:lnTo>
                    <a:pt x="20919" y="18106"/>
                  </a:lnTo>
                  <a:lnTo>
                    <a:pt x="20724" y="18577"/>
                  </a:lnTo>
                  <a:lnTo>
                    <a:pt x="20465" y="18913"/>
                  </a:lnTo>
                  <a:lnTo>
                    <a:pt x="20238" y="19181"/>
                  </a:lnTo>
                  <a:lnTo>
                    <a:pt x="19946" y="19349"/>
                  </a:lnTo>
                  <a:lnTo>
                    <a:pt x="19297" y="19551"/>
                  </a:lnTo>
                  <a:lnTo>
                    <a:pt x="19005" y="19618"/>
                  </a:lnTo>
                  <a:lnTo>
                    <a:pt x="18259" y="19652"/>
                  </a:lnTo>
                  <a:lnTo>
                    <a:pt x="15114" y="19920"/>
                  </a:lnTo>
                  <a:lnTo>
                    <a:pt x="11935" y="20189"/>
                  </a:lnTo>
                  <a:lnTo>
                    <a:pt x="10314" y="20323"/>
                  </a:lnTo>
                  <a:lnTo>
                    <a:pt x="8757" y="20357"/>
                  </a:lnTo>
                  <a:lnTo>
                    <a:pt x="7168" y="20357"/>
                  </a:lnTo>
                  <a:lnTo>
                    <a:pt x="5546" y="20256"/>
                  </a:lnTo>
                  <a:lnTo>
                    <a:pt x="3924" y="20189"/>
                  </a:lnTo>
                  <a:lnTo>
                    <a:pt x="3146" y="20156"/>
                  </a:lnTo>
                  <a:lnTo>
                    <a:pt x="2432" y="19988"/>
                  </a:lnTo>
                  <a:lnTo>
                    <a:pt x="2043" y="19887"/>
                  </a:lnTo>
                  <a:lnTo>
                    <a:pt x="1459" y="19551"/>
                  </a:lnTo>
                  <a:lnTo>
                    <a:pt x="1200" y="19349"/>
                  </a:lnTo>
                  <a:lnTo>
                    <a:pt x="941" y="19013"/>
                  </a:lnTo>
                  <a:lnTo>
                    <a:pt x="746" y="18677"/>
                  </a:lnTo>
                  <a:lnTo>
                    <a:pt x="584" y="18241"/>
                  </a:lnTo>
                  <a:lnTo>
                    <a:pt x="486" y="17770"/>
                  </a:lnTo>
                  <a:lnTo>
                    <a:pt x="389" y="16964"/>
                  </a:lnTo>
                  <a:lnTo>
                    <a:pt x="389" y="16192"/>
                  </a:lnTo>
                  <a:lnTo>
                    <a:pt x="324" y="14579"/>
                  </a:lnTo>
                  <a:lnTo>
                    <a:pt x="162" y="9910"/>
                  </a:lnTo>
                  <a:lnTo>
                    <a:pt x="130" y="7525"/>
                  </a:lnTo>
                  <a:lnTo>
                    <a:pt x="227" y="5106"/>
                  </a:lnTo>
                  <a:lnTo>
                    <a:pt x="227" y="4669"/>
                  </a:lnTo>
                  <a:lnTo>
                    <a:pt x="422" y="3796"/>
                  </a:lnTo>
                  <a:lnTo>
                    <a:pt x="519" y="3426"/>
                  </a:lnTo>
                  <a:lnTo>
                    <a:pt x="746" y="3091"/>
                  </a:lnTo>
                  <a:lnTo>
                    <a:pt x="1005" y="2822"/>
                  </a:lnTo>
                  <a:lnTo>
                    <a:pt x="1330" y="2553"/>
                  </a:lnTo>
                  <a:lnTo>
                    <a:pt x="1751" y="2284"/>
                  </a:lnTo>
                  <a:lnTo>
                    <a:pt x="2303" y="2016"/>
                  </a:lnTo>
                  <a:lnTo>
                    <a:pt x="2951" y="1780"/>
                  </a:lnTo>
                  <a:lnTo>
                    <a:pt x="4314" y="1579"/>
                  </a:lnTo>
                  <a:lnTo>
                    <a:pt x="5611" y="1512"/>
                  </a:lnTo>
                  <a:lnTo>
                    <a:pt x="6908" y="1478"/>
                  </a:lnTo>
                  <a:lnTo>
                    <a:pt x="6973" y="1411"/>
                  </a:lnTo>
                  <a:lnTo>
                    <a:pt x="6973" y="1243"/>
                  </a:lnTo>
                  <a:lnTo>
                    <a:pt x="7005" y="873"/>
                  </a:lnTo>
                  <a:lnTo>
                    <a:pt x="6973" y="504"/>
                  </a:lnTo>
                  <a:lnTo>
                    <a:pt x="6908" y="33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86" name="Freeform 48"/>
            <p:cNvSpPr/>
            <p:nvPr/>
          </p:nvSpPr>
          <p:spPr>
            <a:xfrm>
              <a:off x="49680" y="228599"/>
              <a:ext cx="180360" cy="2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5" y="18876"/>
                  </a:moveTo>
                  <a:lnTo>
                    <a:pt x="1731" y="19459"/>
                  </a:lnTo>
                  <a:lnTo>
                    <a:pt x="3392" y="20043"/>
                  </a:lnTo>
                  <a:lnTo>
                    <a:pt x="5019" y="20822"/>
                  </a:lnTo>
                  <a:lnTo>
                    <a:pt x="6681" y="21600"/>
                  </a:lnTo>
                  <a:lnTo>
                    <a:pt x="9208" y="21600"/>
                  </a:lnTo>
                  <a:lnTo>
                    <a:pt x="11700" y="20432"/>
                  </a:lnTo>
                  <a:lnTo>
                    <a:pt x="17515" y="18292"/>
                  </a:lnTo>
                  <a:lnTo>
                    <a:pt x="19454" y="17319"/>
                  </a:lnTo>
                  <a:lnTo>
                    <a:pt x="19869" y="16930"/>
                  </a:lnTo>
                  <a:lnTo>
                    <a:pt x="20181" y="16346"/>
                  </a:lnTo>
                  <a:lnTo>
                    <a:pt x="20527" y="15178"/>
                  </a:lnTo>
                  <a:lnTo>
                    <a:pt x="20804" y="13816"/>
                  </a:lnTo>
                  <a:lnTo>
                    <a:pt x="21012" y="11870"/>
                  </a:lnTo>
                  <a:lnTo>
                    <a:pt x="21254" y="10314"/>
                  </a:lnTo>
                  <a:lnTo>
                    <a:pt x="21600" y="6227"/>
                  </a:lnTo>
                  <a:lnTo>
                    <a:pt x="21600" y="2919"/>
                  </a:lnTo>
                  <a:lnTo>
                    <a:pt x="21531" y="973"/>
                  </a:lnTo>
                  <a:lnTo>
                    <a:pt x="21531" y="0"/>
                  </a:lnTo>
                  <a:lnTo>
                    <a:pt x="21185" y="3892"/>
                  </a:lnTo>
                  <a:lnTo>
                    <a:pt x="20977" y="5449"/>
                  </a:lnTo>
                  <a:lnTo>
                    <a:pt x="20735" y="7005"/>
                  </a:lnTo>
                  <a:lnTo>
                    <a:pt x="20458" y="8173"/>
                  </a:lnTo>
                  <a:lnTo>
                    <a:pt x="20181" y="9535"/>
                  </a:lnTo>
                  <a:lnTo>
                    <a:pt x="19869" y="10119"/>
                  </a:lnTo>
                  <a:lnTo>
                    <a:pt x="19454" y="10314"/>
                  </a:lnTo>
                  <a:lnTo>
                    <a:pt x="17515" y="11092"/>
                  </a:lnTo>
                  <a:lnTo>
                    <a:pt x="11700" y="13622"/>
                  </a:lnTo>
                  <a:lnTo>
                    <a:pt x="9208" y="14789"/>
                  </a:lnTo>
                  <a:lnTo>
                    <a:pt x="7962" y="15178"/>
                  </a:lnTo>
                  <a:lnTo>
                    <a:pt x="6681" y="14789"/>
                  </a:lnTo>
                  <a:lnTo>
                    <a:pt x="5019" y="14205"/>
                  </a:lnTo>
                  <a:lnTo>
                    <a:pt x="3392" y="13622"/>
                  </a:lnTo>
                  <a:lnTo>
                    <a:pt x="1731" y="12649"/>
                  </a:lnTo>
                  <a:lnTo>
                    <a:pt x="35" y="12649"/>
                  </a:lnTo>
                  <a:lnTo>
                    <a:pt x="0" y="13622"/>
                  </a:lnTo>
                  <a:lnTo>
                    <a:pt x="0" y="17903"/>
                  </a:lnTo>
                  <a:lnTo>
                    <a:pt x="35" y="18876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87" name="Freeform 49"/>
            <p:cNvSpPr/>
            <p:nvPr/>
          </p:nvSpPr>
          <p:spPr>
            <a:xfrm>
              <a:off x="122889" y="287999"/>
              <a:ext cx="12701" cy="18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323" y="18206"/>
                  </a:moveTo>
                  <a:lnTo>
                    <a:pt x="10800" y="19749"/>
                  </a:lnTo>
                  <a:lnTo>
                    <a:pt x="19108" y="21600"/>
                  </a:lnTo>
                  <a:lnTo>
                    <a:pt x="20769" y="20366"/>
                  </a:lnTo>
                  <a:lnTo>
                    <a:pt x="20769" y="19131"/>
                  </a:lnTo>
                  <a:lnTo>
                    <a:pt x="21600" y="12343"/>
                  </a:lnTo>
                  <a:lnTo>
                    <a:pt x="20769" y="5863"/>
                  </a:lnTo>
                  <a:lnTo>
                    <a:pt x="20769" y="4320"/>
                  </a:lnTo>
                  <a:lnTo>
                    <a:pt x="19108" y="2777"/>
                  </a:lnTo>
                  <a:lnTo>
                    <a:pt x="10800" y="926"/>
                  </a:lnTo>
                  <a:lnTo>
                    <a:pt x="3323" y="0"/>
                  </a:lnTo>
                  <a:lnTo>
                    <a:pt x="1662" y="926"/>
                  </a:lnTo>
                  <a:lnTo>
                    <a:pt x="1662" y="4320"/>
                  </a:lnTo>
                  <a:lnTo>
                    <a:pt x="0" y="8949"/>
                  </a:lnTo>
                  <a:lnTo>
                    <a:pt x="1662" y="15737"/>
                  </a:lnTo>
                  <a:lnTo>
                    <a:pt x="1662" y="17897"/>
                  </a:lnTo>
                  <a:lnTo>
                    <a:pt x="3323" y="1820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88" name="Freeform 50"/>
            <p:cNvSpPr/>
            <p:nvPr/>
          </p:nvSpPr>
          <p:spPr>
            <a:xfrm>
              <a:off x="102959" y="282239"/>
              <a:ext cx="63001" cy="55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91" y="296"/>
                  </a:moveTo>
                  <a:lnTo>
                    <a:pt x="196" y="2959"/>
                  </a:lnTo>
                  <a:lnTo>
                    <a:pt x="0" y="6016"/>
                  </a:lnTo>
                  <a:lnTo>
                    <a:pt x="196" y="8975"/>
                  </a:lnTo>
                  <a:lnTo>
                    <a:pt x="196" y="10455"/>
                  </a:lnTo>
                  <a:lnTo>
                    <a:pt x="491" y="12033"/>
                  </a:lnTo>
                  <a:lnTo>
                    <a:pt x="884" y="13512"/>
                  </a:lnTo>
                  <a:lnTo>
                    <a:pt x="1767" y="16175"/>
                  </a:lnTo>
                  <a:lnTo>
                    <a:pt x="2553" y="17260"/>
                  </a:lnTo>
                  <a:lnTo>
                    <a:pt x="3338" y="18444"/>
                  </a:lnTo>
                  <a:lnTo>
                    <a:pt x="4320" y="19332"/>
                  </a:lnTo>
                  <a:lnTo>
                    <a:pt x="5596" y="20318"/>
                  </a:lnTo>
                  <a:lnTo>
                    <a:pt x="6873" y="20910"/>
                  </a:lnTo>
                  <a:lnTo>
                    <a:pt x="8444" y="21403"/>
                  </a:lnTo>
                  <a:lnTo>
                    <a:pt x="9818" y="21600"/>
                  </a:lnTo>
                  <a:lnTo>
                    <a:pt x="11291" y="21403"/>
                  </a:lnTo>
                  <a:lnTo>
                    <a:pt x="12567" y="21107"/>
                  </a:lnTo>
                  <a:lnTo>
                    <a:pt x="13647" y="20515"/>
                  </a:lnTo>
                  <a:lnTo>
                    <a:pt x="14924" y="19627"/>
                  </a:lnTo>
                  <a:lnTo>
                    <a:pt x="15905" y="18838"/>
                  </a:lnTo>
                  <a:lnTo>
                    <a:pt x="16789" y="17753"/>
                  </a:lnTo>
                  <a:lnTo>
                    <a:pt x="17771" y="16471"/>
                  </a:lnTo>
                  <a:lnTo>
                    <a:pt x="18556" y="15189"/>
                  </a:lnTo>
                  <a:lnTo>
                    <a:pt x="19244" y="13907"/>
                  </a:lnTo>
                  <a:lnTo>
                    <a:pt x="19833" y="12526"/>
                  </a:lnTo>
                  <a:lnTo>
                    <a:pt x="20815" y="9863"/>
                  </a:lnTo>
                  <a:lnTo>
                    <a:pt x="21404" y="7299"/>
                  </a:lnTo>
                  <a:lnTo>
                    <a:pt x="21600" y="6312"/>
                  </a:lnTo>
                  <a:lnTo>
                    <a:pt x="21600" y="3156"/>
                  </a:lnTo>
                  <a:lnTo>
                    <a:pt x="21404" y="2170"/>
                  </a:lnTo>
                  <a:lnTo>
                    <a:pt x="21305" y="1874"/>
                  </a:lnTo>
                  <a:lnTo>
                    <a:pt x="21109" y="2170"/>
                  </a:lnTo>
                  <a:lnTo>
                    <a:pt x="20618" y="4241"/>
                  </a:lnTo>
                  <a:lnTo>
                    <a:pt x="19833" y="6510"/>
                  </a:lnTo>
                  <a:lnTo>
                    <a:pt x="19047" y="8679"/>
                  </a:lnTo>
                  <a:lnTo>
                    <a:pt x="17771" y="10652"/>
                  </a:lnTo>
                  <a:lnTo>
                    <a:pt x="17182" y="11540"/>
                  </a:lnTo>
                  <a:lnTo>
                    <a:pt x="16396" y="12329"/>
                  </a:lnTo>
                  <a:lnTo>
                    <a:pt x="15513" y="13118"/>
                  </a:lnTo>
                  <a:lnTo>
                    <a:pt x="14727" y="13808"/>
                  </a:lnTo>
                  <a:lnTo>
                    <a:pt x="13844" y="14301"/>
                  </a:lnTo>
                  <a:lnTo>
                    <a:pt x="12665" y="14696"/>
                  </a:lnTo>
                  <a:lnTo>
                    <a:pt x="11585" y="15189"/>
                  </a:lnTo>
                  <a:lnTo>
                    <a:pt x="10505" y="15386"/>
                  </a:lnTo>
                  <a:lnTo>
                    <a:pt x="8640" y="15386"/>
                  </a:lnTo>
                  <a:lnTo>
                    <a:pt x="7658" y="15189"/>
                  </a:lnTo>
                  <a:lnTo>
                    <a:pt x="6676" y="14893"/>
                  </a:lnTo>
                  <a:lnTo>
                    <a:pt x="5891" y="14400"/>
                  </a:lnTo>
                  <a:lnTo>
                    <a:pt x="4909" y="13907"/>
                  </a:lnTo>
                  <a:lnTo>
                    <a:pt x="4124" y="13315"/>
                  </a:lnTo>
                  <a:lnTo>
                    <a:pt x="3535" y="12526"/>
                  </a:lnTo>
                  <a:lnTo>
                    <a:pt x="2945" y="11836"/>
                  </a:lnTo>
                  <a:lnTo>
                    <a:pt x="2258" y="11047"/>
                  </a:lnTo>
                  <a:lnTo>
                    <a:pt x="1767" y="10159"/>
                  </a:lnTo>
                  <a:lnTo>
                    <a:pt x="1276" y="9370"/>
                  </a:lnTo>
                  <a:lnTo>
                    <a:pt x="982" y="8384"/>
                  </a:lnTo>
                  <a:lnTo>
                    <a:pt x="884" y="7397"/>
                  </a:lnTo>
                  <a:lnTo>
                    <a:pt x="884" y="5523"/>
                  </a:lnTo>
                  <a:lnTo>
                    <a:pt x="982" y="3452"/>
                  </a:lnTo>
                  <a:lnTo>
                    <a:pt x="982" y="1381"/>
                  </a:lnTo>
                  <a:lnTo>
                    <a:pt x="884" y="296"/>
                  </a:lnTo>
                  <a:lnTo>
                    <a:pt x="687" y="0"/>
                  </a:lnTo>
                  <a:lnTo>
                    <a:pt x="491" y="29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89" name="Freeform 51"/>
            <p:cNvSpPr/>
            <p:nvPr/>
          </p:nvSpPr>
          <p:spPr>
            <a:xfrm>
              <a:off x="113399" y="255599"/>
              <a:ext cx="50761" cy="35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14" y="20674"/>
                  </a:moveTo>
                  <a:lnTo>
                    <a:pt x="1595" y="18977"/>
                  </a:lnTo>
                  <a:lnTo>
                    <a:pt x="2577" y="16971"/>
                  </a:lnTo>
                  <a:lnTo>
                    <a:pt x="3805" y="15274"/>
                  </a:lnTo>
                  <a:lnTo>
                    <a:pt x="5155" y="13731"/>
                  </a:lnTo>
                  <a:lnTo>
                    <a:pt x="6627" y="12189"/>
                  </a:lnTo>
                  <a:lnTo>
                    <a:pt x="8100" y="10954"/>
                  </a:lnTo>
                  <a:lnTo>
                    <a:pt x="9941" y="10183"/>
                  </a:lnTo>
                  <a:lnTo>
                    <a:pt x="11659" y="9411"/>
                  </a:lnTo>
                  <a:lnTo>
                    <a:pt x="13745" y="9411"/>
                  </a:lnTo>
                  <a:lnTo>
                    <a:pt x="14727" y="9720"/>
                  </a:lnTo>
                  <a:lnTo>
                    <a:pt x="15464" y="10029"/>
                  </a:lnTo>
                  <a:lnTo>
                    <a:pt x="16323" y="10491"/>
                  </a:lnTo>
                  <a:lnTo>
                    <a:pt x="16814" y="10954"/>
                  </a:lnTo>
                  <a:lnTo>
                    <a:pt x="18286" y="12497"/>
                  </a:lnTo>
                  <a:lnTo>
                    <a:pt x="19268" y="14503"/>
                  </a:lnTo>
                  <a:lnTo>
                    <a:pt x="20005" y="16509"/>
                  </a:lnTo>
                  <a:lnTo>
                    <a:pt x="20618" y="18669"/>
                  </a:lnTo>
                  <a:lnTo>
                    <a:pt x="20986" y="20983"/>
                  </a:lnTo>
                  <a:lnTo>
                    <a:pt x="20986" y="21446"/>
                  </a:lnTo>
                  <a:lnTo>
                    <a:pt x="21232" y="21600"/>
                  </a:lnTo>
                  <a:lnTo>
                    <a:pt x="21232" y="20983"/>
                  </a:lnTo>
                  <a:lnTo>
                    <a:pt x="21355" y="19440"/>
                  </a:lnTo>
                  <a:lnTo>
                    <a:pt x="21600" y="16200"/>
                  </a:lnTo>
                  <a:lnTo>
                    <a:pt x="21355" y="12960"/>
                  </a:lnTo>
                  <a:lnTo>
                    <a:pt x="20986" y="10491"/>
                  </a:lnTo>
                  <a:lnTo>
                    <a:pt x="20373" y="8177"/>
                  </a:lnTo>
                  <a:lnTo>
                    <a:pt x="19636" y="6017"/>
                  </a:lnTo>
                  <a:lnTo>
                    <a:pt x="18777" y="4011"/>
                  </a:lnTo>
                  <a:lnTo>
                    <a:pt x="17673" y="2314"/>
                  </a:lnTo>
                  <a:lnTo>
                    <a:pt x="16077" y="1080"/>
                  </a:lnTo>
                  <a:lnTo>
                    <a:pt x="15218" y="463"/>
                  </a:lnTo>
                  <a:lnTo>
                    <a:pt x="14482" y="309"/>
                  </a:lnTo>
                  <a:lnTo>
                    <a:pt x="13500" y="0"/>
                  </a:lnTo>
                  <a:lnTo>
                    <a:pt x="12273" y="0"/>
                  </a:lnTo>
                  <a:lnTo>
                    <a:pt x="10309" y="463"/>
                  </a:lnTo>
                  <a:lnTo>
                    <a:pt x="8591" y="1234"/>
                  </a:lnTo>
                  <a:lnTo>
                    <a:pt x="6995" y="2469"/>
                  </a:lnTo>
                  <a:lnTo>
                    <a:pt x="5400" y="4011"/>
                  </a:lnTo>
                  <a:lnTo>
                    <a:pt x="3805" y="5709"/>
                  </a:lnTo>
                  <a:lnTo>
                    <a:pt x="2577" y="7714"/>
                  </a:lnTo>
                  <a:lnTo>
                    <a:pt x="1473" y="9720"/>
                  </a:lnTo>
                  <a:lnTo>
                    <a:pt x="491" y="11726"/>
                  </a:lnTo>
                  <a:lnTo>
                    <a:pt x="0" y="12960"/>
                  </a:lnTo>
                  <a:lnTo>
                    <a:pt x="0" y="17434"/>
                  </a:lnTo>
                  <a:lnTo>
                    <a:pt x="245" y="19440"/>
                  </a:lnTo>
                  <a:lnTo>
                    <a:pt x="491" y="20366"/>
                  </a:lnTo>
                  <a:lnTo>
                    <a:pt x="491" y="20674"/>
                  </a:lnTo>
                  <a:lnTo>
                    <a:pt x="614" y="20674"/>
                  </a:lnTo>
                  <a:close/>
                </a:path>
              </a:pathLst>
            </a:custGeom>
            <a:solidFill>
              <a:srgbClr val="BFD2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90" name="Freeform 52"/>
            <p:cNvSpPr/>
            <p:nvPr/>
          </p:nvSpPr>
          <p:spPr>
            <a:xfrm>
              <a:off x="114479" y="274319"/>
              <a:ext cx="45721" cy="40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770" y="20250"/>
                  </a:moveTo>
                  <a:lnTo>
                    <a:pt x="11070" y="21060"/>
                  </a:lnTo>
                  <a:lnTo>
                    <a:pt x="8910" y="21600"/>
                  </a:lnTo>
                  <a:lnTo>
                    <a:pt x="6750" y="21330"/>
                  </a:lnTo>
                  <a:lnTo>
                    <a:pt x="4995" y="21060"/>
                  </a:lnTo>
                  <a:lnTo>
                    <a:pt x="3510" y="20250"/>
                  </a:lnTo>
                  <a:lnTo>
                    <a:pt x="2160" y="19305"/>
                  </a:lnTo>
                  <a:lnTo>
                    <a:pt x="1350" y="18090"/>
                  </a:lnTo>
                  <a:lnTo>
                    <a:pt x="405" y="16740"/>
                  </a:lnTo>
                  <a:lnTo>
                    <a:pt x="0" y="15255"/>
                  </a:lnTo>
                  <a:lnTo>
                    <a:pt x="0" y="11745"/>
                  </a:lnTo>
                  <a:lnTo>
                    <a:pt x="1350" y="8235"/>
                  </a:lnTo>
                  <a:lnTo>
                    <a:pt x="2430" y="6750"/>
                  </a:lnTo>
                  <a:lnTo>
                    <a:pt x="3915" y="4995"/>
                  </a:lnTo>
                  <a:lnTo>
                    <a:pt x="5670" y="3645"/>
                  </a:lnTo>
                  <a:lnTo>
                    <a:pt x="7425" y="2430"/>
                  </a:lnTo>
                  <a:lnTo>
                    <a:pt x="8910" y="1485"/>
                  </a:lnTo>
                  <a:lnTo>
                    <a:pt x="10665" y="810"/>
                  </a:lnTo>
                  <a:lnTo>
                    <a:pt x="12150" y="405"/>
                  </a:lnTo>
                  <a:lnTo>
                    <a:pt x="13500" y="0"/>
                  </a:lnTo>
                  <a:lnTo>
                    <a:pt x="14850" y="0"/>
                  </a:lnTo>
                  <a:lnTo>
                    <a:pt x="15930" y="270"/>
                  </a:lnTo>
                  <a:lnTo>
                    <a:pt x="17010" y="405"/>
                  </a:lnTo>
                  <a:lnTo>
                    <a:pt x="17820" y="810"/>
                  </a:lnTo>
                  <a:lnTo>
                    <a:pt x="18765" y="1485"/>
                  </a:lnTo>
                  <a:lnTo>
                    <a:pt x="19575" y="2160"/>
                  </a:lnTo>
                  <a:lnTo>
                    <a:pt x="20250" y="3105"/>
                  </a:lnTo>
                  <a:lnTo>
                    <a:pt x="20655" y="3915"/>
                  </a:lnTo>
                  <a:lnTo>
                    <a:pt x="21195" y="4725"/>
                  </a:lnTo>
                  <a:lnTo>
                    <a:pt x="21600" y="7020"/>
                  </a:lnTo>
                  <a:lnTo>
                    <a:pt x="21600" y="9180"/>
                  </a:lnTo>
                  <a:lnTo>
                    <a:pt x="21195" y="11475"/>
                  </a:lnTo>
                  <a:lnTo>
                    <a:pt x="20250" y="13500"/>
                  </a:lnTo>
                  <a:lnTo>
                    <a:pt x="19575" y="14580"/>
                  </a:lnTo>
                  <a:lnTo>
                    <a:pt x="18900" y="15390"/>
                  </a:lnTo>
                  <a:lnTo>
                    <a:pt x="17820" y="16335"/>
                  </a:lnTo>
                  <a:lnTo>
                    <a:pt x="17010" y="17010"/>
                  </a:lnTo>
                  <a:lnTo>
                    <a:pt x="15930" y="17685"/>
                  </a:lnTo>
                  <a:lnTo>
                    <a:pt x="14580" y="18090"/>
                  </a:lnTo>
                  <a:lnTo>
                    <a:pt x="13095" y="18495"/>
                  </a:lnTo>
                  <a:lnTo>
                    <a:pt x="9990" y="18495"/>
                  </a:lnTo>
                  <a:lnTo>
                    <a:pt x="8235" y="18225"/>
                  </a:lnTo>
                  <a:lnTo>
                    <a:pt x="13770" y="20250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91" name="Freeform 53"/>
            <p:cNvSpPr/>
            <p:nvPr/>
          </p:nvSpPr>
          <p:spPr>
            <a:xfrm>
              <a:off x="201189" y="326879"/>
              <a:ext cx="12701" cy="154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757" y="18277"/>
                  </a:moveTo>
                  <a:lnTo>
                    <a:pt x="12209" y="19274"/>
                  </a:lnTo>
                  <a:lnTo>
                    <a:pt x="18783" y="21600"/>
                  </a:lnTo>
                  <a:lnTo>
                    <a:pt x="19722" y="19938"/>
                  </a:lnTo>
                  <a:lnTo>
                    <a:pt x="21600" y="18609"/>
                  </a:lnTo>
                  <a:lnTo>
                    <a:pt x="21600" y="5982"/>
                  </a:lnTo>
                  <a:lnTo>
                    <a:pt x="19722" y="4320"/>
                  </a:lnTo>
                  <a:lnTo>
                    <a:pt x="18783" y="3323"/>
                  </a:lnTo>
                  <a:lnTo>
                    <a:pt x="15026" y="1662"/>
                  </a:lnTo>
                  <a:lnTo>
                    <a:pt x="12209" y="997"/>
                  </a:lnTo>
                  <a:lnTo>
                    <a:pt x="3757" y="0"/>
                  </a:lnTo>
                  <a:lnTo>
                    <a:pt x="1878" y="997"/>
                  </a:lnTo>
                  <a:lnTo>
                    <a:pt x="0" y="4320"/>
                  </a:lnTo>
                  <a:lnTo>
                    <a:pt x="0" y="8972"/>
                  </a:lnTo>
                  <a:lnTo>
                    <a:pt x="1878" y="15618"/>
                  </a:lnTo>
                  <a:lnTo>
                    <a:pt x="1878" y="17612"/>
                  </a:lnTo>
                  <a:lnTo>
                    <a:pt x="3757" y="18277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92" name="Freeform 54"/>
            <p:cNvSpPr/>
            <p:nvPr/>
          </p:nvSpPr>
          <p:spPr>
            <a:xfrm>
              <a:off x="183599" y="321839"/>
              <a:ext cx="57241" cy="49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34" y="445"/>
                  </a:moveTo>
                  <a:lnTo>
                    <a:pt x="217" y="3118"/>
                  </a:lnTo>
                  <a:lnTo>
                    <a:pt x="0" y="6012"/>
                  </a:lnTo>
                  <a:lnTo>
                    <a:pt x="0" y="9019"/>
                  </a:lnTo>
                  <a:lnTo>
                    <a:pt x="434" y="11913"/>
                  </a:lnTo>
                  <a:lnTo>
                    <a:pt x="760" y="13361"/>
                  </a:lnTo>
                  <a:lnTo>
                    <a:pt x="1085" y="14697"/>
                  </a:lnTo>
                  <a:lnTo>
                    <a:pt x="1628" y="16033"/>
                  </a:lnTo>
                  <a:lnTo>
                    <a:pt x="2279" y="17258"/>
                  </a:lnTo>
                  <a:lnTo>
                    <a:pt x="3148" y="18371"/>
                  </a:lnTo>
                  <a:lnTo>
                    <a:pt x="4016" y="19262"/>
                  </a:lnTo>
                  <a:lnTo>
                    <a:pt x="5319" y="20153"/>
                  </a:lnTo>
                  <a:lnTo>
                    <a:pt x="6513" y="20821"/>
                  </a:lnTo>
                  <a:lnTo>
                    <a:pt x="8141" y="21377"/>
                  </a:lnTo>
                  <a:lnTo>
                    <a:pt x="9443" y="21600"/>
                  </a:lnTo>
                  <a:lnTo>
                    <a:pt x="10854" y="21600"/>
                  </a:lnTo>
                  <a:lnTo>
                    <a:pt x="12265" y="21155"/>
                  </a:lnTo>
                  <a:lnTo>
                    <a:pt x="13568" y="20709"/>
                  </a:lnTo>
                  <a:lnTo>
                    <a:pt x="14545" y="19930"/>
                  </a:lnTo>
                  <a:lnTo>
                    <a:pt x="15630" y="19039"/>
                  </a:lnTo>
                  <a:lnTo>
                    <a:pt x="16716" y="17926"/>
                  </a:lnTo>
                  <a:lnTo>
                    <a:pt x="18452" y="15476"/>
                  </a:lnTo>
                  <a:lnTo>
                    <a:pt x="19646" y="12804"/>
                  </a:lnTo>
                  <a:lnTo>
                    <a:pt x="20732" y="10132"/>
                  </a:lnTo>
                  <a:lnTo>
                    <a:pt x="21383" y="7348"/>
                  </a:lnTo>
                  <a:lnTo>
                    <a:pt x="21600" y="6458"/>
                  </a:lnTo>
                  <a:lnTo>
                    <a:pt x="21600" y="3229"/>
                  </a:lnTo>
                  <a:lnTo>
                    <a:pt x="21383" y="2227"/>
                  </a:lnTo>
                  <a:lnTo>
                    <a:pt x="21166" y="1781"/>
                  </a:lnTo>
                  <a:lnTo>
                    <a:pt x="21057" y="2227"/>
                  </a:lnTo>
                  <a:lnTo>
                    <a:pt x="20515" y="4342"/>
                  </a:lnTo>
                  <a:lnTo>
                    <a:pt x="19863" y="6458"/>
                  </a:lnTo>
                  <a:lnTo>
                    <a:pt x="18886" y="8685"/>
                  </a:lnTo>
                  <a:lnTo>
                    <a:pt x="17692" y="10466"/>
                  </a:lnTo>
                  <a:lnTo>
                    <a:pt x="16281" y="12247"/>
                  </a:lnTo>
                  <a:lnTo>
                    <a:pt x="15630" y="12915"/>
                  </a:lnTo>
                  <a:lnTo>
                    <a:pt x="14762" y="13472"/>
                  </a:lnTo>
                  <a:lnTo>
                    <a:pt x="13893" y="14252"/>
                  </a:lnTo>
                  <a:lnTo>
                    <a:pt x="11723" y="14920"/>
                  </a:lnTo>
                  <a:lnTo>
                    <a:pt x="10529" y="15254"/>
                  </a:lnTo>
                  <a:lnTo>
                    <a:pt x="8792" y="15254"/>
                  </a:lnTo>
                  <a:lnTo>
                    <a:pt x="7707" y="15142"/>
                  </a:lnTo>
                  <a:lnTo>
                    <a:pt x="5102" y="13806"/>
                  </a:lnTo>
                  <a:lnTo>
                    <a:pt x="3582" y="12804"/>
                  </a:lnTo>
                  <a:lnTo>
                    <a:pt x="2279" y="11134"/>
                  </a:lnTo>
                  <a:lnTo>
                    <a:pt x="1845" y="10243"/>
                  </a:lnTo>
                  <a:lnTo>
                    <a:pt x="1303" y="9575"/>
                  </a:lnTo>
                  <a:lnTo>
                    <a:pt x="868" y="8462"/>
                  </a:lnTo>
                  <a:lnTo>
                    <a:pt x="760" y="7571"/>
                  </a:lnTo>
                  <a:lnTo>
                    <a:pt x="760" y="5567"/>
                  </a:lnTo>
                  <a:lnTo>
                    <a:pt x="868" y="3674"/>
                  </a:lnTo>
                  <a:lnTo>
                    <a:pt x="868" y="1447"/>
                  </a:lnTo>
                  <a:lnTo>
                    <a:pt x="760" y="445"/>
                  </a:lnTo>
                  <a:lnTo>
                    <a:pt x="543" y="0"/>
                  </a:lnTo>
                  <a:lnTo>
                    <a:pt x="434" y="445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93" name="Freeform 55"/>
            <p:cNvSpPr/>
            <p:nvPr/>
          </p:nvSpPr>
          <p:spPr>
            <a:xfrm>
              <a:off x="192239" y="298079"/>
              <a:ext cx="45721" cy="31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75" y="20729"/>
                  </a:moveTo>
                  <a:lnTo>
                    <a:pt x="1620" y="18813"/>
                  </a:lnTo>
                  <a:lnTo>
                    <a:pt x="2700" y="17071"/>
                  </a:lnTo>
                  <a:lnTo>
                    <a:pt x="3915" y="15329"/>
                  </a:lnTo>
                  <a:lnTo>
                    <a:pt x="5265" y="13761"/>
                  </a:lnTo>
                  <a:lnTo>
                    <a:pt x="6615" y="12542"/>
                  </a:lnTo>
                  <a:lnTo>
                    <a:pt x="8100" y="11497"/>
                  </a:lnTo>
                  <a:lnTo>
                    <a:pt x="9585" y="10277"/>
                  </a:lnTo>
                  <a:lnTo>
                    <a:pt x="11340" y="9755"/>
                  </a:lnTo>
                  <a:lnTo>
                    <a:pt x="12420" y="9581"/>
                  </a:lnTo>
                  <a:lnTo>
                    <a:pt x="14445" y="9581"/>
                  </a:lnTo>
                  <a:lnTo>
                    <a:pt x="15255" y="9755"/>
                  </a:lnTo>
                  <a:lnTo>
                    <a:pt x="16875" y="10974"/>
                  </a:lnTo>
                  <a:lnTo>
                    <a:pt x="18090" y="12368"/>
                  </a:lnTo>
                  <a:lnTo>
                    <a:pt x="19170" y="14284"/>
                  </a:lnTo>
                  <a:lnTo>
                    <a:pt x="20115" y="16200"/>
                  </a:lnTo>
                  <a:lnTo>
                    <a:pt x="20790" y="18465"/>
                  </a:lnTo>
                  <a:lnTo>
                    <a:pt x="20925" y="21077"/>
                  </a:lnTo>
                  <a:lnTo>
                    <a:pt x="21195" y="21600"/>
                  </a:lnTo>
                  <a:lnTo>
                    <a:pt x="21330" y="21077"/>
                  </a:lnTo>
                  <a:lnTo>
                    <a:pt x="21600" y="19335"/>
                  </a:lnTo>
                  <a:lnTo>
                    <a:pt x="21600" y="16026"/>
                  </a:lnTo>
                  <a:lnTo>
                    <a:pt x="21330" y="12542"/>
                  </a:lnTo>
                  <a:lnTo>
                    <a:pt x="20925" y="10277"/>
                  </a:lnTo>
                  <a:lnTo>
                    <a:pt x="20520" y="8187"/>
                  </a:lnTo>
                  <a:lnTo>
                    <a:pt x="19845" y="5923"/>
                  </a:lnTo>
                  <a:lnTo>
                    <a:pt x="19035" y="3832"/>
                  </a:lnTo>
                  <a:lnTo>
                    <a:pt x="17955" y="2439"/>
                  </a:lnTo>
                  <a:lnTo>
                    <a:pt x="16335" y="1045"/>
                  </a:lnTo>
                  <a:lnTo>
                    <a:pt x="14850" y="174"/>
                  </a:lnTo>
                  <a:lnTo>
                    <a:pt x="12960" y="0"/>
                  </a:lnTo>
                  <a:lnTo>
                    <a:pt x="10935" y="174"/>
                  </a:lnTo>
                  <a:lnTo>
                    <a:pt x="8910" y="1045"/>
                  </a:lnTo>
                  <a:lnTo>
                    <a:pt x="7290" y="2265"/>
                  </a:lnTo>
                  <a:lnTo>
                    <a:pt x="5535" y="3658"/>
                  </a:lnTo>
                  <a:lnTo>
                    <a:pt x="3915" y="5574"/>
                  </a:lnTo>
                  <a:lnTo>
                    <a:pt x="2700" y="7490"/>
                  </a:lnTo>
                  <a:lnTo>
                    <a:pt x="1620" y="9581"/>
                  </a:lnTo>
                  <a:lnTo>
                    <a:pt x="540" y="11497"/>
                  </a:lnTo>
                  <a:lnTo>
                    <a:pt x="270" y="12890"/>
                  </a:lnTo>
                  <a:lnTo>
                    <a:pt x="0" y="14632"/>
                  </a:lnTo>
                  <a:lnTo>
                    <a:pt x="270" y="17419"/>
                  </a:lnTo>
                  <a:lnTo>
                    <a:pt x="270" y="19335"/>
                  </a:lnTo>
                  <a:lnTo>
                    <a:pt x="540" y="20381"/>
                  </a:lnTo>
                  <a:lnTo>
                    <a:pt x="675" y="20729"/>
                  </a:lnTo>
                  <a:close/>
                </a:path>
              </a:pathLst>
            </a:custGeom>
            <a:solidFill>
              <a:srgbClr val="99B9D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94" name="Freeform 56"/>
            <p:cNvSpPr/>
            <p:nvPr/>
          </p:nvSpPr>
          <p:spPr>
            <a:xfrm>
              <a:off x="193319" y="314999"/>
              <a:ext cx="42121" cy="36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705" y="20661"/>
                  </a:moveTo>
                  <a:lnTo>
                    <a:pt x="11023" y="21443"/>
                  </a:lnTo>
                  <a:lnTo>
                    <a:pt x="8938" y="21600"/>
                  </a:lnTo>
                  <a:lnTo>
                    <a:pt x="6703" y="21600"/>
                  </a:lnTo>
                  <a:lnTo>
                    <a:pt x="5065" y="21130"/>
                  </a:lnTo>
                  <a:lnTo>
                    <a:pt x="3575" y="20348"/>
                  </a:lnTo>
                  <a:lnTo>
                    <a:pt x="2234" y="19565"/>
                  </a:lnTo>
                  <a:lnTo>
                    <a:pt x="1192" y="18313"/>
                  </a:lnTo>
                  <a:lnTo>
                    <a:pt x="447" y="16904"/>
                  </a:lnTo>
                  <a:lnTo>
                    <a:pt x="0" y="15339"/>
                  </a:lnTo>
                  <a:lnTo>
                    <a:pt x="0" y="13617"/>
                  </a:lnTo>
                  <a:lnTo>
                    <a:pt x="298" y="11739"/>
                  </a:lnTo>
                  <a:lnTo>
                    <a:pt x="447" y="10017"/>
                  </a:lnTo>
                  <a:lnTo>
                    <a:pt x="1490" y="8296"/>
                  </a:lnTo>
                  <a:lnTo>
                    <a:pt x="2383" y="6417"/>
                  </a:lnTo>
                  <a:lnTo>
                    <a:pt x="3873" y="5009"/>
                  </a:lnTo>
                  <a:lnTo>
                    <a:pt x="5512" y="3443"/>
                  </a:lnTo>
                  <a:lnTo>
                    <a:pt x="7448" y="2191"/>
                  </a:lnTo>
                  <a:lnTo>
                    <a:pt x="9087" y="1409"/>
                  </a:lnTo>
                  <a:lnTo>
                    <a:pt x="10577" y="626"/>
                  </a:lnTo>
                  <a:lnTo>
                    <a:pt x="12215" y="157"/>
                  </a:lnTo>
                  <a:lnTo>
                    <a:pt x="13556" y="0"/>
                  </a:lnTo>
                  <a:lnTo>
                    <a:pt x="15939" y="0"/>
                  </a:lnTo>
                  <a:lnTo>
                    <a:pt x="17131" y="157"/>
                  </a:lnTo>
                  <a:lnTo>
                    <a:pt x="18025" y="626"/>
                  </a:lnTo>
                  <a:lnTo>
                    <a:pt x="18770" y="1409"/>
                  </a:lnTo>
                  <a:lnTo>
                    <a:pt x="19663" y="1878"/>
                  </a:lnTo>
                  <a:lnTo>
                    <a:pt x="20259" y="2974"/>
                  </a:lnTo>
                  <a:lnTo>
                    <a:pt x="21153" y="4696"/>
                  </a:lnTo>
                  <a:lnTo>
                    <a:pt x="21600" y="7043"/>
                  </a:lnTo>
                  <a:lnTo>
                    <a:pt x="21600" y="9235"/>
                  </a:lnTo>
                  <a:lnTo>
                    <a:pt x="21153" y="11583"/>
                  </a:lnTo>
                  <a:lnTo>
                    <a:pt x="20408" y="13617"/>
                  </a:lnTo>
                  <a:lnTo>
                    <a:pt x="19068" y="15496"/>
                  </a:lnTo>
                  <a:lnTo>
                    <a:pt x="18025" y="16278"/>
                  </a:lnTo>
                  <a:lnTo>
                    <a:pt x="17131" y="17061"/>
                  </a:lnTo>
                  <a:lnTo>
                    <a:pt x="15939" y="17843"/>
                  </a:lnTo>
                  <a:lnTo>
                    <a:pt x="14748" y="18157"/>
                  </a:lnTo>
                  <a:lnTo>
                    <a:pt x="13258" y="18626"/>
                  </a:lnTo>
                  <a:lnTo>
                    <a:pt x="10130" y="18626"/>
                  </a:lnTo>
                  <a:lnTo>
                    <a:pt x="8491" y="18313"/>
                  </a:lnTo>
                  <a:lnTo>
                    <a:pt x="13705" y="20661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95" name="Freeform 57"/>
            <p:cNvSpPr/>
            <p:nvPr/>
          </p:nvSpPr>
          <p:spPr>
            <a:xfrm>
              <a:off x="47470" y="33420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43" y="17760"/>
                  </a:moveTo>
                  <a:lnTo>
                    <a:pt x="12343" y="19680"/>
                  </a:lnTo>
                  <a:lnTo>
                    <a:pt x="20057" y="21600"/>
                  </a:lnTo>
                  <a:lnTo>
                    <a:pt x="21600" y="18720"/>
                  </a:lnTo>
                  <a:lnTo>
                    <a:pt x="21600" y="4800"/>
                  </a:lnTo>
                  <a:lnTo>
                    <a:pt x="20057" y="3360"/>
                  </a:lnTo>
                  <a:lnTo>
                    <a:pt x="12343" y="960"/>
                  </a:lnTo>
                  <a:lnTo>
                    <a:pt x="1543" y="0"/>
                  </a:lnTo>
                  <a:lnTo>
                    <a:pt x="0" y="960"/>
                  </a:lnTo>
                  <a:lnTo>
                    <a:pt x="0" y="17280"/>
                  </a:lnTo>
                  <a:lnTo>
                    <a:pt x="1543" y="1776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96" name="Freeform 58"/>
            <p:cNvSpPr/>
            <p:nvPr/>
          </p:nvSpPr>
          <p:spPr>
            <a:xfrm>
              <a:off x="37440" y="331559"/>
              <a:ext cx="39240" cy="36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8" y="740"/>
                  </a:moveTo>
                  <a:lnTo>
                    <a:pt x="0" y="3255"/>
                  </a:lnTo>
                  <a:lnTo>
                    <a:pt x="0" y="9025"/>
                  </a:lnTo>
                  <a:lnTo>
                    <a:pt x="158" y="11836"/>
                  </a:lnTo>
                  <a:lnTo>
                    <a:pt x="946" y="14499"/>
                  </a:lnTo>
                  <a:lnTo>
                    <a:pt x="1419" y="15682"/>
                  </a:lnTo>
                  <a:lnTo>
                    <a:pt x="2996" y="18049"/>
                  </a:lnTo>
                  <a:lnTo>
                    <a:pt x="5045" y="19973"/>
                  </a:lnTo>
                  <a:lnTo>
                    <a:pt x="6307" y="20712"/>
                  </a:lnTo>
                  <a:lnTo>
                    <a:pt x="7883" y="21452"/>
                  </a:lnTo>
                  <a:lnTo>
                    <a:pt x="9302" y="21600"/>
                  </a:lnTo>
                  <a:lnTo>
                    <a:pt x="10879" y="21452"/>
                  </a:lnTo>
                  <a:lnTo>
                    <a:pt x="12140" y="21156"/>
                  </a:lnTo>
                  <a:lnTo>
                    <a:pt x="13401" y="20712"/>
                  </a:lnTo>
                  <a:lnTo>
                    <a:pt x="14663" y="19825"/>
                  </a:lnTo>
                  <a:lnTo>
                    <a:pt x="15766" y="18789"/>
                  </a:lnTo>
                  <a:lnTo>
                    <a:pt x="16712" y="17605"/>
                  </a:lnTo>
                  <a:lnTo>
                    <a:pt x="18447" y="14942"/>
                  </a:lnTo>
                  <a:lnTo>
                    <a:pt x="19866" y="12427"/>
                  </a:lnTo>
                  <a:lnTo>
                    <a:pt x="20812" y="9468"/>
                  </a:lnTo>
                  <a:lnTo>
                    <a:pt x="21600" y="7101"/>
                  </a:lnTo>
                  <a:lnTo>
                    <a:pt x="21600" y="2071"/>
                  </a:lnTo>
                  <a:lnTo>
                    <a:pt x="21285" y="1923"/>
                  </a:lnTo>
                  <a:lnTo>
                    <a:pt x="21127" y="2071"/>
                  </a:lnTo>
                  <a:lnTo>
                    <a:pt x="20812" y="4290"/>
                  </a:lnTo>
                  <a:lnTo>
                    <a:pt x="20023" y="6362"/>
                  </a:lnTo>
                  <a:lnTo>
                    <a:pt x="19077" y="8729"/>
                  </a:lnTo>
                  <a:lnTo>
                    <a:pt x="17974" y="10652"/>
                  </a:lnTo>
                  <a:lnTo>
                    <a:pt x="16555" y="12575"/>
                  </a:lnTo>
                  <a:lnTo>
                    <a:pt x="14663" y="14055"/>
                  </a:lnTo>
                  <a:lnTo>
                    <a:pt x="12613" y="14942"/>
                  </a:lnTo>
                  <a:lnTo>
                    <a:pt x="11352" y="15534"/>
                  </a:lnTo>
                  <a:lnTo>
                    <a:pt x="10406" y="15682"/>
                  </a:lnTo>
                  <a:lnTo>
                    <a:pt x="8041" y="15682"/>
                  </a:lnTo>
                  <a:lnTo>
                    <a:pt x="7095" y="15534"/>
                  </a:lnTo>
                  <a:lnTo>
                    <a:pt x="5991" y="14942"/>
                  </a:lnTo>
                  <a:lnTo>
                    <a:pt x="4257" y="13759"/>
                  </a:lnTo>
                  <a:lnTo>
                    <a:pt x="2996" y="12427"/>
                  </a:lnTo>
                  <a:lnTo>
                    <a:pt x="1734" y="10652"/>
                  </a:lnTo>
                  <a:lnTo>
                    <a:pt x="946" y="8581"/>
                  </a:lnTo>
                  <a:lnTo>
                    <a:pt x="788" y="6658"/>
                  </a:lnTo>
                  <a:lnTo>
                    <a:pt x="788" y="740"/>
                  </a:lnTo>
                  <a:lnTo>
                    <a:pt x="473" y="0"/>
                  </a:lnTo>
                  <a:lnTo>
                    <a:pt x="158" y="74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97" name="Freeform 59"/>
            <p:cNvSpPr/>
            <p:nvPr/>
          </p:nvSpPr>
          <p:spPr>
            <a:xfrm>
              <a:off x="43200" y="312839"/>
              <a:ext cx="31320" cy="22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8" y="20896"/>
                  </a:moveTo>
                  <a:lnTo>
                    <a:pt x="2576" y="17139"/>
                  </a:lnTo>
                  <a:lnTo>
                    <a:pt x="5152" y="13617"/>
                  </a:lnTo>
                  <a:lnTo>
                    <a:pt x="6341" y="12209"/>
                  </a:lnTo>
                  <a:lnTo>
                    <a:pt x="8323" y="11035"/>
                  </a:lnTo>
                  <a:lnTo>
                    <a:pt x="9908" y="9861"/>
                  </a:lnTo>
                  <a:lnTo>
                    <a:pt x="11692" y="9157"/>
                  </a:lnTo>
                  <a:lnTo>
                    <a:pt x="14070" y="9157"/>
                  </a:lnTo>
                  <a:lnTo>
                    <a:pt x="15655" y="9626"/>
                  </a:lnTo>
                  <a:lnTo>
                    <a:pt x="17240" y="11035"/>
                  </a:lnTo>
                  <a:lnTo>
                    <a:pt x="18429" y="12443"/>
                  </a:lnTo>
                  <a:lnTo>
                    <a:pt x="19420" y="14322"/>
                  </a:lnTo>
                  <a:lnTo>
                    <a:pt x="20411" y="16670"/>
                  </a:lnTo>
                  <a:lnTo>
                    <a:pt x="20807" y="19017"/>
                  </a:lnTo>
                  <a:lnTo>
                    <a:pt x="21006" y="21365"/>
                  </a:lnTo>
                  <a:lnTo>
                    <a:pt x="21402" y="21600"/>
                  </a:lnTo>
                  <a:lnTo>
                    <a:pt x="21600" y="21365"/>
                  </a:lnTo>
                  <a:lnTo>
                    <a:pt x="21600" y="13383"/>
                  </a:lnTo>
                  <a:lnTo>
                    <a:pt x="20807" y="8687"/>
                  </a:lnTo>
                  <a:lnTo>
                    <a:pt x="20015" y="6574"/>
                  </a:lnTo>
                  <a:lnTo>
                    <a:pt x="19024" y="4226"/>
                  </a:lnTo>
                  <a:lnTo>
                    <a:pt x="17835" y="2817"/>
                  </a:lnTo>
                  <a:lnTo>
                    <a:pt x="16250" y="1174"/>
                  </a:lnTo>
                  <a:lnTo>
                    <a:pt x="14664" y="470"/>
                  </a:lnTo>
                  <a:lnTo>
                    <a:pt x="12484" y="0"/>
                  </a:lnTo>
                  <a:lnTo>
                    <a:pt x="10503" y="470"/>
                  </a:lnTo>
                  <a:lnTo>
                    <a:pt x="8521" y="1643"/>
                  </a:lnTo>
                  <a:lnTo>
                    <a:pt x="6738" y="2817"/>
                  </a:lnTo>
                  <a:lnTo>
                    <a:pt x="5152" y="4226"/>
                  </a:lnTo>
                  <a:lnTo>
                    <a:pt x="3765" y="6104"/>
                  </a:lnTo>
                  <a:lnTo>
                    <a:pt x="2180" y="7983"/>
                  </a:lnTo>
                  <a:lnTo>
                    <a:pt x="198" y="12209"/>
                  </a:lnTo>
                  <a:lnTo>
                    <a:pt x="0" y="13383"/>
                  </a:lnTo>
                  <a:lnTo>
                    <a:pt x="0" y="19722"/>
                  </a:lnTo>
                  <a:lnTo>
                    <a:pt x="198" y="20426"/>
                  </a:lnTo>
                  <a:lnTo>
                    <a:pt x="198" y="20896"/>
                  </a:lnTo>
                  <a:close/>
                </a:path>
              </a:pathLst>
            </a:custGeom>
            <a:solidFill>
              <a:srgbClr val="99B9D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98" name="Freeform 60"/>
            <p:cNvSpPr/>
            <p:nvPr/>
          </p:nvSpPr>
          <p:spPr>
            <a:xfrm>
              <a:off x="43920" y="325799"/>
              <a:ext cx="29161" cy="266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765" y="20600"/>
                  </a:moveTo>
                  <a:lnTo>
                    <a:pt x="11435" y="21400"/>
                  </a:lnTo>
                  <a:lnTo>
                    <a:pt x="8894" y="21600"/>
                  </a:lnTo>
                  <a:lnTo>
                    <a:pt x="6988" y="21600"/>
                  </a:lnTo>
                  <a:lnTo>
                    <a:pt x="5294" y="21400"/>
                  </a:lnTo>
                  <a:lnTo>
                    <a:pt x="3812" y="20600"/>
                  </a:lnTo>
                  <a:lnTo>
                    <a:pt x="2541" y="19800"/>
                  </a:lnTo>
                  <a:lnTo>
                    <a:pt x="1482" y="18400"/>
                  </a:lnTo>
                  <a:lnTo>
                    <a:pt x="847" y="16800"/>
                  </a:lnTo>
                  <a:lnTo>
                    <a:pt x="424" y="15600"/>
                  </a:lnTo>
                  <a:lnTo>
                    <a:pt x="0" y="13600"/>
                  </a:lnTo>
                  <a:lnTo>
                    <a:pt x="847" y="10400"/>
                  </a:lnTo>
                  <a:lnTo>
                    <a:pt x="1482" y="8400"/>
                  </a:lnTo>
                  <a:lnTo>
                    <a:pt x="2753" y="6800"/>
                  </a:lnTo>
                  <a:lnTo>
                    <a:pt x="4235" y="5200"/>
                  </a:lnTo>
                  <a:lnTo>
                    <a:pt x="5929" y="3600"/>
                  </a:lnTo>
                  <a:lnTo>
                    <a:pt x="9318" y="1600"/>
                  </a:lnTo>
                  <a:lnTo>
                    <a:pt x="12282" y="400"/>
                  </a:lnTo>
                  <a:lnTo>
                    <a:pt x="14824" y="0"/>
                  </a:lnTo>
                  <a:lnTo>
                    <a:pt x="17153" y="600"/>
                  </a:lnTo>
                  <a:lnTo>
                    <a:pt x="18847" y="1600"/>
                  </a:lnTo>
                  <a:lnTo>
                    <a:pt x="20118" y="3000"/>
                  </a:lnTo>
                  <a:lnTo>
                    <a:pt x="21176" y="4800"/>
                  </a:lnTo>
                  <a:lnTo>
                    <a:pt x="21600" y="7200"/>
                  </a:lnTo>
                  <a:lnTo>
                    <a:pt x="21600" y="9400"/>
                  </a:lnTo>
                  <a:lnTo>
                    <a:pt x="21176" y="11600"/>
                  </a:lnTo>
                  <a:lnTo>
                    <a:pt x="20118" y="14000"/>
                  </a:lnTo>
                  <a:lnTo>
                    <a:pt x="18847" y="15600"/>
                  </a:lnTo>
                  <a:lnTo>
                    <a:pt x="17153" y="17200"/>
                  </a:lnTo>
                  <a:lnTo>
                    <a:pt x="14824" y="18400"/>
                  </a:lnTo>
                  <a:lnTo>
                    <a:pt x="11647" y="18800"/>
                  </a:lnTo>
                  <a:lnTo>
                    <a:pt x="8682" y="18400"/>
                  </a:lnTo>
                  <a:lnTo>
                    <a:pt x="13765" y="20600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399" name="Freeform 61"/>
            <p:cNvSpPr/>
            <p:nvPr/>
          </p:nvSpPr>
          <p:spPr>
            <a:xfrm>
              <a:off x="61689" y="27696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62" y="17400"/>
                  </a:moveTo>
                  <a:lnTo>
                    <a:pt x="9969" y="19200"/>
                  </a:lnTo>
                  <a:lnTo>
                    <a:pt x="18277" y="21600"/>
                  </a:lnTo>
                  <a:lnTo>
                    <a:pt x="21600" y="18600"/>
                  </a:lnTo>
                  <a:lnTo>
                    <a:pt x="21600" y="6000"/>
                  </a:lnTo>
                  <a:lnTo>
                    <a:pt x="18277" y="3000"/>
                  </a:lnTo>
                  <a:lnTo>
                    <a:pt x="9969" y="1200"/>
                  </a:lnTo>
                  <a:lnTo>
                    <a:pt x="1662" y="0"/>
                  </a:lnTo>
                  <a:lnTo>
                    <a:pt x="1662" y="4200"/>
                  </a:lnTo>
                  <a:lnTo>
                    <a:pt x="0" y="9000"/>
                  </a:lnTo>
                  <a:lnTo>
                    <a:pt x="1662" y="15600"/>
                  </a:lnTo>
                  <a:lnTo>
                    <a:pt x="1662" y="174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00" name="Freeform 62"/>
            <p:cNvSpPr/>
            <p:nvPr/>
          </p:nvSpPr>
          <p:spPr>
            <a:xfrm>
              <a:off x="55800" y="276119"/>
              <a:ext cx="30960" cy="2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00" y="594"/>
                  </a:moveTo>
                  <a:lnTo>
                    <a:pt x="0" y="5945"/>
                  </a:lnTo>
                  <a:lnTo>
                    <a:pt x="0" y="8917"/>
                  </a:lnTo>
                  <a:lnTo>
                    <a:pt x="400" y="11692"/>
                  </a:lnTo>
                  <a:lnTo>
                    <a:pt x="1000" y="14664"/>
                  </a:lnTo>
                  <a:lnTo>
                    <a:pt x="2200" y="16844"/>
                  </a:lnTo>
                  <a:lnTo>
                    <a:pt x="3800" y="19222"/>
                  </a:lnTo>
                  <a:lnTo>
                    <a:pt x="5200" y="20015"/>
                  </a:lnTo>
                  <a:lnTo>
                    <a:pt x="6400" y="20807"/>
                  </a:lnTo>
                  <a:lnTo>
                    <a:pt x="8000" y="21402"/>
                  </a:lnTo>
                  <a:lnTo>
                    <a:pt x="9400" y="21600"/>
                  </a:lnTo>
                  <a:lnTo>
                    <a:pt x="11000" y="21600"/>
                  </a:lnTo>
                  <a:lnTo>
                    <a:pt x="12200" y="21402"/>
                  </a:lnTo>
                  <a:lnTo>
                    <a:pt x="13600" y="20807"/>
                  </a:lnTo>
                  <a:lnTo>
                    <a:pt x="14600" y="20015"/>
                  </a:lnTo>
                  <a:lnTo>
                    <a:pt x="16800" y="17835"/>
                  </a:lnTo>
                  <a:lnTo>
                    <a:pt x="18400" y="15655"/>
                  </a:lnTo>
                  <a:lnTo>
                    <a:pt x="20000" y="12683"/>
                  </a:lnTo>
                  <a:lnTo>
                    <a:pt x="21000" y="9908"/>
                  </a:lnTo>
                  <a:lnTo>
                    <a:pt x="21600" y="7332"/>
                  </a:lnTo>
                  <a:lnTo>
                    <a:pt x="21600" y="2180"/>
                  </a:lnTo>
                  <a:lnTo>
                    <a:pt x="21200" y="1783"/>
                  </a:lnTo>
                  <a:lnTo>
                    <a:pt x="21200" y="2180"/>
                  </a:lnTo>
                  <a:lnTo>
                    <a:pt x="20600" y="4360"/>
                  </a:lnTo>
                  <a:lnTo>
                    <a:pt x="20000" y="6738"/>
                  </a:lnTo>
                  <a:lnTo>
                    <a:pt x="19000" y="8917"/>
                  </a:lnTo>
                  <a:lnTo>
                    <a:pt x="17800" y="10899"/>
                  </a:lnTo>
                  <a:lnTo>
                    <a:pt x="16400" y="12484"/>
                  </a:lnTo>
                  <a:lnTo>
                    <a:pt x="14800" y="13673"/>
                  </a:lnTo>
                  <a:lnTo>
                    <a:pt x="13000" y="15061"/>
                  </a:lnTo>
                  <a:lnTo>
                    <a:pt x="10400" y="15259"/>
                  </a:lnTo>
                  <a:lnTo>
                    <a:pt x="8400" y="15259"/>
                  </a:lnTo>
                  <a:lnTo>
                    <a:pt x="6800" y="15061"/>
                  </a:lnTo>
                  <a:lnTo>
                    <a:pt x="4800" y="14070"/>
                  </a:lnTo>
                  <a:lnTo>
                    <a:pt x="3600" y="12683"/>
                  </a:lnTo>
                  <a:lnTo>
                    <a:pt x="2200" y="11097"/>
                  </a:lnTo>
                  <a:lnTo>
                    <a:pt x="1400" y="9314"/>
                  </a:lnTo>
                  <a:lnTo>
                    <a:pt x="1000" y="7530"/>
                  </a:lnTo>
                  <a:lnTo>
                    <a:pt x="1000" y="1585"/>
                  </a:lnTo>
                  <a:lnTo>
                    <a:pt x="600" y="594"/>
                  </a:lnTo>
                  <a:lnTo>
                    <a:pt x="600" y="0"/>
                  </a:lnTo>
                  <a:lnTo>
                    <a:pt x="600" y="594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01" name="Freeform 63"/>
            <p:cNvSpPr/>
            <p:nvPr/>
          </p:nvSpPr>
          <p:spPr>
            <a:xfrm>
              <a:off x="60120" y="262439"/>
              <a:ext cx="24480" cy="176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45" y="20366"/>
                  </a:moveTo>
                  <a:lnTo>
                    <a:pt x="2731" y="16354"/>
                  </a:lnTo>
                  <a:lnTo>
                    <a:pt x="5214" y="13577"/>
                  </a:lnTo>
                  <a:lnTo>
                    <a:pt x="8441" y="11109"/>
                  </a:lnTo>
                  <a:lnTo>
                    <a:pt x="9931" y="9874"/>
                  </a:lnTo>
                  <a:lnTo>
                    <a:pt x="11669" y="9566"/>
                  </a:lnTo>
                  <a:lnTo>
                    <a:pt x="13655" y="8949"/>
                  </a:lnTo>
                  <a:lnTo>
                    <a:pt x="15641" y="9566"/>
                  </a:lnTo>
                  <a:lnTo>
                    <a:pt x="17379" y="11109"/>
                  </a:lnTo>
                  <a:lnTo>
                    <a:pt x="18372" y="12651"/>
                  </a:lnTo>
                  <a:lnTo>
                    <a:pt x="19366" y="13886"/>
                  </a:lnTo>
                  <a:lnTo>
                    <a:pt x="20110" y="16354"/>
                  </a:lnTo>
                  <a:lnTo>
                    <a:pt x="21352" y="20983"/>
                  </a:lnTo>
                  <a:lnTo>
                    <a:pt x="21352" y="21600"/>
                  </a:lnTo>
                  <a:lnTo>
                    <a:pt x="21600" y="20366"/>
                  </a:lnTo>
                  <a:lnTo>
                    <a:pt x="21600" y="12651"/>
                  </a:lnTo>
                  <a:lnTo>
                    <a:pt x="20359" y="8023"/>
                  </a:lnTo>
                  <a:lnTo>
                    <a:pt x="20110" y="6171"/>
                  </a:lnTo>
                  <a:lnTo>
                    <a:pt x="18869" y="4011"/>
                  </a:lnTo>
                  <a:lnTo>
                    <a:pt x="17628" y="2160"/>
                  </a:lnTo>
                  <a:lnTo>
                    <a:pt x="16386" y="926"/>
                  </a:lnTo>
                  <a:lnTo>
                    <a:pt x="14400" y="0"/>
                  </a:lnTo>
                  <a:lnTo>
                    <a:pt x="12414" y="0"/>
                  </a:lnTo>
                  <a:lnTo>
                    <a:pt x="10428" y="617"/>
                  </a:lnTo>
                  <a:lnTo>
                    <a:pt x="8938" y="926"/>
                  </a:lnTo>
                  <a:lnTo>
                    <a:pt x="6952" y="2469"/>
                  </a:lnTo>
                  <a:lnTo>
                    <a:pt x="5214" y="4011"/>
                  </a:lnTo>
                  <a:lnTo>
                    <a:pt x="2731" y="7406"/>
                  </a:lnTo>
                  <a:lnTo>
                    <a:pt x="497" y="11417"/>
                  </a:lnTo>
                  <a:lnTo>
                    <a:pt x="0" y="12960"/>
                  </a:lnTo>
                  <a:lnTo>
                    <a:pt x="0" y="14503"/>
                  </a:lnTo>
                  <a:lnTo>
                    <a:pt x="497" y="17589"/>
                  </a:lnTo>
                  <a:lnTo>
                    <a:pt x="497" y="18823"/>
                  </a:lnTo>
                  <a:lnTo>
                    <a:pt x="745" y="20366"/>
                  </a:lnTo>
                  <a:close/>
                </a:path>
              </a:pathLst>
            </a:custGeom>
            <a:solidFill>
              <a:srgbClr val="BFD2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02" name="Freeform 64"/>
            <p:cNvSpPr/>
            <p:nvPr/>
          </p:nvSpPr>
          <p:spPr>
            <a:xfrm>
              <a:off x="60480" y="272519"/>
              <a:ext cx="22680" cy="19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671" y="20233"/>
                  </a:moveTo>
                  <a:lnTo>
                    <a:pt x="11210" y="21327"/>
                  </a:lnTo>
                  <a:lnTo>
                    <a:pt x="9023" y="21600"/>
                  </a:lnTo>
                  <a:lnTo>
                    <a:pt x="6835" y="21600"/>
                  </a:lnTo>
                  <a:lnTo>
                    <a:pt x="4922" y="21327"/>
                  </a:lnTo>
                  <a:lnTo>
                    <a:pt x="3554" y="20233"/>
                  </a:lnTo>
                  <a:lnTo>
                    <a:pt x="2187" y="19413"/>
                  </a:lnTo>
                  <a:lnTo>
                    <a:pt x="1367" y="18046"/>
                  </a:lnTo>
                  <a:lnTo>
                    <a:pt x="547" y="16952"/>
                  </a:lnTo>
                  <a:lnTo>
                    <a:pt x="0" y="15585"/>
                  </a:lnTo>
                  <a:lnTo>
                    <a:pt x="0" y="12030"/>
                  </a:lnTo>
                  <a:lnTo>
                    <a:pt x="547" y="10116"/>
                  </a:lnTo>
                  <a:lnTo>
                    <a:pt x="1367" y="8476"/>
                  </a:lnTo>
                  <a:lnTo>
                    <a:pt x="2187" y="6562"/>
                  </a:lnTo>
                  <a:lnTo>
                    <a:pt x="4101" y="5468"/>
                  </a:lnTo>
                  <a:lnTo>
                    <a:pt x="5468" y="3554"/>
                  </a:lnTo>
                  <a:lnTo>
                    <a:pt x="9023" y="1367"/>
                  </a:lnTo>
                  <a:lnTo>
                    <a:pt x="12030" y="547"/>
                  </a:lnTo>
                  <a:lnTo>
                    <a:pt x="14765" y="0"/>
                  </a:lnTo>
                  <a:lnTo>
                    <a:pt x="16952" y="547"/>
                  </a:lnTo>
                  <a:lnTo>
                    <a:pt x="19139" y="1367"/>
                  </a:lnTo>
                  <a:lnTo>
                    <a:pt x="20506" y="3281"/>
                  </a:lnTo>
                  <a:lnTo>
                    <a:pt x="21327" y="4922"/>
                  </a:lnTo>
                  <a:lnTo>
                    <a:pt x="21600" y="7109"/>
                  </a:lnTo>
                  <a:lnTo>
                    <a:pt x="21600" y="9296"/>
                  </a:lnTo>
                  <a:lnTo>
                    <a:pt x="21327" y="11484"/>
                  </a:lnTo>
                  <a:lnTo>
                    <a:pt x="20506" y="13671"/>
                  </a:lnTo>
                  <a:lnTo>
                    <a:pt x="19139" y="15585"/>
                  </a:lnTo>
                  <a:lnTo>
                    <a:pt x="16952" y="17225"/>
                  </a:lnTo>
                  <a:lnTo>
                    <a:pt x="14765" y="18046"/>
                  </a:lnTo>
                  <a:lnTo>
                    <a:pt x="11484" y="18592"/>
                  </a:lnTo>
                  <a:lnTo>
                    <a:pt x="8476" y="18592"/>
                  </a:lnTo>
                  <a:lnTo>
                    <a:pt x="13671" y="20233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03" name="Freeform 65"/>
            <p:cNvSpPr/>
            <p:nvPr/>
          </p:nvSpPr>
          <p:spPr>
            <a:xfrm>
              <a:off x="125229" y="28902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323" y="17400"/>
                  </a:moveTo>
                  <a:lnTo>
                    <a:pt x="9969" y="19800"/>
                  </a:lnTo>
                  <a:lnTo>
                    <a:pt x="18277" y="21600"/>
                  </a:lnTo>
                  <a:lnTo>
                    <a:pt x="21600" y="18600"/>
                  </a:lnTo>
                  <a:lnTo>
                    <a:pt x="21600" y="6000"/>
                  </a:lnTo>
                  <a:lnTo>
                    <a:pt x="18277" y="3000"/>
                  </a:lnTo>
                  <a:lnTo>
                    <a:pt x="9969" y="1200"/>
                  </a:lnTo>
                  <a:lnTo>
                    <a:pt x="3323" y="0"/>
                  </a:lnTo>
                  <a:lnTo>
                    <a:pt x="3323" y="4200"/>
                  </a:lnTo>
                  <a:lnTo>
                    <a:pt x="0" y="9000"/>
                  </a:lnTo>
                  <a:lnTo>
                    <a:pt x="3323" y="15600"/>
                  </a:lnTo>
                  <a:lnTo>
                    <a:pt x="3323" y="174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04" name="Freeform 66"/>
            <p:cNvSpPr/>
            <p:nvPr/>
          </p:nvSpPr>
          <p:spPr>
            <a:xfrm>
              <a:off x="118799" y="288359"/>
              <a:ext cx="31321" cy="2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00" y="589"/>
                  </a:moveTo>
                  <a:lnTo>
                    <a:pt x="0" y="6087"/>
                  </a:lnTo>
                  <a:lnTo>
                    <a:pt x="0" y="8836"/>
                  </a:lnTo>
                  <a:lnTo>
                    <a:pt x="400" y="11782"/>
                  </a:lnTo>
                  <a:lnTo>
                    <a:pt x="1000" y="14531"/>
                  </a:lnTo>
                  <a:lnTo>
                    <a:pt x="2400" y="16887"/>
                  </a:lnTo>
                  <a:lnTo>
                    <a:pt x="4000" y="19047"/>
                  </a:lnTo>
                  <a:lnTo>
                    <a:pt x="5200" y="20029"/>
                  </a:lnTo>
                  <a:lnTo>
                    <a:pt x="6600" y="20618"/>
                  </a:lnTo>
                  <a:lnTo>
                    <a:pt x="8200" y="21207"/>
                  </a:lnTo>
                  <a:lnTo>
                    <a:pt x="9400" y="21600"/>
                  </a:lnTo>
                  <a:lnTo>
                    <a:pt x="11000" y="21600"/>
                  </a:lnTo>
                  <a:lnTo>
                    <a:pt x="12400" y="21207"/>
                  </a:lnTo>
                  <a:lnTo>
                    <a:pt x="13600" y="20618"/>
                  </a:lnTo>
                  <a:lnTo>
                    <a:pt x="14600" y="20029"/>
                  </a:lnTo>
                  <a:lnTo>
                    <a:pt x="16800" y="17673"/>
                  </a:lnTo>
                  <a:lnTo>
                    <a:pt x="18400" y="15513"/>
                  </a:lnTo>
                  <a:lnTo>
                    <a:pt x="20000" y="12764"/>
                  </a:lnTo>
                  <a:lnTo>
                    <a:pt x="21000" y="9818"/>
                  </a:lnTo>
                  <a:lnTo>
                    <a:pt x="21600" y="7265"/>
                  </a:lnTo>
                  <a:lnTo>
                    <a:pt x="21600" y="2160"/>
                  </a:lnTo>
                  <a:lnTo>
                    <a:pt x="21400" y="1964"/>
                  </a:lnTo>
                  <a:lnTo>
                    <a:pt x="21400" y="2160"/>
                  </a:lnTo>
                  <a:lnTo>
                    <a:pt x="20600" y="4516"/>
                  </a:lnTo>
                  <a:lnTo>
                    <a:pt x="20000" y="6676"/>
                  </a:lnTo>
                  <a:lnTo>
                    <a:pt x="19000" y="8836"/>
                  </a:lnTo>
                  <a:lnTo>
                    <a:pt x="17800" y="10800"/>
                  </a:lnTo>
                  <a:lnTo>
                    <a:pt x="16600" y="12371"/>
                  </a:lnTo>
                  <a:lnTo>
                    <a:pt x="14800" y="13549"/>
                  </a:lnTo>
                  <a:lnTo>
                    <a:pt x="13000" y="14924"/>
                  </a:lnTo>
                  <a:lnTo>
                    <a:pt x="10400" y="15316"/>
                  </a:lnTo>
                  <a:lnTo>
                    <a:pt x="8400" y="15316"/>
                  </a:lnTo>
                  <a:lnTo>
                    <a:pt x="6800" y="14924"/>
                  </a:lnTo>
                  <a:lnTo>
                    <a:pt x="4800" y="13942"/>
                  </a:lnTo>
                  <a:lnTo>
                    <a:pt x="3600" y="12764"/>
                  </a:lnTo>
                  <a:lnTo>
                    <a:pt x="2400" y="11193"/>
                  </a:lnTo>
                  <a:lnTo>
                    <a:pt x="1400" y="9229"/>
                  </a:lnTo>
                  <a:lnTo>
                    <a:pt x="1000" y="7658"/>
                  </a:lnTo>
                  <a:lnTo>
                    <a:pt x="1000" y="1571"/>
                  </a:lnTo>
                  <a:lnTo>
                    <a:pt x="800" y="589"/>
                  </a:lnTo>
                  <a:lnTo>
                    <a:pt x="800" y="0"/>
                  </a:lnTo>
                  <a:lnTo>
                    <a:pt x="800" y="589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05" name="Freeform 67"/>
            <p:cNvSpPr/>
            <p:nvPr/>
          </p:nvSpPr>
          <p:spPr>
            <a:xfrm>
              <a:off x="123479" y="275039"/>
              <a:ext cx="25561" cy="176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93" y="20661"/>
                  </a:moveTo>
                  <a:lnTo>
                    <a:pt x="2979" y="16591"/>
                  </a:lnTo>
                  <a:lnTo>
                    <a:pt x="5214" y="13461"/>
                  </a:lnTo>
                  <a:lnTo>
                    <a:pt x="8441" y="10957"/>
                  </a:lnTo>
                  <a:lnTo>
                    <a:pt x="10179" y="10017"/>
                  </a:lnTo>
                  <a:lnTo>
                    <a:pt x="11669" y="9391"/>
                  </a:lnTo>
                  <a:lnTo>
                    <a:pt x="13655" y="9078"/>
                  </a:lnTo>
                  <a:lnTo>
                    <a:pt x="15641" y="9391"/>
                  </a:lnTo>
                  <a:lnTo>
                    <a:pt x="17379" y="10957"/>
                  </a:lnTo>
                  <a:lnTo>
                    <a:pt x="18621" y="12522"/>
                  </a:lnTo>
                  <a:lnTo>
                    <a:pt x="19366" y="14087"/>
                  </a:lnTo>
                  <a:lnTo>
                    <a:pt x="20110" y="16591"/>
                  </a:lnTo>
                  <a:lnTo>
                    <a:pt x="21352" y="20974"/>
                  </a:lnTo>
                  <a:lnTo>
                    <a:pt x="21352" y="21600"/>
                  </a:lnTo>
                  <a:lnTo>
                    <a:pt x="21600" y="20661"/>
                  </a:lnTo>
                  <a:lnTo>
                    <a:pt x="21600" y="12522"/>
                  </a:lnTo>
                  <a:lnTo>
                    <a:pt x="20607" y="7826"/>
                  </a:lnTo>
                  <a:lnTo>
                    <a:pt x="20110" y="5948"/>
                  </a:lnTo>
                  <a:lnTo>
                    <a:pt x="18869" y="3757"/>
                  </a:lnTo>
                  <a:lnTo>
                    <a:pt x="17628" y="1878"/>
                  </a:lnTo>
                  <a:lnTo>
                    <a:pt x="16634" y="939"/>
                  </a:lnTo>
                  <a:lnTo>
                    <a:pt x="14400" y="0"/>
                  </a:lnTo>
                  <a:lnTo>
                    <a:pt x="12414" y="0"/>
                  </a:lnTo>
                  <a:lnTo>
                    <a:pt x="10428" y="313"/>
                  </a:lnTo>
                  <a:lnTo>
                    <a:pt x="8938" y="939"/>
                  </a:lnTo>
                  <a:lnTo>
                    <a:pt x="6952" y="2504"/>
                  </a:lnTo>
                  <a:lnTo>
                    <a:pt x="5214" y="3757"/>
                  </a:lnTo>
                  <a:lnTo>
                    <a:pt x="2979" y="7513"/>
                  </a:lnTo>
                  <a:lnTo>
                    <a:pt x="497" y="11583"/>
                  </a:lnTo>
                  <a:lnTo>
                    <a:pt x="0" y="12835"/>
                  </a:lnTo>
                  <a:lnTo>
                    <a:pt x="0" y="14400"/>
                  </a:lnTo>
                  <a:lnTo>
                    <a:pt x="497" y="17530"/>
                  </a:lnTo>
                  <a:lnTo>
                    <a:pt x="497" y="19096"/>
                  </a:lnTo>
                  <a:lnTo>
                    <a:pt x="993" y="20661"/>
                  </a:lnTo>
                  <a:close/>
                </a:path>
              </a:pathLst>
            </a:custGeom>
            <a:solidFill>
              <a:srgbClr val="BFD2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06" name="Freeform 68"/>
            <p:cNvSpPr/>
            <p:nvPr/>
          </p:nvSpPr>
          <p:spPr>
            <a:xfrm>
              <a:off x="124559" y="284399"/>
              <a:ext cx="22321" cy="19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671" y="20233"/>
                  </a:moveTo>
                  <a:lnTo>
                    <a:pt x="10937" y="21053"/>
                  </a:lnTo>
                  <a:lnTo>
                    <a:pt x="8749" y="21600"/>
                  </a:lnTo>
                  <a:lnTo>
                    <a:pt x="6562" y="21600"/>
                  </a:lnTo>
                  <a:lnTo>
                    <a:pt x="4648" y="21053"/>
                  </a:lnTo>
                  <a:lnTo>
                    <a:pt x="3554" y="20233"/>
                  </a:lnTo>
                  <a:lnTo>
                    <a:pt x="2187" y="19413"/>
                  </a:lnTo>
                  <a:lnTo>
                    <a:pt x="1094" y="18046"/>
                  </a:lnTo>
                  <a:lnTo>
                    <a:pt x="273" y="16678"/>
                  </a:lnTo>
                  <a:lnTo>
                    <a:pt x="0" y="15311"/>
                  </a:lnTo>
                  <a:lnTo>
                    <a:pt x="0" y="11757"/>
                  </a:lnTo>
                  <a:lnTo>
                    <a:pt x="273" y="10116"/>
                  </a:lnTo>
                  <a:lnTo>
                    <a:pt x="1094" y="8203"/>
                  </a:lnTo>
                  <a:lnTo>
                    <a:pt x="2187" y="6562"/>
                  </a:lnTo>
                  <a:lnTo>
                    <a:pt x="3828" y="5195"/>
                  </a:lnTo>
                  <a:lnTo>
                    <a:pt x="5195" y="3554"/>
                  </a:lnTo>
                  <a:lnTo>
                    <a:pt x="8749" y="1094"/>
                  </a:lnTo>
                  <a:lnTo>
                    <a:pt x="11757" y="273"/>
                  </a:lnTo>
                  <a:lnTo>
                    <a:pt x="14491" y="0"/>
                  </a:lnTo>
                  <a:lnTo>
                    <a:pt x="16678" y="273"/>
                  </a:lnTo>
                  <a:lnTo>
                    <a:pt x="18866" y="1094"/>
                  </a:lnTo>
                  <a:lnTo>
                    <a:pt x="20233" y="3008"/>
                  </a:lnTo>
                  <a:lnTo>
                    <a:pt x="21053" y="4648"/>
                  </a:lnTo>
                  <a:lnTo>
                    <a:pt x="21600" y="6835"/>
                  </a:lnTo>
                  <a:lnTo>
                    <a:pt x="21600" y="9296"/>
                  </a:lnTo>
                  <a:lnTo>
                    <a:pt x="21053" y="11484"/>
                  </a:lnTo>
                  <a:lnTo>
                    <a:pt x="20233" y="13671"/>
                  </a:lnTo>
                  <a:lnTo>
                    <a:pt x="18866" y="15311"/>
                  </a:lnTo>
                  <a:lnTo>
                    <a:pt x="16678" y="17225"/>
                  </a:lnTo>
                  <a:lnTo>
                    <a:pt x="14491" y="18046"/>
                  </a:lnTo>
                  <a:lnTo>
                    <a:pt x="11484" y="18319"/>
                  </a:lnTo>
                  <a:lnTo>
                    <a:pt x="8203" y="18319"/>
                  </a:lnTo>
                  <a:lnTo>
                    <a:pt x="13671" y="20233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07" name="Freeform 69"/>
            <p:cNvSpPr/>
            <p:nvPr/>
          </p:nvSpPr>
          <p:spPr>
            <a:xfrm>
              <a:off x="50760" y="380159"/>
              <a:ext cx="30240" cy="28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672" y="20432"/>
                  </a:moveTo>
                  <a:lnTo>
                    <a:pt x="12430" y="21405"/>
                  </a:lnTo>
                  <a:lnTo>
                    <a:pt x="10189" y="21600"/>
                  </a:lnTo>
                  <a:lnTo>
                    <a:pt x="8151" y="21600"/>
                  </a:lnTo>
                  <a:lnTo>
                    <a:pt x="6113" y="21405"/>
                  </a:lnTo>
                  <a:lnTo>
                    <a:pt x="4483" y="20822"/>
                  </a:lnTo>
                  <a:lnTo>
                    <a:pt x="3260" y="19459"/>
                  </a:lnTo>
                  <a:lnTo>
                    <a:pt x="1834" y="18486"/>
                  </a:lnTo>
                  <a:lnTo>
                    <a:pt x="815" y="16930"/>
                  </a:lnTo>
                  <a:lnTo>
                    <a:pt x="611" y="15373"/>
                  </a:lnTo>
                  <a:lnTo>
                    <a:pt x="204" y="13816"/>
                  </a:lnTo>
                  <a:lnTo>
                    <a:pt x="0" y="11870"/>
                  </a:lnTo>
                  <a:lnTo>
                    <a:pt x="204" y="10314"/>
                  </a:lnTo>
                  <a:lnTo>
                    <a:pt x="815" y="8562"/>
                  </a:lnTo>
                  <a:lnTo>
                    <a:pt x="1834" y="7005"/>
                  </a:lnTo>
                  <a:lnTo>
                    <a:pt x="3260" y="5059"/>
                  </a:lnTo>
                  <a:lnTo>
                    <a:pt x="8151" y="1557"/>
                  </a:lnTo>
                  <a:lnTo>
                    <a:pt x="11004" y="389"/>
                  </a:lnTo>
                  <a:lnTo>
                    <a:pt x="12430" y="0"/>
                  </a:lnTo>
                  <a:lnTo>
                    <a:pt x="13653" y="0"/>
                  </a:lnTo>
                  <a:lnTo>
                    <a:pt x="16098" y="389"/>
                  </a:lnTo>
                  <a:lnTo>
                    <a:pt x="17932" y="1362"/>
                  </a:lnTo>
                  <a:lnTo>
                    <a:pt x="19562" y="2919"/>
                  </a:lnTo>
                  <a:lnTo>
                    <a:pt x="20581" y="4670"/>
                  </a:lnTo>
                  <a:lnTo>
                    <a:pt x="21192" y="7005"/>
                  </a:lnTo>
                  <a:lnTo>
                    <a:pt x="21600" y="9146"/>
                  </a:lnTo>
                  <a:lnTo>
                    <a:pt x="21600" y="11286"/>
                  </a:lnTo>
                  <a:lnTo>
                    <a:pt x="20581" y="13427"/>
                  </a:lnTo>
                  <a:lnTo>
                    <a:pt x="19562" y="15373"/>
                  </a:lnTo>
                  <a:lnTo>
                    <a:pt x="17728" y="16930"/>
                  </a:lnTo>
                  <a:lnTo>
                    <a:pt x="15283" y="18292"/>
                  </a:lnTo>
                  <a:lnTo>
                    <a:pt x="14060" y="18486"/>
                  </a:lnTo>
                  <a:lnTo>
                    <a:pt x="9170" y="18486"/>
                  </a:lnTo>
                  <a:lnTo>
                    <a:pt x="14672" y="20432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08" name="Freeform 70"/>
            <p:cNvSpPr/>
            <p:nvPr/>
          </p:nvSpPr>
          <p:spPr>
            <a:xfrm>
              <a:off x="51480" y="392039"/>
              <a:ext cx="35280" cy="30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07"/>
                  </a:moveTo>
                  <a:lnTo>
                    <a:pt x="0" y="4917"/>
                  </a:lnTo>
                  <a:lnTo>
                    <a:pt x="357" y="7727"/>
                  </a:lnTo>
                  <a:lnTo>
                    <a:pt x="536" y="10888"/>
                  </a:lnTo>
                  <a:lnTo>
                    <a:pt x="1428" y="13698"/>
                  </a:lnTo>
                  <a:lnTo>
                    <a:pt x="2678" y="16156"/>
                  </a:lnTo>
                  <a:lnTo>
                    <a:pt x="3213" y="17385"/>
                  </a:lnTo>
                  <a:lnTo>
                    <a:pt x="4106" y="18439"/>
                  </a:lnTo>
                  <a:lnTo>
                    <a:pt x="5177" y="19317"/>
                  </a:lnTo>
                  <a:lnTo>
                    <a:pt x="6426" y="20195"/>
                  </a:lnTo>
                  <a:lnTo>
                    <a:pt x="7855" y="21073"/>
                  </a:lnTo>
                  <a:lnTo>
                    <a:pt x="9283" y="21249"/>
                  </a:lnTo>
                  <a:lnTo>
                    <a:pt x="10711" y="21600"/>
                  </a:lnTo>
                  <a:lnTo>
                    <a:pt x="12317" y="21600"/>
                  </a:lnTo>
                  <a:lnTo>
                    <a:pt x="13567" y="21249"/>
                  </a:lnTo>
                  <a:lnTo>
                    <a:pt x="14638" y="20722"/>
                  </a:lnTo>
                  <a:lnTo>
                    <a:pt x="15888" y="20195"/>
                  </a:lnTo>
                  <a:lnTo>
                    <a:pt x="16959" y="18966"/>
                  </a:lnTo>
                  <a:lnTo>
                    <a:pt x="18387" y="16683"/>
                  </a:lnTo>
                  <a:lnTo>
                    <a:pt x="19815" y="14224"/>
                  </a:lnTo>
                  <a:lnTo>
                    <a:pt x="20707" y="11063"/>
                  </a:lnTo>
                  <a:lnTo>
                    <a:pt x="21243" y="8254"/>
                  </a:lnTo>
                  <a:lnTo>
                    <a:pt x="21600" y="5795"/>
                  </a:lnTo>
                  <a:lnTo>
                    <a:pt x="21243" y="2634"/>
                  </a:lnTo>
                  <a:lnTo>
                    <a:pt x="21064" y="1405"/>
                  </a:lnTo>
                  <a:lnTo>
                    <a:pt x="21064" y="2634"/>
                  </a:lnTo>
                  <a:lnTo>
                    <a:pt x="20707" y="4917"/>
                  </a:lnTo>
                  <a:lnTo>
                    <a:pt x="20172" y="7200"/>
                  </a:lnTo>
                  <a:lnTo>
                    <a:pt x="19279" y="9132"/>
                  </a:lnTo>
                  <a:lnTo>
                    <a:pt x="18208" y="11063"/>
                  </a:lnTo>
                  <a:lnTo>
                    <a:pt x="16959" y="12820"/>
                  </a:lnTo>
                  <a:lnTo>
                    <a:pt x="15352" y="14224"/>
                  </a:lnTo>
                  <a:lnTo>
                    <a:pt x="13210" y="15102"/>
                  </a:lnTo>
                  <a:lnTo>
                    <a:pt x="10889" y="15278"/>
                  </a:lnTo>
                  <a:lnTo>
                    <a:pt x="8926" y="15102"/>
                  </a:lnTo>
                  <a:lnTo>
                    <a:pt x="6962" y="14400"/>
                  </a:lnTo>
                  <a:lnTo>
                    <a:pt x="5177" y="12995"/>
                  </a:lnTo>
                  <a:lnTo>
                    <a:pt x="3570" y="11590"/>
                  </a:lnTo>
                  <a:lnTo>
                    <a:pt x="2321" y="9659"/>
                  </a:lnTo>
                  <a:lnTo>
                    <a:pt x="1428" y="7727"/>
                  </a:lnTo>
                  <a:lnTo>
                    <a:pt x="893" y="5795"/>
                  </a:lnTo>
                  <a:lnTo>
                    <a:pt x="536" y="3688"/>
                  </a:lnTo>
                  <a:lnTo>
                    <a:pt x="357" y="351"/>
                  </a:lnTo>
                  <a:lnTo>
                    <a:pt x="357" y="0"/>
                  </a:lnTo>
                  <a:lnTo>
                    <a:pt x="0" y="2107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09" name="Freeform 71"/>
            <p:cNvSpPr/>
            <p:nvPr/>
          </p:nvSpPr>
          <p:spPr>
            <a:xfrm>
              <a:off x="55800" y="375479"/>
              <a:ext cx="28081" cy="201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1" y="21330"/>
                  </a:moveTo>
                  <a:lnTo>
                    <a:pt x="1984" y="17280"/>
                  </a:lnTo>
                  <a:lnTo>
                    <a:pt x="4629" y="13770"/>
                  </a:lnTo>
                  <a:lnTo>
                    <a:pt x="5510" y="12690"/>
                  </a:lnTo>
                  <a:lnTo>
                    <a:pt x="7494" y="11340"/>
                  </a:lnTo>
                  <a:lnTo>
                    <a:pt x="8816" y="10530"/>
                  </a:lnTo>
                  <a:lnTo>
                    <a:pt x="10580" y="9990"/>
                  </a:lnTo>
                  <a:lnTo>
                    <a:pt x="12784" y="9450"/>
                  </a:lnTo>
                  <a:lnTo>
                    <a:pt x="14547" y="9990"/>
                  </a:lnTo>
                  <a:lnTo>
                    <a:pt x="16310" y="11340"/>
                  </a:lnTo>
                  <a:lnTo>
                    <a:pt x="17633" y="12960"/>
                  </a:lnTo>
                  <a:lnTo>
                    <a:pt x="18735" y="14850"/>
                  </a:lnTo>
                  <a:lnTo>
                    <a:pt x="19396" y="17010"/>
                  </a:lnTo>
                  <a:lnTo>
                    <a:pt x="20939" y="21600"/>
                  </a:lnTo>
                  <a:lnTo>
                    <a:pt x="21600" y="18360"/>
                  </a:lnTo>
                  <a:lnTo>
                    <a:pt x="21600" y="15120"/>
                  </a:lnTo>
                  <a:lnTo>
                    <a:pt x="21159" y="12150"/>
                  </a:lnTo>
                  <a:lnTo>
                    <a:pt x="19176" y="5670"/>
                  </a:lnTo>
                  <a:lnTo>
                    <a:pt x="18073" y="3780"/>
                  </a:lnTo>
                  <a:lnTo>
                    <a:pt x="16531" y="2160"/>
                  </a:lnTo>
                  <a:lnTo>
                    <a:pt x="15208" y="810"/>
                  </a:lnTo>
                  <a:lnTo>
                    <a:pt x="13445" y="270"/>
                  </a:lnTo>
                  <a:lnTo>
                    <a:pt x="11241" y="0"/>
                  </a:lnTo>
                  <a:lnTo>
                    <a:pt x="9478" y="270"/>
                  </a:lnTo>
                  <a:lnTo>
                    <a:pt x="7714" y="1350"/>
                  </a:lnTo>
                  <a:lnTo>
                    <a:pt x="5951" y="2700"/>
                  </a:lnTo>
                  <a:lnTo>
                    <a:pt x="4629" y="4320"/>
                  </a:lnTo>
                  <a:lnTo>
                    <a:pt x="3086" y="5940"/>
                  </a:lnTo>
                  <a:lnTo>
                    <a:pt x="1984" y="8100"/>
                  </a:lnTo>
                  <a:lnTo>
                    <a:pt x="220" y="12150"/>
                  </a:lnTo>
                  <a:lnTo>
                    <a:pt x="0" y="13500"/>
                  </a:lnTo>
                  <a:lnTo>
                    <a:pt x="0" y="17820"/>
                  </a:lnTo>
                  <a:lnTo>
                    <a:pt x="220" y="19980"/>
                  </a:lnTo>
                  <a:lnTo>
                    <a:pt x="661" y="21330"/>
                  </a:lnTo>
                  <a:close/>
                </a:path>
              </a:pathLst>
            </a:custGeom>
            <a:solidFill>
              <a:srgbClr val="BFD2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10" name="Freeform 72"/>
            <p:cNvSpPr/>
            <p:nvPr/>
          </p:nvSpPr>
          <p:spPr>
            <a:xfrm>
              <a:off x="120239" y="381239"/>
              <a:ext cx="31321" cy="28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672" y="20262"/>
                  </a:moveTo>
                  <a:lnTo>
                    <a:pt x="12430" y="21027"/>
                  </a:lnTo>
                  <a:lnTo>
                    <a:pt x="10189" y="21600"/>
                  </a:lnTo>
                  <a:lnTo>
                    <a:pt x="7743" y="21600"/>
                  </a:lnTo>
                  <a:lnTo>
                    <a:pt x="6113" y="21027"/>
                  </a:lnTo>
                  <a:lnTo>
                    <a:pt x="2853" y="19497"/>
                  </a:lnTo>
                  <a:lnTo>
                    <a:pt x="1834" y="18159"/>
                  </a:lnTo>
                  <a:lnTo>
                    <a:pt x="1019" y="17012"/>
                  </a:lnTo>
                  <a:lnTo>
                    <a:pt x="204" y="15483"/>
                  </a:lnTo>
                  <a:lnTo>
                    <a:pt x="0" y="13954"/>
                  </a:lnTo>
                  <a:lnTo>
                    <a:pt x="0" y="12042"/>
                  </a:lnTo>
                  <a:lnTo>
                    <a:pt x="204" y="10513"/>
                  </a:lnTo>
                  <a:lnTo>
                    <a:pt x="1834" y="6690"/>
                  </a:lnTo>
                  <a:lnTo>
                    <a:pt x="2853" y="5161"/>
                  </a:lnTo>
                  <a:lnTo>
                    <a:pt x="4483" y="3632"/>
                  </a:lnTo>
                  <a:lnTo>
                    <a:pt x="7743" y="1529"/>
                  </a:lnTo>
                  <a:lnTo>
                    <a:pt x="10800" y="573"/>
                  </a:lnTo>
                  <a:lnTo>
                    <a:pt x="12430" y="382"/>
                  </a:lnTo>
                  <a:lnTo>
                    <a:pt x="13653" y="0"/>
                  </a:lnTo>
                  <a:lnTo>
                    <a:pt x="16098" y="573"/>
                  </a:lnTo>
                  <a:lnTo>
                    <a:pt x="17932" y="1529"/>
                  </a:lnTo>
                  <a:lnTo>
                    <a:pt x="19358" y="3058"/>
                  </a:lnTo>
                  <a:lnTo>
                    <a:pt x="20581" y="4588"/>
                  </a:lnTo>
                  <a:lnTo>
                    <a:pt x="21396" y="6690"/>
                  </a:lnTo>
                  <a:lnTo>
                    <a:pt x="21600" y="8984"/>
                  </a:lnTo>
                  <a:lnTo>
                    <a:pt x="21396" y="11469"/>
                  </a:lnTo>
                  <a:lnTo>
                    <a:pt x="20581" y="13572"/>
                  </a:lnTo>
                  <a:lnTo>
                    <a:pt x="19562" y="15483"/>
                  </a:lnTo>
                  <a:lnTo>
                    <a:pt x="17728" y="17012"/>
                  </a:lnTo>
                  <a:lnTo>
                    <a:pt x="15487" y="17777"/>
                  </a:lnTo>
                  <a:lnTo>
                    <a:pt x="14060" y="18542"/>
                  </a:lnTo>
                  <a:lnTo>
                    <a:pt x="9170" y="18542"/>
                  </a:lnTo>
                  <a:lnTo>
                    <a:pt x="14672" y="20262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11" name="Freeform 73"/>
            <p:cNvSpPr/>
            <p:nvPr/>
          </p:nvSpPr>
          <p:spPr>
            <a:xfrm>
              <a:off x="120959" y="393119"/>
              <a:ext cx="34561" cy="320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948"/>
                  </a:moveTo>
                  <a:lnTo>
                    <a:pt x="0" y="4603"/>
                  </a:lnTo>
                  <a:lnTo>
                    <a:pt x="360" y="7613"/>
                  </a:lnTo>
                  <a:lnTo>
                    <a:pt x="720" y="10446"/>
                  </a:lnTo>
                  <a:lnTo>
                    <a:pt x="1440" y="13279"/>
                  </a:lnTo>
                  <a:lnTo>
                    <a:pt x="2700" y="16289"/>
                  </a:lnTo>
                  <a:lnTo>
                    <a:pt x="3240" y="17351"/>
                  </a:lnTo>
                  <a:lnTo>
                    <a:pt x="4140" y="18590"/>
                  </a:lnTo>
                  <a:lnTo>
                    <a:pt x="5220" y="19298"/>
                  </a:lnTo>
                  <a:lnTo>
                    <a:pt x="6480" y="20184"/>
                  </a:lnTo>
                  <a:lnTo>
                    <a:pt x="7560" y="20715"/>
                  </a:lnTo>
                  <a:lnTo>
                    <a:pt x="9360" y="21423"/>
                  </a:lnTo>
                  <a:lnTo>
                    <a:pt x="10800" y="21600"/>
                  </a:lnTo>
                  <a:lnTo>
                    <a:pt x="12240" y="21600"/>
                  </a:lnTo>
                  <a:lnTo>
                    <a:pt x="13680" y="21423"/>
                  </a:lnTo>
                  <a:lnTo>
                    <a:pt x="14940" y="20715"/>
                  </a:lnTo>
                  <a:lnTo>
                    <a:pt x="16020" y="20007"/>
                  </a:lnTo>
                  <a:lnTo>
                    <a:pt x="17100" y="19121"/>
                  </a:lnTo>
                  <a:lnTo>
                    <a:pt x="18720" y="16820"/>
                  </a:lnTo>
                  <a:lnTo>
                    <a:pt x="19800" y="13987"/>
                  </a:lnTo>
                  <a:lnTo>
                    <a:pt x="20700" y="11154"/>
                  </a:lnTo>
                  <a:lnTo>
                    <a:pt x="21240" y="8144"/>
                  </a:lnTo>
                  <a:lnTo>
                    <a:pt x="21600" y="5666"/>
                  </a:lnTo>
                  <a:lnTo>
                    <a:pt x="21600" y="2302"/>
                  </a:lnTo>
                  <a:lnTo>
                    <a:pt x="21240" y="1416"/>
                  </a:lnTo>
                  <a:lnTo>
                    <a:pt x="21240" y="2479"/>
                  </a:lnTo>
                  <a:lnTo>
                    <a:pt x="20880" y="4780"/>
                  </a:lnTo>
                  <a:lnTo>
                    <a:pt x="20340" y="7082"/>
                  </a:lnTo>
                  <a:lnTo>
                    <a:pt x="19440" y="9030"/>
                  </a:lnTo>
                  <a:lnTo>
                    <a:pt x="18360" y="11154"/>
                  </a:lnTo>
                  <a:lnTo>
                    <a:pt x="17100" y="12748"/>
                  </a:lnTo>
                  <a:lnTo>
                    <a:pt x="15480" y="13987"/>
                  </a:lnTo>
                  <a:lnTo>
                    <a:pt x="13500" y="15049"/>
                  </a:lnTo>
                  <a:lnTo>
                    <a:pt x="11160" y="15403"/>
                  </a:lnTo>
                  <a:lnTo>
                    <a:pt x="8820" y="15049"/>
                  </a:lnTo>
                  <a:lnTo>
                    <a:pt x="7020" y="14164"/>
                  </a:lnTo>
                  <a:lnTo>
                    <a:pt x="5040" y="13102"/>
                  </a:lnTo>
                  <a:lnTo>
                    <a:pt x="3600" y="11331"/>
                  </a:lnTo>
                  <a:lnTo>
                    <a:pt x="2340" y="9738"/>
                  </a:lnTo>
                  <a:lnTo>
                    <a:pt x="1440" y="7613"/>
                  </a:lnTo>
                  <a:lnTo>
                    <a:pt x="900" y="5311"/>
                  </a:lnTo>
                  <a:lnTo>
                    <a:pt x="720" y="3364"/>
                  </a:lnTo>
                  <a:lnTo>
                    <a:pt x="360" y="177"/>
                  </a:lnTo>
                  <a:lnTo>
                    <a:pt x="360" y="0"/>
                  </a:lnTo>
                  <a:lnTo>
                    <a:pt x="0" y="0"/>
                  </a:lnTo>
                  <a:lnTo>
                    <a:pt x="0" y="194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12" name="Freeform 74"/>
            <p:cNvSpPr/>
            <p:nvPr/>
          </p:nvSpPr>
          <p:spPr>
            <a:xfrm>
              <a:off x="124919" y="376559"/>
              <a:ext cx="28081" cy="201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8" y="21600"/>
                  </a:moveTo>
                  <a:lnTo>
                    <a:pt x="2227" y="17772"/>
                  </a:lnTo>
                  <a:lnTo>
                    <a:pt x="4676" y="14218"/>
                  </a:lnTo>
                  <a:lnTo>
                    <a:pt x="5790" y="12851"/>
                  </a:lnTo>
                  <a:lnTo>
                    <a:pt x="7126" y="11484"/>
                  </a:lnTo>
                  <a:lnTo>
                    <a:pt x="10689" y="9843"/>
                  </a:lnTo>
                  <a:lnTo>
                    <a:pt x="12915" y="9843"/>
                  </a:lnTo>
                  <a:lnTo>
                    <a:pt x="14697" y="10116"/>
                  </a:lnTo>
                  <a:lnTo>
                    <a:pt x="16033" y="11484"/>
                  </a:lnTo>
                  <a:lnTo>
                    <a:pt x="17592" y="12851"/>
                  </a:lnTo>
                  <a:lnTo>
                    <a:pt x="18928" y="15038"/>
                  </a:lnTo>
                  <a:lnTo>
                    <a:pt x="19819" y="17225"/>
                  </a:lnTo>
                  <a:lnTo>
                    <a:pt x="21155" y="21600"/>
                  </a:lnTo>
                  <a:lnTo>
                    <a:pt x="21600" y="18592"/>
                  </a:lnTo>
                  <a:lnTo>
                    <a:pt x="21600" y="12304"/>
                  </a:lnTo>
                  <a:lnTo>
                    <a:pt x="20041" y="7929"/>
                  </a:lnTo>
                  <a:lnTo>
                    <a:pt x="18928" y="5742"/>
                  </a:lnTo>
                  <a:lnTo>
                    <a:pt x="17814" y="4101"/>
                  </a:lnTo>
                  <a:lnTo>
                    <a:pt x="16924" y="2187"/>
                  </a:lnTo>
                  <a:lnTo>
                    <a:pt x="15142" y="1094"/>
                  </a:lnTo>
                  <a:lnTo>
                    <a:pt x="13361" y="547"/>
                  </a:lnTo>
                  <a:lnTo>
                    <a:pt x="11357" y="0"/>
                  </a:lnTo>
                  <a:lnTo>
                    <a:pt x="9353" y="547"/>
                  </a:lnTo>
                  <a:lnTo>
                    <a:pt x="7571" y="1367"/>
                  </a:lnTo>
                  <a:lnTo>
                    <a:pt x="6012" y="2734"/>
                  </a:lnTo>
                  <a:lnTo>
                    <a:pt x="3118" y="6289"/>
                  </a:lnTo>
                  <a:lnTo>
                    <a:pt x="2227" y="7929"/>
                  </a:lnTo>
                  <a:lnTo>
                    <a:pt x="223" y="12304"/>
                  </a:lnTo>
                  <a:lnTo>
                    <a:pt x="0" y="13671"/>
                  </a:lnTo>
                  <a:lnTo>
                    <a:pt x="0" y="18046"/>
                  </a:lnTo>
                  <a:lnTo>
                    <a:pt x="223" y="20233"/>
                  </a:lnTo>
                  <a:lnTo>
                    <a:pt x="668" y="21600"/>
                  </a:lnTo>
                  <a:close/>
                </a:path>
              </a:pathLst>
            </a:custGeom>
            <a:solidFill>
              <a:srgbClr val="BFD2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13" name="Freeform 75"/>
            <p:cNvSpPr/>
            <p:nvPr/>
          </p:nvSpPr>
          <p:spPr>
            <a:xfrm>
              <a:off x="181439" y="380159"/>
              <a:ext cx="30241" cy="28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736" y="20432"/>
                  </a:moveTo>
                  <a:lnTo>
                    <a:pt x="12516" y="21405"/>
                  </a:lnTo>
                  <a:lnTo>
                    <a:pt x="10093" y="21600"/>
                  </a:lnTo>
                  <a:lnTo>
                    <a:pt x="7873" y="21600"/>
                  </a:lnTo>
                  <a:lnTo>
                    <a:pt x="6258" y="21405"/>
                  </a:lnTo>
                  <a:lnTo>
                    <a:pt x="4643" y="20822"/>
                  </a:lnTo>
                  <a:lnTo>
                    <a:pt x="3028" y="19459"/>
                  </a:lnTo>
                  <a:lnTo>
                    <a:pt x="2019" y="18486"/>
                  </a:lnTo>
                  <a:lnTo>
                    <a:pt x="1009" y="16930"/>
                  </a:lnTo>
                  <a:lnTo>
                    <a:pt x="404" y="15373"/>
                  </a:lnTo>
                  <a:lnTo>
                    <a:pt x="0" y="13816"/>
                  </a:lnTo>
                  <a:lnTo>
                    <a:pt x="0" y="11870"/>
                  </a:lnTo>
                  <a:lnTo>
                    <a:pt x="404" y="10314"/>
                  </a:lnTo>
                  <a:lnTo>
                    <a:pt x="1009" y="8562"/>
                  </a:lnTo>
                  <a:lnTo>
                    <a:pt x="2019" y="7005"/>
                  </a:lnTo>
                  <a:lnTo>
                    <a:pt x="3028" y="5059"/>
                  </a:lnTo>
                  <a:lnTo>
                    <a:pt x="7873" y="1557"/>
                  </a:lnTo>
                  <a:lnTo>
                    <a:pt x="10901" y="389"/>
                  </a:lnTo>
                  <a:lnTo>
                    <a:pt x="12516" y="0"/>
                  </a:lnTo>
                  <a:lnTo>
                    <a:pt x="13323" y="0"/>
                  </a:lnTo>
                  <a:lnTo>
                    <a:pt x="15948" y="389"/>
                  </a:lnTo>
                  <a:lnTo>
                    <a:pt x="17563" y="1362"/>
                  </a:lnTo>
                  <a:lnTo>
                    <a:pt x="19178" y="2919"/>
                  </a:lnTo>
                  <a:lnTo>
                    <a:pt x="20591" y="4670"/>
                  </a:lnTo>
                  <a:lnTo>
                    <a:pt x="21196" y="7005"/>
                  </a:lnTo>
                  <a:lnTo>
                    <a:pt x="21600" y="9146"/>
                  </a:lnTo>
                  <a:lnTo>
                    <a:pt x="21196" y="11286"/>
                  </a:lnTo>
                  <a:lnTo>
                    <a:pt x="20591" y="13427"/>
                  </a:lnTo>
                  <a:lnTo>
                    <a:pt x="19581" y="15373"/>
                  </a:lnTo>
                  <a:lnTo>
                    <a:pt x="17563" y="16930"/>
                  </a:lnTo>
                  <a:lnTo>
                    <a:pt x="15342" y="18292"/>
                  </a:lnTo>
                  <a:lnTo>
                    <a:pt x="14131" y="18486"/>
                  </a:lnTo>
                  <a:lnTo>
                    <a:pt x="9084" y="18486"/>
                  </a:lnTo>
                  <a:lnTo>
                    <a:pt x="14736" y="20432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14" name="Freeform 76"/>
            <p:cNvSpPr/>
            <p:nvPr/>
          </p:nvSpPr>
          <p:spPr>
            <a:xfrm>
              <a:off x="182159" y="392039"/>
              <a:ext cx="34561" cy="30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07"/>
                  </a:moveTo>
                  <a:lnTo>
                    <a:pt x="0" y="4917"/>
                  </a:lnTo>
                  <a:lnTo>
                    <a:pt x="363" y="7727"/>
                  </a:lnTo>
                  <a:lnTo>
                    <a:pt x="545" y="10888"/>
                  </a:lnTo>
                  <a:lnTo>
                    <a:pt x="1452" y="13698"/>
                  </a:lnTo>
                  <a:lnTo>
                    <a:pt x="2360" y="16156"/>
                  </a:lnTo>
                  <a:lnTo>
                    <a:pt x="3267" y="17385"/>
                  </a:lnTo>
                  <a:lnTo>
                    <a:pt x="4175" y="18439"/>
                  </a:lnTo>
                  <a:lnTo>
                    <a:pt x="6353" y="20195"/>
                  </a:lnTo>
                  <a:lnTo>
                    <a:pt x="7624" y="21073"/>
                  </a:lnTo>
                  <a:lnTo>
                    <a:pt x="9439" y="21249"/>
                  </a:lnTo>
                  <a:lnTo>
                    <a:pt x="10891" y="21600"/>
                  </a:lnTo>
                  <a:lnTo>
                    <a:pt x="12343" y="21600"/>
                  </a:lnTo>
                  <a:lnTo>
                    <a:pt x="13795" y="21249"/>
                  </a:lnTo>
                  <a:lnTo>
                    <a:pt x="14884" y="20722"/>
                  </a:lnTo>
                  <a:lnTo>
                    <a:pt x="16155" y="20195"/>
                  </a:lnTo>
                  <a:lnTo>
                    <a:pt x="16881" y="18966"/>
                  </a:lnTo>
                  <a:lnTo>
                    <a:pt x="18696" y="16683"/>
                  </a:lnTo>
                  <a:lnTo>
                    <a:pt x="19966" y="14224"/>
                  </a:lnTo>
                  <a:lnTo>
                    <a:pt x="20692" y="11063"/>
                  </a:lnTo>
                  <a:lnTo>
                    <a:pt x="21418" y="8254"/>
                  </a:lnTo>
                  <a:lnTo>
                    <a:pt x="21600" y="5795"/>
                  </a:lnTo>
                  <a:lnTo>
                    <a:pt x="21600" y="2634"/>
                  </a:lnTo>
                  <a:lnTo>
                    <a:pt x="21418" y="1405"/>
                  </a:lnTo>
                  <a:lnTo>
                    <a:pt x="21055" y="2634"/>
                  </a:lnTo>
                  <a:lnTo>
                    <a:pt x="21055" y="4917"/>
                  </a:lnTo>
                  <a:lnTo>
                    <a:pt x="20511" y="7200"/>
                  </a:lnTo>
                  <a:lnTo>
                    <a:pt x="19603" y="9132"/>
                  </a:lnTo>
                  <a:lnTo>
                    <a:pt x="18333" y="11063"/>
                  </a:lnTo>
                  <a:lnTo>
                    <a:pt x="16881" y="12820"/>
                  </a:lnTo>
                  <a:lnTo>
                    <a:pt x="15429" y="14224"/>
                  </a:lnTo>
                  <a:lnTo>
                    <a:pt x="13432" y="15102"/>
                  </a:lnTo>
                  <a:lnTo>
                    <a:pt x="11072" y="15278"/>
                  </a:lnTo>
                  <a:lnTo>
                    <a:pt x="8713" y="15102"/>
                  </a:lnTo>
                  <a:lnTo>
                    <a:pt x="7079" y="14400"/>
                  </a:lnTo>
                  <a:lnTo>
                    <a:pt x="4901" y="12995"/>
                  </a:lnTo>
                  <a:lnTo>
                    <a:pt x="3449" y="11590"/>
                  </a:lnTo>
                  <a:lnTo>
                    <a:pt x="2360" y="9659"/>
                  </a:lnTo>
                  <a:lnTo>
                    <a:pt x="1452" y="7727"/>
                  </a:lnTo>
                  <a:lnTo>
                    <a:pt x="908" y="5795"/>
                  </a:lnTo>
                  <a:lnTo>
                    <a:pt x="545" y="3688"/>
                  </a:lnTo>
                  <a:lnTo>
                    <a:pt x="363" y="351"/>
                  </a:lnTo>
                  <a:lnTo>
                    <a:pt x="363" y="0"/>
                  </a:lnTo>
                  <a:lnTo>
                    <a:pt x="0" y="0"/>
                  </a:lnTo>
                  <a:lnTo>
                    <a:pt x="0" y="2107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15" name="Freeform 77"/>
            <p:cNvSpPr/>
            <p:nvPr/>
          </p:nvSpPr>
          <p:spPr>
            <a:xfrm>
              <a:off x="186479" y="375479"/>
              <a:ext cx="27721" cy="201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91" y="21330"/>
                  </a:moveTo>
                  <a:lnTo>
                    <a:pt x="2227" y="17280"/>
                  </a:lnTo>
                  <a:lnTo>
                    <a:pt x="4676" y="13770"/>
                  </a:lnTo>
                  <a:lnTo>
                    <a:pt x="5790" y="12690"/>
                  </a:lnTo>
                  <a:lnTo>
                    <a:pt x="7348" y="11340"/>
                  </a:lnTo>
                  <a:lnTo>
                    <a:pt x="9130" y="10530"/>
                  </a:lnTo>
                  <a:lnTo>
                    <a:pt x="10911" y="9990"/>
                  </a:lnTo>
                  <a:lnTo>
                    <a:pt x="12915" y="9450"/>
                  </a:lnTo>
                  <a:lnTo>
                    <a:pt x="14920" y="9990"/>
                  </a:lnTo>
                  <a:lnTo>
                    <a:pt x="16256" y="11340"/>
                  </a:lnTo>
                  <a:lnTo>
                    <a:pt x="19151" y="14850"/>
                  </a:lnTo>
                  <a:lnTo>
                    <a:pt x="19819" y="17010"/>
                  </a:lnTo>
                  <a:lnTo>
                    <a:pt x="21377" y="21600"/>
                  </a:lnTo>
                  <a:lnTo>
                    <a:pt x="21600" y="18360"/>
                  </a:lnTo>
                  <a:lnTo>
                    <a:pt x="21600" y="15120"/>
                  </a:lnTo>
                  <a:lnTo>
                    <a:pt x="21377" y="12150"/>
                  </a:lnTo>
                  <a:lnTo>
                    <a:pt x="20264" y="7830"/>
                  </a:lnTo>
                  <a:lnTo>
                    <a:pt x="19151" y="5670"/>
                  </a:lnTo>
                  <a:lnTo>
                    <a:pt x="18037" y="3780"/>
                  </a:lnTo>
                  <a:lnTo>
                    <a:pt x="16924" y="2160"/>
                  </a:lnTo>
                  <a:lnTo>
                    <a:pt x="15142" y="810"/>
                  </a:lnTo>
                  <a:lnTo>
                    <a:pt x="13361" y="270"/>
                  </a:lnTo>
                  <a:lnTo>
                    <a:pt x="11579" y="0"/>
                  </a:lnTo>
                  <a:lnTo>
                    <a:pt x="9353" y="270"/>
                  </a:lnTo>
                  <a:lnTo>
                    <a:pt x="7571" y="1350"/>
                  </a:lnTo>
                  <a:lnTo>
                    <a:pt x="6235" y="2700"/>
                  </a:lnTo>
                  <a:lnTo>
                    <a:pt x="4676" y="4320"/>
                  </a:lnTo>
                  <a:lnTo>
                    <a:pt x="3340" y="5940"/>
                  </a:lnTo>
                  <a:lnTo>
                    <a:pt x="2227" y="8100"/>
                  </a:lnTo>
                  <a:lnTo>
                    <a:pt x="445" y="12150"/>
                  </a:lnTo>
                  <a:lnTo>
                    <a:pt x="0" y="13500"/>
                  </a:lnTo>
                  <a:lnTo>
                    <a:pt x="0" y="17820"/>
                  </a:lnTo>
                  <a:lnTo>
                    <a:pt x="445" y="19980"/>
                  </a:lnTo>
                  <a:lnTo>
                    <a:pt x="891" y="21330"/>
                  </a:lnTo>
                  <a:close/>
                </a:path>
              </a:pathLst>
            </a:custGeom>
            <a:solidFill>
              <a:srgbClr val="BFD2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16" name="Freeform 78"/>
            <p:cNvSpPr/>
            <p:nvPr/>
          </p:nvSpPr>
          <p:spPr>
            <a:xfrm>
              <a:off x="122759" y="425519"/>
              <a:ext cx="30961" cy="28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672" y="20250"/>
                  </a:moveTo>
                  <a:lnTo>
                    <a:pt x="12023" y="21214"/>
                  </a:lnTo>
                  <a:lnTo>
                    <a:pt x="9781" y="21600"/>
                  </a:lnTo>
                  <a:lnTo>
                    <a:pt x="7947" y="21600"/>
                  </a:lnTo>
                  <a:lnTo>
                    <a:pt x="5909" y="21214"/>
                  </a:lnTo>
                  <a:lnTo>
                    <a:pt x="4279" y="20636"/>
                  </a:lnTo>
                  <a:lnTo>
                    <a:pt x="2853" y="19671"/>
                  </a:lnTo>
                  <a:lnTo>
                    <a:pt x="1834" y="18514"/>
                  </a:lnTo>
                  <a:lnTo>
                    <a:pt x="1019" y="17164"/>
                  </a:lnTo>
                  <a:lnTo>
                    <a:pt x="204" y="15621"/>
                  </a:lnTo>
                  <a:lnTo>
                    <a:pt x="0" y="13693"/>
                  </a:lnTo>
                  <a:lnTo>
                    <a:pt x="0" y="12150"/>
                  </a:lnTo>
                  <a:lnTo>
                    <a:pt x="204" y="10414"/>
                  </a:lnTo>
                  <a:lnTo>
                    <a:pt x="1019" y="8486"/>
                  </a:lnTo>
                  <a:lnTo>
                    <a:pt x="1630" y="6943"/>
                  </a:lnTo>
                  <a:lnTo>
                    <a:pt x="2853" y="5400"/>
                  </a:lnTo>
                  <a:lnTo>
                    <a:pt x="4483" y="3857"/>
                  </a:lnTo>
                  <a:lnTo>
                    <a:pt x="7947" y="1736"/>
                  </a:lnTo>
                  <a:lnTo>
                    <a:pt x="10800" y="386"/>
                  </a:lnTo>
                  <a:lnTo>
                    <a:pt x="12023" y="0"/>
                  </a:lnTo>
                  <a:lnTo>
                    <a:pt x="13449" y="0"/>
                  </a:lnTo>
                  <a:lnTo>
                    <a:pt x="15691" y="386"/>
                  </a:lnTo>
                  <a:lnTo>
                    <a:pt x="17728" y="1350"/>
                  </a:lnTo>
                  <a:lnTo>
                    <a:pt x="19358" y="2893"/>
                  </a:lnTo>
                  <a:lnTo>
                    <a:pt x="20581" y="4821"/>
                  </a:lnTo>
                  <a:lnTo>
                    <a:pt x="21396" y="6943"/>
                  </a:lnTo>
                  <a:lnTo>
                    <a:pt x="21600" y="9064"/>
                  </a:lnTo>
                  <a:lnTo>
                    <a:pt x="21396" y="11186"/>
                  </a:lnTo>
                  <a:lnTo>
                    <a:pt x="20581" y="13500"/>
                  </a:lnTo>
                  <a:lnTo>
                    <a:pt x="19358" y="15236"/>
                  </a:lnTo>
                  <a:lnTo>
                    <a:pt x="17728" y="16779"/>
                  </a:lnTo>
                  <a:lnTo>
                    <a:pt x="15487" y="18129"/>
                  </a:lnTo>
                  <a:lnTo>
                    <a:pt x="14060" y="18514"/>
                  </a:lnTo>
                  <a:lnTo>
                    <a:pt x="12430" y="18707"/>
                  </a:lnTo>
                  <a:lnTo>
                    <a:pt x="10800" y="18707"/>
                  </a:lnTo>
                  <a:lnTo>
                    <a:pt x="9170" y="18514"/>
                  </a:lnTo>
                  <a:lnTo>
                    <a:pt x="14672" y="20250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17" name="Freeform 79"/>
            <p:cNvSpPr/>
            <p:nvPr/>
          </p:nvSpPr>
          <p:spPr>
            <a:xfrm>
              <a:off x="123479" y="437399"/>
              <a:ext cx="34201" cy="31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916"/>
                  </a:moveTo>
                  <a:lnTo>
                    <a:pt x="0" y="7490"/>
                  </a:lnTo>
                  <a:lnTo>
                    <a:pt x="720" y="10626"/>
                  </a:lnTo>
                  <a:lnTo>
                    <a:pt x="1260" y="13413"/>
                  </a:lnTo>
                  <a:lnTo>
                    <a:pt x="2340" y="15852"/>
                  </a:lnTo>
                  <a:lnTo>
                    <a:pt x="3240" y="17071"/>
                  </a:lnTo>
                  <a:lnTo>
                    <a:pt x="4140" y="18116"/>
                  </a:lnTo>
                  <a:lnTo>
                    <a:pt x="5040" y="19335"/>
                  </a:lnTo>
                  <a:lnTo>
                    <a:pt x="6480" y="20206"/>
                  </a:lnTo>
                  <a:lnTo>
                    <a:pt x="7560" y="20729"/>
                  </a:lnTo>
                  <a:lnTo>
                    <a:pt x="9000" y="21252"/>
                  </a:lnTo>
                  <a:lnTo>
                    <a:pt x="10800" y="21600"/>
                  </a:lnTo>
                  <a:lnTo>
                    <a:pt x="12240" y="21600"/>
                  </a:lnTo>
                  <a:lnTo>
                    <a:pt x="13680" y="21252"/>
                  </a:lnTo>
                  <a:lnTo>
                    <a:pt x="14940" y="20729"/>
                  </a:lnTo>
                  <a:lnTo>
                    <a:pt x="16020" y="19858"/>
                  </a:lnTo>
                  <a:lnTo>
                    <a:pt x="16920" y="18987"/>
                  </a:lnTo>
                  <a:lnTo>
                    <a:pt x="18720" y="16548"/>
                  </a:lnTo>
                  <a:lnTo>
                    <a:pt x="19800" y="13935"/>
                  </a:lnTo>
                  <a:lnTo>
                    <a:pt x="20700" y="11148"/>
                  </a:lnTo>
                  <a:lnTo>
                    <a:pt x="21240" y="8361"/>
                  </a:lnTo>
                  <a:lnTo>
                    <a:pt x="21600" y="5748"/>
                  </a:lnTo>
                  <a:lnTo>
                    <a:pt x="21600" y="2439"/>
                  </a:lnTo>
                  <a:lnTo>
                    <a:pt x="21240" y="1394"/>
                  </a:lnTo>
                  <a:lnTo>
                    <a:pt x="20880" y="2787"/>
                  </a:lnTo>
                  <a:lnTo>
                    <a:pt x="20700" y="4703"/>
                  </a:lnTo>
                  <a:lnTo>
                    <a:pt x="20160" y="6968"/>
                  </a:lnTo>
                  <a:lnTo>
                    <a:pt x="19440" y="8884"/>
                  </a:lnTo>
                  <a:lnTo>
                    <a:pt x="18360" y="10800"/>
                  </a:lnTo>
                  <a:lnTo>
                    <a:pt x="16920" y="12542"/>
                  </a:lnTo>
                  <a:lnTo>
                    <a:pt x="15120" y="13935"/>
                  </a:lnTo>
                  <a:lnTo>
                    <a:pt x="13500" y="14806"/>
                  </a:lnTo>
                  <a:lnTo>
                    <a:pt x="11160" y="15329"/>
                  </a:lnTo>
                  <a:lnTo>
                    <a:pt x="8820" y="15155"/>
                  </a:lnTo>
                  <a:lnTo>
                    <a:pt x="6840" y="14284"/>
                  </a:lnTo>
                  <a:lnTo>
                    <a:pt x="5040" y="13065"/>
                  </a:lnTo>
                  <a:lnTo>
                    <a:pt x="3600" y="11497"/>
                  </a:lnTo>
                  <a:lnTo>
                    <a:pt x="2340" y="9406"/>
                  </a:lnTo>
                  <a:lnTo>
                    <a:pt x="1260" y="7490"/>
                  </a:lnTo>
                  <a:lnTo>
                    <a:pt x="720" y="5574"/>
                  </a:lnTo>
                  <a:lnTo>
                    <a:pt x="720" y="3658"/>
                  </a:lnTo>
                  <a:lnTo>
                    <a:pt x="360" y="523"/>
                  </a:lnTo>
                  <a:lnTo>
                    <a:pt x="360" y="0"/>
                  </a:lnTo>
                  <a:lnTo>
                    <a:pt x="0" y="174"/>
                  </a:lnTo>
                  <a:lnTo>
                    <a:pt x="0" y="191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18" name="Freeform 80"/>
            <p:cNvSpPr/>
            <p:nvPr/>
          </p:nvSpPr>
          <p:spPr>
            <a:xfrm>
              <a:off x="127079" y="420839"/>
              <a:ext cx="28081" cy="201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45" y="21053"/>
                  </a:moveTo>
                  <a:lnTo>
                    <a:pt x="2227" y="17225"/>
                  </a:lnTo>
                  <a:lnTo>
                    <a:pt x="4231" y="13944"/>
                  </a:lnTo>
                  <a:lnTo>
                    <a:pt x="5790" y="12304"/>
                  </a:lnTo>
                  <a:lnTo>
                    <a:pt x="7126" y="11484"/>
                  </a:lnTo>
                  <a:lnTo>
                    <a:pt x="8907" y="10116"/>
                  </a:lnTo>
                  <a:lnTo>
                    <a:pt x="10466" y="9570"/>
                  </a:lnTo>
                  <a:lnTo>
                    <a:pt x="12470" y="9296"/>
                  </a:lnTo>
                  <a:lnTo>
                    <a:pt x="14697" y="10116"/>
                  </a:lnTo>
                  <a:lnTo>
                    <a:pt x="16033" y="10937"/>
                  </a:lnTo>
                  <a:lnTo>
                    <a:pt x="17592" y="12577"/>
                  </a:lnTo>
                  <a:lnTo>
                    <a:pt x="18705" y="14491"/>
                  </a:lnTo>
                  <a:lnTo>
                    <a:pt x="19819" y="16678"/>
                  </a:lnTo>
                  <a:lnTo>
                    <a:pt x="21155" y="21600"/>
                  </a:lnTo>
                  <a:lnTo>
                    <a:pt x="21600" y="18046"/>
                  </a:lnTo>
                  <a:lnTo>
                    <a:pt x="21600" y="15038"/>
                  </a:lnTo>
                  <a:lnTo>
                    <a:pt x="21155" y="12304"/>
                  </a:lnTo>
                  <a:lnTo>
                    <a:pt x="20041" y="7382"/>
                  </a:lnTo>
                  <a:lnTo>
                    <a:pt x="18928" y="5742"/>
                  </a:lnTo>
                  <a:lnTo>
                    <a:pt x="18037" y="3554"/>
                  </a:lnTo>
                  <a:lnTo>
                    <a:pt x="16478" y="2187"/>
                  </a:lnTo>
                  <a:lnTo>
                    <a:pt x="15142" y="820"/>
                  </a:lnTo>
                  <a:lnTo>
                    <a:pt x="13361" y="0"/>
                  </a:lnTo>
                  <a:lnTo>
                    <a:pt x="11134" y="0"/>
                  </a:lnTo>
                  <a:lnTo>
                    <a:pt x="9353" y="273"/>
                  </a:lnTo>
                  <a:lnTo>
                    <a:pt x="7571" y="1367"/>
                  </a:lnTo>
                  <a:lnTo>
                    <a:pt x="6012" y="2461"/>
                  </a:lnTo>
                  <a:lnTo>
                    <a:pt x="4676" y="3828"/>
                  </a:lnTo>
                  <a:lnTo>
                    <a:pt x="3118" y="5742"/>
                  </a:lnTo>
                  <a:lnTo>
                    <a:pt x="2227" y="7929"/>
                  </a:lnTo>
                  <a:lnTo>
                    <a:pt x="445" y="11757"/>
                  </a:lnTo>
                  <a:lnTo>
                    <a:pt x="0" y="13124"/>
                  </a:lnTo>
                  <a:lnTo>
                    <a:pt x="0" y="19686"/>
                  </a:lnTo>
                  <a:lnTo>
                    <a:pt x="445" y="21053"/>
                  </a:lnTo>
                  <a:close/>
                </a:path>
              </a:pathLst>
            </a:custGeom>
            <a:solidFill>
              <a:srgbClr val="BFD2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19" name="Freeform 81"/>
            <p:cNvSpPr/>
            <p:nvPr/>
          </p:nvSpPr>
          <p:spPr>
            <a:xfrm>
              <a:off x="181439" y="426599"/>
              <a:ext cx="30241" cy="2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736" y="20238"/>
                  </a:moveTo>
                  <a:lnTo>
                    <a:pt x="12516" y="21211"/>
                  </a:lnTo>
                  <a:lnTo>
                    <a:pt x="10093" y="21600"/>
                  </a:lnTo>
                  <a:lnTo>
                    <a:pt x="7873" y="21600"/>
                  </a:lnTo>
                  <a:lnTo>
                    <a:pt x="6258" y="21211"/>
                  </a:lnTo>
                  <a:lnTo>
                    <a:pt x="4643" y="20627"/>
                  </a:lnTo>
                  <a:lnTo>
                    <a:pt x="3028" y="19654"/>
                  </a:lnTo>
                  <a:lnTo>
                    <a:pt x="2019" y="18486"/>
                  </a:lnTo>
                  <a:lnTo>
                    <a:pt x="1009" y="16930"/>
                  </a:lnTo>
                  <a:lnTo>
                    <a:pt x="404" y="15373"/>
                  </a:lnTo>
                  <a:lnTo>
                    <a:pt x="0" y="13816"/>
                  </a:lnTo>
                  <a:lnTo>
                    <a:pt x="0" y="12259"/>
                  </a:lnTo>
                  <a:lnTo>
                    <a:pt x="404" y="10314"/>
                  </a:lnTo>
                  <a:lnTo>
                    <a:pt x="1009" y="8368"/>
                  </a:lnTo>
                  <a:lnTo>
                    <a:pt x="3028" y="5254"/>
                  </a:lnTo>
                  <a:lnTo>
                    <a:pt x="4643" y="3697"/>
                  </a:lnTo>
                  <a:lnTo>
                    <a:pt x="7873" y="1557"/>
                  </a:lnTo>
                  <a:lnTo>
                    <a:pt x="10901" y="195"/>
                  </a:lnTo>
                  <a:lnTo>
                    <a:pt x="12516" y="0"/>
                  </a:lnTo>
                  <a:lnTo>
                    <a:pt x="13323" y="0"/>
                  </a:lnTo>
                  <a:lnTo>
                    <a:pt x="15948" y="195"/>
                  </a:lnTo>
                  <a:lnTo>
                    <a:pt x="17563" y="1168"/>
                  </a:lnTo>
                  <a:lnTo>
                    <a:pt x="19178" y="2724"/>
                  </a:lnTo>
                  <a:lnTo>
                    <a:pt x="20591" y="4670"/>
                  </a:lnTo>
                  <a:lnTo>
                    <a:pt x="21196" y="6811"/>
                  </a:lnTo>
                  <a:lnTo>
                    <a:pt x="21600" y="8951"/>
                  </a:lnTo>
                  <a:lnTo>
                    <a:pt x="21196" y="11286"/>
                  </a:lnTo>
                  <a:lnTo>
                    <a:pt x="20591" y="13427"/>
                  </a:lnTo>
                  <a:lnTo>
                    <a:pt x="19581" y="15373"/>
                  </a:lnTo>
                  <a:lnTo>
                    <a:pt x="17563" y="16930"/>
                  </a:lnTo>
                  <a:lnTo>
                    <a:pt x="15342" y="18097"/>
                  </a:lnTo>
                  <a:lnTo>
                    <a:pt x="14131" y="18486"/>
                  </a:lnTo>
                  <a:lnTo>
                    <a:pt x="12516" y="18681"/>
                  </a:lnTo>
                  <a:lnTo>
                    <a:pt x="10901" y="18681"/>
                  </a:lnTo>
                  <a:lnTo>
                    <a:pt x="9084" y="18486"/>
                  </a:lnTo>
                  <a:lnTo>
                    <a:pt x="14736" y="20238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20" name="Freeform 82"/>
            <p:cNvSpPr/>
            <p:nvPr/>
          </p:nvSpPr>
          <p:spPr>
            <a:xfrm>
              <a:off x="182159" y="437399"/>
              <a:ext cx="34561" cy="320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916"/>
                  </a:moveTo>
                  <a:lnTo>
                    <a:pt x="0" y="4703"/>
                  </a:lnTo>
                  <a:lnTo>
                    <a:pt x="363" y="7490"/>
                  </a:lnTo>
                  <a:lnTo>
                    <a:pt x="545" y="10626"/>
                  </a:lnTo>
                  <a:lnTo>
                    <a:pt x="1452" y="13413"/>
                  </a:lnTo>
                  <a:lnTo>
                    <a:pt x="2360" y="16026"/>
                  </a:lnTo>
                  <a:lnTo>
                    <a:pt x="3267" y="17071"/>
                  </a:lnTo>
                  <a:lnTo>
                    <a:pt x="4175" y="18290"/>
                  </a:lnTo>
                  <a:lnTo>
                    <a:pt x="5264" y="19335"/>
                  </a:lnTo>
                  <a:lnTo>
                    <a:pt x="6353" y="19858"/>
                  </a:lnTo>
                  <a:lnTo>
                    <a:pt x="7624" y="20729"/>
                  </a:lnTo>
                  <a:lnTo>
                    <a:pt x="9439" y="21252"/>
                  </a:lnTo>
                  <a:lnTo>
                    <a:pt x="10891" y="21600"/>
                  </a:lnTo>
                  <a:lnTo>
                    <a:pt x="12343" y="21252"/>
                  </a:lnTo>
                  <a:lnTo>
                    <a:pt x="13795" y="21077"/>
                  </a:lnTo>
                  <a:lnTo>
                    <a:pt x="14884" y="20381"/>
                  </a:lnTo>
                  <a:lnTo>
                    <a:pt x="16155" y="19858"/>
                  </a:lnTo>
                  <a:lnTo>
                    <a:pt x="16881" y="18987"/>
                  </a:lnTo>
                  <a:lnTo>
                    <a:pt x="18696" y="16548"/>
                  </a:lnTo>
                  <a:lnTo>
                    <a:pt x="19966" y="13935"/>
                  </a:lnTo>
                  <a:lnTo>
                    <a:pt x="21418" y="8361"/>
                  </a:lnTo>
                  <a:lnTo>
                    <a:pt x="21600" y="5923"/>
                  </a:lnTo>
                  <a:lnTo>
                    <a:pt x="21600" y="2439"/>
                  </a:lnTo>
                  <a:lnTo>
                    <a:pt x="21418" y="1394"/>
                  </a:lnTo>
                  <a:lnTo>
                    <a:pt x="21055" y="2787"/>
                  </a:lnTo>
                  <a:lnTo>
                    <a:pt x="21055" y="4703"/>
                  </a:lnTo>
                  <a:lnTo>
                    <a:pt x="20511" y="6968"/>
                  </a:lnTo>
                  <a:lnTo>
                    <a:pt x="19603" y="8884"/>
                  </a:lnTo>
                  <a:lnTo>
                    <a:pt x="18333" y="10974"/>
                  </a:lnTo>
                  <a:lnTo>
                    <a:pt x="16881" y="12542"/>
                  </a:lnTo>
                  <a:lnTo>
                    <a:pt x="15429" y="13935"/>
                  </a:lnTo>
                  <a:lnTo>
                    <a:pt x="13432" y="14806"/>
                  </a:lnTo>
                  <a:lnTo>
                    <a:pt x="11072" y="15155"/>
                  </a:lnTo>
                  <a:lnTo>
                    <a:pt x="8713" y="15155"/>
                  </a:lnTo>
                  <a:lnTo>
                    <a:pt x="7079" y="14284"/>
                  </a:lnTo>
                  <a:lnTo>
                    <a:pt x="4901" y="12890"/>
                  </a:lnTo>
                  <a:lnTo>
                    <a:pt x="3449" y="11497"/>
                  </a:lnTo>
                  <a:lnTo>
                    <a:pt x="2360" y="9581"/>
                  </a:lnTo>
                  <a:lnTo>
                    <a:pt x="1452" y="7490"/>
                  </a:lnTo>
                  <a:lnTo>
                    <a:pt x="908" y="5574"/>
                  </a:lnTo>
                  <a:lnTo>
                    <a:pt x="545" y="3658"/>
                  </a:lnTo>
                  <a:lnTo>
                    <a:pt x="363" y="523"/>
                  </a:lnTo>
                  <a:lnTo>
                    <a:pt x="363" y="0"/>
                  </a:lnTo>
                  <a:lnTo>
                    <a:pt x="0" y="0"/>
                  </a:lnTo>
                  <a:lnTo>
                    <a:pt x="0" y="191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21" name="Freeform 83"/>
            <p:cNvSpPr/>
            <p:nvPr/>
          </p:nvSpPr>
          <p:spPr>
            <a:xfrm>
              <a:off x="186479" y="421559"/>
              <a:ext cx="27721" cy="19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91" y="21053"/>
                  </a:moveTo>
                  <a:lnTo>
                    <a:pt x="2227" y="17225"/>
                  </a:lnTo>
                  <a:lnTo>
                    <a:pt x="4676" y="13671"/>
                  </a:lnTo>
                  <a:lnTo>
                    <a:pt x="5790" y="12304"/>
                  </a:lnTo>
                  <a:lnTo>
                    <a:pt x="7348" y="10937"/>
                  </a:lnTo>
                  <a:lnTo>
                    <a:pt x="9130" y="10116"/>
                  </a:lnTo>
                  <a:lnTo>
                    <a:pt x="10911" y="9570"/>
                  </a:lnTo>
                  <a:lnTo>
                    <a:pt x="12915" y="9296"/>
                  </a:lnTo>
                  <a:lnTo>
                    <a:pt x="14920" y="9570"/>
                  </a:lnTo>
                  <a:lnTo>
                    <a:pt x="16256" y="10937"/>
                  </a:lnTo>
                  <a:lnTo>
                    <a:pt x="17592" y="12851"/>
                  </a:lnTo>
                  <a:lnTo>
                    <a:pt x="19151" y="14491"/>
                  </a:lnTo>
                  <a:lnTo>
                    <a:pt x="19819" y="16678"/>
                  </a:lnTo>
                  <a:lnTo>
                    <a:pt x="21377" y="21600"/>
                  </a:lnTo>
                  <a:lnTo>
                    <a:pt x="21600" y="18046"/>
                  </a:lnTo>
                  <a:lnTo>
                    <a:pt x="21600" y="15038"/>
                  </a:lnTo>
                  <a:lnTo>
                    <a:pt x="21377" y="12304"/>
                  </a:lnTo>
                  <a:lnTo>
                    <a:pt x="20264" y="7382"/>
                  </a:lnTo>
                  <a:lnTo>
                    <a:pt x="19151" y="5195"/>
                  </a:lnTo>
                  <a:lnTo>
                    <a:pt x="18037" y="3554"/>
                  </a:lnTo>
                  <a:lnTo>
                    <a:pt x="16924" y="1641"/>
                  </a:lnTo>
                  <a:lnTo>
                    <a:pt x="13361" y="0"/>
                  </a:lnTo>
                  <a:lnTo>
                    <a:pt x="11579" y="0"/>
                  </a:lnTo>
                  <a:lnTo>
                    <a:pt x="9353" y="547"/>
                  </a:lnTo>
                  <a:lnTo>
                    <a:pt x="7571" y="1367"/>
                  </a:lnTo>
                  <a:lnTo>
                    <a:pt x="6235" y="2187"/>
                  </a:lnTo>
                  <a:lnTo>
                    <a:pt x="4676" y="3828"/>
                  </a:lnTo>
                  <a:lnTo>
                    <a:pt x="3340" y="5742"/>
                  </a:lnTo>
                  <a:lnTo>
                    <a:pt x="2227" y="7929"/>
                  </a:lnTo>
                  <a:lnTo>
                    <a:pt x="445" y="11757"/>
                  </a:lnTo>
                  <a:lnTo>
                    <a:pt x="0" y="13124"/>
                  </a:lnTo>
                  <a:lnTo>
                    <a:pt x="0" y="18046"/>
                  </a:lnTo>
                  <a:lnTo>
                    <a:pt x="445" y="19686"/>
                  </a:lnTo>
                  <a:lnTo>
                    <a:pt x="891" y="21053"/>
                  </a:lnTo>
                  <a:close/>
                </a:path>
              </a:pathLst>
            </a:custGeom>
            <a:solidFill>
              <a:srgbClr val="BFD2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22" name="Freeform 84"/>
            <p:cNvSpPr/>
            <p:nvPr/>
          </p:nvSpPr>
          <p:spPr>
            <a:xfrm>
              <a:off x="127079" y="470519"/>
              <a:ext cx="30241" cy="28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736" y="20262"/>
                  </a:moveTo>
                  <a:lnTo>
                    <a:pt x="12516" y="20835"/>
                  </a:lnTo>
                  <a:lnTo>
                    <a:pt x="10093" y="21600"/>
                  </a:lnTo>
                  <a:lnTo>
                    <a:pt x="8277" y="21218"/>
                  </a:lnTo>
                  <a:lnTo>
                    <a:pt x="6258" y="20835"/>
                  </a:lnTo>
                  <a:lnTo>
                    <a:pt x="4643" y="20262"/>
                  </a:lnTo>
                  <a:lnTo>
                    <a:pt x="3230" y="19306"/>
                  </a:lnTo>
                  <a:lnTo>
                    <a:pt x="2019" y="18159"/>
                  </a:lnTo>
                  <a:lnTo>
                    <a:pt x="1009" y="16821"/>
                  </a:lnTo>
                  <a:lnTo>
                    <a:pt x="807" y="15292"/>
                  </a:lnTo>
                  <a:lnTo>
                    <a:pt x="404" y="13763"/>
                  </a:lnTo>
                  <a:lnTo>
                    <a:pt x="0" y="12042"/>
                  </a:lnTo>
                  <a:lnTo>
                    <a:pt x="404" y="10131"/>
                  </a:lnTo>
                  <a:lnTo>
                    <a:pt x="1009" y="8602"/>
                  </a:lnTo>
                  <a:lnTo>
                    <a:pt x="2019" y="6690"/>
                  </a:lnTo>
                  <a:lnTo>
                    <a:pt x="3230" y="5161"/>
                  </a:lnTo>
                  <a:lnTo>
                    <a:pt x="5047" y="3632"/>
                  </a:lnTo>
                  <a:lnTo>
                    <a:pt x="8277" y="1529"/>
                  </a:lnTo>
                  <a:lnTo>
                    <a:pt x="11103" y="191"/>
                  </a:lnTo>
                  <a:lnTo>
                    <a:pt x="12516" y="191"/>
                  </a:lnTo>
                  <a:lnTo>
                    <a:pt x="13727" y="0"/>
                  </a:lnTo>
                  <a:lnTo>
                    <a:pt x="15948" y="191"/>
                  </a:lnTo>
                  <a:lnTo>
                    <a:pt x="17966" y="1529"/>
                  </a:lnTo>
                  <a:lnTo>
                    <a:pt x="19581" y="2676"/>
                  </a:lnTo>
                  <a:lnTo>
                    <a:pt x="20591" y="4588"/>
                  </a:lnTo>
                  <a:lnTo>
                    <a:pt x="21196" y="6690"/>
                  </a:lnTo>
                  <a:lnTo>
                    <a:pt x="21600" y="8793"/>
                  </a:lnTo>
                  <a:lnTo>
                    <a:pt x="21600" y="11278"/>
                  </a:lnTo>
                  <a:lnTo>
                    <a:pt x="20591" y="13189"/>
                  </a:lnTo>
                  <a:lnTo>
                    <a:pt x="19581" y="15292"/>
                  </a:lnTo>
                  <a:lnTo>
                    <a:pt x="17563" y="16821"/>
                  </a:lnTo>
                  <a:lnTo>
                    <a:pt x="15342" y="17777"/>
                  </a:lnTo>
                  <a:lnTo>
                    <a:pt x="14131" y="18159"/>
                  </a:lnTo>
                  <a:lnTo>
                    <a:pt x="12718" y="18350"/>
                  </a:lnTo>
                  <a:lnTo>
                    <a:pt x="11103" y="18350"/>
                  </a:lnTo>
                  <a:lnTo>
                    <a:pt x="9084" y="18159"/>
                  </a:lnTo>
                  <a:lnTo>
                    <a:pt x="14736" y="20262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23" name="Freeform 85"/>
            <p:cNvSpPr/>
            <p:nvPr/>
          </p:nvSpPr>
          <p:spPr>
            <a:xfrm>
              <a:off x="127079" y="482039"/>
              <a:ext cx="35281" cy="31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756"/>
                  </a:moveTo>
                  <a:lnTo>
                    <a:pt x="0" y="4566"/>
                  </a:lnTo>
                  <a:lnTo>
                    <a:pt x="357" y="7727"/>
                  </a:lnTo>
                  <a:lnTo>
                    <a:pt x="536" y="10537"/>
                  </a:lnTo>
                  <a:lnTo>
                    <a:pt x="1428" y="13346"/>
                  </a:lnTo>
                  <a:lnTo>
                    <a:pt x="2499" y="16156"/>
                  </a:lnTo>
                  <a:lnTo>
                    <a:pt x="3213" y="17385"/>
                  </a:lnTo>
                  <a:lnTo>
                    <a:pt x="4106" y="18439"/>
                  </a:lnTo>
                  <a:lnTo>
                    <a:pt x="6248" y="20195"/>
                  </a:lnTo>
                  <a:lnTo>
                    <a:pt x="7676" y="20722"/>
                  </a:lnTo>
                  <a:lnTo>
                    <a:pt x="9283" y="21249"/>
                  </a:lnTo>
                  <a:lnTo>
                    <a:pt x="10711" y="21600"/>
                  </a:lnTo>
                  <a:lnTo>
                    <a:pt x="12317" y="21600"/>
                  </a:lnTo>
                  <a:lnTo>
                    <a:pt x="13567" y="21249"/>
                  </a:lnTo>
                  <a:lnTo>
                    <a:pt x="14638" y="20722"/>
                  </a:lnTo>
                  <a:lnTo>
                    <a:pt x="15888" y="19844"/>
                  </a:lnTo>
                  <a:lnTo>
                    <a:pt x="16959" y="18966"/>
                  </a:lnTo>
                  <a:lnTo>
                    <a:pt x="18387" y="16859"/>
                  </a:lnTo>
                  <a:lnTo>
                    <a:pt x="19815" y="13873"/>
                  </a:lnTo>
                  <a:lnTo>
                    <a:pt x="20707" y="11063"/>
                  </a:lnTo>
                  <a:lnTo>
                    <a:pt x="21243" y="8254"/>
                  </a:lnTo>
                  <a:lnTo>
                    <a:pt x="21600" y="5795"/>
                  </a:lnTo>
                  <a:lnTo>
                    <a:pt x="21243" y="2283"/>
                  </a:lnTo>
                  <a:lnTo>
                    <a:pt x="21064" y="1580"/>
                  </a:lnTo>
                  <a:lnTo>
                    <a:pt x="21064" y="2634"/>
                  </a:lnTo>
                  <a:lnTo>
                    <a:pt x="20707" y="4917"/>
                  </a:lnTo>
                  <a:lnTo>
                    <a:pt x="20172" y="6849"/>
                  </a:lnTo>
                  <a:lnTo>
                    <a:pt x="19279" y="9132"/>
                  </a:lnTo>
                  <a:lnTo>
                    <a:pt x="18030" y="11063"/>
                  </a:lnTo>
                  <a:lnTo>
                    <a:pt x="16959" y="12820"/>
                  </a:lnTo>
                  <a:lnTo>
                    <a:pt x="15174" y="13873"/>
                  </a:lnTo>
                  <a:lnTo>
                    <a:pt x="13210" y="15102"/>
                  </a:lnTo>
                  <a:lnTo>
                    <a:pt x="10889" y="15278"/>
                  </a:lnTo>
                  <a:lnTo>
                    <a:pt x="8926" y="15102"/>
                  </a:lnTo>
                  <a:lnTo>
                    <a:pt x="6962" y="14224"/>
                  </a:lnTo>
                  <a:lnTo>
                    <a:pt x="5177" y="13171"/>
                  </a:lnTo>
                  <a:lnTo>
                    <a:pt x="3392" y="11415"/>
                  </a:lnTo>
                  <a:lnTo>
                    <a:pt x="2321" y="9659"/>
                  </a:lnTo>
                  <a:lnTo>
                    <a:pt x="1428" y="7727"/>
                  </a:lnTo>
                  <a:lnTo>
                    <a:pt x="893" y="5444"/>
                  </a:lnTo>
                  <a:lnTo>
                    <a:pt x="536" y="3512"/>
                  </a:lnTo>
                  <a:lnTo>
                    <a:pt x="357" y="351"/>
                  </a:lnTo>
                  <a:lnTo>
                    <a:pt x="357" y="0"/>
                  </a:lnTo>
                  <a:lnTo>
                    <a:pt x="0" y="175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24" name="Freeform 86"/>
            <p:cNvSpPr/>
            <p:nvPr/>
          </p:nvSpPr>
          <p:spPr>
            <a:xfrm>
              <a:off x="132119" y="466199"/>
              <a:ext cx="28081" cy="19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73" y="21600"/>
                  </a:moveTo>
                  <a:lnTo>
                    <a:pt x="2182" y="17499"/>
                  </a:lnTo>
                  <a:lnTo>
                    <a:pt x="4582" y="14218"/>
                  </a:lnTo>
                  <a:lnTo>
                    <a:pt x="5673" y="12851"/>
                  </a:lnTo>
                  <a:lnTo>
                    <a:pt x="7418" y="11484"/>
                  </a:lnTo>
                  <a:lnTo>
                    <a:pt x="8945" y="10663"/>
                  </a:lnTo>
                  <a:lnTo>
                    <a:pt x="10691" y="9570"/>
                  </a:lnTo>
                  <a:lnTo>
                    <a:pt x="12655" y="9570"/>
                  </a:lnTo>
                  <a:lnTo>
                    <a:pt x="14618" y="10116"/>
                  </a:lnTo>
                  <a:lnTo>
                    <a:pt x="16364" y="10937"/>
                  </a:lnTo>
                  <a:lnTo>
                    <a:pt x="17673" y="12851"/>
                  </a:lnTo>
                  <a:lnTo>
                    <a:pt x="18764" y="15038"/>
                  </a:lnTo>
                  <a:lnTo>
                    <a:pt x="19418" y="17225"/>
                  </a:lnTo>
                  <a:lnTo>
                    <a:pt x="20945" y="21600"/>
                  </a:lnTo>
                  <a:lnTo>
                    <a:pt x="21164" y="18592"/>
                  </a:lnTo>
                  <a:lnTo>
                    <a:pt x="21600" y="15311"/>
                  </a:lnTo>
                  <a:lnTo>
                    <a:pt x="21164" y="12304"/>
                  </a:lnTo>
                  <a:lnTo>
                    <a:pt x="19855" y="7929"/>
                  </a:lnTo>
                  <a:lnTo>
                    <a:pt x="18982" y="5742"/>
                  </a:lnTo>
                  <a:lnTo>
                    <a:pt x="18109" y="4101"/>
                  </a:lnTo>
                  <a:lnTo>
                    <a:pt x="16582" y="2187"/>
                  </a:lnTo>
                  <a:lnTo>
                    <a:pt x="15273" y="820"/>
                  </a:lnTo>
                  <a:lnTo>
                    <a:pt x="13527" y="0"/>
                  </a:lnTo>
                  <a:lnTo>
                    <a:pt x="11345" y="0"/>
                  </a:lnTo>
                  <a:lnTo>
                    <a:pt x="9600" y="547"/>
                  </a:lnTo>
                  <a:lnTo>
                    <a:pt x="7855" y="1367"/>
                  </a:lnTo>
                  <a:lnTo>
                    <a:pt x="6109" y="2734"/>
                  </a:lnTo>
                  <a:lnTo>
                    <a:pt x="4582" y="4375"/>
                  </a:lnTo>
                  <a:lnTo>
                    <a:pt x="3273" y="6289"/>
                  </a:lnTo>
                  <a:lnTo>
                    <a:pt x="2182" y="7929"/>
                  </a:lnTo>
                  <a:lnTo>
                    <a:pt x="436" y="12304"/>
                  </a:lnTo>
                  <a:lnTo>
                    <a:pt x="0" y="13671"/>
                  </a:lnTo>
                  <a:lnTo>
                    <a:pt x="0" y="18046"/>
                  </a:lnTo>
                  <a:lnTo>
                    <a:pt x="436" y="19959"/>
                  </a:lnTo>
                  <a:lnTo>
                    <a:pt x="873" y="21600"/>
                  </a:lnTo>
                  <a:close/>
                </a:path>
              </a:pathLst>
            </a:custGeom>
            <a:solidFill>
              <a:srgbClr val="BFD2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25" name="Freeform 87"/>
            <p:cNvSpPr/>
            <p:nvPr/>
          </p:nvSpPr>
          <p:spPr>
            <a:xfrm>
              <a:off x="179999" y="472319"/>
              <a:ext cx="29881" cy="28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606" y="20432"/>
                  </a:moveTo>
                  <a:lnTo>
                    <a:pt x="12343" y="21405"/>
                  </a:lnTo>
                  <a:lnTo>
                    <a:pt x="9874" y="21600"/>
                  </a:lnTo>
                  <a:lnTo>
                    <a:pt x="8023" y="21600"/>
                  </a:lnTo>
                  <a:lnTo>
                    <a:pt x="5966" y="21405"/>
                  </a:lnTo>
                  <a:lnTo>
                    <a:pt x="4320" y="20822"/>
                  </a:lnTo>
                  <a:lnTo>
                    <a:pt x="2880" y="19849"/>
                  </a:lnTo>
                  <a:lnTo>
                    <a:pt x="1646" y="18486"/>
                  </a:lnTo>
                  <a:lnTo>
                    <a:pt x="617" y="17319"/>
                  </a:lnTo>
                  <a:lnTo>
                    <a:pt x="206" y="15762"/>
                  </a:lnTo>
                  <a:lnTo>
                    <a:pt x="0" y="13816"/>
                  </a:lnTo>
                  <a:lnTo>
                    <a:pt x="0" y="10314"/>
                  </a:lnTo>
                  <a:lnTo>
                    <a:pt x="617" y="8562"/>
                  </a:lnTo>
                  <a:lnTo>
                    <a:pt x="1646" y="7005"/>
                  </a:lnTo>
                  <a:lnTo>
                    <a:pt x="2880" y="5449"/>
                  </a:lnTo>
                  <a:lnTo>
                    <a:pt x="4526" y="3892"/>
                  </a:lnTo>
                  <a:lnTo>
                    <a:pt x="8023" y="1557"/>
                  </a:lnTo>
                  <a:lnTo>
                    <a:pt x="10903" y="389"/>
                  </a:lnTo>
                  <a:lnTo>
                    <a:pt x="12343" y="0"/>
                  </a:lnTo>
                  <a:lnTo>
                    <a:pt x="13577" y="0"/>
                  </a:lnTo>
                  <a:lnTo>
                    <a:pt x="15840" y="389"/>
                  </a:lnTo>
                  <a:lnTo>
                    <a:pt x="17897" y="1362"/>
                  </a:lnTo>
                  <a:lnTo>
                    <a:pt x="19543" y="2919"/>
                  </a:lnTo>
                  <a:lnTo>
                    <a:pt x="20571" y="4670"/>
                  </a:lnTo>
                  <a:lnTo>
                    <a:pt x="21189" y="7005"/>
                  </a:lnTo>
                  <a:lnTo>
                    <a:pt x="21600" y="9146"/>
                  </a:lnTo>
                  <a:lnTo>
                    <a:pt x="21600" y="11286"/>
                  </a:lnTo>
                  <a:lnTo>
                    <a:pt x="20571" y="13427"/>
                  </a:lnTo>
                  <a:lnTo>
                    <a:pt x="19543" y="15373"/>
                  </a:lnTo>
                  <a:lnTo>
                    <a:pt x="17486" y="16930"/>
                  </a:lnTo>
                  <a:lnTo>
                    <a:pt x="15223" y="18292"/>
                  </a:lnTo>
                  <a:lnTo>
                    <a:pt x="13989" y="18486"/>
                  </a:lnTo>
                  <a:lnTo>
                    <a:pt x="12549" y="18876"/>
                  </a:lnTo>
                  <a:lnTo>
                    <a:pt x="10903" y="18876"/>
                  </a:lnTo>
                  <a:lnTo>
                    <a:pt x="8846" y="18486"/>
                  </a:lnTo>
                  <a:lnTo>
                    <a:pt x="14606" y="20432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26" name="Freeform 88"/>
            <p:cNvSpPr/>
            <p:nvPr/>
          </p:nvSpPr>
          <p:spPr>
            <a:xfrm>
              <a:off x="179999" y="484693"/>
              <a:ext cx="34201" cy="30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770"/>
                  </a:moveTo>
                  <a:lnTo>
                    <a:pt x="0" y="4603"/>
                  </a:lnTo>
                  <a:lnTo>
                    <a:pt x="179" y="7436"/>
                  </a:lnTo>
                  <a:lnTo>
                    <a:pt x="536" y="10623"/>
                  </a:lnTo>
                  <a:lnTo>
                    <a:pt x="1428" y="13456"/>
                  </a:lnTo>
                  <a:lnTo>
                    <a:pt x="2499" y="15934"/>
                  </a:lnTo>
                  <a:lnTo>
                    <a:pt x="3213" y="17174"/>
                  </a:lnTo>
                  <a:lnTo>
                    <a:pt x="3927" y="18236"/>
                  </a:lnTo>
                  <a:lnTo>
                    <a:pt x="5177" y="19475"/>
                  </a:lnTo>
                  <a:lnTo>
                    <a:pt x="6248" y="20184"/>
                  </a:lnTo>
                  <a:lnTo>
                    <a:pt x="7676" y="20892"/>
                  </a:lnTo>
                  <a:lnTo>
                    <a:pt x="9104" y="21423"/>
                  </a:lnTo>
                  <a:lnTo>
                    <a:pt x="10889" y="21600"/>
                  </a:lnTo>
                  <a:lnTo>
                    <a:pt x="12317" y="21600"/>
                  </a:lnTo>
                  <a:lnTo>
                    <a:pt x="13567" y="21423"/>
                  </a:lnTo>
                  <a:lnTo>
                    <a:pt x="14995" y="20892"/>
                  </a:lnTo>
                  <a:lnTo>
                    <a:pt x="15888" y="20007"/>
                  </a:lnTo>
                  <a:lnTo>
                    <a:pt x="16959" y="19121"/>
                  </a:lnTo>
                  <a:lnTo>
                    <a:pt x="18387" y="16820"/>
                  </a:lnTo>
                  <a:lnTo>
                    <a:pt x="19815" y="13987"/>
                  </a:lnTo>
                  <a:lnTo>
                    <a:pt x="20707" y="11154"/>
                  </a:lnTo>
                  <a:lnTo>
                    <a:pt x="21243" y="8321"/>
                  </a:lnTo>
                  <a:lnTo>
                    <a:pt x="21600" y="5666"/>
                  </a:lnTo>
                  <a:lnTo>
                    <a:pt x="21243" y="2302"/>
                  </a:lnTo>
                  <a:lnTo>
                    <a:pt x="21243" y="1062"/>
                  </a:lnTo>
                  <a:lnTo>
                    <a:pt x="21064" y="2479"/>
                  </a:lnTo>
                  <a:lnTo>
                    <a:pt x="20707" y="4603"/>
                  </a:lnTo>
                  <a:lnTo>
                    <a:pt x="20172" y="6905"/>
                  </a:lnTo>
                  <a:lnTo>
                    <a:pt x="19279" y="9030"/>
                  </a:lnTo>
                  <a:lnTo>
                    <a:pt x="18030" y="10800"/>
                  </a:lnTo>
                  <a:lnTo>
                    <a:pt x="16959" y="12570"/>
                  </a:lnTo>
                  <a:lnTo>
                    <a:pt x="15174" y="13987"/>
                  </a:lnTo>
                  <a:lnTo>
                    <a:pt x="13210" y="14872"/>
                  </a:lnTo>
                  <a:lnTo>
                    <a:pt x="10889" y="15403"/>
                  </a:lnTo>
                  <a:lnTo>
                    <a:pt x="8926" y="15049"/>
                  </a:lnTo>
                  <a:lnTo>
                    <a:pt x="6962" y="14164"/>
                  </a:lnTo>
                  <a:lnTo>
                    <a:pt x="5177" y="13102"/>
                  </a:lnTo>
                  <a:lnTo>
                    <a:pt x="3392" y="11331"/>
                  </a:lnTo>
                  <a:lnTo>
                    <a:pt x="2321" y="9384"/>
                  </a:lnTo>
                  <a:lnTo>
                    <a:pt x="1428" y="7436"/>
                  </a:lnTo>
                  <a:lnTo>
                    <a:pt x="893" y="5489"/>
                  </a:lnTo>
                  <a:lnTo>
                    <a:pt x="536" y="3364"/>
                  </a:lnTo>
                  <a:lnTo>
                    <a:pt x="179" y="354"/>
                  </a:lnTo>
                  <a:lnTo>
                    <a:pt x="179" y="0"/>
                  </a:lnTo>
                  <a:lnTo>
                    <a:pt x="0" y="177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27" name="Freeform 89"/>
            <p:cNvSpPr/>
            <p:nvPr/>
          </p:nvSpPr>
          <p:spPr>
            <a:xfrm>
              <a:off x="183599" y="467999"/>
              <a:ext cx="28081" cy="201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73" y="21327"/>
                  </a:moveTo>
                  <a:lnTo>
                    <a:pt x="2618" y="17225"/>
                  </a:lnTo>
                  <a:lnTo>
                    <a:pt x="4582" y="14218"/>
                  </a:lnTo>
                  <a:lnTo>
                    <a:pt x="5673" y="12577"/>
                  </a:lnTo>
                  <a:lnTo>
                    <a:pt x="7418" y="11484"/>
                  </a:lnTo>
                  <a:lnTo>
                    <a:pt x="8945" y="10390"/>
                  </a:lnTo>
                  <a:lnTo>
                    <a:pt x="10691" y="9843"/>
                  </a:lnTo>
                  <a:lnTo>
                    <a:pt x="12655" y="9296"/>
                  </a:lnTo>
                  <a:lnTo>
                    <a:pt x="14400" y="10390"/>
                  </a:lnTo>
                  <a:lnTo>
                    <a:pt x="16364" y="11210"/>
                  </a:lnTo>
                  <a:lnTo>
                    <a:pt x="17673" y="12851"/>
                  </a:lnTo>
                  <a:lnTo>
                    <a:pt x="18764" y="14765"/>
                  </a:lnTo>
                  <a:lnTo>
                    <a:pt x="19418" y="16952"/>
                  </a:lnTo>
                  <a:lnTo>
                    <a:pt x="20727" y="21600"/>
                  </a:lnTo>
                  <a:lnTo>
                    <a:pt x="21600" y="18319"/>
                  </a:lnTo>
                  <a:lnTo>
                    <a:pt x="21600" y="15038"/>
                  </a:lnTo>
                  <a:lnTo>
                    <a:pt x="21164" y="12577"/>
                  </a:lnTo>
                  <a:lnTo>
                    <a:pt x="19855" y="7656"/>
                  </a:lnTo>
                  <a:lnTo>
                    <a:pt x="18982" y="5742"/>
                  </a:lnTo>
                  <a:lnTo>
                    <a:pt x="18109" y="3554"/>
                  </a:lnTo>
                  <a:lnTo>
                    <a:pt x="16582" y="2461"/>
                  </a:lnTo>
                  <a:lnTo>
                    <a:pt x="15273" y="1094"/>
                  </a:lnTo>
                  <a:lnTo>
                    <a:pt x="13527" y="0"/>
                  </a:lnTo>
                  <a:lnTo>
                    <a:pt x="11345" y="0"/>
                  </a:lnTo>
                  <a:lnTo>
                    <a:pt x="9600" y="547"/>
                  </a:lnTo>
                  <a:lnTo>
                    <a:pt x="7855" y="1367"/>
                  </a:lnTo>
                  <a:lnTo>
                    <a:pt x="6109" y="2734"/>
                  </a:lnTo>
                  <a:lnTo>
                    <a:pt x="4582" y="4101"/>
                  </a:lnTo>
                  <a:lnTo>
                    <a:pt x="3273" y="5742"/>
                  </a:lnTo>
                  <a:lnTo>
                    <a:pt x="2182" y="7929"/>
                  </a:lnTo>
                  <a:lnTo>
                    <a:pt x="436" y="12030"/>
                  </a:lnTo>
                  <a:lnTo>
                    <a:pt x="0" y="13397"/>
                  </a:lnTo>
                  <a:lnTo>
                    <a:pt x="0" y="18319"/>
                  </a:lnTo>
                  <a:lnTo>
                    <a:pt x="436" y="19959"/>
                  </a:lnTo>
                  <a:lnTo>
                    <a:pt x="873" y="21327"/>
                  </a:lnTo>
                  <a:close/>
                </a:path>
              </a:pathLst>
            </a:custGeom>
            <a:solidFill>
              <a:srgbClr val="BFD2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28" name="Freeform 90"/>
            <p:cNvSpPr/>
            <p:nvPr/>
          </p:nvSpPr>
          <p:spPr>
            <a:xfrm>
              <a:off x="131039" y="518039"/>
              <a:ext cx="30241" cy="28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017" y="20627"/>
                  </a:moveTo>
                  <a:lnTo>
                    <a:pt x="12343" y="21211"/>
                  </a:lnTo>
                  <a:lnTo>
                    <a:pt x="10080" y="21600"/>
                  </a:lnTo>
                  <a:lnTo>
                    <a:pt x="8023" y="21600"/>
                  </a:lnTo>
                  <a:lnTo>
                    <a:pt x="5966" y="21211"/>
                  </a:lnTo>
                  <a:lnTo>
                    <a:pt x="4320" y="20627"/>
                  </a:lnTo>
                  <a:lnTo>
                    <a:pt x="3086" y="19654"/>
                  </a:lnTo>
                  <a:lnTo>
                    <a:pt x="1646" y="18486"/>
                  </a:lnTo>
                  <a:lnTo>
                    <a:pt x="1029" y="17124"/>
                  </a:lnTo>
                  <a:lnTo>
                    <a:pt x="411" y="15568"/>
                  </a:lnTo>
                  <a:lnTo>
                    <a:pt x="0" y="13816"/>
                  </a:lnTo>
                  <a:lnTo>
                    <a:pt x="0" y="10314"/>
                  </a:lnTo>
                  <a:lnTo>
                    <a:pt x="617" y="8757"/>
                  </a:lnTo>
                  <a:lnTo>
                    <a:pt x="1646" y="6811"/>
                  </a:lnTo>
                  <a:lnTo>
                    <a:pt x="3086" y="5254"/>
                  </a:lnTo>
                  <a:lnTo>
                    <a:pt x="4731" y="3697"/>
                  </a:lnTo>
                  <a:lnTo>
                    <a:pt x="8023" y="1557"/>
                  </a:lnTo>
                  <a:lnTo>
                    <a:pt x="10903" y="195"/>
                  </a:lnTo>
                  <a:lnTo>
                    <a:pt x="12343" y="0"/>
                  </a:lnTo>
                  <a:lnTo>
                    <a:pt x="13577" y="0"/>
                  </a:lnTo>
                  <a:lnTo>
                    <a:pt x="16046" y="195"/>
                  </a:lnTo>
                  <a:lnTo>
                    <a:pt x="17897" y="1557"/>
                  </a:lnTo>
                  <a:lnTo>
                    <a:pt x="19543" y="2724"/>
                  </a:lnTo>
                  <a:lnTo>
                    <a:pt x="20571" y="4670"/>
                  </a:lnTo>
                  <a:lnTo>
                    <a:pt x="21189" y="6811"/>
                  </a:lnTo>
                  <a:lnTo>
                    <a:pt x="21600" y="8951"/>
                  </a:lnTo>
                  <a:lnTo>
                    <a:pt x="21600" y="11286"/>
                  </a:lnTo>
                  <a:lnTo>
                    <a:pt x="20983" y="13427"/>
                  </a:lnTo>
                  <a:lnTo>
                    <a:pt x="19543" y="15568"/>
                  </a:lnTo>
                  <a:lnTo>
                    <a:pt x="17897" y="17124"/>
                  </a:lnTo>
                  <a:lnTo>
                    <a:pt x="15634" y="18097"/>
                  </a:lnTo>
                  <a:lnTo>
                    <a:pt x="13989" y="18486"/>
                  </a:lnTo>
                  <a:lnTo>
                    <a:pt x="12549" y="18681"/>
                  </a:lnTo>
                  <a:lnTo>
                    <a:pt x="10903" y="18681"/>
                  </a:lnTo>
                  <a:lnTo>
                    <a:pt x="9051" y="18486"/>
                  </a:lnTo>
                  <a:lnTo>
                    <a:pt x="15017" y="20627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29" name="Freeform 91"/>
            <p:cNvSpPr/>
            <p:nvPr/>
          </p:nvSpPr>
          <p:spPr>
            <a:xfrm>
              <a:off x="131039" y="530639"/>
              <a:ext cx="35281" cy="30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756"/>
                  </a:moveTo>
                  <a:lnTo>
                    <a:pt x="0" y="4566"/>
                  </a:lnTo>
                  <a:lnTo>
                    <a:pt x="357" y="7727"/>
                  </a:lnTo>
                  <a:lnTo>
                    <a:pt x="536" y="10537"/>
                  </a:lnTo>
                  <a:lnTo>
                    <a:pt x="1428" y="13346"/>
                  </a:lnTo>
                  <a:lnTo>
                    <a:pt x="2678" y="15980"/>
                  </a:lnTo>
                  <a:lnTo>
                    <a:pt x="3213" y="17385"/>
                  </a:lnTo>
                  <a:lnTo>
                    <a:pt x="5177" y="19317"/>
                  </a:lnTo>
                  <a:lnTo>
                    <a:pt x="6426" y="20195"/>
                  </a:lnTo>
                  <a:lnTo>
                    <a:pt x="9283" y="21249"/>
                  </a:lnTo>
                  <a:lnTo>
                    <a:pt x="10889" y="21600"/>
                  </a:lnTo>
                  <a:lnTo>
                    <a:pt x="12496" y="21600"/>
                  </a:lnTo>
                  <a:lnTo>
                    <a:pt x="13567" y="21249"/>
                  </a:lnTo>
                  <a:lnTo>
                    <a:pt x="14995" y="20722"/>
                  </a:lnTo>
                  <a:lnTo>
                    <a:pt x="15888" y="19844"/>
                  </a:lnTo>
                  <a:lnTo>
                    <a:pt x="16959" y="18966"/>
                  </a:lnTo>
                  <a:lnTo>
                    <a:pt x="18387" y="16859"/>
                  </a:lnTo>
                  <a:lnTo>
                    <a:pt x="19815" y="13873"/>
                  </a:lnTo>
                  <a:lnTo>
                    <a:pt x="20707" y="11063"/>
                  </a:lnTo>
                  <a:lnTo>
                    <a:pt x="21421" y="8254"/>
                  </a:lnTo>
                  <a:lnTo>
                    <a:pt x="21600" y="5795"/>
                  </a:lnTo>
                  <a:lnTo>
                    <a:pt x="21421" y="2283"/>
                  </a:lnTo>
                  <a:lnTo>
                    <a:pt x="21421" y="1405"/>
                  </a:lnTo>
                  <a:lnTo>
                    <a:pt x="21064" y="2634"/>
                  </a:lnTo>
                  <a:lnTo>
                    <a:pt x="20707" y="4917"/>
                  </a:lnTo>
                  <a:lnTo>
                    <a:pt x="20172" y="6849"/>
                  </a:lnTo>
                  <a:lnTo>
                    <a:pt x="19279" y="9132"/>
                  </a:lnTo>
                  <a:lnTo>
                    <a:pt x="18387" y="11063"/>
                  </a:lnTo>
                  <a:lnTo>
                    <a:pt x="16959" y="12820"/>
                  </a:lnTo>
                  <a:lnTo>
                    <a:pt x="15352" y="13873"/>
                  </a:lnTo>
                  <a:lnTo>
                    <a:pt x="13210" y="14751"/>
                  </a:lnTo>
                  <a:lnTo>
                    <a:pt x="10889" y="15278"/>
                  </a:lnTo>
                  <a:lnTo>
                    <a:pt x="8926" y="15102"/>
                  </a:lnTo>
                  <a:lnTo>
                    <a:pt x="6962" y="14224"/>
                  </a:lnTo>
                  <a:lnTo>
                    <a:pt x="5177" y="13171"/>
                  </a:lnTo>
                  <a:lnTo>
                    <a:pt x="3570" y="11415"/>
                  </a:lnTo>
                  <a:lnTo>
                    <a:pt x="2321" y="9659"/>
                  </a:lnTo>
                  <a:lnTo>
                    <a:pt x="1428" y="7727"/>
                  </a:lnTo>
                  <a:lnTo>
                    <a:pt x="893" y="5444"/>
                  </a:lnTo>
                  <a:lnTo>
                    <a:pt x="536" y="3512"/>
                  </a:lnTo>
                  <a:lnTo>
                    <a:pt x="357" y="351"/>
                  </a:lnTo>
                  <a:lnTo>
                    <a:pt x="357" y="0"/>
                  </a:lnTo>
                  <a:lnTo>
                    <a:pt x="0" y="175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30" name="Freeform 92"/>
            <p:cNvSpPr/>
            <p:nvPr/>
          </p:nvSpPr>
          <p:spPr>
            <a:xfrm>
              <a:off x="134639" y="513719"/>
              <a:ext cx="29161" cy="201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1" y="21600"/>
                  </a:moveTo>
                  <a:lnTo>
                    <a:pt x="2424" y="17499"/>
                  </a:lnTo>
                  <a:lnTo>
                    <a:pt x="4629" y="14218"/>
                  </a:lnTo>
                  <a:lnTo>
                    <a:pt x="5951" y="12851"/>
                  </a:lnTo>
                  <a:lnTo>
                    <a:pt x="7494" y="11484"/>
                  </a:lnTo>
                  <a:lnTo>
                    <a:pt x="10580" y="9570"/>
                  </a:lnTo>
                  <a:lnTo>
                    <a:pt x="12784" y="9570"/>
                  </a:lnTo>
                  <a:lnTo>
                    <a:pt x="14547" y="10116"/>
                  </a:lnTo>
                  <a:lnTo>
                    <a:pt x="16310" y="10937"/>
                  </a:lnTo>
                  <a:lnTo>
                    <a:pt x="17633" y="12851"/>
                  </a:lnTo>
                  <a:lnTo>
                    <a:pt x="19837" y="17225"/>
                  </a:lnTo>
                  <a:lnTo>
                    <a:pt x="20939" y="21600"/>
                  </a:lnTo>
                  <a:lnTo>
                    <a:pt x="21600" y="18046"/>
                  </a:lnTo>
                  <a:lnTo>
                    <a:pt x="21600" y="15311"/>
                  </a:lnTo>
                  <a:lnTo>
                    <a:pt x="21159" y="12304"/>
                  </a:lnTo>
                  <a:lnTo>
                    <a:pt x="19176" y="5742"/>
                  </a:lnTo>
                  <a:lnTo>
                    <a:pt x="18073" y="3554"/>
                  </a:lnTo>
                  <a:lnTo>
                    <a:pt x="16531" y="2187"/>
                  </a:lnTo>
                  <a:lnTo>
                    <a:pt x="15208" y="820"/>
                  </a:lnTo>
                  <a:lnTo>
                    <a:pt x="13445" y="0"/>
                  </a:lnTo>
                  <a:lnTo>
                    <a:pt x="11241" y="0"/>
                  </a:lnTo>
                  <a:lnTo>
                    <a:pt x="9478" y="547"/>
                  </a:lnTo>
                  <a:lnTo>
                    <a:pt x="7714" y="1367"/>
                  </a:lnTo>
                  <a:lnTo>
                    <a:pt x="5951" y="2734"/>
                  </a:lnTo>
                  <a:lnTo>
                    <a:pt x="4629" y="3828"/>
                  </a:lnTo>
                  <a:lnTo>
                    <a:pt x="3086" y="6289"/>
                  </a:lnTo>
                  <a:lnTo>
                    <a:pt x="1984" y="7929"/>
                  </a:lnTo>
                  <a:lnTo>
                    <a:pt x="220" y="11757"/>
                  </a:lnTo>
                  <a:lnTo>
                    <a:pt x="0" y="13671"/>
                  </a:lnTo>
                  <a:lnTo>
                    <a:pt x="0" y="15038"/>
                  </a:lnTo>
                  <a:lnTo>
                    <a:pt x="220" y="18046"/>
                  </a:lnTo>
                  <a:lnTo>
                    <a:pt x="220" y="19686"/>
                  </a:lnTo>
                  <a:lnTo>
                    <a:pt x="661" y="21600"/>
                  </a:lnTo>
                  <a:close/>
                </a:path>
              </a:pathLst>
            </a:custGeom>
            <a:solidFill>
              <a:srgbClr val="BFD2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31" name="Freeform 93"/>
            <p:cNvSpPr/>
            <p:nvPr/>
          </p:nvSpPr>
          <p:spPr>
            <a:xfrm>
              <a:off x="179999" y="512999"/>
              <a:ext cx="29881" cy="2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606" y="20238"/>
                  </a:moveTo>
                  <a:lnTo>
                    <a:pt x="12343" y="21211"/>
                  </a:lnTo>
                  <a:lnTo>
                    <a:pt x="9874" y="21600"/>
                  </a:lnTo>
                  <a:lnTo>
                    <a:pt x="8023" y="21600"/>
                  </a:lnTo>
                  <a:lnTo>
                    <a:pt x="5966" y="21211"/>
                  </a:lnTo>
                  <a:lnTo>
                    <a:pt x="4320" y="20627"/>
                  </a:lnTo>
                  <a:lnTo>
                    <a:pt x="2880" y="19654"/>
                  </a:lnTo>
                  <a:lnTo>
                    <a:pt x="1646" y="18486"/>
                  </a:lnTo>
                  <a:lnTo>
                    <a:pt x="617" y="17124"/>
                  </a:lnTo>
                  <a:lnTo>
                    <a:pt x="206" y="15568"/>
                  </a:lnTo>
                  <a:lnTo>
                    <a:pt x="0" y="13816"/>
                  </a:lnTo>
                  <a:lnTo>
                    <a:pt x="0" y="10314"/>
                  </a:lnTo>
                  <a:lnTo>
                    <a:pt x="617" y="8757"/>
                  </a:lnTo>
                  <a:lnTo>
                    <a:pt x="1646" y="6811"/>
                  </a:lnTo>
                  <a:lnTo>
                    <a:pt x="2880" y="5254"/>
                  </a:lnTo>
                  <a:lnTo>
                    <a:pt x="4526" y="3697"/>
                  </a:lnTo>
                  <a:lnTo>
                    <a:pt x="8023" y="1557"/>
                  </a:lnTo>
                  <a:lnTo>
                    <a:pt x="10903" y="195"/>
                  </a:lnTo>
                  <a:lnTo>
                    <a:pt x="12343" y="0"/>
                  </a:lnTo>
                  <a:lnTo>
                    <a:pt x="13577" y="0"/>
                  </a:lnTo>
                  <a:lnTo>
                    <a:pt x="15840" y="195"/>
                  </a:lnTo>
                  <a:lnTo>
                    <a:pt x="17897" y="1168"/>
                  </a:lnTo>
                  <a:lnTo>
                    <a:pt x="19543" y="2724"/>
                  </a:lnTo>
                  <a:lnTo>
                    <a:pt x="20571" y="4670"/>
                  </a:lnTo>
                  <a:lnTo>
                    <a:pt x="21189" y="6811"/>
                  </a:lnTo>
                  <a:lnTo>
                    <a:pt x="21600" y="8951"/>
                  </a:lnTo>
                  <a:lnTo>
                    <a:pt x="21600" y="11286"/>
                  </a:lnTo>
                  <a:lnTo>
                    <a:pt x="20571" y="13427"/>
                  </a:lnTo>
                  <a:lnTo>
                    <a:pt x="19543" y="15373"/>
                  </a:lnTo>
                  <a:lnTo>
                    <a:pt x="17486" y="17124"/>
                  </a:lnTo>
                  <a:lnTo>
                    <a:pt x="15223" y="18097"/>
                  </a:lnTo>
                  <a:lnTo>
                    <a:pt x="13989" y="18486"/>
                  </a:lnTo>
                  <a:lnTo>
                    <a:pt x="12549" y="18681"/>
                  </a:lnTo>
                  <a:lnTo>
                    <a:pt x="10903" y="18681"/>
                  </a:lnTo>
                  <a:lnTo>
                    <a:pt x="8846" y="18486"/>
                  </a:lnTo>
                  <a:lnTo>
                    <a:pt x="14606" y="20238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32" name="Freeform 94"/>
            <p:cNvSpPr/>
            <p:nvPr/>
          </p:nvSpPr>
          <p:spPr>
            <a:xfrm>
              <a:off x="179999" y="524879"/>
              <a:ext cx="34201" cy="30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756"/>
                  </a:moveTo>
                  <a:lnTo>
                    <a:pt x="0" y="4566"/>
                  </a:lnTo>
                  <a:lnTo>
                    <a:pt x="179" y="7376"/>
                  </a:lnTo>
                  <a:lnTo>
                    <a:pt x="536" y="10537"/>
                  </a:lnTo>
                  <a:lnTo>
                    <a:pt x="1428" y="13346"/>
                  </a:lnTo>
                  <a:lnTo>
                    <a:pt x="2499" y="15980"/>
                  </a:lnTo>
                  <a:lnTo>
                    <a:pt x="3213" y="17385"/>
                  </a:lnTo>
                  <a:lnTo>
                    <a:pt x="3927" y="18263"/>
                  </a:lnTo>
                  <a:lnTo>
                    <a:pt x="5177" y="19317"/>
                  </a:lnTo>
                  <a:lnTo>
                    <a:pt x="6248" y="20195"/>
                  </a:lnTo>
                  <a:lnTo>
                    <a:pt x="9104" y="21249"/>
                  </a:lnTo>
                  <a:lnTo>
                    <a:pt x="10889" y="21600"/>
                  </a:lnTo>
                  <a:lnTo>
                    <a:pt x="12317" y="21600"/>
                  </a:lnTo>
                  <a:lnTo>
                    <a:pt x="13567" y="21249"/>
                  </a:lnTo>
                  <a:lnTo>
                    <a:pt x="14995" y="20722"/>
                  </a:lnTo>
                  <a:lnTo>
                    <a:pt x="15888" y="19844"/>
                  </a:lnTo>
                  <a:lnTo>
                    <a:pt x="16959" y="18966"/>
                  </a:lnTo>
                  <a:lnTo>
                    <a:pt x="18387" y="16859"/>
                  </a:lnTo>
                  <a:lnTo>
                    <a:pt x="19815" y="13873"/>
                  </a:lnTo>
                  <a:lnTo>
                    <a:pt x="20707" y="11063"/>
                  </a:lnTo>
                  <a:lnTo>
                    <a:pt x="21243" y="8254"/>
                  </a:lnTo>
                  <a:lnTo>
                    <a:pt x="21600" y="5795"/>
                  </a:lnTo>
                  <a:lnTo>
                    <a:pt x="21243" y="2283"/>
                  </a:lnTo>
                  <a:lnTo>
                    <a:pt x="21243" y="1229"/>
                  </a:lnTo>
                  <a:lnTo>
                    <a:pt x="21064" y="2634"/>
                  </a:lnTo>
                  <a:lnTo>
                    <a:pt x="20707" y="4917"/>
                  </a:lnTo>
                  <a:lnTo>
                    <a:pt x="20172" y="6849"/>
                  </a:lnTo>
                  <a:lnTo>
                    <a:pt x="19279" y="9132"/>
                  </a:lnTo>
                  <a:lnTo>
                    <a:pt x="18030" y="10888"/>
                  </a:lnTo>
                  <a:lnTo>
                    <a:pt x="16959" y="12468"/>
                  </a:lnTo>
                  <a:lnTo>
                    <a:pt x="15174" y="13873"/>
                  </a:lnTo>
                  <a:lnTo>
                    <a:pt x="13210" y="14751"/>
                  </a:lnTo>
                  <a:lnTo>
                    <a:pt x="10889" y="15278"/>
                  </a:lnTo>
                  <a:lnTo>
                    <a:pt x="8926" y="15102"/>
                  </a:lnTo>
                  <a:lnTo>
                    <a:pt x="6962" y="14224"/>
                  </a:lnTo>
                  <a:lnTo>
                    <a:pt x="5177" y="13171"/>
                  </a:lnTo>
                  <a:lnTo>
                    <a:pt x="3392" y="11415"/>
                  </a:lnTo>
                  <a:lnTo>
                    <a:pt x="2321" y="9659"/>
                  </a:lnTo>
                  <a:lnTo>
                    <a:pt x="1428" y="7376"/>
                  </a:lnTo>
                  <a:lnTo>
                    <a:pt x="893" y="5444"/>
                  </a:lnTo>
                  <a:lnTo>
                    <a:pt x="536" y="3512"/>
                  </a:lnTo>
                  <a:lnTo>
                    <a:pt x="179" y="351"/>
                  </a:lnTo>
                  <a:lnTo>
                    <a:pt x="179" y="0"/>
                  </a:lnTo>
                  <a:lnTo>
                    <a:pt x="0" y="175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33" name="Freeform 95"/>
            <p:cNvSpPr/>
            <p:nvPr/>
          </p:nvSpPr>
          <p:spPr>
            <a:xfrm>
              <a:off x="183599" y="508679"/>
              <a:ext cx="28081" cy="19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73" y="21053"/>
                  </a:moveTo>
                  <a:lnTo>
                    <a:pt x="2618" y="17499"/>
                  </a:lnTo>
                  <a:lnTo>
                    <a:pt x="4582" y="14218"/>
                  </a:lnTo>
                  <a:lnTo>
                    <a:pt x="5673" y="12304"/>
                  </a:lnTo>
                  <a:lnTo>
                    <a:pt x="7418" y="11484"/>
                  </a:lnTo>
                  <a:lnTo>
                    <a:pt x="8945" y="10116"/>
                  </a:lnTo>
                  <a:lnTo>
                    <a:pt x="10691" y="9570"/>
                  </a:lnTo>
                  <a:lnTo>
                    <a:pt x="12655" y="9296"/>
                  </a:lnTo>
                  <a:lnTo>
                    <a:pt x="14400" y="10116"/>
                  </a:lnTo>
                  <a:lnTo>
                    <a:pt x="16364" y="10937"/>
                  </a:lnTo>
                  <a:lnTo>
                    <a:pt x="17673" y="12851"/>
                  </a:lnTo>
                  <a:lnTo>
                    <a:pt x="18764" y="15038"/>
                  </a:lnTo>
                  <a:lnTo>
                    <a:pt x="20727" y="21600"/>
                  </a:lnTo>
                  <a:lnTo>
                    <a:pt x="21600" y="18046"/>
                  </a:lnTo>
                  <a:lnTo>
                    <a:pt x="21600" y="15311"/>
                  </a:lnTo>
                  <a:lnTo>
                    <a:pt x="21164" y="12304"/>
                  </a:lnTo>
                  <a:lnTo>
                    <a:pt x="19855" y="7929"/>
                  </a:lnTo>
                  <a:lnTo>
                    <a:pt x="18109" y="3554"/>
                  </a:lnTo>
                  <a:lnTo>
                    <a:pt x="16582" y="2187"/>
                  </a:lnTo>
                  <a:lnTo>
                    <a:pt x="15273" y="820"/>
                  </a:lnTo>
                  <a:lnTo>
                    <a:pt x="13527" y="0"/>
                  </a:lnTo>
                  <a:lnTo>
                    <a:pt x="11345" y="0"/>
                  </a:lnTo>
                  <a:lnTo>
                    <a:pt x="9600" y="547"/>
                  </a:lnTo>
                  <a:lnTo>
                    <a:pt x="7855" y="1367"/>
                  </a:lnTo>
                  <a:lnTo>
                    <a:pt x="6109" y="2734"/>
                  </a:lnTo>
                  <a:lnTo>
                    <a:pt x="4582" y="4101"/>
                  </a:lnTo>
                  <a:lnTo>
                    <a:pt x="3273" y="6289"/>
                  </a:lnTo>
                  <a:lnTo>
                    <a:pt x="2182" y="7929"/>
                  </a:lnTo>
                  <a:lnTo>
                    <a:pt x="436" y="12030"/>
                  </a:lnTo>
                  <a:lnTo>
                    <a:pt x="0" y="13671"/>
                  </a:lnTo>
                  <a:lnTo>
                    <a:pt x="0" y="18046"/>
                  </a:lnTo>
                  <a:lnTo>
                    <a:pt x="436" y="19959"/>
                  </a:lnTo>
                  <a:lnTo>
                    <a:pt x="873" y="21053"/>
                  </a:lnTo>
                  <a:close/>
                </a:path>
              </a:pathLst>
            </a:custGeom>
            <a:solidFill>
              <a:srgbClr val="BFD2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34" name="Freeform 96"/>
            <p:cNvSpPr/>
            <p:nvPr/>
          </p:nvSpPr>
          <p:spPr>
            <a:xfrm>
              <a:off x="61200" y="424439"/>
              <a:ext cx="30240" cy="28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017" y="20627"/>
                  </a:moveTo>
                  <a:lnTo>
                    <a:pt x="12343" y="21405"/>
                  </a:lnTo>
                  <a:lnTo>
                    <a:pt x="9874" y="21600"/>
                  </a:lnTo>
                  <a:lnTo>
                    <a:pt x="8023" y="21600"/>
                  </a:lnTo>
                  <a:lnTo>
                    <a:pt x="5966" y="21405"/>
                  </a:lnTo>
                  <a:lnTo>
                    <a:pt x="4320" y="20627"/>
                  </a:lnTo>
                  <a:lnTo>
                    <a:pt x="3086" y="19849"/>
                  </a:lnTo>
                  <a:lnTo>
                    <a:pt x="1646" y="18486"/>
                  </a:lnTo>
                  <a:lnTo>
                    <a:pt x="1029" y="17319"/>
                  </a:lnTo>
                  <a:lnTo>
                    <a:pt x="411" y="15762"/>
                  </a:lnTo>
                  <a:lnTo>
                    <a:pt x="0" y="14205"/>
                  </a:lnTo>
                  <a:lnTo>
                    <a:pt x="0" y="12259"/>
                  </a:lnTo>
                  <a:lnTo>
                    <a:pt x="411" y="10314"/>
                  </a:lnTo>
                  <a:lnTo>
                    <a:pt x="617" y="8757"/>
                  </a:lnTo>
                  <a:lnTo>
                    <a:pt x="1646" y="6811"/>
                  </a:lnTo>
                  <a:lnTo>
                    <a:pt x="3086" y="5254"/>
                  </a:lnTo>
                  <a:lnTo>
                    <a:pt x="4731" y="3697"/>
                  </a:lnTo>
                  <a:lnTo>
                    <a:pt x="8023" y="1557"/>
                  </a:lnTo>
                  <a:lnTo>
                    <a:pt x="10903" y="389"/>
                  </a:lnTo>
                  <a:lnTo>
                    <a:pt x="12343" y="0"/>
                  </a:lnTo>
                  <a:lnTo>
                    <a:pt x="13577" y="0"/>
                  </a:lnTo>
                  <a:lnTo>
                    <a:pt x="15840" y="389"/>
                  </a:lnTo>
                  <a:lnTo>
                    <a:pt x="17897" y="1557"/>
                  </a:lnTo>
                  <a:lnTo>
                    <a:pt x="19543" y="2919"/>
                  </a:lnTo>
                  <a:lnTo>
                    <a:pt x="20571" y="4670"/>
                  </a:lnTo>
                  <a:lnTo>
                    <a:pt x="21600" y="6811"/>
                  </a:lnTo>
                  <a:lnTo>
                    <a:pt x="21600" y="11676"/>
                  </a:lnTo>
                  <a:lnTo>
                    <a:pt x="20983" y="13427"/>
                  </a:lnTo>
                  <a:lnTo>
                    <a:pt x="19543" y="15762"/>
                  </a:lnTo>
                  <a:lnTo>
                    <a:pt x="17897" y="17319"/>
                  </a:lnTo>
                  <a:lnTo>
                    <a:pt x="15634" y="18097"/>
                  </a:lnTo>
                  <a:lnTo>
                    <a:pt x="14194" y="18486"/>
                  </a:lnTo>
                  <a:lnTo>
                    <a:pt x="12549" y="18876"/>
                  </a:lnTo>
                  <a:lnTo>
                    <a:pt x="10903" y="18876"/>
                  </a:lnTo>
                  <a:lnTo>
                    <a:pt x="9051" y="18486"/>
                  </a:lnTo>
                  <a:lnTo>
                    <a:pt x="15017" y="20627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35" name="Freeform 97"/>
            <p:cNvSpPr/>
            <p:nvPr/>
          </p:nvSpPr>
          <p:spPr>
            <a:xfrm>
              <a:off x="61200" y="435599"/>
              <a:ext cx="34560" cy="31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593"/>
                  </a:moveTo>
                  <a:lnTo>
                    <a:pt x="0" y="4603"/>
                  </a:lnTo>
                  <a:lnTo>
                    <a:pt x="357" y="7613"/>
                  </a:lnTo>
                  <a:lnTo>
                    <a:pt x="536" y="10446"/>
                  </a:lnTo>
                  <a:lnTo>
                    <a:pt x="1428" y="13279"/>
                  </a:lnTo>
                  <a:lnTo>
                    <a:pt x="2678" y="15934"/>
                  </a:lnTo>
                  <a:lnTo>
                    <a:pt x="3392" y="17351"/>
                  </a:lnTo>
                  <a:lnTo>
                    <a:pt x="4284" y="18413"/>
                  </a:lnTo>
                  <a:lnTo>
                    <a:pt x="5177" y="19298"/>
                  </a:lnTo>
                  <a:lnTo>
                    <a:pt x="6248" y="20184"/>
                  </a:lnTo>
                  <a:lnTo>
                    <a:pt x="7855" y="20715"/>
                  </a:lnTo>
                  <a:lnTo>
                    <a:pt x="9283" y="21423"/>
                  </a:lnTo>
                  <a:lnTo>
                    <a:pt x="10889" y="21600"/>
                  </a:lnTo>
                  <a:lnTo>
                    <a:pt x="12317" y="21600"/>
                  </a:lnTo>
                  <a:lnTo>
                    <a:pt x="13745" y="21423"/>
                  </a:lnTo>
                  <a:lnTo>
                    <a:pt x="14995" y="20715"/>
                  </a:lnTo>
                  <a:lnTo>
                    <a:pt x="16066" y="20007"/>
                  </a:lnTo>
                  <a:lnTo>
                    <a:pt x="16959" y="19121"/>
                  </a:lnTo>
                  <a:lnTo>
                    <a:pt x="18744" y="16820"/>
                  </a:lnTo>
                  <a:lnTo>
                    <a:pt x="19815" y="13987"/>
                  </a:lnTo>
                  <a:lnTo>
                    <a:pt x="20707" y="11154"/>
                  </a:lnTo>
                  <a:lnTo>
                    <a:pt x="21243" y="8144"/>
                  </a:lnTo>
                  <a:lnTo>
                    <a:pt x="21600" y="5666"/>
                  </a:lnTo>
                  <a:lnTo>
                    <a:pt x="21243" y="2302"/>
                  </a:lnTo>
                  <a:lnTo>
                    <a:pt x="21243" y="1416"/>
                  </a:lnTo>
                  <a:lnTo>
                    <a:pt x="21064" y="2479"/>
                  </a:lnTo>
                  <a:lnTo>
                    <a:pt x="20707" y="4780"/>
                  </a:lnTo>
                  <a:lnTo>
                    <a:pt x="20172" y="6728"/>
                  </a:lnTo>
                  <a:lnTo>
                    <a:pt x="19279" y="9030"/>
                  </a:lnTo>
                  <a:lnTo>
                    <a:pt x="18387" y="11154"/>
                  </a:lnTo>
                  <a:lnTo>
                    <a:pt x="16959" y="12748"/>
                  </a:lnTo>
                  <a:lnTo>
                    <a:pt x="15174" y="13987"/>
                  </a:lnTo>
                  <a:lnTo>
                    <a:pt x="13210" y="14872"/>
                  </a:lnTo>
                  <a:lnTo>
                    <a:pt x="10889" y="15403"/>
                  </a:lnTo>
                  <a:lnTo>
                    <a:pt x="8926" y="15049"/>
                  </a:lnTo>
                  <a:lnTo>
                    <a:pt x="6962" y="14164"/>
                  </a:lnTo>
                  <a:lnTo>
                    <a:pt x="5177" y="13102"/>
                  </a:lnTo>
                  <a:lnTo>
                    <a:pt x="3749" y="11331"/>
                  </a:lnTo>
                  <a:lnTo>
                    <a:pt x="2321" y="9738"/>
                  </a:lnTo>
                  <a:lnTo>
                    <a:pt x="1428" y="7613"/>
                  </a:lnTo>
                  <a:lnTo>
                    <a:pt x="893" y="5311"/>
                  </a:lnTo>
                  <a:lnTo>
                    <a:pt x="893" y="3364"/>
                  </a:lnTo>
                  <a:lnTo>
                    <a:pt x="536" y="177"/>
                  </a:lnTo>
                  <a:lnTo>
                    <a:pt x="357" y="0"/>
                  </a:lnTo>
                  <a:lnTo>
                    <a:pt x="0" y="1593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36" name="Freeform 98"/>
            <p:cNvSpPr/>
            <p:nvPr/>
          </p:nvSpPr>
          <p:spPr>
            <a:xfrm>
              <a:off x="65519" y="419039"/>
              <a:ext cx="28081" cy="201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1" y="21600"/>
                  </a:moveTo>
                  <a:lnTo>
                    <a:pt x="2424" y="17772"/>
                  </a:lnTo>
                  <a:lnTo>
                    <a:pt x="4408" y="14218"/>
                  </a:lnTo>
                  <a:lnTo>
                    <a:pt x="5951" y="12851"/>
                  </a:lnTo>
                  <a:lnTo>
                    <a:pt x="7273" y="11484"/>
                  </a:lnTo>
                  <a:lnTo>
                    <a:pt x="8816" y="10663"/>
                  </a:lnTo>
                  <a:lnTo>
                    <a:pt x="10580" y="9843"/>
                  </a:lnTo>
                  <a:lnTo>
                    <a:pt x="12784" y="9843"/>
                  </a:lnTo>
                  <a:lnTo>
                    <a:pt x="14547" y="10116"/>
                  </a:lnTo>
                  <a:lnTo>
                    <a:pt x="16310" y="11210"/>
                  </a:lnTo>
                  <a:lnTo>
                    <a:pt x="17633" y="12851"/>
                  </a:lnTo>
                  <a:lnTo>
                    <a:pt x="19837" y="17225"/>
                  </a:lnTo>
                  <a:lnTo>
                    <a:pt x="20939" y="21600"/>
                  </a:lnTo>
                  <a:lnTo>
                    <a:pt x="21600" y="18046"/>
                  </a:lnTo>
                  <a:lnTo>
                    <a:pt x="21600" y="15585"/>
                  </a:lnTo>
                  <a:lnTo>
                    <a:pt x="21159" y="12304"/>
                  </a:lnTo>
                  <a:lnTo>
                    <a:pt x="19176" y="5742"/>
                  </a:lnTo>
                  <a:lnTo>
                    <a:pt x="18073" y="3554"/>
                  </a:lnTo>
                  <a:lnTo>
                    <a:pt x="16531" y="2187"/>
                  </a:lnTo>
                  <a:lnTo>
                    <a:pt x="15208" y="1094"/>
                  </a:lnTo>
                  <a:lnTo>
                    <a:pt x="13445" y="0"/>
                  </a:lnTo>
                  <a:lnTo>
                    <a:pt x="11241" y="0"/>
                  </a:lnTo>
                  <a:lnTo>
                    <a:pt x="9478" y="547"/>
                  </a:lnTo>
                  <a:lnTo>
                    <a:pt x="7714" y="1367"/>
                  </a:lnTo>
                  <a:lnTo>
                    <a:pt x="5951" y="2734"/>
                  </a:lnTo>
                  <a:lnTo>
                    <a:pt x="4408" y="4375"/>
                  </a:lnTo>
                  <a:lnTo>
                    <a:pt x="3527" y="6289"/>
                  </a:lnTo>
                  <a:lnTo>
                    <a:pt x="1984" y="7929"/>
                  </a:lnTo>
                  <a:lnTo>
                    <a:pt x="220" y="12304"/>
                  </a:lnTo>
                  <a:lnTo>
                    <a:pt x="220" y="13671"/>
                  </a:lnTo>
                  <a:lnTo>
                    <a:pt x="0" y="15038"/>
                  </a:lnTo>
                  <a:lnTo>
                    <a:pt x="220" y="18046"/>
                  </a:lnTo>
                  <a:lnTo>
                    <a:pt x="220" y="19959"/>
                  </a:lnTo>
                  <a:lnTo>
                    <a:pt x="661" y="21600"/>
                  </a:lnTo>
                  <a:close/>
                </a:path>
              </a:pathLst>
            </a:custGeom>
            <a:solidFill>
              <a:srgbClr val="BFD2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37" name="Freeform 99"/>
            <p:cNvSpPr/>
            <p:nvPr/>
          </p:nvSpPr>
          <p:spPr>
            <a:xfrm>
              <a:off x="73439" y="469079"/>
              <a:ext cx="29881" cy="2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811" y="20238"/>
                  </a:moveTo>
                  <a:lnTo>
                    <a:pt x="12343" y="21211"/>
                  </a:lnTo>
                  <a:lnTo>
                    <a:pt x="9874" y="21600"/>
                  </a:lnTo>
                  <a:lnTo>
                    <a:pt x="8023" y="21600"/>
                  </a:lnTo>
                  <a:lnTo>
                    <a:pt x="5966" y="21211"/>
                  </a:lnTo>
                  <a:lnTo>
                    <a:pt x="4320" y="20627"/>
                  </a:lnTo>
                  <a:lnTo>
                    <a:pt x="2880" y="19459"/>
                  </a:lnTo>
                  <a:lnTo>
                    <a:pt x="1646" y="18486"/>
                  </a:lnTo>
                  <a:lnTo>
                    <a:pt x="411" y="15373"/>
                  </a:lnTo>
                  <a:lnTo>
                    <a:pt x="0" y="13816"/>
                  </a:lnTo>
                  <a:lnTo>
                    <a:pt x="0" y="11870"/>
                  </a:lnTo>
                  <a:lnTo>
                    <a:pt x="411" y="10314"/>
                  </a:lnTo>
                  <a:lnTo>
                    <a:pt x="617" y="8368"/>
                  </a:lnTo>
                  <a:lnTo>
                    <a:pt x="1646" y="6811"/>
                  </a:lnTo>
                  <a:lnTo>
                    <a:pt x="2880" y="4865"/>
                  </a:lnTo>
                  <a:lnTo>
                    <a:pt x="4731" y="3697"/>
                  </a:lnTo>
                  <a:lnTo>
                    <a:pt x="8023" y="1557"/>
                  </a:lnTo>
                  <a:lnTo>
                    <a:pt x="10903" y="195"/>
                  </a:lnTo>
                  <a:lnTo>
                    <a:pt x="12343" y="0"/>
                  </a:lnTo>
                  <a:lnTo>
                    <a:pt x="13577" y="0"/>
                  </a:lnTo>
                  <a:lnTo>
                    <a:pt x="15840" y="195"/>
                  </a:lnTo>
                  <a:lnTo>
                    <a:pt x="17897" y="1168"/>
                  </a:lnTo>
                  <a:lnTo>
                    <a:pt x="19543" y="2724"/>
                  </a:lnTo>
                  <a:lnTo>
                    <a:pt x="20571" y="4670"/>
                  </a:lnTo>
                  <a:lnTo>
                    <a:pt x="21600" y="6811"/>
                  </a:lnTo>
                  <a:lnTo>
                    <a:pt x="21600" y="11286"/>
                  </a:lnTo>
                  <a:lnTo>
                    <a:pt x="20777" y="13427"/>
                  </a:lnTo>
                  <a:lnTo>
                    <a:pt x="19543" y="15373"/>
                  </a:lnTo>
                  <a:lnTo>
                    <a:pt x="17897" y="16930"/>
                  </a:lnTo>
                  <a:lnTo>
                    <a:pt x="15634" y="18097"/>
                  </a:lnTo>
                  <a:lnTo>
                    <a:pt x="14194" y="18486"/>
                  </a:lnTo>
                  <a:lnTo>
                    <a:pt x="8846" y="18486"/>
                  </a:lnTo>
                  <a:lnTo>
                    <a:pt x="14811" y="20238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38" name="Freeform 100"/>
            <p:cNvSpPr/>
            <p:nvPr/>
          </p:nvSpPr>
          <p:spPr>
            <a:xfrm>
              <a:off x="73439" y="479879"/>
              <a:ext cx="34561" cy="31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948"/>
                  </a:moveTo>
                  <a:lnTo>
                    <a:pt x="0" y="4780"/>
                  </a:lnTo>
                  <a:lnTo>
                    <a:pt x="357" y="7613"/>
                  </a:lnTo>
                  <a:lnTo>
                    <a:pt x="536" y="10800"/>
                  </a:lnTo>
                  <a:lnTo>
                    <a:pt x="1428" y="13633"/>
                  </a:lnTo>
                  <a:lnTo>
                    <a:pt x="2499" y="16289"/>
                  </a:lnTo>
                  <a:lnTo>
                    <a:pt x="3392" y="17351"/>
                  </a:lnTo>
                  <a:lnTo>
                    <a:pt x="4284" y="18590"/>
                  </a:lnTo>
                  <a:lnTo>
                    <a:pt x="5177" y="19298"/>
                  </a:lnTo>
                  <a:lnTo>
                    <a:pt x="6248" y="20184"/>
                  </a:lnTo>
                  <a:lnTo>
                    <a:pt x="7676" y="21069"/>
                  </a:lnTo>
                  <a:lnTo>
                    <a:pt x="9283" y="21423"/>
                  </a:lnTo>
                  <a:lnTo>
                    <a:pt x="10889" y="21600"/>
                  </a:lnTo>
                  <a:lnTo>
                    <a:pt x="12317" y="21600"/>
                  </a:lnTo>
                  <a:lnTo>
                    <a:pt x="13745" y="21423"/>
                  </a:lnTo>
                  <a:lnTo>
                    <a:pt x="14995" y="20715"/>
                  </a:lnTo>
                  <a:lnTo>
                    <a:pt x="16066" y="20184"/>
                  </a:lnTo>
                  <a:lnTo>
                    <a:pt x="16959" y="19121"/>
                  </a:lnTo>
                  <a:lnTo>
                    <a:pt x="18744" y="16820"/>
                  </a:lnTo>
                  <a:lnTo>
                    <a:pt x="19815" y="14164"/>
                  </a:lnTo>
                  <a:lnTo>
                    <a:pt x="20707" y="11154"/>
                  </a:lnTo>
                  <a:lnTo>
                    <a:pt x="21243" y="8321"/>
                  </a:lnTo>
                  <a:lnTo>
                    <a:pt x="21600" y="5666"/>
                  </a:lnTo>
                  <a:lnTo>
                    <a:pt x="21243" y="2479"/>
                  </a:lnTo>
                  <a:lnTo>
                    <a:pt x="21243" y="1416"/>
                  </a:lnTo>
                  <a:lnTo>
                    <a:pt x="21064" y="2479"/>
                  </a:lnTo>
                  <a:lnTo>
                    <a:pt x="20707" y="4780"/>
                  </a:lnTo>
                  <a:lnTo>
                    <a:pt x="20172" y="7082"/>
                  </a:lnTo>
                  <a:lnTo>
                    <a:pt x="19279" y="9030"/>
                  </a:lnTo>
                  <a:lnTo>
                    <a:pt x="18387" y="11154"/>
                  </a:lnTo>
                  <a:lnTo>
                    <a:pt x="16959" y="12748"/>
                  </a:lnTo>
                  <a:lnTo>
                    <a:pt x="15174" y="14164"/>
                  </a:lnTo>
                  <a:lnTo>
                    <a:pt x="13210" y="15049"/>
                  </a:lnTo>
                  <a:lnTo>
                    <a:pt x="10889" y="15403"/>
                  </a:lnTo>
                  <a:lnTo>
                    <a:pt x="8926" y="15049"/>
                  </a:lnTo>
                  <a:lnTo>
                    <a:pt x="6962" y="14518"/>
                  </a:lnTo>
                  <a:lnTo>
                    <a:pt x="5177" y="13102"/>
                  </a:lnTo>
                  <a:lnTo>
                    <a:pt x="3749" y="11685"/>
                  </a:lnTo>
                  <a:lnTo>
                    <a:pt x="2321" y="9738"/>
                  </a:lnTo>
                  <a:lnTo>
                    <a:pt x="1428" y="7613"/>
                  </a:lnTo>
                  <a:lnTo>
                    <a:pt x="893" y="5666"/>
                  </a:lnTo>
                  <a:lnTo>
                    <a:pt x="893" y="3718"/>
                  </a:lnTo>
                  <a:lnTo>
                    <a:pt x="536" y="177"/>
                  </a:lnTo>
                  <a:lnTo>
                    <a:pt x="357" y="0"/>
                  </a:lnTo>
                  <a:lnTo>
                    <a:pt x="0" y="194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39" name="Freeform 101"/>
            <p:cNvSpPr/>
            <p:nvPr/>
          </p:nvSpPr>
          <p:spPr>
            <a:xfrm>
              <a:off x="77759" y="464039"/>
              <a:ext cx="27721" cy="201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73" y="21067"/>
                  </a:moveTo>
                  <a:lnTo>
                    <a:pt x="2618" y="17333"/>
                  </a:lnTo>
                  <a:lnTo>
                    <a:pt x="4582" y="13867"/>
                  </a:lnTo>
                  <a:lnTo>
                    <a:pt x="6109" y="12533"/>
                  </a:lnTo>
                  <a:lnTo>
                    <a:pt x="7418" y="11200"/>
                  </a:lnTo>
                  <a:lnTo>
                    <a:pt x="8945" y="10400"/>
                  </a:lnTo>
                  <a:lnTo>
                    <a:pt x="10691" y="9867"/>
                  </a:lnTo>
                  <a:lnTo>
                    <a:pt x="12655" y="9600"/>
                  </a:lnTo>
                  <a:lnTo>
                    <a:pt x="14618" y="9867"/>
                  </a:lnTo>
                  <a:lnTo>
                    <a:pt x="16364" y="11200"/>
                  </a:lnTo>
                  <a:lnTo>
                    <a:pt x="17673" y="13067"/>
                  </a:lnTo>
                  <a:lnTo>
                    <a:pt x="18764" y="14667"/>
                  </a:lnTo>
                  <a:lnTo>
                    <a:pt x="19855" y="16800"/>
                  </a:lnTo>
                  <a:lnTo>
                    <a:pt x="20945" y="21600"/>
                  </a:lnTo>
                  <a:lnTo>
                    <a:pt x="21600" y="18133"/>
                  </a:lnTo>
                  <a:lnTo>
                    <a:pt x="21600" y="15200"/>
                  </a:lnTo>
                  <a:lnTo>
                    <a:pt x="21164" y="12000"/>
                  </a:lnTo>
                  <a:lnTo>
                    <a:pt x="19855" y="7733"/>
                  </a:lnTo>
                  <a:lnTo>
                    <a:pt x="18982" y="5600"/>
                  </a:lnTo>
                  <a:lnTo>
                    <a:pt x="18109" y="4000"/>
                  </a:lnTo>
                  <a:lnTo>
                    <a:pt x="16582" y="2133"/>
                  </a:lnTo>
                  <a:lnTo>
                    <a:pt x="15273" y="1067"/>
                  </a:lnTo>
                  <a:lnTo>
                    <a:pt x="13527" y="533"/>
                  </a:lnTo>
                  <a:lnTo>
                    <a:pt x="11345" y="0"/>
                  </a:lnTo>
                  <a:lnTo>
                    <a:pt x="9600" y="533"/>
                  </a:lnTo>
                  <a:lnTo>
                    <a:pt x="7855" y="1333"/>
                  </a:lnTo>
                  <a:lnTo>
                    <a:pt x="6109" y="2667"/>
                  </a:lnTo>
                  <a:lnTo>
                    <a:pt x="4582" y="4267"/>
                  </a:lnTo>
                  <a:lnTo>
                    <a:pt x="3709" y="6133"/>
                  </a:lnTo>
                  <a:lnTo>
                    <a:pt x="2182" y="8267"/>
                  </a:lnTo>
                  <a:lnTo>
                    <a:pt x="436" y="12000"/>
                  </a:lnTo>
                  <a:lnTo>
                    <a:pt x="436" y="13333"/>
                  </a:lnTo>
                  <a:lnTo>
                    <a:pt x="0" y="15200"/>
                  </a:lnTo>
                  <a:lnTo>
                    <a:pt x="436" y="17600"/>
                  </a:lnTo>
                  <a:lnTo>
                    <a:pt x="436" y="19733"/>
                  </a:lnTo>
                  <a:lnTo>
                    <a:pt x="873" y="21067"/>
                  </a:lnTo>
                  <a:close/>
                </a:path>
              </a:pathLst>
            </a:custGeom>
            <a:solidFill>
              <a:srgbClr val="BFD2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40" name="Freeform 102"/>
            <p:cNvSpPr/>
            <p:nvPr/>
          </p:nvSpPr>
          <p:spPr>
            <a:xfrm>
              <a:off x="84239" y="512999"/>
              <a:ext cx="30961" cy="2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875" y="20238"/>
                  </a:moveTo>
                  <a:lnTo>
                    <a:pt x="12430" y="21211"/>
                  </a:lnTo>
                  <a:lnTo>
                    <a:pt x="10189" y="21600"/>
                  </a:lnTo>
                  <a:lnTo>
                    <a:pt x="7947" y="21600"/>
                  </a:lnTo>
                  <a:lnTo>
                    <a:pt x="6317" y="21211"/>
                  </a:lnTo>
                  <a:lnTo>
                    <a:pt x="4687" y="20627"/>
                  </a:lnTo>
                  <a:lnTo>
                    <a:pt x="3057" y="19654"/>
                  </a:lnTo>
                  <a:lnTo>
                    <a:pt x="2038" y="18486"/>
                  </a:lnTo>
                  <a:lnTo>
                    <a:pt x="1019" y="17124"/>
                  </a:lnTo>
                  <a:lnTo>
                    <a:pt x="408" y="15568"/>
                  </a:lnTo>
                  <a:lnTo>
                    <a:pt x="0" y="13816"/>
                  </a:lnTo>
                  <a:lnTo>
                    <a:pt x="0" y="12259"/>
                  </a:lnTo>
                  <a:lnTo>
                    <a:pt x="408" y="10314"/>
                  </a:lnTo>
                  <a:lnTo>
                    <a:pt x="1019" y="8757"/>
                  </a:lnTo>
                  <a:lnTo>
                    <a:pt x="2038" y="6811"/>
                  </a:lnTo>
                  <a:lnTo>
                    <a:pt x="3260" y="5254"/>
                  </a:lnTo>
                  <a:lnTo>
                    <a:pt x="4687" y="3697"/>
                  </a:lnTo>
                  <a:lnTo>
                    <a:pt x="7947" y="1557"/>
                  </a:lnTo>
                  <a:lnTo>
                    <a:pt x="10800" y="195"/>
                  </a:lnTo>
                  <a:lnTo>
                    <a:pt x="12430" y="0"/>
                  </a:lnTo>
                  <a:lnTo>
                    <a:pt x="13857" y="0"/>
                  </a:lnTo>
                  <a:lnTo>
                    <a:pt x="16098" y="195"/>
                  </a:lnTo>
                  <a:lnTo>
                    <a:pt x="18136" y="1168"/>
                  </a:lnTo>
                  <a:lnTo>
                    <a:pt x="19358" y="2724"/>
                  </a:lnTo>
                  <a:lnTo>
                    <a:pt x="20785" y="4670"/>
                  </a:lnTo>
                  <a:lnTo>
                    <a:pt x="21396" y="6811"/>
                  </a:lnTo>
                  <a:lnTo>
                    <a:pt x="21600" y="8951"/>
                  </a:lnTo>
                  <a:lnTo>
                    <a:pt x="21396" y="11286"/>
                  </a:lnTo>
                  <a:lnTo>
                    <a:pt x="20785" y="13427"/>
                  </a:lnTo>
                  <a:lnTo>
                    <a:pt x="19766" y="15373"/>
                  </a:lnTo>
                  <a:lnTo>
                    <a:pt x="17728" y="17124"/>
                  </a:lnTo>
                  <a:lnTo>
                    <a:pt x="15487" y="18097"/>
                  </a:lnTo>
                  <a:lnTo>
                    <a:pt x="14060" y="18486"/>
                  </a:lnTo>
                  <a:lnTo>
                    <a:pt x="12838" y="18681"/>
                  </a:lnTo>
                  <a:lnTo>
                    <a:pt x="10800" y="18681"/>
                  </a:lnTo>
                  <a:lnTo>
                    <a:pt x="9170" y="18486"/>
                  </a:lnTo>
                  <a:lnTo>
                    <a:pt x="14875" y="20238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41" name="Freeform 103"/>
            <p:cNvSpPr/>
            <p:nvPr/>
          </p:nvSpPr>
          <p:spPr>
            <a:xfrm>
              <a:off x="84239" y="524879"/>
              <a:ext cx="34561" cy="30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756"/>
                  </a:moveTo>
                  <a:lnTo>
                    <a:pt x="0" y="4566"/>
                  </a:lnTo>
                  <a:lnTo>
                    <a:pt x="182" y="7376"/>
                  </a:lnTo>
                  <a:lnTo>
                    <a:pt x="545" y="10537"/>
                  </a:lnTo>
                  <a:lnTo>
                    <a:pt x="1452" y="13346"/>
                  </a:lnTo>
                  <a:lnTo>
                    <a:pt x="2541" y="15980"/>
                  </a:lnTo>
                  <a:lnTo>
                    <a:pt x="3086" y="17385"/>
                  </a:lnTo>
                  <a:lnTo>
                    <a:pt x="3993" y="18263"/>
                  </a:lnTo>
                  <a:lnTo>
                    <a:pt x="5264" y="19317"/>
                  </a:lnTo>
                  <a:lnTo>
                    <a:pt x="6353" y="20195"/>
                  </a:lnTo>
                  <a:lnTo>
                    <a:pt x="9257" y="21249"/>
                  </a:lnTo>
                  <a:lnTo>
                    <a:pt x="10709" y="21600"/>
                  </a:lnTo>
                  <a:lnTo>
                    <a:pt x="12161" y="21600"/>
                  </a:lnTo>
                  <a:lnTo>
                    <a:pt x="13613" y="21249"/>
                  </a:lnTo>
                  <a:lnTo>
                    <a:pt x="14884" y="20722"/>
                  </a:lnTo>
                  <a:lnTo>
                    <a:pt x="15973" y="19844"/>
                  </a:lnTo>
                  <a:lnTo>
                    <a:pt x="17244" y="18966"/>
                  </a:lnTo>
                  <a:lnTo>
                    <a:pt x="18696" y="16859"/>
                  </a:lnTo>
                  <a:lnTo>
                    <a:pt x="19785" y="13873"/>
                  </a:lnTo>
                  <a:lnTo>
                    <a:pt x="21055" y="11063"/>
                  </a:lnTo>
                  <a:lnTo>
                    <a:pt x="21237" y="8254"/>
                  </a:lnTo>
                  <a:lnTo>
                    <a:pt x="21600" y="5795"/>
                  </a:lnTo>
                  <a:lnTo>
                    <a:pt x="21600" y="2283"/>
                  </a:lnTo>
                  <a:lnTo>
                    <a:pt x="21237" y="1229"/>
                  </a:lnTo>
                  <a:lnTo>
                    <a:pt x="21237" y="2634"/>
                  </a:lnTo>
                  <a:lnTo>
                    <a:pt x="21055" y="4917"/>
                  </a:lnTo>
                  <a:lnTo>
                    <a:pt x="20329" y="6849"/>
                  </a:lnTo>
                  <a:lnTo>
                    <a:pt x="19603" y="9132"/>
                  </a:lnTo>
                  <a:lnTo>
                    <a:pt x="18333" y="10888"/>
                  </a:lnTo>
                  <a:lnTo>
                    <a:pt x="17244" y="12468"/>
                  </a:lnTo>
                  <a:lnTo>
                    <a:pt x="15429" y="13873"/>
                  </a:lnTo>
                  <a:lnTo>
                    <a:pt x="13432" y="14751"/>
                  </a:lnTo>
                  <a:lnTo>
                    <a:pt x="11072" y="15278"/>
                  </a:lnTo>
                  <a:lnTo>
                    <a:pt x="8713" y="15102"/>
                  </a:lnTo>
                  <a:lnTo>
                    <a:pt x="6897" y="14224"/>
                  </a:lnTo>
                  <a:lnTo>
                    <a:pt x="5264" y="13171"/>
                  </a:lnTo>
                  <a:lnTo>
                    <a:pt x="3449" y="11415"/>
                  </a:lnTo>
                  <a:lnTo>
                    <a:pt x="2360" y="9659"/>
                  </a:lnTo>
                  <a:lnTo>
                    <a:pt x="1452" y="7376"/>
                  </a:lnTo>
                  <a:lnTo>
                    <a:pt x="726" y="5444"/>
                  </a:lnTo>
                  <a:lnTo>
                    <a:pt x="545" y="3512"/>
                  </a:lnTo>
                  <a:lnTo>
                    <a:pt x="182" y="351"/>
                  </a:lnTo>
                  <a:lnTo>
                    <a:pt x="182" y="0"/>
                  </a:lnTo>
                  <a:lnTo>
                    <a:pt x="0" y="175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42" name="Freeform 104"/>
            <p:cNvSpPr/>
            <p:nvPr/>
          </p:nvSpPr>
          <p:spPr>
            <a:xfrm>
              <a:off x="88919" y="508679"/>
              <a:ext cx="27721" cy="19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8" y="21053"/>
                  </a:moveTo>
                  <a:lnTo>
                    <a:pt x="2227" y="17499"/>
                  </a:lnTo>
                  <a:lnTo>
                    <a:pt x="4676" y="14218"/>
                  </a:lnTo>
                  <a:lnTo>
                    <a:pt x="5790" y="12304"/>
                  </a:lnTo>
                  <a:lnTo>
                    <a:pt x="7126" y="11484"/>
                  </a:lnTo>
                  <a:lnTo>
                    <a:pt x="8907" y="10116"/>
                  </a:lnTo>
                  <a:lnTo>
                    <a:pt x="10689" y="9570"/>
                  </a:lnTo>
                  <a:lnTo>
                    <a:pt x="12915" y="9296"/>
                  </a:lnTo>
                  <a:lnTo>
                    <a:pt x="14697" y="10116"/>
                  </a:lnTo>
                  <a:lnTo>
                    <a:pt x="16256" y="10937"/>
                  </a:lnTo>
                  <a:lnTo>
                    <a:pt x="17592" y="12851"/>
                  </a:lnTo>
                  <a:lnTo>
                    <a:pt x="19151" y="15038"/>
                  </a:lnTo>
                  <a:lnTo>
                    <a:pt x="21155" y="21600"/>
                  </a:lnTo>
                  <a:lnTo>
                    <a:pt x="21600" y="18046"/>
                  </a:lnTo>
                  <a:lnTo>
                    <a:pt x="21600" y="12304"/>
                  </a:lnTo>
                  <a:lnTo>
                    <a:pt x="20041" y="7929"/>
                  </a:lnTo>
                  <a:lnTo>
                    <a:pt x="19151" y="5742"/>
                  </a:lnTo>
                  <a:lnTo>
                    <a:pt x="18037" y="3554"/>
                  </a:lnTo>
                  <a:lnTo>
                    <a:pt x="16924" y="2187"/>
                  </a:lnTo>
                  <a:lnTo>
                    <a:pt x="15142" y="820"/>
                  </a:lnTo>
                  <a:lnTo>
                    <a:pt x="13361" y="0"/>
                  </a:lnTo>
                  <a:lnTo>
                    <a:pt x="11579" y="0"/>
                  </a:lnTo>
                  <a:lnTo>
                    <a:pt x="9353" y="547"/>
                  </a:lnTo>
                  <a:lnTo>
                    <a:pt x="8016" y="1367"/>
                  </a:lnTo>
                  <a:lnTo>
                    <a:pt x="6235" y="2734"/>
                  </a:lnTo>
                  <a:lnTo>
                    <a:pt x="4676" y="4101"/>
                  </a:lnTo>
                  <a:lnTo>
                    <a:pt x="3340" y="6289"/>
                  </a:lnTo>
                  <a:lnTo>
                    <a:pt x="2227" y="7929"/>
                  </a:lnTo>
                  <a:lnTo>
                    <a:pt x="445" y="12030"/>
                  </a:lnTo>
                  <a:lnTo>
                    <a:pt x="0" y="13671"/>
                  </a:lnTo>
                  <a:lnTo>
                    <a:pt x="0" y="18046"/>
                  </a:lnTo>
                  <a:lnTo>
                    <a:pt x="445" y="19959"/>
                  </a:lnTo>
                  <a:lnTo>
                    <a:pt x="668" y="21053"/>
                  </a:lnTo>
                  <a:close/>
                </a:path>
              </a:pathLst>
            </a:custGeom>
            <a:solidFill>
              <a:srgbClr val="BFD2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43" name="Freeform 105"/>
            <p:cNvSpPr/>
            <p:nvPr/>
          </p:nvSpPr>
          <p:spPr>
            <a:xfrm>
              <a:off x="230399" y="31679"/>
              <a:ext cx="32041" cy="543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519"/>
                  </a:moveTo>
                  <a:lnTo>
                    <a:pt x="793" y="21570"/>
                  </a:lnTo>
                  <a:lnTo>
                    <a:pt x="1189" y="21590"/>
                  </a:lnTo>
                  <a:lnTo>
                    <a:pt x="1783" y="21600"/>
                  </a:lnTo>
                  <a:lnTo>
                    <a:pt x="3171" y="21570"/>
                  </a:lnTo>
                  <a:lnTo>
                    <a:pt x="5747" y="21509"/>
                  </a:lnTo>
                  <a:lnTo>
                    <a:pt x="7332" y="21438"/>
                  </a:lnTo>
                  <a:lnTo>
                    <a:pt x="8521" y="21347"/>
                  </a:lnTo>
                  <a:lnTo>
                    <a:pt x="9512" y="21226"/>
                  </a:lnTo>
                  <a:lnTo>
                    <a:pt x="10503" y="21094"/>
                  </a:lnTo>
                  <a:lnTo>
                    <a:pt x="11494" y="20841"/>
                  </a:lnTo>
                  <a:lnTo>
                    <a:pt x="12088" y="20609"/>
                  </a:lnTo>
                  <a:lnTo>
                    <a:pt x="13673" y="20214"/>
                  </a:lnTo>
                  <a:lnTo>
                    <a:pt x="14862" y="19840"/>
                  </a:lnTo>
                  <a:lnTo>
                    <a:pt x="15853" y="19465"/>
                  </a:lnTo>
                  <a:lnTo>
                    <a:pt x="16448" y="19081"/>
                  </a:lnTo>
                  <a:lnTo>
                    <a:pt x="17240" y="18504"/>
                  </a:lnTo>
                  <a:lnTo>
                    <a:pt x="17835" y="17917"/>
                  </a:lnTo>
                  <a:lnTo>
                    <a:pt x="18826" y="16764"/>
                  </a:lnTo>
                  <a:lnTo>
                    <a:pt x="20015" y="14376"/>
                  </a:lnTo>
                  <a:lnTo>
                    <a:pt x="21006" y="11999"/>
                  </a:lnTo>
                  <a:lnTo>
                    <a:pt x="21600" y="10077"/>
                  </a:lnTo>
                  <a:lnTo>
                    <a:pt x="21600" y="6242"/>
                  </a:lnTo>
                  <a:lnTo>
                    <a:pt x="21006" y="4340"/>
                  </a:lnTo>
                  <a:lnTo>
                    <a:pt x="20609" y="3177"/>
                  </a:lnTo>
                  <a:lnTo>
                    <a:pt x="19817" y="2023"/>
                  </a:lnTo>
                  <a:lnTo>
                    <a:pt x="19024" y="1487"/>
                  </a:lnTo>
                  <a:lnTo>
                    <a:pt x="18033" y="1204"/>
                  </a:lnTo>
                  <a:lnTo>
                    <a:pt x="17240" y="941"/>
                  </a:lnTo>
                  <a:lnTo>
                    <a:pt x="15655" y="668"/>
                  </a:lnTo>
                  <a:lnTo>
                    <a:pt x="14664" y="556"/>
                  </a:lnTo>
                  <a:lnTo>
                    <a:pt x="13673" y="425"/>
                  </a:lnTo>
                  <a:lnTo>
                    <a:pt x="12088" y="314"/>
                  </a:lnTo>
                  <a:lnTo>
                    <a:pt x="8917" y="111"/>
                  </a:lnTo>
                  <a:lnTo>
                    <a:pt x="6936" y="20"/>
                  </a:lnTo>
                  <a:lnTo>
                    <a:pt x="5945" y="0"/>
                  </a:lnTo>
                  <a:lnTo>
                    <a:pt x="4954" y="0"/>
                  </a:lnTo>
                  <a:lnTo>
                    <a:pt x="3765" y="30"/>
                  </a:lnTo>
                  <a:lnTo>
                    <a:pt x="2378" y="61"/>
                  </a:lnTo>
                  <a:lnTo>
                    <a:pt x="594" y="142"/>
                  </a:lnTo>
                  <a:lnTo>
                    <a:pt x="0" y="182"/>
                  </a:lnTo>
                  <a:lnTo>
                    <a:pt x="0" y="192"/>
                  </a:lnTo>
                  <a:lnTo>
                    <a:pt x="3171" y="354"/>
                  </a:lnTo>
                  <a:lnTo>
                    <a:pt x="5747" y="556"/>
                  </a:lnTo>
                  <a:lnTo>
                    <a:pt x="7927" y="749"/>
                  </a:lnTo>
                  <a:lnTo>
                    <a:pt x="9512" y="981"/>
                  </a:lnTo>
                  <a:lnTo>
                    <a:pt x="10503" y="1204"/>
                  </a:lnTo>
                  <a:lnTo>
                    <a:pt x="11494" y="1437"/>
                  </a:lnTo>
                  <a:lnTo>
                    <a:pt x="12286" y="1892"/>
                  </a:lnTo>
                  <a:lnTo>
                    <a:pt x="13277" y="2752"/>
                  </a:lnTo>
                  <a:lnTo>
                    <a:pt x="13673" y="3622"/>
                  </a:lnTo>
                  <a:lnTo>
                    <a:pt x="14268" y="5261"/>
                  </a:lnTo>
                  <a:lnTo>
                    <a:pt x="14664" y="6930"/>
                  </a:lnTo>
                  <a:lnTo>
                    <a:pt x="14664" y="9196"/>
                  </a:lnTo>
                  <a:lnTo>
                    <a:pt x="14268" y="11442"/>
                  </a:lnTo>
                  <a:lnTo>
                    <a:pt x="13673" y="13699"/>
                  </a:lnTo>
                  <a:lnTo>
                    <a:pt x="12286" y="15945"/>
                  </a:lnTo>
                  <a:lnTo>
                    <a:pt x="10503" y="18282"/>
                  </a:lnTo>
                  <a:lnTo>
                    <a:pt x="9512" y="19091"/>
                  </a:lnTo>
                  <a:lnTo>
                    <a:pt x="8521" y="19516"/>
                  </a:lnTo>
                  <a:lnTo>
                    <a:pt x="7530" y="19910"/>
                  </a:lnTo>
                  <a:lnTo>
                    <a:pt x="6539" y="20315"/>
                  </a:lnTo>
                  <a:lnTo>
                    <a:pt x="4954" y="20720"/>
                  </a:lnTo>
                  <a:lnTo>
                    <a:pt x="3369" y="21135"/>
                  </a:lnTo>
                  <a:lnTo>
                    <a:pt x="1585" y="21539"/>
                  </a:lnTo>
                  <a:lnTo>
                    <a:pt x="3369" y="21428"/>
                  </a:lnTo>
                  <a:lnTo>
                    <a:pt x="2774" y="21458"/>
                  </a:lnTo>
                  <a:lnTo>
                    <a:pt x="7530" y="21388"/>
                  </a:lnTo>
                  <a:lnTo>
                    <a:pt x="6936" y="21327"/>
                  </a:lnTo>
                  <a:lnTo>
                    <a:pt x="6341" y="21307"/>
                  </a:lnTo>
                  <a:lnTo>
                    <a:pt x="5350" y="21327"/>
                  </a:lnTo>
                  <a:lnTo>
                    <a:pt x="4161" y="21347"/>
                  </a:lnTo>
                  <a:lnTo>
                    <a:pt x="2774" y="21377"/>
                  </a:lnTo>
                  <a:lnTo>
                    <a:pt x="594" y="21458"/>
                  </a:lnTo>
                  <a:lnTo>
                    <a:pt x="0" y="21489"/>
                  </a:lnTo>
                  <a:lnTo>
                    <a:pt x="0" y="21519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44" name="Freeform 106"/>
            <p:cNvSpPr/>
            <p:nvPr/>
          </p:nvSpPr>
          <p:spPr>
            <a:xfrm>
              <a:off x="202319" y="269639"/>
              <a:ext cx="58321" cy="305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484" y="270"/>
                  </a:moveTo>
                  <a:lnTo>
                    <a:pt x="15797" y="5247"/>
                  </a:lnTo>
                  <a:lnTo>
                    <a:pt x="14185" y="7727"/>
                  </a:lnTo>
                  <a:lnTo>
                    <a:pt x="12681" y="10189"/>
                  </a:lnTo>
                  <a:lnTo>
                    <a:pt x="11928" y="11303"/>
                  </a:lnTo>
                  <a:lnTo>
                    <a:pt x="11069" y="12363"/>
                  </a:lnTo>
                  <a:lnTo>
                    <a:pt x="9349" y="14502"/>
                  </a:lnTo>
                  <a:lnTo>
                    <a:pt x="7952" y="16299"/>
                  </a:lnTo>
                  <a:lnTo>
                    <a:pt x="7307" y="17197"/>
                  </a:lnTo>
                  <a:lnTo>
                    <a:pt x="6448" y="18096"/>
                  </a:lnTo>
                  <a:lnTo>
                    <a:pt x="5373" y="18994"/>
                  </a:lnTo>
                  <a:lnTo>
                    <a:pt x="3976" y="19875"/>
                  </a:lnTo>
                  <a:lnTo>
                    <a:pt x="2257" y="20737"/>
                  </a:lnTo>
                  <a:lnTo>
                    <a:pt x="1182" y="21151"/>
                  </a:lnTo>
                  <a:lnTo>
                    <a:pt x="0" y="21546"/>
                  </a:lnTo>
                  <a:lnTo>
                    <a:pt x="0" y="21600"/>
                  </a:lnTo>
                  <a:lnTo>
                    <a:pt x="322" y="21600"/>
                  </a:lnTo>
                  <a:lnTo>
                    <a:pt x="1182" y="21582"/>
                  </a:lnTo>
                  <a:lnTo>
                    <a:pt x="2257" y="21492"/>
                  </a:lnTo>
                  <a:lnTo>
                    <a:pt x="2579" y="21438"/>
                  </a:lnTo>
                  <a:lnTo>
                    <a:pt x="2901" y="21366"/>
                  </a:lnTo>
                  <a:lnTo>
                    <a:pt x="3976" y="20989"/>
                  </a:lnTo>
                  <a:lnTo>
                    <a:pt x="5051" y="20594"/>
                  </a:lnTo>
                  <a:lnTo>
                    <a:pt x="5910" y="20180"/>
                  </a:lnTo>
                  <a:lnTo>
                    <a:pt x="6770" y="19785"/>
                  </a:lnTo>
                  <a:lnTo>
                    <a:pt x="8167" y="18904"/>
                  </a:lnTo>
                  <a:lnTo>
                    <a:pt x="9134" y="18078"/>
                  </a:lnTo>
                  <a:lnTo>
                    <a:pt x="9994" y="17197"/>
                  </a:lnTo>
                  <a:lnTo>
                    <a:pt x="10746" y="16335"/>
                  </a:lnTo>
                  <a:lnTo>
                    <a:pt x="12143" y="14592"/>
                  </a:lnTo>
                  <a:lnTo>
                    <a:pt x="13863" y="12345"/>
                  </a:lnTo>
                  <a:lnTo>
                    <a:pt x="15582" y="10081"/>
                  </a:lnTo>
                  <a:lnTo>
                    <a:pt x="17087" y="7565"/>
                  </a:lnTo>
                  <a:lnTo>
                    <a:pt x="18699" y="5068"/>
                  </a:lnTo>
                  <a:lnTo>
                    <a:pt x="21600" y="36"/>
                  </a:lnTo>
                  <a:lnTo>
                    <a:pt x="21493" y="0"/>
                  </a:lnTo>
                  <a:lnTo>
                    <a:pt x="21170" y="0"/>
                  </a:lnTo>
                  <a:lnTo>
                    <a:pt x="20096" y="54"/>
                  </a:lnTo>
                  <a:lnTo>
                    <a:pt x="19021" y="144"/>
                  </a:lnTo>
                  <a:lnTo>
                    <a:pt x="18699" y="198"/>
                  </a:lnTo>
                  <a:lnTo>
                    <a:pt x="18484" y="27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45" name="Freeform 107"/>
            <p:cNvSpPr/>
            <p:nvPr/>
          </p:nvSpPr>
          <p:spPr>
            <a:xfrm>
              <a:off x="16560" y="272159"/>
              <a:ext cx="63721" cy="3045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52"/>
                  </a:moveTo>
                  <a:lnTo>
                    <a:pt x="3225" y="5242"/>
                  </a:lnTo>
                  <a:lnTo>
                    <a:pt x="6646" y="10215"/>
                  </a:lnTo>
                  <a:lnTo>
                    <a:pt x="8405" y="12358"/>
                  </a:lnTo>
                  <a:lnTo>
                    <a:pt x="10067" y="14520"/>
                  </a:lnTo>
                  <a:lnTo>
                    <a:pt x="11533" y="16304"/>
                  </a:lnTo>
                  <a:lnTo>
                    <a:pt x="13097" y="18105"/>
                  </a:lnTo>
                  <a:lnTo>
                    <a:pt x="14172" y="19006"/>
                  </a:lnTo>
                  <a:lnTo>
                    <a:pt x="15443" y="19889"/>
                  </a:lnTo>
                  <a:lnTo>
                    <a:pt x="17006" y="20753"/>
                  </a:lnTo>
                  <a:lnTo>
                    <a:pt x="17984" y="21168"/>
                  </a:lnTo>
                  <a:lnTo>
                    <a:pt x="19059" y="21564"/>
                  </a:lnTo>
                  <a:lnTo>
                    <a:pt x="19254" y="21600"/>
                  </a:lnTo>
                  <a:lnTo>
                    <a:pt x="19743" y="21600"/>
                  </a:lnTo>
                  <a:lnTo>
                    <a:pt x="20623" y="21510"/>
                  </a:lnTo>
                  <a:lnTo>
                    <a:pt x="21502" y="21384"/>
                  </a:lnTo>
                  <a:lnTo>
                    <a:pt x="21600" y="21330"/>
                  </a:lnTo>
                  <a:lnTo>
                    <a:pt x="21600" y="21312"/>
                  </a:lnTo>
                  <a:lnTo>
                    <a:pt x="20525" y="20897"/>
                  </a:lnTo>
                  <a:lnTo>
                    <a:pt x="19743" y="20501"/>
                  </a:lnTo>
                  <a:lnTo>
                    <a:pt x="17984" y="19654"/>
                  </a:lnTo>
                  <a:lnTo>
                    <a:pt x="16713" y="18808"/>
                  </a:lnTo>
                  <a:lnTo>
                    <a:pt x="15736" y="17943"/>
                  </a:lnTo>
                  <a:lnTo>
                    <a:pt x="14856" y="17042"/>
                  </a:lnTo>
                  <a:lnTo>
                    <a:pt x="14074" y="16159"/>
                  </a:lnTo>
                  <a:lnTo>
                    <a:pt x="12804" y="14430"/>
                  </a:lnTo>
                  <a:lnTo>
                    <a:pt x="10849" y="12250"/>
                  </a:lnTo>
                  <a:lnTo>
                    <a:pt x="9187" y="10070"/>
                  </a:lnTo>
                  <a:lnTo>
                    <a:pt x="7428" y="7566"/>
                  </a:lnTo>
                  <a:lnTo>
                    <a:pt x="5669" y="5044"/>
                  </a:lnTo>
                  <a:lnTo>
                    <a:pt x="2541" y="18"/>
                  </a:lnTo>
                  <a:lnTo>
                    <a:pt x="2346" y="0"/>
                  </a:lnTo>
                  <a:lnTo>
                    <a:pt x="2248" y="0"/>
                  </a:lnTo>
                  <a:lnTo>
                    <a:pt x="1271" y="54"/>
                  </a:lnTo>
                  <a:lnTo>
                    <a:pt x="293" y="162"/>
                  </a:lnTo>
                  <a:lnTo>
                    <a:pt x="195" y="234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val="CCDBE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46" name="Freeform 108"/>
            <p:cNvSpPr/>
            <p:nvPr/>
          </p:nvSpPr>
          <p:spPr>
            <a:xfrm>
              <a:off x="16920" y="18360"/>
              <a:ext cx="21241" cy="529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368" y="20250"/>
                  </a:moveTo>
                  <a:lnTo>
                    <a:pt x="12672" y="15058"/>
                  </a:lnTo>
                  <a:lnTo>
                    <a:pt x="14400" y="10073"/>
                  </a:lnTo>
                  <a:lnTo>
                    <a:pt x="15840" y="7477"/>
                  </a:lnTo>
                  <a:lnTo>
                    <a:pt x="17280" y="4985"/>
                  </a:lnTo>
                  <a:lnTo>
                    <a:pt x="19296" y="2492"/>
                  </a:lnTo>
                  <a:lnTo>
                    <a:pt x="21600" y="208"/>
                  </a:lnTo>
                  <a:lnTo>
                    <a:pt x="21600" y="0"/>
                  </a:lnTo>
                  <a:lnTo>
                    <a:pt x="20448" y="0"/>
                  </a:lnTo>
                  <a:lnTo>
                    <a:pt x="17280" y="208"/>
                  </a:lnTo>
                  <a:lnTo>
                    <a:pt x="13536" y="623"/>
                  </a:lnTo>
                  <a:lnTo>
                    <a:pt x="12096" y="1038"/>
                  </a:lnTo>
                  <a:lnTo>
                    <a:pt x="11232" y="1350"/>
                  </a:lnTo>
                  <a:lnTo>
                    <a:pt x="8928" y="3635"/>
                  </a:lnTo>
                  <a:lnTo>
                    <a:pt x="7200" y="6231"/>
                  </a:lnTo>
                  <a:lnTo>
                    <a:pt x="4320" y="11215"/>
                  </a:lnTo>
                  <a:lnTo>
                    <a:pt x="2592" y="16408"/>
                  </a:lnTo>
                  <a:lnTo>
                    <a:pt x="0" y="21392"/>
                  </a:lnTo>
                  <a:lnTo>
                    <a:pt x="576" y="21600"/>
                  </a:lnTo>
                  <a:lnTo>
                    <a:pt x="1440" y="21600"/>
                  </a:lnTo>
                  <a:lnTo>
                    <a:pt x="5184" y="21392"/>
                  </a:lnTo>
                  <a:lnTo>
                    <a:pt x="8640" y="20873"/>
                  </a:lnTo>
                  <a:lnTo>
                    <a:pt x="9792" y="20562"/>
                  </a:lnTo>
                  <a:lnTo>
                    <a:pt x="10368" y="20250"/>
                  </a:lnTo>
                  <a:close/>
                </a:path>
              </a:pathLst>
            </a:custGeom>
            <a:solidFill>
              <a:srgbClr val="CCDBE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47" name="Freeform 109"/>
            <p:cNvSpPr/>
            <p:nvPr/>
          </p:nvSpPr>
          <p:spPr>
            <a:xfrm>
              <a:off x="87479" y="69480"/>
              <a:ext cx="81721" cy="13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372" y="18514"/>
                  </a:moveTo>
                  <a:lnTo>
                    <a:pt x="304" y="18514"/>
                  </a:lnTo>
                  <a:lnTo>
                    <a:pt x="532" y="19671"/>
                  </a:lnTo>
                  <a:lnTo>
                    <a:pt x="532" y="1543"/>
                  </a:lnTo>
                  <a:lnTo>
                    <a:pt x="304" y="3086"/>
                  </a:lnTo>
                  <a:lnTo>
                    <a:pt x="21372" y="3086"/>
                  </a:lnTo>
                  <a:lnTo>
                    <a:pt x="21144" y="1543"/>
                  </a:lnTo>
                  <a:lnTo>
                    <a:pt x="21144" y="19671"/>
                  </a:lnTo>
                  <a:lnTo>
                    <a:pt x="21372" y="18514"/>
                  </a:lnTo>
                  <a:close/>
                  <a:moveTo>
                    <a:pt x="21372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21372" y="0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48" name="Freeform 110"/>
            <p:cNvSpPr/>
            <p:nvPr/>
          </p:nvSpPr>
          <p:spPr>
            <a:xfrm>
              <a:off x="122169" y="6961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108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49" name="Freeform 111"/>
            <p:cNvSpPr/>
            <p:nvPr/>
          </p:nvSpPr>
          <p:spPr>
            <a:xfrm>
              <a:off x="144309" y="6961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18400"/>
                  </a:lnTo>
                  <a:lnTo>
                    <a:pt x="6750" y="18400"/>
                  </a:lnTo>
                  <a:lnTo>
                    <a:pt x="6750" y="12800"/>
                  </a:lnTo>
                  <a:lnTo>
                    <a:pt x="21600" y="12800"/>
                  </a:lnTo>
                  <a:lnTo>
                    <a:pt x="21600" y="8800"/>
                  </a:lnTo>
                  <a:lnTo>
                    <a:pt x="6750" y="8800"/>
                  </a:lnTo>
                  <a:lnTo>
                    <a:pt x="6750" y="4000"/>
                  </a:lnTo>
                  <a:lnTo>
                    <a:pt x="21600" y="40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50" name="Freeform 112"/>
            <p:cNvSpPr/>
            <p:nvPr/>
          </p:nvSpPr>
          <p:spPr>
            <a:xfrm>
              <a:off x="91209" y="6961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16615" y="21600"/>
                  </a:lnTo>
                  <a:lnTo>
                    <a:pt x="14954" y="18400"/>
                  </a:lnTo>
                  <a:lnTo>
                    <a:pt x="6646" y="18400"/>
                  </a:lnTo>
                  <a:lnTo>
                    <a:pt x="5815" y="21600"/>
                  </a:lnTo>
                  <a:lnTo>
                    <a:pt x="0" y="21600"/>
                  </a:lnTo>
                  <a:lnTo>
                    <a:pt x="10800" y="0"/>
                  </a:lnTo>
                  <a:close/>
                  <a:moveTo>
                    <a:pt x="13292" y="15200"/>
                  </a:moveTo>
                  <a:lnTo>
                    <a:pt x="10800" y="8800"/>
                  </a:lnTo>
                  <a:lnTo>
                    <a:pt x="8308" y="15200"/>
                  </a:lnTo>
                  <a:lnTo>
                    <a:pt x="13292" y="15200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51" name="Freeform 113"/>
            <p:cNvSpPr/>
            <p:nvPr/>
          </p:nvSpPr>
          <p:spPr>
            <a:xfrm>
              <a:off x="101649" y="6961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18400"/>
                  </a:lnTo>
                  <a:lnTo>
                    <a:pt x="9257" y="18400"/>
                  </a:lnTo>
                  <a:lnTo>
                    <a:pt x="92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52" name="Freeform 114"/>
            <p:cNvSpPr/>
            <p:nvPr/>
          </p:nvSpPr>
          <p:spPr>
            <a:xfrm>
              <a:off x="110829" y="6979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4632"/>
                  </a:moveTo>
                  <a:lnTo>
                    <a:pt x="18783" y="17419"/>
                  </a:lnTo>
                  <a:lnTo>
                    <a:pt x="15026" y="18116"/>
                  </a:lnTo>
                  <a:lnTo>
                    <a:pt x="10330" y="17419"/>
                  </a:lnTo>
                  <a:lnTo>
                    <a:pt x="7513" y="16026"/>
                  </a:lnTo>
                  <a:lnTo>
                    <a:pt x="6574" y="13935"/>
                  </a:lnTo>
                  <a:lnTo>
                    <a:pt x="6574" y="8361"/>
                  </a:lnTo>
                  <a:lnTo>
                    <a:pt x="7513" y="6271"/>
                  </a:lnTo>
                  <a:lnTo>
                    <a:pt x="10330" y="4877"/>
                  </a:lnTo>
                  <a:lnTo>
                    <a:pt x="15026" y="3484"/>
                  </a:lnTo>
                  <a:lnTo>
                    <a:pt x="18783" y="4877"/>
                  </a:lnTo>
                  <a:lnTo>
                    <a:pt x="21600" y="6271"/>
                  </a:lnTo>
                  <a:lnTo>
                    <a:pt x="21600" y="2787"/>
                  </a:lnTo>
                  <a:lnTo>
                    <a:pt x="18783" y="1394"/>
                  </a:lnTo>
                  <a:lnTo>
                    <a:pt x="14087" y="0"/>
                  </a:lnTo>
                  <a:lnTo>
                    <a:pt x="9391" y="1394"/>
                  </a:lnTo>
                  <a:lnTo>
                    <a:pt x="4696" y="3484"/>
                  </a:lnTo>
                  <a:lnTo>
                    <a:pt x="1878" y="6968"/>
                  </a:lnTo>
                  <a:lnTo>
                    <a:pt x="0" y="10452"/>
                  </a:lnTo>
                  <a:lnTo>
                    <a:pt x="1878" y="14632"/>
                  </a:lnTo>
                  <a:lnTo>
                    <a:pt x="4696" y="18116"/>
                  </a:lnTo>
                  <a:lnTo>
                    <a:pt x="9391" y="20206"/>
                  </a:lnTo>
                  <a:lnTo>
                    <a:pt x="14087" y="21600"/>
                  </a:lnTo>
                  <a:lnTo>
                    <a:pt x="18783" y="20206"/>
                  </a:lnTo>
                  <a:lnTo>
                    <a:pt x="21600" y="19510"/>
                  </a:lnTo>
                  <a:lnTo>
                    <a:pt x="21600" y="14632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53" name="Freeform 115"/>
            <p:cNvSpPr/>
            <p:nvPr/>
          </p:nvSpPr>
          <p:spPr>
            <a:xfrm>
              <a:off x="132969" y="6961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21600" y="4000"/>
                  </a:lnTo>
                  <a:lnTo>
                    <a:pt x="14400" y="4000"/>
                  </a:lnTo>
                  <a:lnTo>
                    <a:pt x="14400" y="21600"/>
                  </a:lnTo>
                  <a:lnTo>
                    <a:pt x="8229" y="21600"/>
                  </a:lnTo>
                  <a:lnTo>
                    <a:pt x="8229" y="4000"/>
                  </a:lnTo>
                  <a:lnTo>
                    <a:pt x="0" y="4000"/>
                  </a:lnTo>
                  <a:lnTo>
                    <a:pt x="0" y="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54" name="Freeform 116"/>
            <p:cNvSpPr/>
            <p:nvPr/>
          </p:nvSpPr>
          <p:spPr>
            <a:xfrm>
              <a:off x="154749" y="6961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18400"/>
                  </a:lnTo>
                  <a:lnTo>
                    <a:pt x="7714" y="18400"/>
                  </a:lnTo>
                  <a:lnTo>
                    <a:pt x="77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55" name="Freeform 117"/>
            <p:cNvSpPr/>
            <p:nvPr/>
          </p:nvSpPr>
          <p:spPr>
            <a:xfrm>
              <a:off x="45360" y="108490"/>
              <a:ext cx="3420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49" y="19980"/>
                  </a:moveTo>
                  <a:lnTo>
                    <a:pt x="10800" y="21600"/>
                  </a:lnTo>
                  <a:lnTo>
                    <a:pt x="15925" y="21600"/>
                  </a:lnTo>
                  <a:lnTo>
                    <a:pt x="18488" y="21060"/>
                  </a:lnTo>
                  <a:lnTo>
                    <a:pt x="20868" y="19980"/>
                  </a:lnTo>
                  <a:lnTo>
                    <a:pt x="21234" y="19440"/>
                  </a:lnTo>
                  <a:lnTo>
                    <a:pt x="21600" y="16740"/>
                  </a:lnTo>
                  <a:lnTo>
                    <a:pt x="21600" y="10260"/>
                  </a:lnTo>
                  <a:lnTo>
                    <a:pt x="21234" y="3780"/>
                  </a:lnTo>
                  <a:lnTo>
                    <a:pt x="20868" y="1080"/>
                  </a:lnTo>
                  <a:lnTo>
                    <a:pt x="10800" y="1080"/>
                  </a:lnTo>
                  <a:lnTo>
                    <a:pt x="549" y="0"/>
                  </a:lnTo>
                  <a:lnTo>
                    <a:pt x="183" y="3780"/>
                  </a:lnTo>
                  <a:lnTo>
                    <a:pt x="0" y="10260"/>
                  </a:lnTo>
                  <a:lnTo>
                    <a:pt x="183" y="17280"/>
                  </a:lnTo>
                  <a:lnTo>
                    <a:pt x="183" y="19440"/>
                  </a:lnTo>
                  <a:lnTo>
                    <a:pt x="549" y="1998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56" name="Freeform 118"/>
            <p:cNvSpPr/>
            <p:nvPr/>
          </p:nvSpPr>
          <p:spPr>
            <a:xfrm>
              <a:off x="110159" y="108490"/>
              <a:ext cx="3348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6" y="19980"/>
                  </a:moveTo>
                  <a:lnTo>
                    <a:pt x="10800" y="21600"/>
                  </a:lnTo>
                  <a:lnTo>
                    <a:pt x="16200" y="21600"/>
                  </a:lnTo>
                  <a:lnTo>
                    <a:pt x="18807" y="21060"/>
                  </a:lnTo>
                  <a:lnTo>
                    <a:pt x="21228" y="19980"/>
                  </a:lnTo>
                  <a:lnTo>
                    <a:pt x="21600" y="19440"/>
                  </a:lnTo>
                  <a:lnTo>
                    <a:pt x="21600" y="3780"/>
                  </a:lnTo>
                  <a:lnTo>
                    <a:pt x="21228" y="1080"/>
                  </a:lnTo>
                  <a:lnTo>
                    <a:pt x="10800" y="1080"/>
                  </a:lnTo>
                  <a:lnTo>
                    <a:pt x="186" y="0"/>
                  </a:lnTo>
                  <a:lnTo>
                    <a:pt x="0" y="3780"/>
                  </a:lnTo>
                  <a:lnTo>
                    <a:pt x="0" y="17280"/>
                  </a:lnTo>
                  <a:lnTo>
                    <a:pt x="186" y="19440"/>
                  </a:lnTo>
                  <a:lnTo>
                    <a:pt x="186" y="1998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57" name="Freeform 119"/>
            <p:cNvSpPr/>
            <p:nvPr/>
          </p:nvSpPr>
          <p:spPr>
            <a:xfrm>
              <a:off x="182159" y="107950"/>
              <a:ext cx="324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0093"/>
                  </a:moveTo>
                  <a:lnTo>
                    <a:pt x="10611" y="21600"/>
                  </a:lnTo>
                  <a:lnTo>
                    <a:pt x="16105" y="21600"/>
                  </a:lnTo>
                  <a:lnTo>
                    <a:pt x="18947" y="21098"/>
                  </a:lnTo>
                  <a:lnTo>
                    <a:pt x="21411" y="20093"/>
                  </a:lnTo>
                  <a:lnTo>
                    <a:pt x="21600" y="18586"/>
                  </a:lnTo>
                  <a:lnTo>
                    <a:pt x="21600" y="3014"/>
                  </a:lnTo>
                  <a:lnTo>
                    <a:pt x="21411" y="0"/>
                  </a:lnTo>
                  <a:lnTo>
                    <a:pt x="18379" y="502"/>
                  </a:lnTo>
                  <a:lnTo>
                    <a:pt x="14968" y="3014"/>
                  </a:lnTo>
                  <a:lnTo>
                    <a:pt x="11368" y="6530"/>
                  </a:lnTo>
                  <a:lnTo>
                    <a:pt x="7958" y="9544"/>
                  </a:lnTo>
                  <a:lnTo>
                    <a:pt x="2084" y="17079"/>
                  </a:lnTo>
                  <a:lnTo>
                    <a:pt x="0" y="20093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58" name="Freeform 120"/>
            <p:cNvSpPr/>
            <p:nvPr/>
          </p:nvSpPr>
          <p:spPr>
            <a:xfrm>
              <a:off x="168479" y="213789"/>
              <a:ext cx="1692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45" y="19980"/>
                  </a:moveTo>
                  <a:lnTo>
                    <a:pt x="10800" y="21600"/>
                  </a:lnTo>
                  <a:lnTo>
                    <a:pt x="16386" y="21600"/>
                  </a:lnTo>
                  <a:lnTo>
                    <a:pt x="18621" y="21060"/>
                  </a:lnTo>
                  <a:lnTo>
                    <a:pt x="21228" y="18900"/>
                  </a:lnTo>
                  <a:lnTo>
                    <a:pt x="21600" y="16740"/>
                  </a:lnTo>
                  <a:lnTo>
                    <a:pt x="21600" y="9720"/>
                  </a:lnTo>
                  <a:lnTo>
                    <a:pt x="21228" y="0"/>
                  </a:lnTo>
                  <a:lnTo>
                    <a:pt x="745" y="0"/>
                  </a:lnTo>
                  <a:lnTo>
                    <a:pt x="0" y="9720"/>
                  </a:lnTo>
                  <a:lnTo>
                    <a:pt x="0" y="16740"/>
                  </a:lnTo>
                  <a:lnTo>
                    <a:pt x="745" y="1998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59" name="Freeform 121"/>
            <p:cNvSpPr/>
            <p:nvPr/>
          </p:nvSpPr>
          <p:spPr>
            <a:xfrm>
              <a:off x="70689" y="15673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" y="21600"/>
                  </a:moveTo>
                  <a:lnTo>
                    <a:pt x="10800" y="20618"/>
                  </a:lnTo>
                  <a:lnTo>
                    <a:pt x="16200" y="20618"/>
                  </a:lnTo>
                  <a:lnTo>
                    <a:pt x="19440" y="19636"/>
                  </a:lnTo>
                  <a:lnTo>
                    <a:pt x="21600" y="19145"/>
                  </a:lnTo>
                  <a:lnTo>
                    <a:pt x="21600" y="1473"/>
                  </a:lnTo>
                  <a:lnTo>
                    <a:pt x="19440" y="0"/>
                  </a:lnTo>
                  <a:lnTo>
                    <a:pt x="2160" y="0"/>
                  </a:lnTo>
                  <a:lnTo>
                    <a:pt x="0" y="1473"/>
                  </a:lnTo>
                  <a:lnTo>
                    <a:pt x="0" y="15709"/>
                  </a:lnTo>
                  <a:lnTo>
                    <a:pt x="2160" y="19636"/>
                  </a:lnTo>
                  <a:lnTo>
                    <a:pt x="2160" y="2160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60" name="Freeform 122"/>
            <p:cNvSpPr/>
            <p:nvPr/>
          </p:nvSpPr>
          <p:spPr>
            <a:xfrm>
              <a:off x="89589" y="1822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086" y="21600"/>
                  </a:moveTo>
                  <a:lnTo>
                    <a:pt x="14400" y="21600"/>
                  </a:lnTo>
                  <a:lnTo>
                    <a:pt x="17486" y="20595"/>
                  </a:lnTo>
                  <a:lnTo>
                    <a:pt x="19543" y="19088"/>
                  </a:lnTo>
                  <a:lnTo>
                    <a:pt x="19543" y="17581"/>
                  </a:lnTo>
                  <a:lnTo>
                    <a:pt x="21600" y="11051"/>
                  </a:lnTo>
                  <a:lnTo>
                    <a:pt x="19543" y="4019"/>
                  </a:lnTo>
                  <a:lnTo>
                    <a:pt x="19543" y="2009"/>
                  </a:lnTo>
                  <a:lnTo>
                    <a:pt x="17486" y="502"/>
                  </a:lnTo>
                  <a:lnTo>
                    <a:pt x="11314" y="0"/>
                  </a:lnTo>
                  <a:lnTo>
                    <a:pt x="3086" y="502"/>
                  </a:lnTo>
                  <a:lnTo>
                    <a:pt x="1029" y="1507"/>
                  </a:lnTo>
                  <a:lnTo>
                    <a:pt x="1029" y="3014"/>
                  </a:lnTo>
                  <a:lnTo>
                    <a:pt x="0" y="11051"/>
                  </a:lnTo>
                  <a:lnTo>
                    <a:pt x="1029" y="16577"/>
                  </a:lnTo>
                  <a:lnTo>
                    <a:pt x="1029" y="20595"/>
                  </a:lnTo>
                  <a:lnTo>
                    <a:pt x="3086" y="2160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61" name="Freeform 123"/>
            <p:cNvSpPr/>
            <p:nvPr/>
          </p:nvSpPr>
          <p:spPr>
            <a:xfrm>
              <a:off x="99129" y="13171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" y="21600"/>
                  </a:moveTo>
                  <a:lnTo>
                    <a:pt x="16200" y="21600"/>
                  </a:lnTo>
                  <a:lnTo>
                    <a:pt x="19440" y="20618"/>
                  </a:lnTo>
                  <a:lnTo>
                    <a:pt x="21600" y="19145"/>
                  </a:lnTo>
                  <a:lnTo>
                    <a:pt x="21600" y="2455"/>
                  </a:lnTo>
                  <a:lnTo>
                    <a:pt x="19440" y="982"/>
                  </a:lnTo>
                  <a:lnTo>
                    <a:pt x="10800" y="0"/>
                  </a:lnTo>
                  <a:lnTo>
                    <a:pt x="2160" y="0"/>
                  </a:lnTo>
                  <a:lnTo>
                    <a:pt x="2160" y="3436"/>
                  </a:lnTo>
                  <a:lnTo>
                    <a:pt x="0" y="11291"/>
                  </a:lnTo>
                  <a:lnTo>
                    <a:pt x="0" y="16691"/>
                  </a:lnTo>
                  <a:lnTo>
                    <a:pt x="2160" y="20127"/>
                  </a:lnTo>
                  <a:lnTo>
                    <a:pt x="2160" y="2160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62" name="Freeform 124"/>
            <p:cNvSpPr/>
            <p:nvPr/>
          </p:nvSpPr>
          <p:spPr>
            <a:xfrm>
              <a:off x="122349" y="15942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274" y="21600"/>
                  </a:moveTo>
                  <a:lnTo>
                    <a:pt x="11368" y="21600"/>
                  </a:lnTo>
                  <a:lnTo>
                    <a:pt x="14779" y="20618"/>
                  </a:lnTo>
                  <a:lnTo>
                    <a:pt x="20463" y="20127"/>
                  </a:lnTo>
                  <a:lnTo>
                    <a:pt x="20463" y="17673"/>
                  </a:lnTo>
                  <a:lnTo>
                    <a:pt x="21600" y="10309"/>
                  </a:lnTo>
                  <a:lnTo>
                    <a:pt x="20463" y="3436"/>
                  </a:lnTo>
                  <a:lnTo>
                    <a:pt x="20463" y="0"/>
                  </a:lnTo>
                  <a:lnTo>
                    <a:pt x="2274" y="0"/>
                  </a:lnTo>
                  <a:lnTo>
                    <a:pt x="0" y="1964"/>
                  </a:lnTo>
                  <a:lnTo>
                    <a:pt x="0" y="20127"/>
                  </a:lnTo>
                  <a:lnTo>
                    <a:pt x="2274" y="2160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63" name="Freeform 125"/>
            <p:cNvSpPr/>
            <p:nvPr/>
          </p:nvSpPr>
          <p:spPr>
            <a:xfrm>
              <a:off x="97199" y="143640"/>
              <a:ext cx="26641" cy="26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348" y="1678"/>
                  </a:moveTo>
                  <a:lnTo>
                    <a:pt x="2348" y="4404"/>
                  </a:lnTo>
                  <a:lnTo>
                    <a:pt x="1878" y="6711"/>
                  </a:lnTo>
                  <a:lnTo>
                    <a:pt x="704" y="11534"/>
                  </a:lnTo>
                  <a:lnTo>
                    <a:pt x="470" y="13421"/>
                  </a:lnTo>
                  <a:lnTo>
                    <a:pt x="0" y="15938"/>
                  </a:lnTo>
                  <a:lnTo>
                    <a:pt x="470" y="18245"/>
                  </a:lnTo>
                  <a:lnTo>
                    <a:pt x="704" y="19293"/>
                  </a:lnTo>
                  <a:lnTo>
                    <a:pt x="1174" y="19922"/>
                  </a:lnTo>
                  <a:lnTo>
                    <a:pt x="2348" y="20551"/>
                  </a:lnTo>
                  <a:lnTo>
                    <a:pt x="3052" y="20971"/>
                  </a:lnTo>
                  <a:lnTo>
                    <a:pt x="17139" y="20971"/>
                  </a:lnTo>
                  <a:lnTo>
                    <a:pt x="19252" y="21600"/>
                  </a:lnTo>
                  <a:lnTo>
                    <a:pt x="20191" y="21181"/>
                  </a:lnTo>
                  <a:lnTo>
                    <a:pt x="20896" y="20971"/>
                  </a:lnTo>
                  <a:lnTo>
                    <a:pt x="21600" y="20342"/>
                  </a:lnTo>
                  <a:lnTo>
                    <a:pt x="21600" y="19503"/>
                  </a:lnTo>
                  <a:lnTo>
                    <a:pt x="20191" y="19293"/>
                  </a:lnTo>
                  <a:lnTo>
                    <a:pt x="9157" y="19293"/>
                  </a:lnTo>
                  <a:lnTo>
                    <a:pt x="6574" y="18874"/>
                  </a:lnTo>
                  <a:lnTo>
                    <a:pt x="4226" y="18245"/>
                  </a:lnTo>
                  <a:lnTo>
                    <a:pt x="3522" y="17825"/>
                  </a:lnTo>
                  <a:lnTo>
                    <a:pt x="3052" y="17196"/>
                  </a:lnTo>
                  <a:lnTo>
                    <a:pt x="2583" y="15518"/>
                  </a:lnTo>
                  <a:lnTo>
                    <a:pt x="2583" y="12792"/>
                  </a:lnTo>
                  <a:lnTo>
                    <a:pt x="3052" y="9856"/>
                  </a:lnTo>
                  <a:lnTo>
                    <a:pt x="4461" y="3984"/>
                  </a:lnTo>
                  <a:lnTo>
                    <a:pt x="5400" y="210"/>
                  </a:lnTo>
                  <a:lnTo>
                    <a:pt x="4930" y="0"/>
                  </a:lnTo>
                  <a:lnTo>
                    <a:pt x="3757" y="210"/>
                  </a:lnTo>
                  <a:lnTo>
                    <a:pt x="3052" y="1049"/>
                  </a:lnTo>
                  <a:lnTo>
                    <a:pt x="2348" y="1678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64" name="Freeform 126"/>
            <p:cNvSpPr/>
            <p:nvPr/>
          </p:nvSpPr>
          <p:spPr>
            <a:xfrm>
              <a:off x="75729" y="14467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1631"/>
                  </a:moveTo>
                  <a:lnTo>
                    <a:pt x="21600" y="19938"/>
                  </a:lnTo>
                  <a:lnTo>
                    <a:pt x="19636" y="21600"/>
                  </a:lnTo>
                  <a:lnTo>
                    <a:pt x="5891" y="21600"/>
                  </a:lnTo>
                  <a:lnTo>
                    <a:pt x="0" y="13292"/>
                  </a:lnTo>
                  <a:lnTo>
                    <a:pt x="5891" y="3323"/>
                  </a:lnTo>
                  <a:lnTo>
                    <a:pt x="9818" y="3323"/>
                  </a:lnTo>
                  <a:lnTo>
                    <a:pt x="13745" y="0"/>
                  </a:lnTo>
                  <a:lnTo>
                    <a:pt x="19636" y="3323"/>
                  </a:lnTo>
                  <a:lnTo>
                    <a:pt x="21600" y="11631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65" name="Freeform 127"/>
            <p:cNvSpPr/>
            <p:nvPr/>
          </p:nvSpPr>
          <p:spPr>
            <a:xfrm>
              <a:off x="83649" y="13693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8308"/>
                  </a:moveTo>
                  <a:lnTo>
                    <a:pt x="21600" y="16615"/>
                  </a:lnTo>
                  <a:lnTo>
                    <a:pt x="15709" y="21600"/>
                  </a:lnTo>
                  <a:lnTo>
                    <a:pt x="7855" y="21600"/>
                  </a:lnTo>
                  <a:lnTo>
                    <a:pt x="5891" y="19938"/>
                  </a:lnTo>
                  <a:lnTo>
                    <a:pt x="0" y="13292"/>
                  </a:lnTo>
                  <a:lnTo>
                    <a:pt x="0" y="6646"/>
                  </a:lnTo>
                  <a:lnTo>
                    <a:pt x="1964" y="3323"/>
                  </a:lnTo>
                  <a:lnTo>
                    <a:pt x="7855" y="0"/>
                  </a:lnTo>
                  <a:lnTo>
                    <a:pt x="11782" y="0"/>
                  </a:lnTo>
                  <a:lnTo>
                    <a:pt x="21600" y="8308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66" name="Freeform 128"/>
            <p:cNvSpPr/>
            <p:nvPr/>
          </p:nvSpPr>
          <p:spPr>
            <a:xfrm>
              <a:off x="110289" y="13513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9969"/>
                  </a:moveTo>
                  <a:lnTo>
                    <a:pt x="21600" y="18277"/>
                  </a:lnTo>
                  <a:lnTo>
                    <a:pt x="18000" y="21600"/>
                  </a:lnTo>
                  <a:lnTo>
                    <a:pt x="7200" y="21600"/>
                  </a:lnTo>
                  <a:lnTo>
                    <a:pt x="0" y="13292"/>
                  </a:lnTo>
                  <a:lnTo>
                    <a:pt x="3600" y="4985"/>
                  </a:lnTo>
                  <a:lnTo>
                    <a:pt x="7200" y="3323"/>
                  </a:lnTo>
                  <a:lnTo>
                    <a:pt x="9000" y="0"/>
                  </a:lnTo>
                  <a:lnTo>
                    <a:pt x="12600" y="0"/>
                  </a:lnTo>
                  <a:lnTo>
                    <a:pt x="18000" y="3323"/>
                  </a:lnTo>
                  <a:lnTo>
                    <a:pt x="21600" y="9969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67" name="Freeform 129"/>
            <p:cNvSpPr/>
            <p:nvPr/>
          </p:nvSpPr>
          <p:spPr>
            <a:xfrm>
              <a:off x="117849" y="14467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8308"/>
                  </a:moveTo>
                  <a:lnTo>
                    <a:pt x="21600" y="16615"/>
                  </a:lnTo>
                  <a:lnTo>
                    <a:pt x="17673" y="19938"/>
                  </a:lnTo>
                  <a:lnTo>
                    <a:pt x="11782" y="21600"/>
                  </a:lnTo>
                  <a:lnTo>
                    <a:pt x="5891" y="21600"/>
                  </a:lnTo>
                  <a:lnTo>
                    <a:pt x="0" y="13292"/>
                  </a:lnTo>
                  <a:lnTo>
                    <a:pt x="0" y="6646"/>
                  </a:lnTo>
                  <a:lnTo>
                    <a:pt x="1964" y="3323"/>
                  </a:lnTo>
                  <a:lnTo>
                    <a:pt x="9818" y="0"/>
                  </a:lnTo>
                  <a:lnTo>
                    <a:pt x="11782" y="0"/>
                  </a:lnTo>
                  <a:lnTo>
                    <a:pt x="21600" y="8308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68" name="Freeform 130"/>
            <p:cNvSpPr/>
            <p:nvPr/>
          </p:nvSpPr>
          <p:spPr>
            <a:xfrm>
              <a:off x="119289" y="17040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8308"/>
                  </a:moveTo>
                  <a:lnTo>
                    <a:pt x="17673" y="16615"/>
                  </a:lnTo>
                  <a:lnTo>
                    <a:pt x="11782" y="21600"/>
                  </a:lnTo>
                  <a:lnTo>
                    <a:pt x="7855" y="21600"/>
                  </a:lnTo>
                  <a:lnTo>
                    <a:pt x="1964" y="18277"/>
                  </a:lnTo>
                  <a:lnTo>
                    <a:pt x="0" y="9969"/>
                  </a:lnTo>
                  <a:lnTo>
                    <a:pt x="0" y="3323"/>
                  </a:lnTo>
                  <a:lnTo>
                    <a:pt x="1964" y="0"/>
                  </a:lnTo>
                  <a:lnTo>
                    <a:pt x="15709" y="0"/>
                  </a:lnTo>
                  <a:lnTo>
                    <a:pt x="21600" y="8308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69" name="Freeform 131"/>
            <p:cNvSpPr/>
            <p:nvPr/>
          </p:nvSpPr>
          <p:spPr>
            <a:xfrm>
              <a:off x="106869" y="17742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8308"/>
                  </a:moveTo>
                  <a:lnTo>
                    <a:pt x="19636" y="16615"/>
                  </a:lnTo>
                  <a:lnTo>
                    <a:pt x="19636" y="18277"/>
                  </a:lnTo>
                  <a:lnTo>
                    <a:pt x="13745" y="21600"/>
                  </a:lnTo>
                  <a:lnTo>
                    <a:pt x="9818" y="21600"/>
                  </a:lnTo>
                  <a:lnTo>
                    <a:pt x="3927" y="18277"/>
                  </a:lnTo>
                  <a:lnTo>
                    <a:pt x="0" y="9969"/>
                  </a:lnTo>
                  <a:lnTo>
                    <a:pt x="0" y="3323"/>
                  </a:lnTo>
                  <a:lnTo>
                    <a:pt x="3927" y="0"/>
                  </a:lnTo>
                  <a:lnTo>
                    <a:pt x="15709" y="0"/>
                  </a:lnTo>
                  <a:lnTo>
                    <a:pt x="21600" y="8308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70" name="Freeform 132"/>
            <p:cNvSpPr/>
            <p:nvPr/>
          </p:nvSpPr>
          <p:spPr>
            <a:xfrm>
              <a:off x="79509" y="17652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1631"/>
                  </a:moveTo>
                  <a:lnTo>
                    <a:pt x="15709" y="21600"/>
                  </a:lnTo>
                  <a:lnTo>
                    <a:pt x="1964" y="21600"/>
                  </a:lnTo>
                  <a:lnTo>
                    <a:pt x="0" y="13292"/>
                  </a:lnTo>
                  <a:lnTo>
                    <a:pt x="0" y="4985"/>
                  </a:lnTo>
                  <a:lnTo>
                    <a:pt x="5891" y="0"/>
                  </a:lnTo>
                  <a:lnTo>
                    <a:pt x="11782" y="0"/>
                  </a:lnTo>
                  <a:lnTo>
                    <a:pt x="15709" y="3323"/>
                  </a:lnTo>
                  <a:lnTo>
                    <a:pt x="21600" y="11631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71" name="Freeform 133"/>
            <p:cNvSpPr/>
            <p:nvPr/>
          </p:nvSpPr>
          <p:spPr>
            <a:xfrm>
              <a:off x="60610" y="551159"/>
              <a:ext cx="12701" cy="20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480" y="0"/>
                  </a:moveTo>
                  <a:lnTo>
                    <a:pt x="0" y="5400"/>
                  </a:lnTo>
                  <a:lnTo>
                    <a:pt x="0" y="13629"/>
                  </a:lnTo>
                  <a:lnTo>
                    <a:pt x="4320" y="16200"/>
                  </a:lnTo>
                  <a:lnTo>
                    <a:pt x="10800" y="19029"/>
                  </a:lnTo>
                  <a:lnTo>
                    <a:pt x="21600" y="21600"/>
                  </a:lnTo>
                  <a:lnTo>
                    <a:pt x="6480" y="0"/>
                  </a:lnTo>
                  <a:close/>
                </a:path>
              </a:pathLst>
            </a:custGeom>
            <a:solidFill>
              <a:srgbClr val="8FA6A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72" name="Freeform 134"/>
            <p:cNvSpPr/>
            <p:nvPr/>
          </p:nvSpPr>
          <p:spPr>
            <a:xfrm>
              <a:off x="60429" y="547559"/>
              <a:ext cx="12701" cy="27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455" y="3872"/>
                  </a:moveTo>
                  <a:lnTo>
                    <a:pt x="0" y="8558"/>
                  </a:lnTo>
                  <a:lnTo>
                    <a:pt x="0" y="12838"/>
                  </a:lnTo>
                  <a:lnTo>
                    <a:pt x="982" y="15079"/>
                  </a:lnTo>
                  <a:lnTo>
                    <a:pt x="1964" y="17117"/>
                  </a:lnTo>
                  <a:lnTo>
                    <a:pt x="3436" y="19358"/>
                  </a:lnTo>
                  <a:lnTo>
                    <a:pt x="5891" y="21192"/>
                  </a:lnTo>
                  <a:lnTo>
                    <a:pt x="6382" y="21600"/>
                  </a:lnTo>
                  <a:lnTo>
                    <a:pt x="8836" y="21600"/>
                  </a:lnTo>
                  <a:lnTo>
                    <a:pt x="12273" y="21192"/>
                  </a:lnTo>
                  <a:lnTo>
                    <a:pt x="18164" y="19970"/>
                  </a:lnTo>
                  <a:lnTo>
                    <a:pt x="20618" y="18951"/>
                  </a:lnTo>
                  <a:lnTo>
                    <a:pt x="21600" y="17932"/>
                  </a:lnTo>
                  <a:lnTo>
                    <a:pt x="21600" y="17321"/>
                  </a:lnTo>
                  <a:lnTo>
                    <a:pt x="20127" y="15283"/>
                  </a:lnTo>
                  <a:lnTo>
                    <a:pt x="18164" y="13042"/>
                  </a:lnTo>
                  <a:lnTo>
                    <a:pt x="16691" y="9170"/>
                  </a:lnTo>
                  <a:lnTo>
                    <a:pt x="16691" y="4891"/>
                  </a:lnTo>
                  <a:lnTo>
                    <a:pt x="18164" y="611"/>
                  </a:lnTo>
                  <a:lnTo>
                    <a:pt x="18164" y="0"/>
                  </a:lnTo>
                  <a:lnTo>
                    <a:pt x="15218" y="0"/>
                  </a:lnTo>
                  <a:lnTo>
                    <a:pt x="11291" y="611"/>
                  </a:lnTo>
                  <a:lnTo>
                    <a:pt x="5891" y="1834"/>
                  </a:lnTo>
                  <a:lnTo>
                    <a:pt x="3436" y="2853"/>
                  </a:lnTo>
                  <a:lnTo>
                    <a:pt x="2455" y="3872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73" name="Freeform 135"/>
            <p:cNvSpPr/>
            <p:nvPr/>
          </p:nvSpPr>
          <p:spPr>
            <a:xfrm>
              <a:off x="114479" y="28750"/>
              <a:ext cx="2232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5538" y="21600"/>
                  </a:lnTo>
                  <a:lnTo>
                    <a:pt x="108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FA6A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74" name="Freeform 136"/>
            <p:cNvSpPr/>
            <p:nvPr/>
          </p:nvSpPr>
          <p:spPr>
            <a:xfrm>
              <a:off x="109079" y="28570"/>
              <a:ext cx="324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56" y="19636"/>
                  </a:moveTo>
                  <a:lnTo>
                    <a:pt x="4779" y="21600"/>
                  </a:lnTo>
                  <a:lnTo>
                    <a:pt x="8793" y="21600"/>
                  </a:lnTo>
                  <a:lnTo>
                    <a:pt x="16439" y="18655"/>
                  </a:lnTo>
                  <a:lnTo>
                    <a:pt x="17586" y="18655"/>
                  </a:lnTo>
                  <a:lnTo>
                    <a:pt x="18924" y="15709"/>
                  </a:lnTo>
                  <a:lnTo>
                    <a:pt x="20071" y="10800"/>
                  </a:lnTo>
                  <a:lnTo>
                    <a:pt x="21027" y="7855"/>
                  </a:lnTo>
                  <a:lnTo>
                    <a:pt x="21600" y="3927"/>
                  </a:lnTo>
                  <a:lnTo>
                    <a:pt x="21600" y="982"/>
                  </a:lnTo>
                  <a:lnTo>
                    <a:pt x="21027" y="0"/>
                  </a:lnTo>
                  <a:lnTo>
                    <a:pt x="20453" y="0"/>
                  </a:lnTo>
                  <a:lnTo>
                    <a:pt x="12998" y="982"/>
                  </a:lnTo>
                  <a:lnTo>
                    <a:pt x="9558" y="982"/>
                  </a:lnTo>
                  <a:lnTo>
                    <a:pt x="5926" y="0"/>
                  </a:lnTo>
                  <a:lnTo>
                    <a:pt x="4779" y="0"/>
                  </a:lnTo>
                  <a:lnTo>
                    <a:pt x="3441" y="2945"/>
                  </a:lnTo>
                  <a:lnTo>
                    <a:pt x="1338" y="8836"/>
                  </a:lnTo>
                  <a:lnTo>
                    <a:pt x="382" y="15709"/>
                  </a:lnTo>
                  <a:lnTo>
                    <a:pt x="0" y="18655"/>
                  </a:lnTo>
                  <a:lnTo>
                    <a:pt x="382" y="18655"/>
                  </a:lnTo>
                  <a:lnTo>
                    <a:pt x="956" y="1963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75" name="Freeform 137"/>
            <p:cNvSpPr/>
            <p:nvPr/>
          </p:nvSpPr>
          <p:spPr>
            <a:xfrm>
              <a:off x="205199" y="320759"/>
              <a:ext cx="19081" cy="22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38" y="21600"/>
                  </a:moveTo>
                  <a:lnTo>
                    <a:pt x="4050" y="21125"/>
                  </a:lnTo>
                  <a:lnTo>
                    <a:pt x="7425" y="20413"/>
                  </a:lnTo>
                  <a:lnTo>
                    <a:pt x="10800" y="18752"/>
                  </a:lnTo>
                  <a:lnTo>
                    <a:pt x="13500" y="17327"/>
                  </a:lnTo>
                  <a:lnTo>
                    <a:pt x="15525" y="15429"/>
                  </a:lnTo>
                  <a:lnTo>
                    <a:pt x="17887" y="13055"/>
                  </a:lnTo>
                  <a:lnTo>
                    <a:pt x="19575" y="10919"/>
                  </a:lnTo>
                  <a:lnTo>
                    <a:pt x="20925" y="8545"/>
                  </a:lnTo>
                  <a:lnTo>
                    <a:pt x="21600" y="6646"/>
                  </a:lnTo>
                  <a:lnTo>
                    <a:pt x="21600" y="4273"/>
                  </a:lnTo>
                  <a:lnTo>
                    <a:pt x="20925" y="2374"/>
                  </a:lnTo>
                  <a:lnTo>
                    <a:pt x="20925" y="0"/>
                  </a:lnTo>
                  <a:lnTo>
                    <a:pt x="18900" y="2374"/>
                  </a:lnTo>
                  <a:lnTo>
                    <a:pt x="17212" y="4273"/>
                  </a:lnTo>
                  <a:lnTo>
                    <a:pt x="15187" y="6646"/>
                  </a:lnTo>
                  <a:lnTo>
                    <a:pt x="12825" y="8545"/>
                  </a:lnTo>
                  <a:lnTo>
                    <a:pt x="10125" y="10444"/>
                  </a:lnTo>
                  <a:lnTo>
                    <a:pt x="7425" y="11631"/>
                  </a:lnTo>
                  <a:lnTo>
                    <a:pt x="4050" y="12818"/>
                  </a:lnTo>
                  <a:lnTo>
                    <a:pt x="338" y="13530"/>
                  </a:lnTo>
                  <a:lnTo>
                    <a:pt x="338" y="14004"/>
                  </a:lnTo>
                  <a:lnTo>
                    <a:pt x="0" y="14954"/>
                  </a:lnTo>
                  <a:lnTo>
                    <a:pt x="0" y="17802"/>
                  </a:lnTo>
                  <a:lnTo>
                    <a:pt x="338" y="21600"/>
                  </a:lnTo>
                  <a:close/>
                </a:path>
              </a:pathLst>
            </a:custGeom>
            <a:solidFill>
              <a:srgbClr val="B3DC1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76" name="Freeform 138"/>
            <p:cNvSpPr/>
            <p:nvPr/>
          </p:nvSpPr>
          <p:spPr>
            <a:xfrm>
              <a:off x="52150" y="328679"/>
              <a:ext cx="12700" cy="20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436" y="0"/>
                  </a:moveTo>
                  <a:lnTo>
                    <a:pt x="1964" y="1317"/>
                  </a:lnTo>
                  <a:lnTo>
                    <a:pt x="982" y="2634"/>
                  </a:lnTo>
                  <a:lnTo>
                    <a:pt x="0" y="5005"/>
                  </a:lnTo>
                  <a:lnTo>
                    <a:pt x="0" y="9483"/>
                  </a:lnTo>
                  <a:lnTo>
                    <a:pt x="982" y="11063"/>
                  </a:lnTo>
                  <a:lnTo>
                    <a:pt x="1964" y="13171"/>
                  </a:lnTo>
                  <a:lnTo>
                    <a:pt x="4909" y="15805"/>
                  </a:lnTo>
                  <a:lnTo>
                    <a:pt x="8836" y="17912"/>
                  </a:lnTo>
                  <a:lnTo>
                    <a:pt x="14236" y="20283"/>
                  </a:lnTo>
                  <a:lnTo>
                    <a:pt x="17673" y="21337"/>
                  </a:lnTo>
                  <a:lnTo>
                    <a:pt x="20127" y="21600"/>
                  </a:lnTo>
                  <a:lnTo>
                    <a:pt x="20618" y="20283"/>
                  </a:lnTo>
                  <a:lnTo>
                    <a:pt x="21600" y="17912"/>
                  </a:lnTo>
                  <a:lnTo>
                    <a:pt x="20618" y="14488"/>
                  </a:lnTo>
                  <a:lnTo>
                    <a:pt x="20127" y="12644"/>
                  </a:lnTo>
                  <a:lnTo>
                    <a:pt x="14236" y="10537"/>
                  </a:lnTo>
                  <a:lnTo>
                    <a:pt x="8836" y="8429"/>
                  </a:lnTo>
                  <a:lnTo>
                    <a:pt x="3436" y="5532"/>
                  </a:lnTo>
                  <a:lnTo>
                    <a:pt x="1964" y="3951"/>
                  </a:lnTo>
                  <a:lnTo>
                    <a:pt x="3436" y="6059"/>
                  </a:lnTo>
                  <a:lnTo>
                    <a:pt x="3436" y="8429"/>
                  </a:lnTo>
                  <a:lnTo>
                    <a:pt x="2455" y="9483"/>
                  </a:lnTo>
                  <a:lnTo>
                    <a:pt x="1964" y="9746"/>
                  </a:lnTo>
                  <a:lnTo>
                    <a:pt x="3436" y="8429"/>
                  </a:lnTo>
                  <a:lnTo>
                    <a:pt x="3927" y="7639"/>
                  </a:lnTo>
                  <a:lnTo>
                    <a:pt x="3927" y="4215"/>
                  </a:lnTo>
                  <a:lnTo>
                    <a:pt x="3436" y="0"/>
                  </a:lnTo>
                  <a:close/>
                </a:path>
              </a:pathLst>
            </a:custGeom>
            <a:solidFill>
              <a:srgbClr val="BF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77" name="Freeform 139"/>
            <p:cNvSpPr/>
            <p:nvPr/>
          </p:nvSpPr>
          <p:spPr>
            <a:xfrm>
              <a:off x="146649" y="109030"/>
              <a:ext cx="12701" cy="12701"/>
            </a:xfrm>
            <a:prstGeom prst="rect">
              <a:avLst/>
            </a:pr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78" name="Freeform 140"/>
            <p:cNvSpPr/>
            <p:nvPr/>
          </p:nvSpPr>
          <p:spPr>
            <a:xfrm>
              <a:off x="155829" y="109030"/>
              <a:ext cx="12701" cy="12701"/>
            </a:xfrm>
            <a:prstGeom prst="rect">
              <a:avLst/>
            </a:pr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79" name="Freeform 141"/>
            <p:cNvSpPr/>
            <p:nvPr/>
          </p:nvSpPr>
          <p:spPr>
            <a:xfrm>
              <a:off x="160329" y="109030"/>
              <a:ext cx="12701" cy="12701"/>
            </a:xfrm>
            <a:prstGeom prst="rect">
              <a:avLst/>
            </a:pr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80" name="Freeform 142"/>
            <p:cNvSpPr/>
            <p:nvPr/>
          </p:nvSpPr>
          <p:spPr>
            <a:xfrm>
              <a:off x="166989" y="109030"/>
              <a:ext cx="12701" cy="12701"/>
            </a:xfrm>
            <a:prstGeom prst="rect">
              <a:avLst/>
            </a:pr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81" name="Freeform 143"/>
            <p:cNvSpPr/>
            <p:nvPr/>
          </p:nvSpPr>
          <p:spPr>
            <a:xfrm>
              <a:off x="185889" y="214509"/>
              <a:ext cx="12701" cy="12701"/>
            </a:xfrm>
            <a:prstGeom prst="rect">
              <a:avLst/>
            </a:pr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82" name="Freeform 144"/>
            <p:cNvSpPr/>
            <p:nvPr/>
          </p:nvSpPr>
          <p:spPr>
            <a:xfrm>
              <a:off x="195069" y="214509"/>
              <a:ext cx="12701" cy="12701"/>
            </a:xfrm>
            <a:prstGeom prst="rect">
              <a:avLst/>
            </a:pr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83" name="Freeform 145"/>
            <p:cNvSpPr/>
            <p:nvPr/>
          </p:nvSpPr>
          <p:spPr>
            <a:xfrm>
              <a:off x="199209" y="214509"/>
              <a:ext cx="12701" cy="12701"/>
            </a:xfrm>
            <a:prstGeom prst="rect">
              <a:avLst/>
            </a:pr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84" name="Freeform 146"/>
            <p:cNvSpPr/>
            <p:nvPr/>
          </p:nvSpPr>
          <p:spPr>
            <a:xfrm>
              <a:off x="206409" y="214509"/>
              <a:ext cx="12701" cy="12701"/>
            </a:xfrm>
            <a:prstGeom prst="rect">
              <a:avLst/>
            </a:pr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85" name="Freeform 147"/>
            <p:cNvSpPr/>
            <p:nvPr/>
          </p:nvSpPr>
          <p:spPr>
            <a:xfrm>
              <a:off x="144849" y="157089"/>
              <a:ext cx="12701" cy="127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411" y="3600"/>
                  </a:moveTo>
                  <a:lnTo>
                    <a:pt x="0" y="3600"/>
                  </a:lnTo>
                  <a:lnTo>
                    <a:pt x="0" y="2250"/>
                  </a:lnTo>
                  <a:lnTo>
                    <a:pt x="1137" y="1350"/>
                  </a:lnTo>
                  <a:lnTo>
                    <a:pt x="11368" y="0"/>
                  </a:lnTo>
                  <a:lnTo>
                    <a:pt x="12505" y="0"/>
                  </a:lnTo>
                  <a:lnTo>
                    <a:pt x="12505" y="19800"/>
                  </a:lnTo>
                  <a:lnTo>
                    <a:pt x="21600" y="1980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19800"/>
                  </a:lnTo>
                  <a:lnTo>
                    <a:pt x="9095" y="19800"/>
                  </a:lnTo>
                  <a:lnTo>
                    <a:pt x="9095" y="2700"/>
                  </a:lnTo>
                  <a:lnTo>
                    <a:pt x="3411" y="360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86" name="Freeform 148"/>
            <p:cNvSpPr/>
            <p:nvPr/>
          </p:nvSpPr>
          <p:spPr>
            <a:xfrm>
              <a:off x="154209" y="15726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270" y="21600"/>
                  </a:moveTo>
                  <a:lnTo>
                    <a:pt x="6574" y="20736"/>
                  </a:lnTo>
                  <a:lnTo>
                    <a:pt x="3757" y="19008"/>
                  </a:lnTo>
                  <a:lnTo>
                    <a:pt x="1878" y="15552"/>
                  </a:lnTo>
                  <a:lnTo>
                    <a:pt x="0" y="11232"/>
                  </a:lnTo>
                  <a:lnTo>
                    <a:pt x="1878" y="6480"/>
                  </a:lnTo>
                  <a:lnTo>
                    <a:pt x="3757" y="2592"/>
                  </a:lnTo>
                  <a:lnTo>
                    <a:pt x="6574" y="864"/>
                  </a:lnTo>
                  <a:lnTo>
                    <a:pt x="11270" y="0"/>
                  </a:lnTo>
                  <a:lnTo>
                    <a:pt x="15965" y="864"/>
                  </a:lnTo>
                  <a:lnTo>
                    <a:pt x="18783" y="2592"/>
                  </a:lnTo>
                  <a:lnTo>
                    <a:pt x="19722" y="6480"/>
                  </a:lnTo>
                  <a:lnTo>
                    <a:pt x="21600" y="11232"/>
                  </a:lnTo>
                  <a:lnTo>
                    <a:pt x="19722" y="15552"/>
                  </a:lnTo>
                  <a:lnTo>
                    <a:pt x="18783" y="19008"/>
                  </a:lnTo>
                  <a:lnTo>
                    <a:pt x="15965" y="20736"/>
                  </a:lnTo>
                  <a:lnTo>
                    <a:pt x="11270" y="21600"/>
                  </a:lnTo>
                  <a:close/>
                  <a:moveTo>
                    <a:pt x="11270" y="2160"/>
                  </a:moveTo>
                  <a:lnTo>
                    <a:pt x="8452" y="2592"/>
                  </a:lnTo>
                  <a:lnTo>
                    <a:pt x="4696" y="6912"/>
                  </a:lnTo>
                  <a:lnTo>
                    <a:pt x="4696" y="14688"/>
                  </a:lnTo>
                  <a:lnTo>
                    <a:pt x="6574" y="17280"/>
                  </a:lnTo>
                  <a:lnTo>
                    <a:pt x="8452" y="19008"/>
                  </a:lnTo>
                  <a:lnTo>
                    <a:pt x="11270" y="19440"/>
                  </a:lnTo>
                  <a:lnTo>
                    <a:pt x="14087" y="19008"/>
                  </a:lnTo>
                  <a:lnTo>
                    <a:pt x="15965" y="17280"/>
                  </a:lnTo>
                  <a:lnTo>
                    <a:pt x="16904" y="14688"/>
                  </a:lnTo>
                  <a:lnTo>
                    <a:pt x="16904" y="6912"/>
                  </a:lnTo>
                  <a:lnTo>
                    <a:pt x="15965" y="4752"/>
                  </a:lnTo>
                  <a:lnTo>
                    <a:pt x="14087" y="2592"/>
                  </a:lnTo>
                  <a:lnTo>
                    <a:pt x="11270" y="216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87" name="Freeform 149"/>
            <p:cNvSpPr/>
            <p:nvPr/>
          </p:nvSpPr>
          <p:spPr>
            <a:xfrm>
              <a:off x="163209" y="1588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600" y="16800"/>
                  </a:lnTo>
                  <a:lnTo>
                    <a:pt x="198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88" name="Freeform 150"/>
            <p:cNvSpPr/>
            <p:nvPr/>
          </p:nvSpPr>
          <p:spPr>
            <a:xfrm>
              <a:off x="172749" y="15726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257" y="21600"/>
                  </a:moveTo>
                  <a:lnTo>
                    <a:pt x="6171" y="20736"/>
                  </a:lnTo>
                  <a:lnTo>
                    <a:pt x="1029" y="19008"/>
                  </a:lnTo>
                  <a:lnTo>
                    <a:pt x="0" y="15552"/>
                  </a:lnTo>
                  <a:lnTo>
                    <a:pt x="0" y="6480"/>
                  </a:lnTo>
                  <a:lnTo>
                    <a:pt x="1029" y="2592"/>
                  </a:lnTo>
                  <a:lnTo>
                    <a:pt x="6171" y="864"/>
                  </a:lnTo>
                  <a:lnTo>
                    <a:pt x="9257" y="0"/>
                  </a:lnTo>
                  <a:lnTo>
                    <a:pt x="14400" y="864"/>
                  </a:lnTo>
                  <a:lnTo>
                    <a:pt x="17486" y="2592"/>
                  </a:lnTo>
                  <a:lnTo>
                    <a:pt x="21600" y="6480"/>
                  </a:lnTo>
                  <a:lnTo>
                    <a:pt x="21600" y="15552"/>
                  </a:lnTo>
                  <a:lnTo>
                    <a:pt x="17486" y="19008"/>
                  </a:lnTo>
                  <a:lnTo>
                    <a:pt x="14400" y="20736"/>
                  </a:lnTo>
                  <a:lnTo>
                    <a:pt x="9257" y="21600"/>
                  </a:lnTo>
                  <a:close/>
                  <a:moveTo>
                    <a:pt x="9257" y="2160"/>
                  </a:moveTo>
                  <a:lnTo>
                    <a:pt x="8229" y="2592"/>
                  </a:lnTo>
                  <a:lnTo>
                    <a:pt x="4114" y="4752"/>
                  </a:lnTo>
                  <a:lnTo>
                    <a:pt x="4114" y="6912"/>
                  </a:lnTo>
                  <a:lnTo>
                    <a:pt x="3086" y="11232"/>
                  </a:lnTo>
                  <a:lnTo>
                    <a:pt x="4114" y="14688"/>
                  </a:lnTo>
                  <a:lnTo>
                    <a:pt x="4114" y="17280"/>
                  </a:lnTo>
                  <a:lnTo>
                    <a:pt x="9257" y="19440"/>
                  </a:lnTo>
                  <a:lnTo>
                    <a:pt x="12343" y="19008"/>
                  </a:lnTo>
                  <a:lnTo>
                    <a:pt x="14400" y="17280"/>
                  </a:lnTo>
                  <a:lnTo>
                    <a:pt x="16457" y="14688"/>
                  </a:lnTo>
                  <a:lnTo>
                    <a:pt x="16457" y="6912"/>
                  </a:lnTo>
                  <a:lnTo>
                    <a:pt x="12343" y="2592"/>
                  </a:lnTo>
                  <a:lnTo>
                    <a:pt x="9257" y="216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89" name="Freeform 151"/>
            <p:cNvSpPr/>
            <p:nvPr/>
          </p:nvSpPr>
          <p:spPr>
            <a:xfrm>
              <a:off x="182109" y="157089"/>
              <a:ext cx="12701" cy="127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817" y="21600"/>
                  </a:moveTo>
                  <a:lnTo>
                    <a:pt x="1878" y="21600"/>
                  </a:lnTo>
                  <a:lnTo>
                    <a:pt x="0" y="20250"/>
                  </a:lnTo>
                  <a:lnTo>
                    <a:pt x="1878" y="18900"/>
                  </a:lnTo>
                  <a:lnTo>
                    <a:pt x="4696" y="16650"/>
                  </a:lnTo>
                  <a:lnTo>
                    <a:pt x="6574" y="16200"/>
                  </a:lnTo>
                  <a:lnTo>
                    <a:pt x="7513" y="14400"/>
                  </a:lnTo>
                  <a:lnTo>
                    <a:pt x="15026" y="9450"/>
                  </a:lnTo>
                  <a:lnTo>
                    <a:pt x="16904" y="6750"/>
                  </a:lnTo>
                  <a:lnTo>
                    <a:pt x="16904" y="4950"/>
                  </a:lnTo>
                  <a:lnTo>
                    <a:pt x="15026" y="3600"/>
                  </a:lnTo>
                  <a:lnTo>
                    <a:pt x="14087" y="2700"/>
                  </a:lnTo>
                  <a:lnTo>
                    <a:pt x="11270" y="2250"/>
                  </a:lnTo>
                  <a:lnTo>
                    <a:pt x="7513" y="2700"/>
                  </a:lnTo>
                  <a:lnTo>
                    <a:pt x="6574" y="4500"/>
                  </a:lnTo>
                  <a:lnTo>
                    <a:pt x="2817" y="5850"/>
                  </a:lnTo>
                  <a:lnTo>
                    <a:pt x="1878" y="4950"/>
                  </a:lnTo>
                  <a:lnTo>
                    <a:pt x="1878" y="2700"/>
                  </a:lnTo>
                  <a:lnTo>
                    <a:pt x="2817" y="2250"/>
                  </a:lnTo>
                  <a:lnTo>
                    <a:pt x="6574" y="900"/>
                  </a:lnTo>
                  <a:lnTo>
                    <a:pt x="11270" y="0"/>
                  </a:lnTo>
                  <a:lnTo>
                    <a:pt x="15026" y="900"/>
                  </a:lnTo>
                  <a:lnTo>
                    <a:pt x="18783" y="2250"/>
                  </a:lnTo>
                  <a:lnTo>
                    <a:pt x="19722" y="3600"/>
                  </a:lnTo>
                  <a:lnTo>
                    <a:pt x="21600" y="6750"/>
                  </a:lnTo>
                  <a:lnTo>
                    <a:pt x="18783" y="10350"/>
                  </a:lnTo>
                  <a:lnTo>
                    <a:pt x="12209" y="15300"/>
                  </a:lnTo>
                  <a:lnTo>
                    <a:pt x="6574" y="19800"/>
                  </a:lnTo>
                  <a:lnTo>
                    <a:pt x="18783" y="19800"/>
                  </a:lnTo>
                  <a:lnTo>
                    <a:pt x="18783" y="18000"/>
                  </a:lnTo>
                  <a:lnTo>
                    <a:pt x="21600" y="18000"/>
                  </a:lnTo>
                  <a:lnTo>
                    <a:pt x="21600" y="21600"/>
                  </a:lnTo>
                  <a:lnTo>
                    <a:pt x="2817" y="2160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90" name="Freeform 152"/>
            <p:cNvSpPr/>
            <p:nvPr/>
          </p:nvSpPr>
          <p:spPr>
            <a:xfrm>
              <a:off x="61150" y="386229"/>
              <a:ext cx="1270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429" y="18327"/>
                  </a:moveTo>
                  <a:lnTo>
                    <a:pt x="21600" y="18327"/>
                  </a:lnTo>
                  <a:lnTo>
                    <a:pt x="21600" y="20291"/>
                  </a:lnTo>
                  <a:lnTo>
                    <a:pt x="18514" y="21600"/>
                  </a:lnTo>
                  <a:lnTo>
                    <a:pt x="4114" y="21600"/>
                  </a:lnTo>
                  <a:lnTo>
                    <a:pt x="0" y="18982"/>
                  </a:lnTo>
                  <a:lnTo>
                    <a:pt x="2057" y="18327"/>
                  </a:lnTo>
                  <a:lnTo>
                    <a:pt x="8229" y="18327"/>
                  </a:lnTo>
                  <a:lnTo>
                    <a:pt x="8229" y="3273"/>
                  </a:lnTo>
                  <a:lnTo>
                    <a:pt x="5143" y="4582"/>
                  </a:lnTo>
                  <a:lnTo>
                    <a:pt x="2057" y="4582"/>
                  </a:lnTo>
                  <a:lnTo>
                    <a:pt x="2057" y="1309"/>
                  </a:lnTo>
                  <a:lnTo>
                    <a:pt x="4114" y="1309"/>
                  </a:lnTo>
                  <a:lnTo>
                    <a:pt x="10286" y="0"/>
                  </a:lnTo>
                  <a:lnTo>
                    <a:pt x="15429" y="0"/>
                  </a:lnTo>
                  <a:lnTo>
                    <a:pt x="15429" y="18327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91" name="Freeform 153"/>
            <p:cNvSpPr/>
            <p:nvPr/>
          </p:nvSpPr>
          <p:spPr>
            <a:xfrm>
              <a:off x="131169" y="38514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100" y="17673"/>
                  </a:moveTo>
                  <a:lnTo>
                    <a:pt x="15300" y="17673"/>
                  </a:lnTo>
                  <a:lnTo>
                    <a:pt x="18000" y="15709"/>
                  </a:lnTo>
                  <a:lnTo>
                    <a:pt x="19800" y="16364"/>
                  </a:lnTo>
                  <a:lnTo>
                    <a:pt x="21600" y="17673"/>
                  </a:lnTo>
                  <a:lnTo>
                    <a:pt x="19800" y="20945"/>
                  </a:lnTo>
                  <a:lnTo>
                    <a:pt x="18000" y="21600"/>
                  </a:lnTo>
                  <a:lnTo>
                    <a:pt x="2700" y="21600"/>
                  </a:lnTo>
                  <a:lnTo>
                    <a:pt x="900" y="20945"/>
                  </a:lnTo>
                  <a:lnTo>
                    <a:pt x="0" y="19636"/>
                  </a:lnTo>
                  <a:lnTo>
                    <a:pt x="2700" y="17673"/>
                  </a:lnTo>
                  <a:lnTo>
                    <a:pt x="10800" y="11127"/>
                  </a:lnTo>
                  <a:lnTo>
                    <a:pt x="14400" y="9164"/>
                  </a:lnTo>
                  <a:lnTo>
                    <a:pt x="14400" y="7200"/>
                  </a:lnTo>
                  <a:lnTo>
                    <a:pt x="12600" y="5236"/>
                  </a:lnTo>
                  <a:lnTo>
                    <a:pt x="9900" y="3927"/>
                  </a:lnTo>
                  <a:lnTo>
                    <a:pt x="8100" y="3927"/>
                  </a:lnTo>
                  <a:lnTo>
                    <a:pt x="7200" y="5236"/>
                  </a:lnTo>
                  <a:lnTo>
                    <a:pt x="5400" y="5236"/>
                  </a:lnTo>
                  <a:lnTo>
                    <a:pt x="3600" y="7200"/>
                  </a:lnTo>
                  <a:lnTo>
                    <a:pt x="2700" y="5891"/>
                  </a:lnTo>
                  <a:lnTo>
                    <a:pt x="900" y="5236"/>
                  </a:lnTo>
                  <a:lnTo>
                    <a:pt x="900" y="2618"/>
                  </a:lnTo>
                  <a:lnTo>
                    <a:pt x="2700" y="1964"/>
                  </a:lnTo>
                  <a:lnTo>
                    <a:pt x="7200" y="655"/>
                  </a:lnTo>
                  <a:lnTo>
                    <a:pt x="10800" y="0"/>
                  </a:lnTo>
                  <a:lnTo>
                    <a:pt x="15300" y="655"/>
                  </a:lnTo>
                  <a:lnTo>
                    <a:pt x="18000" y="1964"/>
                  </a:lnTo>
                  <a:lnTo>
                    <a:pt x="19800" y="3927"/>
                  </a:lnTo>
                  <a:lnTo>
                    <a:pt x="19800" y="5891"/>
                  </a:lnTo>
                  <a:lnTo>
                    <a:pt x="18000" y="10473"/>
                  </a:lnTo>
                  <a:lnTo>
                    <a:pt x="15300" y="13745"/>
                  </a:lnTo>
                  <a:lnTo>
                    <a:pt x="8100" y="17673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92" name="Freeform 154"/>
            <p:cNvSpPr/>
            <p:nvPr/>
          </p:nvSpPr>
          <p:spPr>
            <a:xfrm>
              <a:off x="124329" y="3946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700" y="16904"/>
                  </a:moveTo>
                  <a:lnTo>
                    <a:pt x="21600" y="16904"/>
                  </a:lnTo>
                  <a:lnTo>
                    <a:pt x="21600" y="19722"/>
                  </a:lnTo>
                  <a:lnTo>
                    <a:pt x="20700" y="21600"/>
                  </a:lnTo>
                  <a:lnTo>
                    <a:pt x="14400" y="21600"/>
                  </a:lnTo>
                  <a:lnTo>
                    <a:pt x="12600" y="19722"/>
                  </a:lnTo>
                  <a:lnTo>
                    <a:pt x="11700" y="17843"/>
                  </a:lnTo>
                  <a:lnTo>
                    <a:pt x="12600" y="16904"/>
                  </a:lnTo>
                  <a:lnTo>
                    <a:pt x="14400" y="16904"/>
                  </a:lnTo>
                  <a:lnTo>
                    <a:pt x="14400" y="15026"/>
                  </a:lnTo>
                  <a:lnTo>
                    <a:pt x="7200" y="15026"/>
                  </a:lnTo>
                  <a:lnTo>
                    <a:pt x="5400" y="16904"/>
                  </a:lnTo>
                  <a:lnTo>
                    <a:pt x="9000" y="16904"/>
                  </a:lnTo>
                  <a:lnTo>
                    <a:pt x="9000" y="19722"/>
                  </a:lnTo>
                  <a:lnTo>
                    <a:pt x="7200" y="21600"/>
                  </a:lnTo>
                  <a:lnTo>
                    <a:pt x="2700" y="21600"/>
                  </a:lnTo>
                  <a:lnTo>
                    <a:pt x="1800" y="19722"/>
                  </a:lnTo>
                  <a:lnTo>
                    <a:pt x="0" y="17843"/>
                  </a:lnTo>
                  <a:lnTo>
                    <a:pt x="1800" y="16904"/>
                  </a:lnTo>
                  <a:lnTo>
                    <a:pt x="2700" y="16904"/>
                  </a:lnTo>
                  <a:lnTo>
                    <a:pt x="7200" y="2817"/>
                  </a:lnTo>
                  <a:lnTo>
                    <a:pt x="4500" y="2817"/>
                  </a:lnTo>
                  <a:lnTo>
                    <a:pt x="2700" y="1878"/>
                  </a:lnTo>
                  <a:lnTo>
                    <a:pt x="4500" y="0"/>
                  </a:lnTo>
                  <a:lnTo>
                    <a:pt x="12600" y="0"/>
                  </a:lnTo>
                  <a:lnTo>
                    <a:pt x="14400" y="1878"/>
                  </a:lnTo>
                  <a:lnTo>
                    <a:pt x="20700" y="16904"/>
                  </a:lnTo>
                  <a:close/>
                  <a:moveTo>
                    <a:pt x="9900" y="2817"/>
                  </a:moveTo>
                  <a:lnTo>
                    <a:pt x="9000" y="10330"/>
                  </a:lnTo>
                  <a:lnTo>
                    <a:pt x="12600" y="10330"/>
                  </a:lnTo>
                  <a:lnTo>
                    <a:pt x="9900" y="2817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93" name="Freeform 155"/>
            <p:cNvSpPr/>
            <p:nvPr/>
          </p:nvSpPr>
          <p:spPr>
            <a:xfrm>
              <a:off x="130989" y="3946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189" y="9391"/>
                  </a:moveTo>
                  <a:lnTo>
                    <a:pt x="21600" y="12209"/>
                  </a:lnTo>
                  <a:lnTo>
                    <a:pt x="21600" y="17843"/>
                  </a:lnTo>
                  <a:lnTo>
                    <a:pt x="18189" y="19722"/>
                  </a:lnTo>
                  <a:lnTo>
                    <a:pt x="15916" y="21600"/>
                  </a:lnTo>
                  <a:lnTo>
                    <a:pt x="1137" y="21600"/>
                  </a:lnTo>
                  <a:lnTo>
                    <a:pt x="0" y="19722"/>
                  </a:lnTo>
                  <a:lnTo>
                    <a:pt x="0" y="16904"/>
                  </a:lnTo>
                  <a:lnTo>
                    <a:pt x="1137" y="16904"/>
                  </a:lnTo>
                  <a:lnTo>
                    <a:pt x="1137" y="2817"/>
                  </a:lnTo>
                  <a:lnTo>
                    <a:pt x="0" y="2817"/>
                  </a:lnTo>
                  <a:lnTo>
                    <a:pt x="0" y="0"/>
                  </a:lnTo>
                  <a:lnTo>
                    <a:pt x="15916" y="0"/>
                  </a:lnTo>
                  <a:lnTo>
                    <a:pt x="19326" y="2817"/>
                  </a:lnTo>
                  <a:lnTo>
                    <a:pt x="19326" y="7513"/>
                  </a:lnTo>
                  <a:lnTo>
                    <a:pt x="18189" y="9391"/>
                  </a:lnTo>
                  <a:close/>
                  <a:moveTo>
                    <a:pt x="6821" y="2817"/>
                  </a:moveTo>
                  <a:lnTo>
                    <a:pt x="6821" y="7513"/>
                  </a:lnTo>
                  <a:lnTo>
                    <a:pt x="14779" y="7513"/>
                  </a:lnTo>
                  <a:lnTo>
                    <a:pt x="14779" y="4696"/>
                  </a:lnTo>
                  <a:lnTo>
                    <a:pt x="10232" y="2817"/>
                  </a:lnTo>
                  <a:lnTo>
                    <a:pt x="6821" y="2817"/>
                  </a:lnTo>
                  <a:close/>
                  <a:moveTo>
                    <a:pt x="6821" y="12209"/>
                  </a:moveTo>
                  <a:lnTo>
                    <a:pt x="6821" y="16904"/>
                  </a:lnTo>
                  <a:lnTo>
                    <a:pt x="14779" y="16904"/>
                  </a:lnTo>
                  <a:lnTo>
                    <a:pt x="15916" y="14087"/>
                  </a:lnTo>
                  <a:lnTo>
                    <a:pt x="14779" y="12209"/>
                  </a:lnTo>
                  <a:lnTo>
                    <a:pt x="6821" y="12209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94" name="Freeform 156"/>
            <p:cNvSpPr/>
            <p:nvPr/>
          </p:nvSpPr>
          <p:spPr>
            <a:xfrm>
              <a:off x="138189" y="3946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457" y="1728"/>
                  </a:moveTo>
                  <a:lnTo>
                    <a:pt x="18514" y="1728"/>
                  </a:lnTo>
                  <a:lnTo>
                    <a:pt x="18514" y="0"/>
                  </a:lnTo>
                  <a:lnTo>
                    <a:pt x="20571" y="1728"/>
                  </a:lnTo>
                  <a:lnTo>
                    <a:pt x="20571" y="8640"/>
                  </a:lnTo>
                  <a:lnTo>
                    <a:pt x="16457" y="8640"/>
                  </a:lnTo>
                  <a:lnTo>
                    <a:pt x="16457" y="7776"/>
                  </a:lnTo>
                  <a:lnTo>
                    <a:pt x="15429" y="4320"/>
                  </a:lnTo>
                  <a:lnTo>
                    <a:pt x="8229" y="4320"/>
                  </a:lnTo>
                  <a:lnTo>
                    <a:pt x="7200" y="6048"/>
                  </a:lnTo>
                  <a:lnTo>
                    <a:pt x="7200" y="8640"/>
                  </a:lnTo>
                  <a:lnTo>
                    <a:pt x="5143" y="11232"/>
                  </a:lnTo>
                  <a:lnTo>
                    <a:pt x="7200" y="14688"/>
                  </a:lnTo>
                  <a:lnTo>
                    <a:pt x="7200" y="15552"/>
                  </a:lnTo>
                  <a:lnTo>
                    <a:pt x="8229" y="17280"/>
                  </a:lnTo>
                  <a:lnTo>
                    <a:pt x="16457" y="17280"/>
                  </a:lnTo>
                  <a:lnTo>
                    <a:pt x="20571" y="15552"/>
                  </a:lnTo>
                  <a:lnTo>
                    <a:pt x="21600" y="17280"/>
                  </a:lnTo>
                  <a:lnTo>
                    <a:pt x="18514" y="19872"/>
                  </a:lnTo>
                  <a:lnTo>
                    <a:pt x="12343" y="21600"/>
                  </a:lnTo>
                  <a:lnTo>
                    <a:pt x="7200" y="21600"/>
                  </a:lnTo>
                  <a:lnTo>
                    <a:pt x="4114" y="18144"/>
                  </a:lnTo>
                  <a:lnTo>
                    <a:pt x="0" y="15552"/>
                  </a:lnTo>
                  <a:lnTo>
                    <a:pt x="0" y="7776"/>
                  </a:lnTo>
                  <a:lnTo>
                    <a:pt x="4114" y="3456"/>
                  </a:lnTo>
                  <a:lnTo>
                    <a:pt x="7200" y="1728"/>
                  </a:lnTo>
                  <a:lnTo>
                    <a:pt x="12343" y="0"/>
                  </a:lnTo>
                  <a:lnTo>
                    <a:pt x="13371" y="1728"/>
                  </a:lnTo>
                  <a:lnTo>
                    <a:pt x="16457" y="1728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95" name="Freeform 157"/>
            <p:cNvSpPr/>
            <p:nvPr/>
          </p:nvSpPr>
          <p:spPr>
            <a:xfrm>
              <a:off x="192369" y="38514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691" y="10473"/>
                  </a:moveTo>
                  <a:lnTo>
                    <a:pt x="20618" y="12436"/>
                  </a:lnTo>
                  <a:lnTo>
                    <a:pt x="21600" y="15709"/>
                  </a:lnTo>
                  <a:lnTo>
                    <a:pt x="21600" y="18982"/>
                  </a:lnTo>
                  <a:lnTo>
                    <a:pt x="18655" y="20945"/>
                  </a:lnTo>
                  <a:lnTo>
                    <a:pt x="15709" y="21600"/>
                  </a:lnTo>
                  <a:lnTo>
                    <a:pt x="10800" y="21600"/>
                  </a:lnTo>
                  <a:lnTo>
                    <a:pt x="2945" y="20945"/>
                  </a:lnTo>
                  <a:lnTo>
                    <a:pt x="0" y="18982"/>
                  </a:lnTo>
                  <a:lnTo>
                    <a:pt x="982" y="17673"/>
                  </a:lnTo>
                  <a:lnTo>
                    <a:pt x="2945" y="16364"/>
                  </a:lnTo>
                  <a:lnTo>
                    <a:pt x="5891" y="17673"/>
                  </a:lnTo>
                  <a:lnTo>
                    <a:pt x="10800" y="18982"/>
                  </a:lnTo>
                  <a:lnTo>
                    <a:pt x="13745" y="17673"/>
                  </a:lnTo>
                  <a:lnTo>
                    <a:pt x="15709" y="15709"/>
                  </a:lnTo>
                  <a:lnTo>
                    <a:pt x="13745" y="13745"/>
                  </a:lnTo>
                  <a:lnTo>
                    <a:pt x="10800" y="12436"/>
                  </a:lnTo>
                  <a:lnTo>
                    <a:pt x="7855" y="10473"/>
                  </a:lnTo>
                  <a:lnTo>
                    <a:pt x="8836" y="9164"/>
                  </a:lnTo>
                  <a:lnTo>
                    <a:pt x="10800" y="9164"/>
                  </a:lnTo>
                  <a:lnTo>
                    <a:pt x="13745" y="7855"/>
                  </a:lnTo>
                  <a:lnTo>
                    <a:pt x="13745" y="3927"/>
                  </a:lnTo>
                  <a:lnTo>
                    <a:pt x="7855" y="3927"/>
                  </a:lnTo>
                  <a:lnTo>
                    <a:pt x="4909" y="5236"/>
                  </a:lnTo>
                  <a:lnTo>
                    <a:pt x="2945" y="5236"/>
                  </a:lnTo>
                  <a:lnTo>
                    <a:pt x="982" y="3927"/>
                  </a:lnTo>
                  <a:lnTo>
                    <a:pt x="2945" y="1964"/>
                  </a:lnTo>
                  <a:lnTo>
                    <a:pt x="4909" y="655"/>
                  </a:lnTo>
                  <a:lnTo>
                    <a:pt x="12764" y="0"/>
                  </a:lnTo>
                  <a:lnTo>
                    <a:pt x="15709" y="655"/>
                  </a:lnTo>
                  <a:lnTo>
                    <a:pt x="18655" y="1964"/>
                  </a:lnTo>
                  <a:lnTo>
                    <a:pt x="20618" y="2618"/>
                  </a:lnTo>
                  <a:lnTo>
                    <a:pt x="21600" y="5891"/>
                  </a:lnTo>
                  <a:lnTo>
                    <a:pt x="20618" y="7855"/>
                  </a:lnTo>
                  <a:lnTo>
                    <a:pt x="16691" y="10473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96" name="Freeform 158"/>
            <p:cNvSpPr/>
            <p:nvPr/>
          </p:nvSpPr>
          <p:spPr>
            <a:xfrm>
              <a:off x="186069" y="3946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29" y="16904"/>
                  </a:moveTo>
                  <a:lnTo>
                    <a:pt x="1029" y="2817"/>
                  </a:lnTo>
                  <a:lnTo>
                    <a:pt x="0" y="2817"/>
                  </a:lnTo>
                  <a:lnTo>
                    <a:pt x="0" y="0"/>
                  </a:lnTo>
                  <a:lnTo>
                    <a:pt x="13371" y="0"/>
                  </a:lnTo>
                  <a:lnTo>
                    <a:pt x="16457" y="1878"/>
                  </a:lnTo>
                  <a:lnTo>
                    <a:pt x="19543" y="4696"/>
                  </a:lnTo>
                  <a:lnTo>
                    <a:pt x="21600" y="10330"/>
                  </a:lnTo>
                  <a:lnTo>
                    <a:pt x="19543" y="15026"/>
                  </a:lnTo>
                  <a:lnTo>
                    <a:pt x="14400" y="19722"/>
                  </a:lnTo>
                  <a:lnTo>
                    <a:pt x="13371" y="19722"/>
                  </a:lnTo>
                  <a:lnTo>
                    <a:pt x="8229" y="21600"/>
                  </a:lnTo>
                  <a:lnTo>
                    <a:pt x="1029" y="21600"/>
                  </a:lnTo>
                  <a:lnTo>
                    <a:pt x="0" y="19722"/>
                  </a:lnTo>
                  <a:lnTo>
                    <a:pt x="0" y="16904"/>
                  </a:lnTo>
                  <a:lnTo>
                    <a:pt x="1029" y="16904"/>
                  </a:lnTo>
                  <a:close/>
                  <a:moveTo>
                    <a:pt x="6171" y="2817"/>
                  </a:moveTo>
                  <a:lnTo>
                    <a:pt x="6171" y="16904"/>
                  </a:lnTo>
                  <a:lnTo>
                    <a:pt x="11314" y="16904"/>
                  </a:lnTo>
                  <a:lnTo>
                    <a:pt x="14400" y="14087"/>
                  </a:lnTo>
                  <a:lnTo>
                    <a:pt x="14400" y="7513"/>
                  </a:lnTo>
                  <a:lnTo>
                    <a:pt x="13371" y="4696"/>
                  </a:lnTo>
                  <a:lnTo>
                    <a:pt x="11314" y="4696"/>
                  </a:lnTo>
                  <a:lnTo>
                    <a:pt x="8229" y="2817"/>
                  </a:lnTo>
                  <a:lnTo>
                    <a:pt x="6171" y="2817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97" name="Freeform 159"/>
            <p:cNvSpPr/>
            <p:nvPr/>
          </p:nvSpPr>
          <p:spPr>
            <a:xfrm>
              <a:off x="192909" y="3946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457" y="4696"/>
                  </a:moveTo>
                  <a:lnTo>
                    <a:pt x="16457" y="7513"/>
                  </a:lnTo>
                  <a:lnTo>
                    <a:pt x="20571" y="7513"/>
                  </a:lnTo>
                  <a:lnTo>
                    <a:pt x="21600" y="4696"/>
                  </a:lnTo>
                  <a:lnTo>
                    <a:pt x="21600" y="1878"/>
                  </a:lnTo>
                  <a:lnTo>
                    <a:pt x="20571" y="0"/>
                  </a:lnTo>
                  <a:lnTo>
                    <a:pt x="2057" y="0"/>
                  </a:lnTo>
                  <a:lnTo>
                    <a:pt x="0" y="1878"/>
                  </a:lnTo>
                  <a:lnTo>
                    <a:pt x="2057" y="2817"/>
                  </a:lnTo>
                  <a:lnTo>
                    <a:pt x="4114" y="2817"/>
                  </a:lnTo>
                  <a:lnTo>
                    <a:pt x="4114" y="16904"/>
                  </a:lnTo>
                  <a:lnTo>
                    <a:pt x="2057" y="16904"/>
                  </a:lnTo>
                  <a:lnTo>
                    <a:pt x="0" y="17843"/>
                  </a:lnTo>
                  <a:lnTo>
                    <a:pt x="4114" y="21600"/>
                  </a:lnTo>
                  <a:lnTo>
                    <a:pt x="18514" y="21600"/>
                  </a:lnTo>
                  <a:lnTo>
                    <a:pt x="20571" y="19722"/>
                  </a:lnTo>
                  <a:lnTo>
                    <a:pt x="21600" y="19722"/>
                  </a:lnTo>
                  <a:lnTo>
                    <a:pt x="21600" y="15026"/>
                  </a:lnTo>
                  <a:lnTo>
                    <a:pt x="18514" y="12209"/>
                  </a:lnTo>
                  <a:lnTo>
                    <a:pt x="16457" y="14087"/>
                  </a:lnTo>
                  <a:lnTo>
                    <a:pt x="16457" y="16904"/>
                  </a:lnTo>
                  <a:lnTo>
                    <a:pt x="8229" y="16904"/>
                  </a:lnTo>
                  <a:lnTo>
                    <a:pt x="8229" y="12209"/>
                  </a:lnTo>
                  <a:lnTo>
                    <a:pt x="12343" y="12209"/>
                  </a:lnTo>
                  <a:lnTo>
                    <a:pt x="12343" y="14087"/>
                  </a:lnTo>
                  <a:lnTo>
                    <a:pt x="15429" y="14087"/>
                  </a:lnTo>
                  <a:lnTo>
                    <a:pt x="15429" y="6574"/>
                  </a:lnTo>
                  <a:lnTo>
                    <a:pt x="12343" y="6574"/>
                  </a:lnTo>
                  <a:lnTo>
                    <a:pt x="12343" y="7513"/>
                  </a:lnTo>
                  <a:lnTo>
                    <a:pt x="8229" y="7513"/>
                  </a:lnTo>
                  <a:lnTo>
                    <a:pt x="8229" y="2817"/>
                  </a:lnTo>
                  <a:lnTo>
                    <a:pt x="16457" y="2817"/>
                  </a:lnTo>
                  <a:lnTo>
                    <a:pt x="16457" y="4696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98" name="Freeform 160"/>
            <p:cNvSpPr/>
            <p:nvPr/>
          </p:nvSpPr>
          <p:spPr>
            <a:xfrm>
              <a:off x="199209" y="3946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360" y="2817"/>
                  </a:moveTo>
                  <a:lnTo>
                    <a:pt x="7560" y="2817"/>
                  </a:lnTo>
                  <a:lnTo>
                    <a:pt x="7560" y="7513"/>
                  </a:lnTo>
                  <a:lnTo>
                    <a:pt x="10800" y="7513"/>
                  </a:lnTo>
                  <a:lnTo>
                    <a:pt x="10800" y="6574"/>
                  </a:lnTo>
                  <a:lnTo>
                    <a:pt x="14040" y="6574"/>
                  </a:lnTo>
                  <a:lnTo>
                    <a:pt x="16200" y="7513"/>
                  </a:lnTo>
                  <a:lnTo>
                    <a:pt x="16200" y="12209"/>
                  </a:lnTo>
                  <a:lnTo>
                    <a:pt x="14040" y="14087"/>
                  </a:lnTo>
                  <a:lnTo>
                    <a:pt x="10800" y="14087"/>
                  </a:lnTo>
                  <a:lnTo>
                    <a:pt x="10800" y="12209"/>
                  </a:lnTo>
                  <a:lnTo>
                    <a:pt x="7560" y="12209"/>
                  </a:lnTo>
                  <a:lnTo>
                    <a:pt x="7560" y="16904"/>
                  </a:lnTo>
                  <a:lnTo>
                    <a:pt x="10800" y="16904"/>
                  </a:lnTo>
                  <a:lnTo>
                    <a:pt x="10800" y="19722"/>
                  </a:lnTo>
                  <a:lnTo>
                    <a:pt x="9720" y="21600"/>
                  </a:lnTo>
                  <a:lnTo>
                    <a:pt x="2160" y="21600"/>
                  </a:lnTo>
                  <a:lnTo>
                    <a:pt x="0" y="19722"/>
                  </a:lnTo>
                  <a:lnTo>
                    <a:pt x="0" y="16904"/>
                  </a:lnTo>
                  <a:lnTo>
                    <a:pt x="2160" y="16904"/>
                  </a:lnTo>
                  <a:lnTo>
                    <a:pt x="2160" y="2817"/>
                  </a:lnTo>
                  <a:lnTo>
                    <a:pt x="0" y="2817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7513"/>
                  </a:lnTo>
                  <a:lnTo>
                    <a:pt x="18360" y="7513"/>
                  </a:lnTo>
                  <a:lnTo>
                    <a:pt x="18360" y="2817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499" name="Freeform 161"/>
            <p:cNvSpPr/>
            <p:nvPr/>
          </p:nvSpPr>
          <p:spPr>
            <a:xfrm>
              <a:off x="71049" y="42690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100" y="14175"/>
                  </a:moveTo>
                  <a:lnTo>
                    <a:pt x="18900" y="12825"/>
                  </a:lnTo>
                  <a:lnTo>
                    <a:pt x="21600" y="12825"/>
                  </a:lnTo>
                  <a:lnTo>
                    <a:pt x="21600" y="14850"/>
                  </a:lnTo>
                  <a:lnTo>
                    <a:pt x="19800" y="16200"/>
                  </a:lnTo>
                  <a:lnTo>
                    <a:pt x="17100" y="16200"/>
                  </a:lnTo>
                  <a:lnTo>
                    <a:pt x="17100" y="18225"/>
                  </a:lnTo>
                  <a:lnTo>
                    <a:pt x="18900" y="18225"/>
                  </a:lnTo>
                  <a:lnTo>
                    <a:pt x="19800" y="19575"/>
                  </a:lnTo>
                  <a:lnTo>
                    <a:pt x="21600" y="20250"/>
                  </a:lnTo>
                  <a:lnTo>
                    <a:pt x="19800" y="21600"/>
                  </a:lnTo>
                  <a:lnTo>
                    <a:pt x="7200" y="21600"/>
                  </a:lnTo>
                  <a:lnTo>
                    <a:pt x="5400" y="20250"/>
                  </a:lnTo>
                  <a:lnTo>
                    <a:pt x="7200" y="19575"/>
                  </a:lnTo>
                  <a:lnTo>
                    <a:pt x="8100" y="18225"/>
                  </a:lnTo>
                  <a:lnTo>
                    <a:pt x="12600" y="18225"/>
                  </a:lnTo>
                  <a:lnTo>
                    <a:pt x="12600" y="16200"/>
                  </a:lnTo>
                  <a:lnTo>
                    <a:pt x="900" y="16200"/>
                  </a:lnTo>
                  <a:lnTo>
                    <a:pt x="0" y="14850"/>
                  </a:lnTo>
                  <a:lnTo>
                    <a:pt x="0" y="14175"/>
                  </a:lnTo>
                  <a:lnTo>
                    <a:pt x="900" y="14175"/>
                  </a:lnTo>
                  <a:lnTo>
                    <a:pt x="900" y="12825"/>
                  </a:lnTo>
                  <a:lnTo>
                    <a:pt x="9900" y="675"/>
                  </a:lnTo>
                  <a:lnTo>
                    <a:pt x="10800" y="0"/>
                  </a:lnTo>
                  <a:lnTo>
                    <a:pt x="12600" y="0"/>
                  </a:lnTo>
                  <a:lnTo>
                    <a:pt x="15300" y="675"/>
                  </a:lnTo>
                  <a:lnTo>
                    <a:pt x="17100" y="675"/>
                  </a:lnTo>
                  <a:lnTo>
                    <a:pt x="17100" y="14175"/>
                  </a:lnTo>
                  <a:close/>
                  <a:moveTo>
                    <a:pt x="12600" y="4050"/>
                  </a:moveTo>
                  <a:lnTo>
                    <a:pt x="5400" y="14175"/>
                  </a:lnTo>
                  <a:lnTo>
                    <a:pt x="12600" y="14175"/>
                  </a:lnTo>
                  <a:lnTo>
                    <a:pt x="12600" y="405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00" name="Freeform 162"/>
            <p:cNvSpPr/>
            <p:nvPr/>
          </p:nvSpPr>
          <p:spPr>
            <a:xfrm>
              <a:off x="64569" y="43680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09" y="1728"/>
                  </a:moveTo>
                  <a:lnTo>
                    <a:pt x="15709" y="0"/>
                  </a:lnTo>
                  <a:lnTo>
                    <a:pt x="18655" y="0"/>
                  </a:lnTo>
                  <a:lnTo>
                    <a:pt x="18655" y="8640"/>
                  </a:lnTo>
                  <a:lnTo>
                    <a:pt x="15709" y="8640"/>
                  </a:lnTo>
                  <a:lnTo>
                    <a:pt x="15709" y="7776"/>
                  </a:lnTo>
                  <a:lnTo>
                    <a:pt x="13745" y="4320"/>
                  </a:lnTo>
                  <a:lnTo>
                    <a:pt x="7855" y="4320"/>
                  </a:lnTo>
                  <a:lnTo>
                    <a:pt x="3927" y="7776"/>
                  </a:lnTo>
                  <a:lnTo>
                    <a:pt x="3927" y="12960"/>
                  </a:lnTo>
                  <a:lnTo>
                    <a:pt x="5891" y="15552"/>
                  </a:lnTo>
                  <a:lnTo>
                    <a:pt x="7855" y="17280"/>
                  </a:lnTo>
                  <a:lnTo>
                    <a:pt x="13745" y="17280"/>
                  </a:lnTo>
                  <a:lnTo>
                    <a:pt x="13745" y="14688"/>
                  </a:lnTo>
                  <a:lnTo>
                    <a:pt x="10800" y="14688"/>
                  </a:lnTo>
                  <a:lnTo>
                    <a:pt x="8836" y="12960"/>
                  </a:lnTo>
                  <a:lnTo>
                    <a:pt x="11782" y="10368"/>
                  </a:lnTo>
                  <a:lnTo>
                    <a:pt x="18655" y="10368"/>
                  </a:lnTo>
                  <a:lnTo>
                    <a:pt x="20618" y="11232"/>
                  </a:lnTo>
                  <a:lnTo>
                    <a:pt x="21600" y="12960"/>
                  </a:lnTo>
                  <a:lnTo>
                    <a:pt x="20618" y="14688"/>
                  </a:lnTo>
                  <a:lnTo>
                    <a:pt x="18655" y="14688"/>
                  </a:lnTo>
                  <a:lnTo>
                    <a:pt x="18655" y="19872"/>
                  </a:lnTo>
                  <a:lnTo>
                    <a:pt x="13745" y="19872"/>
                  </a:lnTo>
                  <a:lnTo>
                    <a:pt x="10800" y="21600"/>
                  </a:lnTo>
                  <a:lnTo>
                    <a:pt x="5891" y="19872"/>
                  </a:lnTo>
                  <a:lnTo>
                    <a:pt x="2945" y="18144"/>
                  </a:lnTo>
                  <a:lnTo>
                    <a:pt x="0" y="14688"/>
                  </a:lnTo>
                  <a:lnTo>
                    <a:pt x="0" y="6048"/>
                  </a:lnTo>
                  <a:lnTo>
                    <a:pt x="2945" y="3456"/>
                  </a:lnTo>
                  <a:lnTo>
                    <a:pt x="8836" y="0"/>
                  </a:lnTo>
                  <a:lnTo>
                    <a:pt x="11782" y="0"/>
                  </a:lnTo>
                  <a:lnTo>
                    <a:pt x="15709" y="1728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01" name="Freeform 163"/>
            <p:cNvSpPr/>
            <p:nvPr/>
          </p:nvSpPr>
          <p:spPr>
            <a:xfrm>
              <a:off x="70869" y="43680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229" y="4696"/>
                  </a:moveTo>
                  <a:lnTo>
                    <a:pt x="10286" y="4696"/>
                  </a:lnTo>
                  <a:lnTo>
                    <a:pt x="10286" y="1878"/>
                  </a:lnTo>
                  <a:lnTo>
                    <a:pt x="8229" y="0"/>
                  </a:lnTo>
                  <a:lnTo>
                    <a:pt x="3086" y="0"/>
                  </a:lnTo>
                  <a:lnTo>
                    <a:pt x="2057" y="1878"/>
                  </a:lnTo>
                  <a:lnTo>
                    <a:pt x="0" y="3757"/>
                  </a:lnTo>
                  <a:lnTo>
                    <a:pt x="2057" y="4696"/>
                  </a:lnTo>
                  <a:lnTo>
                    <a:pt x="3086" y="4696"/>
                  </a:lnTo>
                  <a:lnTo>
                    <a:pt x="3086" y="18783"/>
                  </a:lnTo>
                  <a:lnTo>
                    <a:pt x="2057" y="18783"/>
                  </a:lnTo>
                  <a:lnTo>
                    <a:pt x="0" y="19722"/>
                  </a:lnTo>
                  <a:lnTo>
                    <a:pt x="2057" y="21600"/>
                  </a:lnTo>
                  <a:lnTo>
                    <a:pt x="10286" y="21600"/>
                  </a:lnTo>
                  <a:lnTo>
                    <a:pt x="10286" y="18783"/>
                  </a:lnTo>
                  <a:lnTo>
                    <a:pt x="8229" y="18783"/>
                  </a:lnTo>
                  <a:lnTo>
                    <a:pt x="8229" y="12209"/>
                  </a:lnTo>
                  <a:lnTo>
                    <a:pt x="15429" y="12209"/>
                  </a:lnTo>
                  <a:lnTo>
                    <a:pt x="15429" y="18783"/>
                  </a:lnTo>
                  <a:lnTo>
                    <a:pt x="11314" y="18783"/>
                  </a:lnTo>
                  <a:lnTo>
                    <a:pt x="11314" y="21600"/>
                  </a:lnTo>
                  <a:lnTo>
                    <a:pt x="21600" y="21600"/>
                  </a:lnTo>
                  <a:lnTo>
                    <a:pt x="21600" y="18783"/>
                  </a:lnTo>
                  <a:lnTo>
                    <a:pt x="20571" y="18783"/>
                  </a:lnTo>
                  <a:lnTo>
                    <a:pt x="20571" y="4696"/>
                  </a:lnTo>
                  <a:lnTo>
                    <a:pt x="21600" y="4696"/>
                  </a:lnTo>
                  <a:lnTo>
                    <a:pt x="21600" y="1878"/>
                  </a:lnTo>
                  <a:lnTo>
                    <a:pt x="20571" y="0"/>
                  </a:lnTo>
                  <a:lnTo>
                    <a:pt x="15429" y="0"/>
                  </a:lnTo>
                  <a:lnTo>
                    <a:pt x="11314" y="1878"/>
                  </a:lnTo>
                  <a:lnTo>
                    <a:pt x="11314" y="4696"/>
                  </a:lnTo>
                  <a:lnTo>
                    <a:pt x="15429" y="4696"/>
                  </a:lnTo>
                  <a:lnTo>
                    <a:pt x="15429" y="9391"/>
                  </a:lnTo>
                  <a:lnTo>
                    <a:pt x="8229" y="9391"/>
                  </a:lnTo>
                  <a:lnTo>
                    <a:pt x="8229" y="4696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02" name="Freeform 164"/>
            <p:cNvSpPr/>
            <p:nvPr/>
          </p:nvSpPr>
          <p:spPr>
            <a:xfrm>
              <a:off x="77889" y="43680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850" y="4696"/>
                  </a:moveTo>
                  <a:lnTo>
                    <a:pt x="14850" y="18783"/>
                  </a:lnTo>
                  <a:lnTo>
                    <a:pt x="21600" y="18783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18783"/>
                  </a:lnTo>
                  <a:lnTo>
                    <a:pt x="8100" y="18783"/>
                  </a:lnTo>
                  <a:lnTo>
                    <a:pt x="8100" y="4696"/>
                  </a:lnTo>
                  <a:lnTo>
                    <a:pt x="0" y="4696"/>
                  </a:lnTo>
                  <a:lnTo>
                    <a:pt x="0" y="1878"/>
                  </a:lnTo>
                  <a:lnTo>
                    <a:pt x="4050" y="0"/>
                  </a:lnTo>
                  <a:lnTo>
                    <a:pt x="18900" y="0"/>
                  </a:lnTo>
                  <a:lnTo>
                    <a:pt x="21600" y="1878"/>
                  </a:lnTo>
                  <a:lnTo>
                    <a:pt x="21600" y="4696"/>
                  </a:lnTo>
                  <a:lnTo>
                    <a:pt x="14850" y="4696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03" name="Freeform 165"/>
            <p:cNvSpPr/>
            <p:nvPr/>
          </p:nvSpPr>
          <p:spPr>
            <a:xfrm>
              <a:off x="133149" y="42726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891" y="3375"/>
                  </a:moveTo>
                  <a:lnTo>
                    <a:pt x="5891" y="7425"/>
                  </a:lnTo>
                  <a:lnTo>
                    <a:pt x="8836" y="6750"/>
                  </a:lnTo>
                  <a:lnTo>
                    <a:pt x="11782" y="6750"/>
                  </a:lnTo>
                  <a:lnTo>
                    <a:pt x="15709" y="7425"/>
                  </a:lnTo>
                  <a:lnTo>
                    <a:pt x="18655" y="8775"/>
                  </a:lnTo>
                  <a:lnTo>
                    <a:pt x="20618" y="10800"/>
                  </a:lnTo>
                  <a:lnTo>
                    <a:pt x="21600" y="14175"/>
                  </a:lnTo>
                  <a:lnTo>
                    <a:pt x="20618" y="17550"/>
                  </a:lnTo>
                  <a:lnTo>
                    <a:pt x="18655" y="19575"/>
                  </a:lnTo>
                  <a:lnTo>
                    <a:pt x="13745" y="20925"/>
                  </a:lnTo>
                  <a:lnTo>
                    <a:pt x="8836" y="21600"/>
                  </a:lnTo>
                  <a:lnTo>
                    <a:pt x="982" y="20925"/>
                  </a:lnTo>
                  <a:lnTo>
                    <a:pt x="0" y="19575"/>
                  </a:lnTo>
                  <a:lnTo>
                    <a:pt x="0" y="17550"/>
                  </a:lnTo>
                  <a:lnTo>
                    <a:pt x="982" y="16200"/>
                  </a:lnTo>
                  <a:lnTo>
                    <a:pt x="3927" y="17550"/>
                  </a:lnTo>
                  <a:lnTo>
                    <a:pt x="8836" y="17550"/>
                  </a:lnTo>
                  <a:lnTo>
                    <a:pt x="13745" y="16200"/>
                  </a:lnTo>
                  <a:lnTo>
                    <a:pt x="15709" y="14175"/>
                  </a:lnTo>
                  <a:lnTo>
                    <a:pt x="13745" y="10800"/>
                  </a:lnTo>
                  <a:lnTo>
                    <a:pt x="8836" y="10125"/>
                  </a:lnTo>
                  <a:lnTo>
                    <a:pt x="5891" y="10800"/>
                  </a:lnTo>
                  <a:lnTo>
                    <a:pt x="2945" y="12150"/>
                  </a:lnTo>
                  <a:lnTo>
                    <a:pt x="982" y="10800"/>
                  </a:lnTo>
                  <a:lnTo>
                    <a:pt x="0" y="8775"/>
                  </a:lnTo>
                  <a:lnTo>
                    <a:pt x="0" y="1350"/>
                  </a:lnTo>
                  <a:lnTo>
                    <a:pt x="982" y="0"/>
                  </a:lnTo>
                  <a:lnTo>
                    <a:pt x="20618" y="0"/>
                  </a:lnTo>
                  <a:lnTo>
                    <a:pt x="20618" y="3375"/>
                  </a:lnTo>
                  <a:lnTo>
                    <a:pt x="5891" y="3375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04" name="Freeform 166"/>
            <p:cNvSpPr/>
            <p:nvPr/>
          </p:nvSpPr>
          <p:spPr>
            <a:xfrm>
              <a:off x="126669" y="43680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189" y="4320"/>
                  </a:moveTo>
                  <a:lnTo>
                    <a:pt x="18189" y="17280"/>
                  </a:lnTo>
                  <a:lnTo>
                    <a:pt x="15916" y="18144"/>
                  </a:lnTo>
                  <a:lnTo>
                    <a:pt x="9095" y="21600"/>
                  </a:lnTo>
                  <a:lnTo>
                    <a:pt x="3411" y="19872"/>
                  </a:lnTo>
                  <a:lnTo>
                    <a:pt x="1137" y="19872"/>
                  </a:lnTo>
                  <a:lnTo>
                    <a:pt x="0" y="18144"/>
                  </a:lnTo>
                  <a:lnTo>
                    <a:pt x="0" y="11232"/>
                  </a:lnTo>
                  <a:lnTo>
                    <a:pt x="3411" y="11232"/>
                  </a:lnTo>
                  <a:lnTo>
                    <a:pt x="3411" y="14688"/>
                  </a:lnTo>
                  <a:lnTo>
                    <a:pt x="4547" y="17280"/>
                  </a:lnTo>
                  <a:lnTo>
                    <a:pt x="6821" y="17280"/>
                  </a:lnTo>
                  <a:lnTo>
                    <a:pt x="10232" y="15552"/>
                  </a:lnTo>
                  <a:lnTo>
                    <a:pt x="12505" y="12960"/>
                  </a:lnTo>
                  <a:lnTo>
                    <a:pt x="12505" y="4320"/>
                  </a:lnTo>
                  <a:lnTo>
                    <a:pt x="6821" y="4320"/>
                  </a:lnTo>
                  <a:lnTo>
                    <a:pt x="4547" y="3456"/>
                  </a:lnTo>
                  <a:lnTo>
                    <a:pt x="9095" y="0"/>
                  </a:lnTo>
                  <a:lnTo>
                    <a:pt x="19326" y="0"/>
                  </a:lnTo>
                  <a:lnTo>
                    <a:pt x="21600" y="1728"/>
                  </a:lnTo>
                  <a:lnTo>
                    <a:pt x="21600" y="4320"/>
                  </a:lnTo>
                  <a:lnTo>
                    <a:pt x="18189" y="432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05" name="Freeform 167"/>
            <p:cNvSpPr/>
            <p:nvPr/>
          </p:nvSpPr>
          <p:spPr>
            <a:xfrm>
              <a:off x="133689" y="43680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200" y="4696"/>
                  </a:moveTo>
                  <a:lnTo>
                    <a:pt x="7200" y="11270"/>
                  </a:lnTo>
                  <a:lnTo>
                    <a:pt x="13371" y="4696"/>
                  </a:lnTo>
                  <a:lnTo>
                    <a:pt x="11314" y="4696"/>
                  </a:lnTo>
                  <a:lnTo>
                    <a:pt x="11314" y="1878"/>
                  </a:lnTo>
                  <a:lnTo>
                    <a:pt x="13371" y="0"/>
                  </a:lnTo>
                  <a:lnTo>
                    <a:pt x="18514" y="0"/>
                  </a:lnTo>
                  <a:lnTo>
                    <a:pt x="20571" y="1878"/>
                  </a:lnTo>
                  <a:lnTo>
                    <a:pt x="20571" y="4696"/>
                  </a:lnTo>
                  <a:lnTo>
                    <a:pt x="18514" y="4696"/>
                  </a:lnTo>
                  <a:lnTo>
                    <a:pt x="11314" y="9391"/>
                  </a:lnTo>
                  <a:lnTo>
                    <a:pt x="15429" y="12209"/>
                  </a:lnTo>
                  <a:lnTo>
                    <a:pt x="18514" y="18783"/>
                  </a:lnTo>
                  <a:lnTo>
                    <a:pt x="20571" y="18783"/>
                  </a:lnTo>
                  <a:lnTo>
                    <a:pt x="21600" y="19722"/>
                  </a:lnTo>
                  <a:lnTo>
                    <a:pt x="20571" y="21600"/>
                  </a:lnTo>
                  <a:lnTo>
                    <a:pt x="15429" y="21600"/>
                  </a:lnTo>
                  <a:lnTo>
                    <a:pt x="13371" y="19722"/>
                  </a:lnTo>
                  <a:lnTo>
                    <a:pt x="11314" y="15965"/>
                  </a:lnTo>
                  <a:lnTo>
                    <a:pt x="8229" y="14087"/>
                  </a:lnTo>
                  <a:lnTo>
                    <a:pt x="7200" y="15965"/>
                  </a:lnTo>
                  <a:lnTo>
                    <a:pt x="7200" y="18783"/>
                  </a:lnTo>
                  <a:lnTo>
                    <a:pt x="8229" y="18783"/>
                  </a:lnTo>
                  <a:lnTo>
                    <a:pt x="10286" y="19722"/>
                  </a:lnTo>
                  <a:lnTo>
                    <a:pt x="8229" y="21600"/>
                  </a:lnTo>
                  <a:lnTo>
                    <a:pt x="0" y="21600"/>
                  </a:lnTo>
                  <a:lnTo>
                    <a:pt x="0" y="18783"/>
                  </a:lnTo>
                  <a:lnTo>
                    <a:pt x="2057" y="18783"/>
                  </a:lnTo>
                  <a:lnTo>
                    <a:pt x="2057" y="4696"/>
                  </a:lnTo>
                  <a:lnTo>
                    <a:pt x="0" y="4696"/>
                  </a:lnTo>
                  <a:lnTo>
                    <a:pt x="0" y="1878"/>
                  </a:lnTo>
                  <a:lnTo>
                    <a:pt x="2057" y="0"/>
                  </a:lnTo>
                  <a:lnTo>
                    <a:pt x="7200" y="0"/>
                  </a:lnTo>
                  <a:lnTo>
                    <a:pt x="8229" y="1878"/>
                  </a:lnTo>
                  <a:lnTo>
                    <a:pt x="10286" y="3757"/>
                  </a:lnTo>
                  <a:lnTo>
                    <a:pt x="8229" y="4696"/>
                  </a:lnTo>
                  <a:lnTo>
                    <a:pt x="7200" y="4696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06" name="Freeform 168"/>
            <p:cNvSpPr/>
            <p:nvPr/>
          </p:nvSpPr>
          <p:spPr>
            <a:xfrm>
              <a:off x="140349" y="43680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229" y="4696"/>
                  </a:moveTo>
                  <a:lnTo>
                    <a:pt x="8229" y="18783"/>
                  </a:lnTo>
                  <a:lnTo>
                    <a:pt x="16457" y="18783"/>
                  </a:lnTo>
                  <a:lnTo>
                    <a:pt x="16457" y="15965"/>
                  </a:lnTo>
                  <a:lnTo>
                    <a:pt x="17486" y="14087"/>
                  </a:lnTo>
                  <a:lnTo>
                    <a:pt x="19543" y="12209"/>
                  </a:lnTo>
                  <a:lnTo>
                    <a:pt x="21600" y="14087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18783"/>
                  </a:lnTo>
                  <a:lnTo>
                    <a:pt x="3086" y="18783"/>
                  </a:lnTo>
                  <a:lnTo>
                    <a:pt x="3086" y="4696"/>
                  </a:lnTo>
                  <a:lnTo>
                    <a:pt x="0" y="4696"/>
                  </a:lnTo>
                  <a:lnTo>
                    <a:pt x="0" y="1878"/>
                  </a:lnTo>
                  <a:lnTo>
                    <a:pt x="1029" y="0"/>
                  </a:lnTo>
                  <a:lnTo>
                    <a:pt x="9257" y="0"/>
                  </a:lnTo>
                  <a:lnTo>
                    <a:pt x="13371" y="3757"/>
                  </a:lnTo>
                  <a:lnTo>
                    <a:pt x="11314" y="4696"/>
                  </a:lnTo>
                  <a:lnTo>
                    <a:pt x="8229" y="4696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07" name="Freeform 169"/>
            <p:cNvSpPr/>
            <p:nvPr/>
          </p:nvSpPr>
          <p:spPr>
            <a:xfrm>
              <a:off x="192909" y="42834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574" y="9818"/>
                  </a:moveTo>
                  <a:lnTo>
                    <a:pt x="9391" y="8509"/>
                  </a:lnTo>
                  <a:lnTo>
                    <a:pt x="12209" y="7855"/>
                  </a:lnTo>
                  <a:lnTo>
                    <a:pt x="15026" y="8509"/>
                  </a:lnTo>
                  <a:lnTo>
                    <a:pt x="18783" y="9818"/>
                  </a:lnTo>
                  <a:lnTo>
                    <a:pt x="19722" y="11782"/>
                  </a:lnTo>
                  <a:lnTo>
                    <a:pt x="21600" y="15055"/>
                  </a:lnTo>
                  <a:lnTo>
                    <a:pt x="19722" y="18327"/>
                  </a:lnTo>
                  <a:lnTo>
                    <a:pt x="18783" y="20291"/>
                  </a:lnTo>
                  <a:lnTo>
                    <a:pt x="15026" y="21600"/>
                  </a:lnTo>
                  <a:lnTo>
                    <a:pt x="6574" y="21600"/>
                  </a:lnTo>
                  <a:lnTo>
                    <a:pt x="1878" y="18982"/>
                  </a:lnTo>
                  <a:lnTo>
                    <a:pt x="0" y="16364"/>
                  </a:lnTo>
                  <a:lnTo>
                    <a:pt x="0" y="7855"/>
                  </a:lnTo>
                  <a:lnTo>
                    <a:pt x="4696" y="3273"/>
                  </a:lnTo>
                  <a:lnTo>
                    <a:pt x="9391" y="1309"/>
                  </a:lnTo>
                  <a:lnTo>
                    <a:pt x="15026" y="0"/>
                  </a:lnTo>
                  <a:lnTo>
                    <a:pt x="19722" y="0"/>
                  </a:lnTo>
                  <a:lnTo>
                    <a:pt x="19722" y="2618"/>
                  </a:lnTo>
                  <a:lnTo>
                    <a:pt x="16904" y="2618"/>
                  </a:lnTo>
                  <a:lnTo>
                    <a:pt x="15026" y="3273"/>
                  </a:lnTo>
                  <a:lnTo>
                    <a:pt x="11270" y="3273"/>
                  </a:lnTo>
                  <a:lnTo>
                    <a:pt x="9391" y="4582"/>
                  </a:lnTo>
                  <a:lnTo>
                    <a:pt x="7513" y="6545"/>
                  </a:lnTo>
                  <a:lnTo>
                    <a:pt x="6574" y="9818"/>
                  </a:lnTo>
                  <a:close/>
                  <a:moveTo>
                    <a:pt x="15026" y="15055"/>
                  </a:moveTo>
                  <a:lnTo>
                    <a:pt x="14087" y="13091"/>
                  </a:lnTo>
                  <a:lnTo>
                    <a:pt x="11270" y="11782"/>
                  </a:lnTo>
                  <a:lnTo>
                    <a:pt x="7513" y="13091"/>
                  </a:lnTo>
                  <a:lnTo>
                    <a:pt x="6574" y="15055"/>
                  </a:lnTo>
                  <a:lnTo>
                    <a:pt x="7513" y="17018"/>
                  </a:lnTo>
                  <a:lnTo>
                    <a:pt x="11270" y="18327"/>
                  </a:lnTo>
                  <a:lnTo>
                    <a:pt x="14087" y="18327"/>
                  </a:lnTo>
                  <a:lnTo>
                    <a:pt x="15026" y="15055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08" name="Freeform 170"/>
            <p:cNvSpPr/>
            <p:nvPr/>
          </p:nvSpPr>
          <p:spPr>
            <a:xfrm>
              <a:off x="185889" y="4378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900" y="12209"/>
                  </a:moveTo>
                  <a:lnTo>
                    <a:pt x="14400" y="1878"/>
                  </a:lnTo>
                  <a:lnTo>
                    <a:pt x="14400" y="0"/>
                  </a:lnTo>
                  <a:lnTo>
                    <a:pt x="20700" y="0"/>
                  </a:lnTo>
                  <a:lnTo>
                    <a:pt x="20700" y="3757"/>
                  </a:lnTo>
                  <a:lnTo>
                    <a:pt x="18900" y="4696"/>
                  </a:lnTo>
                  <a:lnTo>
                    <a:pt x="18900" y="16904"/>
                  </a:lnTo>
                  <a:lnTo>
                    <a:pt x="21600" y="19722"/>
                  </a:lnTo>
                  <a:lnTo>
                    <a:pt x="20700" y="21600"/>
                  </a:lnTo>
                  <a:lnTo>
                    <a:pt x="14400" y="21600"/>
                  </a:lnTo>
                  <a:lnTo>
                    <a:pt x="13500" y="19722"/>
                  </a:lnTo>
                  <a:lnTo>
                    <a:pt x="13500" y="18783"/>
                  </a:lnTo>
                  <a:lnTo>
                    <a:pt x="14400" y="16904"/>
                  </a:lnTo>
                  <a:lnTo>
                    <a:pt x="16200" y="16904"/>
                  </a:lnTo>
                  <a:lnTo>
                    <a:pt x="14400" y="6574"/>
                  </a:lnTo>
                  <a:lnTo>
                    <a:pt x="13500" y="15026"/>
                  </a:lnTo>
                  <a:lnTo>
                    <a:pt x="11700" y="15026"/>
                  </a:lnTo>
                  <a:lnTo>
                    <a:pt x="9900" y="16904"/>
                  </a:lnTo>
                  <a:lnTo>
                    <a:pt x="9000" y="15026"/>
                  </a:lnTo>
                  <a:lnTo>
                    <a:pt x="6300" y="6574"/>
                  </a:lnTo>
                  <a:lnTo>
                    <a:pt x="6300" y="16904"/>
                  </a:lnTo>
                  <a:lnTo>
                    <a:pt x="7200" y="18783"/>
                  </a:lnTo>
                  <a:lnTo>
                    <a:pt x="7200" y="21600"/>
                  </a:lnTo>
                  <a:lnTo>
                    <a:pt x="0" y="21600"/>
                  </a:lnTo>
                  <a:lnTo>
                    <a:pt x="0" y="18783"/>
                  </a:lnTo>
                  <a:lnTo>
                    <a:pt x="1800" y="16904"/>
                  </a:lnTo>
                  <a:lnTo>
                    <a:pt x="2700" y="4696"/>
                  </a:lnTo>
                  <a:lnTo>
                    <a:pt x="1800" y="4696"/>
                  </a:lnTo>
                  <a:lnTo>
                    <a:pt x="0" y="3757"/>
                  </a:lnTo>
                  <a:lnTo>
                    <a:pt x="0" y="0"/>
                  </a:lnTo>
                  <a:lnTo>
                    <a:pt x="6300" y="0"/>
                  </a:lnTo>
                  <a:lnTo>
                    <a:pt x="7200" y="1878"/>
                  </a:lnTo>
                  <a:lnTo>
                    <a:pt x="9900" y="12209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09" name="Freeform 171"/>
            <p:cNvSpPr/>
            <p:nvPr/>
          </p:nvSpPr>
          <p:spPr>
            <a:xfrm>
              <a:off x="192909" y="4378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513" y="1878"/>
                  </a:moveTo>
                  <a:lnTo>
                    <a:pt x="6574" y="0"/>
                  </a:lnTo>
                  <a:lnTo>
                    <a:pt x="0" y="0"/>
                  </a:lnTo>
                  <a:lnTo>
                    <a:pt x="0" y="3757"/>
                  </a:lnTo>
                  <a:lnTo>
                    <a:pt x="1878" y="4696"/>
                  </a:lnTo>
                  <a:lnTo>
                    <a:pt x="3757" y="4696"/>
                  </a:lnTo>
                  <a:lnTo>
                    <a:pt x="3757" y="16904"/>
                  </a:lnTo>
                  <a:lnTo>
                    <a:pt x="1878" y="16904"/>
                  </a:lnTo>
                  <a:lnTo>
                    <a:pt x="0" y="18783"/>
                  </a:lnTo>
                  <a:lnTo>
                    <a:pt x="0" y="21600"/>
                  </a:lnTo>
                  <a:lnTo>
                    <a:pt x="9391" y="21600"/>
                  </a:lnTo>
                  <a:lnTo>
                    <a:pt x="9391" y="18783"/>
                  </a:lnTo>
                  <a:lnTo>
                    <a:pt x="7513" y="16904"/>
                  </a:lnTo>
                  <a:lnTo>
                    <a:pt x="6574" y="16904"/>
                  </a:lnTo>
                  <a:lnTo>
                    <a:pt x="6574" y="7513"/>
                  </a:lnTo>
                  <a:lnTo>
                    <a:pt x="14087" y="21600"/>
                  </a:lnTo>
                  <a:lnTo>
                    <a:pt x="18783" y="21600"/>
                  </a:lnTo>
                  <a:lnTo>
                    <a:pt x="18783" y="4696"/>
                  </a:lnTo>
                  <a:lnTo>
                    <a:pt x="21600" y="1878"/>
                  </a:lnTo>
                  <a:lnTo>
                    <a:pt x="19722" y="0"/>
                  </a:lnTo>
                  <a:lnTo>
                    <a:pt x="12209" y="0"/>
                  </a:lnTo>
                  <a:lnTo>
                    <a:pt x="11270" y="1878"/>
                  </a:lnTo>
                  <a:lnTo>
                    <a:pt x="12209" y="3757"/>
                  </a:lnTo>
                  <a:lnTo>
                    <a:pt x="14087" y="4696"/>
                  </a:lnTo>
                  <a:lnTo>
                    <a:pt x="14087" y="14087"/>
                  </a:lnTo>
                  <a:lnTo>
                    <a:pt x="7513" y="1878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10" name="Freeform 172"/>
            <p:cNvSpPr/>
            <p:nvPr/>
          </p:nvSpPr>
          <p:spPr>
            <a:xfrm>
              <a:off x="199029" y="4378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15709" y="0"/>
                  </a:lnTo>
                  <a:lnTo>
                    <a:pt x="18655" y="3757"/>
                  </a:lnTo>
                  <a:lnTo>
                    <a:pt x="20618" y="6574"/>
                  </a:lnTo>
                  <a:lnTo>
                    <a:pt x="21600" y="11270"/>
                  </a:lnTo>
                  <a:lnTo>
                    <a:pt x="20618" y="15026"/>
                  </a:lnTo>
                  <a:lnTo>
                    <a:pt x="18655" y="18783"/>
                  </a:lnTo>
                  <a:lnTo>
                    <a:pt x="15709" y="21600"/>
                  </a:lnTo>
                  <a:lnTo>
                    <a:pt x="5891" y="21600"/>
                  </a:lnTo>
                  <a:lnTo>
                    <a:pt x="2945" y="18783"/>
                  </a:lnTo>
                  <a:lnTo>
                    <a:pt x="982" y="15026"/>
                  </a:lnTo>
                  <a:lnTo>
                    <a:pt x="0" y="11270"/>
                  </a:lnTo>
                  <a:lnTo>
                    <a:pt x="982" y="6574"/>
                  </a:lnTo>
                  <a:lnTo>
                    <a:pt x="2945" y="3757"/>
                  </a:lnTo>
                  <a:lnTo>
                    <a:pt x="5891" y="0"/>
                  </a:lnTo>
                  <a:lnTo>
                    <a:pt x="10800" y="0"/>
                  </a:lnTo>
                  <a:close/>
                  <a:moveTo>
                    <a:pt x="10800" y="3757"/>
                  </a:moveTo>
                  <a:lnTo>
                    <a:pt x="7855" y="6574"/>
                  </a:lnTo>
                  <a:lnTo>
                    <a:pt x="5891" y="11270"/>
                  </a:lnTo>
                  <a:lnTo>
                    <a:pt x="7855" y="15026"/>
                  </a:lnTo>
                  <a:lnTo>
                    <a:pt x="9818" y="16904"/>
                  </a:lnTo>
                  <a:lnTo>
                    <a:pt x="10800" y="18783"/>
                  </a:lnTo>
                  <a:lnTo>
                    <a:pt x="12764" y="16904"/>
                  </a:lnTo>
                  <a:lnTo>
                    <a:pt x="15709" y="11270"/>
                  </a:lnTo>
                  <a:lnTo>
                    <a:pt x="13745" y="6574"/>
                  </a:lnTo>
                  <a:lnTo>
                    <a:pt x="12764" y="4696"/>
                  </a:lnTo>
                  <a:lnTo>
                    <a:pt x="10800" y="3757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11" name="Freeform 173"/>
            <p:cNvSpPr/>
            <p:nvPr/>
          </p:nvSpPr>
          <p:spPr>
            <a:xfrm>
              <a:off x="83109" y="47046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675"/>
                  </a:moveTo>
                  <a:lnTo>
                    <a:pt x="13371" y="20250"/>
                  </a:lnTo>
                  <a:lnTo>
                    <a:pt x="11314" y="20250"/>
                  </a:lnTo>
                  <a:lnTo>
                    <a:pt x="11314" y="21600"/>
                  </a:lnTo>
                  <a:lnTo>
                    <a:pt x="7200" y="21600"/>
                  </a:lnTo>
                  <a:lnTo>
                    <a:pt x="7200" y="20250"/>
                  </a:lnTo>
                  <a:lnTo>
                    <a:pt x="5143" y="20250"/>
                  </a:lnTo>
                  <a:lnTo>
                    <a:pt x="7200" y="20250"/>
                  </a:lnTo>
                  <a:lnTo>
                    <a:pt x="15429" y="3375"/>
                  </a:lnTo>
                  <a:lnTo>
                    <a:pt x="3086" y="3375"/>
                  </a:lnTo>
                  <a:lnTo>
                    <a:pt x="3086" y="4050"/>
                  </a:lnTo>
                  <a:lnTo>
                    <a:pt x="2057" y="5400"/>
                  </a:lnTo>
                  <a:lnTo>
                    <a:pt x="0" y="405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675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12" name="Freeform 174"/>
            <p:cNvSpPr/>
            <p:nvPr/>
          </p:nvSpPr>
          <p:spPr>
            <a:xfrm>
              <a:off x="73569" y="47892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821" y="14087"/>
                  </a:moveTo>
                  <a:lnTo>
                    <a:pt x="6821" y="17843"/>
                  </a:lnTo>
                  <a:lnTo>
                    <a:pt x="11368" y="17843"/>
                  </a:lnTo>
                  <a:lnTo>
                    <a:pt x="12505" y="19722"/>
                  </a:lnTo>
                  <a:lnTo>
                    <a:pt x="11368" y="21600"/>
                  </a:lnTo>
                  <a:lnTo>
                    <a:pt x="0" y="21600"/>
                  </a:lnTo>
                  <a:lnTo>
                    <a:pt x="0" y="17843"/>
                  </a:lnTo>
                  <a:lnTo>
                    <a:pt x="1137" y="17843"/>
                  </a:lnTo>
                  <a:lnTo>
                    <a:pt x="1137" y="4696"/>
                  </a:lnTo>
                  <a:lnTo>
                    <a:pt x="0" y="4696"/>
                  </a:lnTo>
                  <a:lnTo>
                    <a:pt x="0" y="1878"/>
                  </a:lnTo>
                  <a:lnTo>
                    <a:pt x="1137" y="0"/>
                  </a:lnTo>
                  <a:lnTo>
                    <a:pt x="11368" y="0"/>
                  </a:lnTo>
                  <a:lnTo>
                    <a:pt x="18189" y="2817"/>
                  </a:lnTo>
                  <a:lnTo>
                    <a:pt x="21600" y="4696"/>
                  </a:lnTo>
                  <a:lnTo>
                    <a:pt x="21600" y="10330"/>
                  </a:lnTo>
                  <a:lnTo>
                    <a:pt x="20463" y="12209"/>
                  </a:lnTo>
                  <a:lnTo>
                    <a:pt x="15916" y="14087"/>
                  </a:lnTo>
                  <a:lnTo>
                    <a:pt x="6821" y="14087"/>
                  </a:lnTo>
                  <a:close/>
                  <a:moveTo>
                    <a:pt x="6821" y="4696"/>
                  </a:moveTo>
                  <a:lnTo>
                    <a:pt x="6821" y="10330"/>
                  </a:lnTo>
                  <a:lnTo>
                    <a:pt x="11368" y="10330"/>
                  </a:lnTo>
                  <a:lnTo>
                    <a:pt x="14779" y="9391"/>
                  </a:lnTo>
                  <a:lnTo>
                    <a:pt x="15916" y="7513"/>
                  </a:lnTo>
                  <a:lnTo>
                    <a:pt x="14779" y="4696"/>
                  </a:lnTo>
                  <a:lnTo>
                    <a:pt x="6821" y="4696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13" name="Freeform 175"/>
            <p:cNvSpPr/>
            <p:nvPr/>
          </p:nvSpPr>
          <p:spPr>
            <a:xfrm>
              <a:off x="79869" y="47982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836" y="17876"/>
                  </a:moveTo>
                  <a:lnTo>
                    <a:pt x="13745" y="17876"/>
                  </a:lnTo>
                  <a:lnTo>
                    <a:pt x="17673" y="19366"/>
                  </a:lnTo>
                  <a:lnTo>
                    <a:pt x="18655" y="17876"/>
                  </a:lnTo>
                  <a:lnTo>
                    <a:pt x="20618" y="19366"/>
                  </a:lnTo>
                  <a:lnTo>
                    <a:pt x="20618" y="20110"/>
                  </a:lnTo>
                  <a:lnTo>
                    <a:pt x="17673" y="21600"/>
                  </a:lnTo>
                  <a:lnTo>
                    <a:pt x="13745" y="21600"/>
                  </a:lnTo>
                  <a:lnTo>
                    <a:pt x="10800" y="20110"/>
                  </a:lnTo>
                  <a:lnTo>
                    <a:pt x="7855" y="21600"/>
                  </a:lnTo>
                  <a:lnTo>
                    <a:pt x="4909" y="21600"/>
                  </a:lnTo>
                  <a:lnTo>
                    <a:pt x="4909" y="19366"/>
                  </a:lnTo>
                  <a:lnTo>
                    <a:pt x="5891" y="17876"/>
                  </a:lnTo>
                  <a:lnTo>
                    <a:pt x="7855" y="17131"/>
                  </a:lnTo>
                  <a:lnTo>
                    <a:pt x="4909" y="15641"/>
                  </a:lnTo>
                  <a:lnTo>
                    <a:pt x="2945" y="14152"/>
                  </a:lnTo>
                  <a:lnTo>
                    <a:pt x="982" y="11917"/>
                  </a:lnTo>
                  <a:lnTo>
                    <a:pt x="0" y="8193"/>
                  </a:lnTo>
                  <a:lnTo>
                    <a:pt x="982" y="5214"/>
                  </a:lnTo>
                  <a:lnTo>
                    <a:pt x="2945" y="2234"/>
                  </a:lnTo>
                  <a:lnTo>
                    <a:pt x="5891" y="1490"/>
                  </a:lnTo>
                  <a:lnTo>
                    <a:pt x="10800" y="0"/>
                  </a:lnTo>
                  <a:lnTo>
                    <a:pt x="15709" y="1490"/>
                  </a:lnTo>
                  <a:lnTo>
                    <a:pt x="18655" y="2234"/>
                  </a:lnTo>
                  <a:lnTo>
                    <a:pt x="20618" y="5214"/>
                  </a:lnTo>
                  <a:lnTo>
                    <a:pt x="21600" y="8193"/>
                  </a:lnTo>
                  <a:lnTo>
                    <a:pt x="20618" y="11917"/>
                  </a:lnTo>
                  <a:lnTo>
                    <a:pt x="18655" y="14152"/>
                  </a:lnTo>
                  <a:lnTo>
                    <a:pt x="15709" y="17131"/>
                  </a:lnTo>
                  <a:lnTo>
                    <a:pt x="10800" y="17876"/>
                  </a:lnTo>
                  <a:lnTo>
                    <a:pt x="8836" y="17876"/>
                  </a:lnTo>
                  <a:close/>
                  <a:moveTo>
                    <a:pt x="10800" y="3724"/>
                  </a:moveTo>
                  <a:lnTo>
                    <a:pt x="8836" y="3724"/>
                  </a:lnTo>
                  <a:lnTo>
                    <a:pt x="5891" y="8193"/>
                  </a:lnTo>
                  <a:lnTo>
                    <a:pt x="7855" y="13407"/>
                  </a:lnTo>
                  <a:lnTo>
                    <a:pt x="8836" y="14152"/>
                  </a:lnTo>
                  <a:lnTo>
                    <a:pt x="12764" y="14152"/>
                  </a:lnTo>
                  <a:lnTo>
                    <a:pt x="13745" y="13407"/>
                  </a:lnTo>
                  <a:lnTo>
                    <a:pt x="15709" y="8193"/>
                  </a:lnTo>
                  <a:lnTo>
                    <a:pt x="12764" y="3724"/>
                  </a:lnTo>
                  <a:lnTo>
                    <a:pt x="10800" y="3724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14" name="Freeform 176"/>
            <p:cNvSpPr/>
            <p:nvPr/>
          </p:nvSpPr>
          <p:spPr>
            <a:xfrm>
              <a:off x="86709" y="47892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148" y="12209"/>
                  </a:moveTo>
                  <a:lnTo>
                    <a:pt x="15026" y="14087"/>
                  </a:lnTo>
                  <a:lnTo>
                    <a:pt x="17843" y="17843"/>
                  </a:lnTo>
                  <a:lnTo>
                    <a:pt x="19722" y="17843"/>
                  </a:lnTo>
                  <a:lnTo>
                    <a:pt x="21600" y="19722"/>
                  </a:lnTo>
                  <a:lnTo>
                    <a:pt x="19722" y="21600"/>
                  </a:lnTo>
                  <a:lnTo>
                    <a:pt x="15026" y="21600"/>
                  </a:lnTo>
                  <a:lnTo>
                    <a:pt x="10330" y="14087"/>
                  </a:lnTo>
                  <a:lnTo>
                    <a:pt x="7513" y="14087"/>
                  </a:lnTo>
                  <a:lnTo>
                    <a:pt x="7513" y="17843"/>
                  </a:lnTo>
                  <a:lnTo>
                    <a:pt x="9391" y="17843"/>
                  </a:lnTo>
                  <a:lnTo>
                    <a:pt x="9391" y="21600"/>
                  </a:lnTo>
                  <a:lnTo>
                    <a:pt x="1878" y="21600"/>
                  </a:lnTo>
                  <a:lnTo>
                    <a:pt x="0" y="19722"/>
                  </a:lnTo>
                  <a:lnTo>
                    <a:pt x="1878" y="17843"/>
                  </a:lnTo>
                  <a:lnTo>
                    <a:pt x="2817" y="17843"/>
                  </a:lnTo>
                  <a:lnTo>
                    <a:pt x="2817" y="4696"/>
                  </a:lnTo>
                  <a:lnTo>
                    <a:pt x="1878" y="4696"/>
                  </a:lnTo>
                  <a:lnTo>
                    <a:pt x="0" y="2817"/>
                  </a:lnTo>
                  <a:lnTo>
                    <a:pt x="1878" y="1878"/>
                  </a:lnTo>
                  <a:lnTo>
                    <a:pt x="2817" y="0"/>
                  </a:lnTo>
                  <a:lnTo>
                    <a:pt x="10330" y="0"/>
                  </a:lnTo>
                  <a:lnTo>
                    <a:pt x="13148" y="1878"/>
                  </a:lnTo>
                  <a:lnTo>
                    <a:pt x="16904" y="1878"/>
                  </a:lnTo>
                  <a:lnTo>
                    <a:pt x="17843" y="4696"/>
                  </a:lnTo>
                  <a:lnTo>
                    <a:pt x="17843" y="6574"/>
                  </a:lnTo>
                  <a:lnTo>
                    <a:pt x="16904" y="10330"/>
                  </a:lnTo>
                  <a:lnTo>
                    <a:pt x="13148" y="12209"/>
                  </a:lnTo>
                  <a:close/>
                  <a:moveTo>
                    <a:pt x="7513" y="4696"/>
                  </a:moveTo>
                  <a:lnTo>
                    <a:pt x="7513" y="9391"/>
                  </a:lnTo>
                  <a:lnTo>
                    <a:pt x="12209" y="9391"/>
                  </a:lnTo>
                  <a:lnTo>
                    <a:pt x="13148" y="7513"/>
                  </a:lnTo>
                  <a:lnTo>
                    <a:pt x="12209" y="4696"/>
                  </a:lnTo>
                  <a:lnTo>
                    <a:pt x="7513" y="4696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15" name="Freeform 177"/>
            <p:cNvSpPr/>
            <p:nvPr/>
          </p:nvSpPr>
          <p:spPr>
            <a:xfrm>
              <a:off x="93549" y="4792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505" y="0"/>
                  </a:moveTo>
                  <a:lnTo>
                    <a:pt x="7958" y="0"/>
                  </a:lnTo>
                  <a:lnTo>
                    <a:pt x="3411" y="1800"/>
                  </a:lnTo>
                  <a:lnTo>
                    <a:pt x="2274" y="4500"/>
                  </a:lnTo>
                  <a:lnTo>
                    <a:pt x="0" y="7200"/>
                  </a:lnTo>
                  <a:lnTo>
                    <a:pt x="2274" y="9900"/>
                  </a:lnTo>
                  <a:lnTo>
                    <a:pt x="7958" y="13500"/>
                  </a:lnTo>
                  <a:lnTo>
                    <a:pt x="11368" y="13500"/>
                  </a:lnTo>
                  <a:lnTo>
                    <a:pt x="14779" y="14400"/>
                  </a:lnTo>
                  <a:lnTo>
                    <a:pt x="14779" y="17100"/>
                  </a:lnTo>
                  <a:lnTo>
                    <a:pt x="7958" y="17100"/>
                  </a:lnTo>
                  <a:lnTo>
                    <a:pt x="5684" y="16200"/>
                  </a:lnTo>
                  <a:lnTo>
                    <a:pt x="5684" y="14400"/>
                  </a:lnTo>
                  <a:lnTo>
                    <a:pt x="2274" y="13500"/>
                  </a:lnTo>
                  <a:lnTo>
                    <a:pt x="0" y="13500"/>
                  </a:lnTo>
                  <a:lnTo>
                    <a:pt x="0" y="20700"/>
                  </a:lnTo>
                  <a:lnTo>
                    <a:pt x="2274" y="21600"/>
                  </a:lnTo>
                  <a:lnTo>
                    <a:pt x="3411" y="21600"/>
                  </a:lnTo>
                  <a:lnTo>
                    <a:pt x="5684" y="20700"/>
                  </a:lnTo>
                  <a:lnTo>
                    <a:pt x="7958" y="21600"/>
                  </a:lnTo>
                  <a:lnTo>
                    <a:pt x="11368" y="21600"/>
                  </a:lnTo>
                  <a:lnTo>
                    <a:pt x="17053" y="20700"/>
                  </a:lnTo>
                  <a:lnTo>
                    <a:pt x="18189" y="20700"/>
                  </a:lnTo>
                  <a:lnTo>
                    <a:pt x="20463" y="17100"/>
                  </a:lnTo>
                  <a:lnTo>
                    <a:pt x="21600" y="14400"/>
                  </a:lnTo>
                  <a:lnTo>
                    <a:pt x="21600" y="13500"/>
                  </a:lnTo>
                  <a:lnTo>
                    <a:pt x="20463" y="9900"/>
                  </a:lnTo>
                  <a:lnTo>
                    <a:pt x="14779" y="9000"/>
                  </a:lnTo>
                  <a:lnTo>
                    <a:pt x="12505" y="9000"/>
                  </a:lnTo>
                  <a:lnTo>
                    <a:pt x="7958" y="7200"/>
                  </a:lnTo>
                  <a:lnTo>
                    <a:pt x="7958" y="4500"/>
                  </a:lnTo>
                  <a:lnTo>
                    <a:pt x="11368" y="2700"/>
                  </a:lnTo>
                  <a:lnTo>
                    <a:pt x="14779" y="4500"/>
                  </a:lnTo>
                  <a:lnTo>
                    <a:pt x="18189" y="7200"/>
                  </a:lnTo>
                  <a:lnTo>
                    <a:pt x="20463" y="7200"/>
                  </a:lnTo>
                  <a:lnTo>
                    <a:pt x="20463" y="0"/>
                  </a:lnTo>
                  <a:lnTo>
                    <a:pt x="17053" y="0"/>
                  </a:lnTo>
                  <a:lnTo>
                    <a:pt x="17053" y="1800"/>
                  </a:lnTo>
                  <a:lnTo>
                    <a:pt x="12505" y="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16" name="Freeform 178"/>
            <p:cNvSpPr/>
            <p:nvPr/>
          </p:nvSpPr>
          <p:spPr>
            <a:xfrm>
              <a:off x="139089" y="47010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673" y="10165"/>
                  </a:moveTo>
                  <a:lnTo>
                    <a:pt x="20618" y="12706"/>
                  </a:lnTo>
                  <a:lnTo>
                    <a:pt x="21600" y="15247"/>
                  </a:lnTo>
                  <a:lnTo>
                    <a:pt x="21600" y="17788"/>
                  </a:lnTo>
                  <a:lnTo>
                    <a:pt x="18655" y="19694"/>
                  </a:lnTo>
                  <a:lnTo>
                    <a:pt x="15709" y="20329"/>
                  </a:lnTo>
                  <a:lnTo>
                    <a:pt x="10800" y="21600"/>
                  </a:lnTo>
                  <a:lnTo>
                    <a:pt x="5891" y="20329"/>
                  </a:lnTo>
                  <a:lnTo>
                    <a:pt x="2945" y="19694"/>
                  </a:lnTo>
                  <a:lnTo>
                    <a:pt x="0" y="17788"/>
                  </a:lnTo>
                  <a:lnTo>
                    <a:pt x="0" y="15247"/>
                  </a:lnTo>
                  <a:lnTo>
                    <a:pt x="1964" y="12706"/>
                  </a:lnTo>
                  <a:lnTo>
                    <a:pt x="4909" y="10165"/>
                  </a:lnTo>
                  <a:lnTo>
                    <a:pt x="1964" y="8259"/>
                  </a:lnTo>
                  <a:lnTo>
                    <a:pt x="0" y="6353"/>
                  </a:lnTo>
                  <a:lnTo>
                    <a:pt x="1964" y="3176"/>
                  </a:lnTo>
                  <a:lnTo>
                    <a:pt x="2945" y="1906"/>
                  </a:lnTo>
                  <a:lnTo>
                    <a:pt x="5891" y="0"/>
                  </a:lnTo>
                  <a:lnTo>
                    <a:pt x="15709" y="0"/>
                  </a:lnTo>
                  <a:lnTo>
                    <a:pt x="18655" y="1906"/>
                  </a:lnTo>
                  <a:lnTo>
                    <a:pt x="21600" y="3176"/>
                  </a:lnTo>
                  <a:lnTo>
                    <a:pt x="21600" y="6353"/>
                  </a:lnTo>
                  <a:lnTo>
                    <a:pt x="20618" y="8259"/>
                  </a:lnTo>
                  <a:lnTo>
                    <a:pt x="17673" y="10165"/>
                  </a:lnTo>
                  <a:close/>
                  <a:moveTo>
                    <a:pt x="10800" y="12706"/>
                  </a:moveTo>
                  <a:lnTo>
                    <a:pt x="7855" y="13341"/>
                  </a:lnTo>
                  <a:lnTo>
                    <a:pt x="5891" y="15247"/>
                  </a:lnTo>
                  <a:lnTo>
                    <a:pt x="7855" y="17788"/>
                  </a:lnTo>
                  <a:lnTo>
                    <a:pt x="10800" y="18424"/>
                  </a:lnTo>
                  <a:lnTo>
                    <a:pt x="13745" y="17788"/>
                  </a:lnTo>
                  <a:lnTo>
                    <a:pt x="15709" y="15247"/>
                  </a:lnTo>
                  <a:lnTo>
                    <a:pt x="13745" y="13341"/>
                  </a:lnTo>
                  <a:lnTo>
                    <a:pt x="10800" y="12706"/>
                  </a:lnTo>
                  <a:close/>
                  <a:moveTo>
                    <a:pt x="10800" y="3176"/>
                  </a:moveTo>
                  <a:lnTo>
                    <a:pt x="7855" y="4447"/>
                  </a:lnTo>
                  <a:lnTo>
                    <a:pt x="5891" y="6353"/>
                  </a:lnTo>
                  <a:lnTo>
                    <a:pt x="7855" y="8259"/>
                  </a:lnTo>
                  <a:lnTo>
                    <a:pt x="10800" y="9529"/>
                  </a:lnTo>
                  <a:lnTo>
                    <a:pt x="13745" y="8259"/>
                  </a:lnTo>
                  <a:lnTo>
                    <a:pt x="15709" y="6353"/>
                  </a:lnTo>
                  <a:lnTo>
                    <a:pt x="13745" y="4447"/>
                  </a:lnTo>
                  <a:lnTo>
                    <a:pt x="10800" y="3176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17" name="Freeform 179"/>
            <p:cNvSpPr/>
            <p:nvPr/>
          </p:nvSpPr>
          <p:spPr>
            <a:xfrm>
              <a:off x="132069" y="47892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514" y="7513"/>
                  </a:moveTo>
                  <a:lnTo>
                    <a:pt x="18514" y="10330"/>
                  </a:lnTo>
                  <a:lnTo>
                    <a:pt x="21600" y="10330"/>
                  </a:lnTo>
                  <a:lnTo>
                    <a:pt x="21600" y="1878"/>
                  </a:lnTo>
                  <a:lnTo>
                    <a:pt x="20571" y="0"/>
                  </a:lnTo>
                  <a:lnTo>
                    <a:pt x="4114" y="0"/>
                  </a:lnTo>
                  <a:lnTo>
                    <a:pt x="2057" y="1878"/>
                  </a:lnTo>
                  <a:lnTo>
                    <a:pt x="0" y="2817"/>
                  </a:lnTo>
                  <a:lnTo>
                    <a:pt x="0" y="10330"/>
                  </a:lnTo>
                  <a:lnTo>
                    <a:pt x="4114" y="10330"/>
                  </a:lnTo>
                  <a:lnTo>
                    <a:pt x="5143" y="9391"/>
                  </a:lnTo>
                  <a:lnTo>
                    <a:pt x="5143" y="4696"/>
                  </a:lnTo>
                  <a:lnTo>
                    <a:pt x="8229" y="4696"/>
                  </a:lnTo>
                  <a:lnTo>
                    <a:pt x="8229" y="17843"/>
                  </a:lnTo>
                  <a:lnTo>
                    <a:pt x="4114" y="17843"/>
                  </a:lnTo>
                  <a:lnTo>
                    <a:pt x="4114" y="21600"/>
                  </a:lnTo>
                  <a:lnTo>
                    <a:pt x="18514" y="21600"/>
                  </a:lnTo>
                  <a:lnTo>
                    <a:pt x="20571" y="19722"/>
                  </a:lnTo>
                  <a:lnTo>
                    <a:pt x="18514" y="17843"/>
                  </a:lnTo>
                  <a:lnTo>
                    <a:pt x="13371" y="17843"/>
                  </a:lnTo>
                  <a:lnTo>
                    <a:pt x="13371" y="4696"/>
                  </a:lnTo>
                  <a:lnTo>
                    <a:pt x="18514" y="4696"/>
                  </a:lnTo>
                  <a:lnTo>
                    <a:pt x="18514" y="7513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18" name="Freeform 180"/>
            <p:cNvSpPr/>
            <p:nvPr/>
          </p:nvSpPr>
          <p:spPr>
            <a:xfrm>
              <a:off x="139089" y="4792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855" y="4500"/>
                  </a:moveTo>
                  <a:lnTo>
                    <a:pt x="9818" y="4500"/>
                  </a:lnTo>
                  <a:lnTo>
                    <a:pt x="9818" y="1800"/>
                  </a:lnTo>
                  <a:lnTo>
                    <a:pt x="7855" y="0"/>
                  </a:lnTo>
                  <a:lnTo>
                    <a:pt x="2945" y="0"/>
                  </a:lnTo>
                  <a:lnTo>
                    <a:pt x="0" y="1800"/>
                  </a:lnTo>
                  <a:lnTo>
                    <a:pt x="0" y="4500"/>
                  </a:lnTo>
                  <a:lnTo>
                    <a:pt x="2945" y="4500"/>
                  </a:lnTo>
                  <a:lnTo>
                    <a:pt x="2945" y="17100"/>
                  </a:lnTo>
                  <a:lnTo>
                    <a:pt x="4909" y="18900"/>
                  </a:lnTo>
                  <a:lnTo>
                    <a:pt x="7855" y="20700"/>
                  </a:lnTo>
                  <a:lnTo>
                    <a:pt x="10800" y="21600"/>
                  </a:lnTo>
                  <a:lnTo>
                    <a:pt x="13745" y="20700"/>
                  </a:lnTo>
                  <a:lnTo>
                    <a:pt x="17673" y="18900"/>
                  </a:lnTo>
                  <a:lnTo>
                    <a:pt x="18655" y="17100"/>
                  </a:lnTo>
                  <a:lnTo>
                    <a:pt x="18655" y="4500"/>
                  </a:lnTo>
                  <a:lnTo>
                    <a:pt x="21600" y="4500"/>
                  </a:lnTo>
                  <a:lnTo>
                    <a:pt x="21600" y="1800"/>
                  </a:lnTo>
                  <a:lnTo>
                    <a:pt x="18655" y="0"/>
                  </a:lnTo>
                  <a:lnTo>
                    <a:pt x="13745" y="0"/>
                  </a:lnTo>
                  <a:lnTo>
                    <a:pt x="12764" y="1800"/>
                  </a:lnTo>
                  <a:lnTo>
                    <a:pt x="12764" y="4500"/>
                  </a:lnTo>
                  <a:lnTo>
                    <a:pt x="13745" y="4500"/>
                  </a:lnTo>
                  <a:lnTo>
                    <a:pt x="13745" y="16200"/>
                  </a:lnTo>
                  <a:lnTo>
                    <a:pt x="10800" y="17100"/>
                  </a:lnTo>
                  <a:lnTo>
                    <a:pt x="7855" y="16200"/>
                  </a:lnTo>
                  <a:lnTo>
                    <a:pt x="7855" y="450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19" name="Freeform 181"/>
            <p:cNvSpPr/>
            <p:nvPr/>
          </p:nvSpPr>
          <p:spPr>
            <a:xfrm>
              <a:off x="146109" y="47892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776" y="4696"/>
                  </a:moveTo>
                  <a:lnTo>
                    <a:pt x="11232" y="16904"/>
                  </a:lnTo>
                  <a:lnTo>
                    <a:pt x="15552" y="4696"/>
                  </a:lnTo>
                  <a:lnTo>
                    <a:pt x="12960" y="4696"/>
                  </a:lnTo>
                  <a:lnTo>
                    <a:pt x="12960" y="1878"/>
                  </a:lnTo>
                  <a:lnTo>
                    <a:pt x="14688" y="0"/>
                  </a:lnTo>
                  <a:lnTo>
                    <a:pt x="18144" y="0"/>
                  </a:lnTo>
                  <a:lnTo>
                    <a:pt x="19872" y="1878"/>
                  </a:lnTo>
                  <a:lnTo>
                    <a:pt x="21600" y="2817"/>
                  </a:lnTo>
                  <a:lnTo>
                    <a:pt x="19872" y="4696"/>
                  </a:lnTo>
                  <a:lnTo>
                    <a:pt x="18144" y="4696"/>
                  </a:lnTo>
                  <a:lnTo>
                    <a:pt x="14688" y="19722"/>
                  </a:lnTo>
                  <a:lnTo>
                    <a:pt x="12960" y="21600"/>
                  </a:lnTo>
                  <a:lnTo>
                    <a:pt x="8640" y="21600"/>
                  </a:lnTo>
                  <a:lnTo>
                    <a:pt x="7776" y="19722"/>
                  </a:lnTo>
                  <a:lnTo>
                    <a:pt x="3456" y="4696"/>
                  </a:lnTo>
                  <a:lnTo>
                    <a:pt x="1728" y="4696"/>
                  </a:lnTo>
                  <a:lnTo>
                    <a:pt x="0" y="2817"/>
                  </a:lnTo>
                  <a:lnTo>
                    <a:pt x="1728" y="1878"/>
                  </a:lnTo>
                  <a:lnTo>
                    <a:pt x="3456" y="0"/>
                  </a:lnTo>
                  <a:lnTo>
                    <a:pt x="7776" y="0"/>
                  </a:lnTo>
                  <a:lnTo>
                    <a:pt x="8640" y="1878"/>
                  </a:lnTo>
                  <a:lnTo>
                    <a:pt x="10368" y="2817"/>
                  </a:lnTo>
                  <a:lnTo>
                    <a:pt x="8640" y="4696"/>
                  </a:lnTo>
                  <a:lnTo>
                    <a:pt x="7776" y="4696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20" name="Freeform 182"/>
            <p:cNvSpPr/>
            <p:nvPr/>
          </p:nvSpPr>
          <p:spPr>
            <a:xfrm>
              <a:off x="191289" y="47010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965" y="12706"/>
                  </a:moveTo>
                  <a:lnTo>
                    <a:pt x="12209" y="13341"/>
                  </a:lnTo>
                  <a:lnTo>
                    <a:pt x="4696" y="13341"/>
                  </a:lnTo>
                  <a:lnTo>
                    <a:pt x="3757" y="12706"/>
                  </a:lnTo>
                  <a:lnTo>
                    <a:pt x="0" y="9529"/>
                  </a:lnTo>
                  <a:lnTo>
                    <a:pt x="0" y="4447"/>
                  </a:lnTo>
                  <a:lnTo>
                    <a:pt x="3757" y="1906"/>
                  </a:lnTo>
                  <a:lnTo>
                    <a:pt x="6574" y="1271"/>
                  </a:lnTo>
                  <a:lnTo>
                    <a:pt x="11270" y="0"/>
                  </a:lnTo>
                  <a:lnTo>
                    <a:pt x="15965" y="1271"/>
                  </a:lnTo>
                  <a:lnTo>
                    <a:pt x="21600" y="5082"/>
                  </a:lnTo>
                  <a:lnTo>
                    <a:pt x="21600" y="9529"/>
                  </a:lnTo>
                  <a:lnTo>
                    <a:pt x="19722" y="14612"/>
                  </a:lnTo>
                  <a:lnTo>
                    <a:pt x="16904" y="18424"/>
                  </a:lnTo>
                  <a:lnTo>
                    <a:pt x="12209" y="20329"/>
                  </a:lnTo>
                  <a:lnTo>
                    <a:pt x="4696" y="21600"/>
                  </a:lnTo>
                  <a:lnTo>
                    <a:pt x="1878" y="21600"/>
                  </a:lnTo>
                  <a:lnTo>
                    <a:pt x="0" y="20329"/>
                  </a:lnTo>
                  <a:lnTo>
                    <a:pt x="1878" y="19694"/>
                  </a:lnTo>
                  <a:lnTo>
                    <a:pt x="3757" y="18424"/>
                  </a:lnTo>
                  <a:lnTo>
                    <a:pt x="6574" y="18424"/>
                  </a:lnTo>
                  <a:lnTo>
                    <a:pt x="9391" y="17788"/>
                  </a:lnTo>
                  <a:lnTo>
                    <a:pt x="12209" y="16518"/>
                  </a:lnTo>
                  <a:lnTo>
                    <a:pt x="15965" y="12706"/>
                  </a:lnTo>
                  <a:close/>
                  <a:moveTo>
                    <a:pt x="15965" y="6988"/>
                  </a:moveTo>
                  <a:lnTo>
                    <a:pt x="14087" y="4447"/>
                  </a:lnTo>
                  <a:lnTo>
                    <a:pt x="11270" y="3176"/>
                  </a:lnTo>
                  <a:lnTo>
                    <a:pt x="8452" y="4447"/>
                  </a:lnTo>
                  <a:lnTo>
                    <a:pt x="6574" y="6988"/>
                  </a:lnTo>
                  <a:lnTo>
                    <a:pt x="8452" y="9529"/>
                  </a:lnTo>
                  <a:lnTo>
                    <a:pt x="11270" y="10165"/>
                  </a:lnTo>
                  <a:lnTo>
                    <a:pt x="14087" y="9529"/>
                  </a:lnTo>
                  <a:lnTo>
                    <a:pt x="15965" y="6988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21" name="Freeform 183"/>
            <p:cNvSpPr/>
            <p:nvPr/>
          </p:nvSpPr>
          <p:spPr>
            <a:xfrm>
              <a:off x="181209" y="47892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400" y="4696"/>
                  </a:moveTo>
                  <a:lnTo>
                    <a:pt x="5400" y="15026"/>
                  </a:lnTo>
                  <a:lnTo>
                    <a:pt x="9000" y="7513"/>
                  </a:lnTo>
                  <a:lnTo>
                    <a:pt x="9000" y="6574"/>
                  </a:lnTo>
                  <a:lnTo>
                    <a:pt x="11700" y="6574"/>
                  </a:lnTo>
                  <a:lnTo>
                    <a:pt x="13500" y="7513"/>
                  </a:lnTo>
                  <a:lnTo>
                    <a:pt x="14400" y="15026"/>
                  </a:lnTo>
                  <a:lnTo>
                    <a:pt x="16200" y="4696"/>
                  </a:lnTo>
                  <a:lnTo>
                    <a:pt x="13500" y="4696"/>
                  </a:lnTo>
                  <a:lnTo>
                    <a:pt x="13500" y="1878"/>
                  </a:lnTo>
                  <a:lnTo>
                    <a:pt x="16200" y="0"/>
                  </a:lnTo>
                  <a:lnTo>
                    <a:pt x="18900" y="0"/>
                  </a:lnTo>
                  <a:lnTo>
                    <a:pt x="21600" y="1878"/>
                  </a:lnTo>
                  <a:lnTo>
                    <a:pt x="21600" y="4696"/>
                  </a:lnTo>
                  <a:lnTo>
                    <a:pt x="18900" y="4696"/>
                  </a:lnTo>
                  <a:lnTo>
                    <a:pt x="17100" y="19722"/>
                  </a:lnTo>
                  <a:lnTo>
                    <a:pt x="17100" y="21600"/>
                  </a:lnTo>
                  <a:lnTo>
                    <a:pt x="14400" y="21600"/>
                  </a:lnTo>
                  <a:lnTo>
                    <a:pt x="14400" y="19722"/>
                  </a:lnTo>
                  <a:lnTo>
                    <a:pt x="9900" y="9391"/>
                  </a:lnTo>
                  <a:lnTo>
                    <a:pt x="7200" y="19722"/>
                  </a:lnTo>
                  <a:lnTo>
                    <a:pt x="7200" y="21600"/>
                  </a:lnTo>
                  <a:lnTo>
                    <a:pt x="4500" y="21600"/>
                  </a:lnTo>
                  <a:lnTo>
                    <a:pt x="4500" y="19722"/>
                  </a:lnTo>
                  <a:lnTo>
                    <a:pt x="1800" y="4696"/>
                  </a:lnTo>
                  <a:lnTo>
                    <a:pt x="0" y="4696"/>
                  </a:lnTo>
                  <a:lnTo>
                    <a:pt x="0" y="1878"/>
                  </a:lnTo>
                  <a:lnTo>
                    <a:pt x="1800" y="0"/>
                  </a:lnTo>
                  <a:lnTo>
                    <a:pt x="5400" y="0"/>
                  </a:lnTo>
                  <a:lnTo>
                    <a:pt x="7200" y="1878"/>
                  </a:lnTo>
                  <a:lnTo>
                    <a:pt x="9000" y="2817"/>
                  </a:lnTo>
                  <a:lnTo>
                    <a:pt x="7200" y="4696"/>
                  </a:lnTo>
                  <a:lnTo>
                    <a:pt x="5400" y="4696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22" name="Freeform 184"/>
            <p:cNvSpPr/>
            <p:nvPr/>
          </p:nvSpPr>
          <p:spPr>
            <a:xfrm>
              <a:off x="187869" y="47892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229" y="4696"/>
                  </a:moveTo>
                  <a:lnTo>
                    <a:pt x="11314" y="7513"/>
                  </a:lnTo>
                  <a:lnTo>
                    <a:pt x="13371" y="4696"/>
                  </a:lnTo>
                  <a:lnTo>
                    <a:pt x="11314" y="2817"/>
                  </a:lnTo>
                  <a:lnTo>
                    <a:pt x="13371" y="1878"/>
                  </a:lnTo>
                  <a:lnTo>
                    <a:pt x="15429" y="0"/>
                  </a:lnTo>
                  <a:lnTo>
                    <a:pt x="18514" y="0"/>
                  </a:lnTo>
                  <a:lnTo>
                    <a:pt x="21600" y="1878"/>
                  </a:lnTo>
                  <a:lnTo>
                    <a:pt x="21600" y="4696"/>
                  </a:lnTo>
                  <a:lnTo>
                    <a:pt x="18514" y="4696"/>
                  </a:lnTo>
                  <a:lnTo>
                    <a:pt x="13371" y="10330"/>
                  </a:lnTo>
                  <a:lnTo>
                    <a:pt x="20571" y="17843"/>
                  </a:lnTo>
                  <a:lnTo>
                    <a:pt x="21600" y="17843"/>
                  </a:lnTo>
                  <a:lnTo>
                    <a:pt x="21600" y="21600"/>
                  </a:lnTo>
                  <a:lnTo>
                    <a:pt x="13371" y="21600"/>
                  </a:lnTo>
                  <a:lnTo>
                    <a:pt x="11314" y="19722"/>
                  </a:lnTo>
                  <a:lnTo>
                    <a:pt x="13371" y="17843"/>
                  </a:lnTo>
                  <a:lnTo>
                    <a:pt x="11314" y="14087"/>
                  </a:lnTo>
                  <a:lnTo>
                    <a:pt x="8229" y="17843"/>
                  </a:lnTo>
                  <a:lnTo>
                    <a:pt x="10286" y="17843"/>
                  </a:lnTo>
                  <a:lnTo>
                    <a:pt x="10286" y="21600"/>
                  </a:lnTo>
                  <a:lnTo>
                    <a:pt x="2057" y="21600"/>
                  </a:lnTo>
                  <a:lnTo>
                    <a:pt x="0" y="19722"/>
                  </a:lnTo>
                  <a:lnTo>
                    <a:pt x="2057" y="17843"/>
                  </a:lnTo>
                  <a:lnTo>
                    <a:pt x="3086" y="17843"/>
                  </a:lnTo>
                  <a:lnTo>
                    <a:pt x="8229" y="10330"/>
                  </a:lnTo>
                  <a:lnTo>
                    <a:pt x="3086" y="4696"/>
                  </a:lnTo>
                  <a:lnTo>
                    <a:pt x="2057" y="4696"/>
                  </a:lnTo>
                  <a:lnTo>
                    <a:pt x="2057" y="1878"/>
                  </a:lnTo>
                  <a:lnTo>
                    <a:pt x="3086" y="0"/>
                  </a:lnTo>
                  <a:lnTo>
                    <a:pt x="8229" y="0"/>
                  </a:lnTo>
                  <a:lnTo>
                    <a:pt x="11314" y="2817"/>
                  </a:lnTo>
                  <a:lnTo>
                    <a:pt x="10286" y="4696"/>
                  </a:lnTo>
                  <a:lnTo>
                    <a:pt x="8229" y="4696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23" name="Freeform 185"/>
            <p:cNvSpPr/>
            <p:nvPr/>
          </p:nvSpPr>
          <p:spPr>
            <a:xfrm>
              <a:off x="194709" y="47892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560" y="4696"/>
                  </a:moveTo>
                  <a:lnTo>
                    <a:pt x="10800" y="10330"/>
                  </a:lnTo>
                  <a:lnTo>
                    <a:pt x="14040" y="4696"/>
                  </a:lnTo>
                  <a:lnTo>
                    <a:pt x="12960" y="4696"/>
                  </a:lnTo>
                  <a:lnTo>
                    <a:pt x="12960" y="1878"/>
                  </a:lnTo>
                  <a:lnTo>
                    <a:pt x="14040" y="0"/>
                  </a:lnTo>
                  <a:lnTo>
                    <a:pt x="19440" y="0"/>
                  </a:lnTo>
                  <a:lnTo>
                    <a:pt x="21600" y="1878"/>
                  </a:lnTo>
                  <a:lnTo>
                    <a:pt x="21600" y="4696"/>
                  </a:lnTo>
                  <a:lnTo>
                    <a:pt x="19440" y="4696"/>
                  </a:lnTo>
                  <a:lnTo>
                    <a:pt x="14040" y="14087"/>
                  </a:lnTo>
                  <a:lnTo>
                    <a:pt x="14040" y="17843"/>
                  </a:lnTo>
                  <a:lnTo>
                    <a:pt x="17280" y="17843"/>
                  </a:lnTo>
                  <a:lnTo>
                    <a:pt x="19440" y="19722"/>
                  </a:lnTo>
                  <a:lnTo>
                    <a:pt x="17280" y="21600"/>
                  </a:lnTo>
                  <a:lnTo>
                    <a:pt x="4320" y="21600"/>
                  </a:lnTo>
                  <a:lnTo>
                    <a:pt x="4320" y="17843"/>
                  </a:lnTo>
                  <a:lnTo>
                    <a:pt x="8640" y="17843"/>
                  </a:lnTo>
                  <a:lnTo>
                    <a:pt x="8640" y="14087"/>
                  </a:lnTo>
                  <a:lnTo>
                    <a:pt x="2160" y="4696"/>
                  </a:lnTo>
                  <a:lnTo>
                    <a:pt x="0" y="4696"/>
                  </a:lnTo>
                  <a:lnTo>
                    <a:pt x="0" y="1878"/>
                  </a:lnTo>
                  <a:lnTo>
                    <a:pt x="2160" y="0"/>
                  </a:lnTo>
                  <a:lnTo>
                    <a:pt x="7560" y="0"/>
                  </a:lnTo>
                  <a:lnTo>
                    <a:pt x="8640" y="1878"/>
                  </a:lnTo>
                  <a:lnTo>
                    <a:pt x="10800" y="2817"/>
                  </a:lnTo>
                  <a:lnTo>
                    <a:pt x="8640" y="4696"/>
                  </a:lnTo>
                  <a:lnTo>
                    <a:pt x="7560" y="4696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24" name="Freeform 186"/>
            <p:cNvSpPr/>
            <p:nvPr/>
          </p:nvSpPr>
          <p:spPr>
            <a:xfrm>
              <a:off x="201369" y="47892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624" y="17843"/>
                  </a:moveTo>
                  <a:lnTo>
                    <a:pt x="15247" y="17843"/>
                  </a:lnTo>
                  <a:lnTo>
                    <a:pt x="15247" y="14087"/>
                  </a:lnTo>
                  <a:lnTo>
                    <a:pt x="17788" y="12209"/>
                  </a:lnTo>
                  <a:lnTo>
                    <a:pt x="21600" y="15026"/>
                  </a:lnTo>
                  <a:lnTo>
                    <a:pt x="20329" y="19722"/>
                  </a:lnTo>
                  <a:lnTo>
                    <a:pt x="20329" y="21600"/>
                  </a:lnTo>
                  <a:lnTo>
                    <a:pt x="0" y="21600"/>
                  </a:lnTo>
                  <a:lnTo>
                    <a:pt x="0" y="17843"/>
                  </a:lnTo>
                  <a:lnTo>
                    <a:pt x="13976" y="4696"/>
                  </a:lnTo>
                  <a:lnTo>
                    <a:pt x="5082" y="4696"/>
                  </a:lnTo>
                  <a:lnTo>
                    <a:pt x="5082" y="9391"/>
                  </a:lnTo>
                  <a:lnTo>
                    <a:pt x="1271" y="9391"/>
                  </a:lnTo>
                  <a:lnTo>
                    <a:pt x="0" y="7513"/>
                  </a:lnTo>
                  <a:lnTo>
                    <a:pt x="0" y="2817"/>
                  </a:lnTo>
                  <a:lnTo>
                    <a:pt x="3812" y="0"/>
                  </a:lnTo>
                  <a:lnTo>
                    <a:pt x="17788" y="0"/>
                  </a:lnTo>
                  <a:lnTo>
                    <a:pt x="21600" y="2817"/>
                  </a:lnTo>
                  <a:lnTo>
                    <a:pt x="20329" y="4696"/>
                  </a:lnTo>
                  <a:lnTo>
                    <a:pt x="7624" y="17843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25" name="Freeform 187"/>
            <p:cNvSpPr/>
            <p:nvPr/>
          </p:nvSpPr>
          <p:spPr>
            <a:xfrm>
              <a:off x="136929" y="5251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14954" y="0"/>
                  </a:lnTo>
                  <a:lnTo>
                    <a:pt x="17446" y="3375"/>
                  </a:lnTo>
                  <a:lnTo>
                    <a:pt x="19938" y="6075"/>
                  </a:lnTo>
                  <a:lnTo>
                    <a:pt x="21600" y="10800"/>
                  </a:lnTo>
                  <a:lnTo>
                    <a:pt x="19938" y="14850"/>
                  </a:lnTo>
                  <a:lnTo>
                    <a:pt x="17446" y="19575"/>
                  </a:lnTo>
                  <a:lnTo>
                    <a:pt x="14954" y="21600"/>
                  </a:lnTo>
                  <a:lnTo>
                    <a:pt x="4985" y="21600"/>
                  </a:lnTo>
                  <a:lnTo>
                    <a:pt x="2492" y="19575"/>
                  </a:lnTo>
                  <a:lnTo>
                    <a:pt x="0" y="14850"/>
                  </a:lnTo>
                  <a:lnTo>
                    <a:pt x="0" y="6075"/>
                  </a:lnTo>
                  <a:lnTo>
                    <a:pt x="2492" y="3375"/>
                  </a:lnTo>
                  <a:lnTo>
                    <a:pt x="4985" y="0"/>
                  </a:lnTo>
                  <a:lnTo>
                    <a:pt x="10800" y="0"/>
                  </a:lnTo>
                  <a:close/>
                  <a:moveTo>
                    <a:pt x="10800" y="3375"/>
                  </a:moveTo>
                  <a:lnTo>
                    <a:pt x="8308" y="4050"/>
                  </a:lnTo>
                  <a:lnTo>
                    <a:pt x="6646" y="5400"/>
                  </a:lnTo>
                  <a:lnTo>
                    <a:pt x="4985" y="7425"/>
                  </a:lnTo>
                  <a:lnTo>
                    <a:pt x="4985" y="14175"/>
                  </a:lnTo>
                  <a:lnTo>
                    <a:pt x="6646" y="16200"/>
                  </a:lnTo>
                  <a:lnTo>
                    <a:pt x="8308" y="17550"/>
                  </a:lnTo>
                  <a:lnTo>
                    <a:pt x="10800" y="18225"/>
                  </a:lnTo>
                  <a:lnTo>
                    <a:pt x="13292" y="16200"/>
                  </a:lnTo>
                  <a:lnTo>
                    <a:pt x="14954" y="14175"/>
                  </a:lnTo>
                  <a:lnTo>
                    <a:pt x="14954" y="7425"/>
                  </a:lnTo>
                  <a:lnTo>
                    <a:pt x="13292" y="5400"/>
                  </a:lnTo>
                  <a:lnTo>
                    <a:pt x="10800" y="3375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26" name="Freeform 188"/>
            <p:cNvSpPr/>
            <p:nvPr/>
          </p:nvSpPr>
          <p:spPr>
            <a:xfrm>
              <a:off x="145929" y="52536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400" y="9683"/>
                  </a:moveTo>
                  <a:lnTo>
                    <a:pt x="21600" y="9683"/>
                  </a:lnTo>
                  <a:lnTo>
                    <a:pt x="21600" y="11917"/>
                  </a:lnTo>
                  <a:lnTo>
                    <a:pt x="20800" y="13407"/>
                  </a:lnTo>
                  <a:lnTo>
                    <a:pt x="14400" y="13407"/>
                  </a:lnTo>
                  <a:lnTo>
                    <a:pt x="14400" y="19366"/>
                  </a:lnTo>
                  <a:lnTo>
                    <a:pt x="12800" y="20855"/>
                  </a:lnTo>
                  <a:lnTo>
                    <a:pt x="11200" y="21600"/>
                  </a:lnTo>
                  <a:lnTo>
                    <a:pt x="8800" y="19366"/>
                  </a:lnTo>
                  <a:lnTo>
                    <a:pt x="8800" y="13407"/>
                  </a:lnTo>
                  <a:lnTo>
                    <a:pt x="2400" y="13407"/>
                  </a:lnTo>
                  <a:lnTo>
                    <a:pt x="0" y="11172"/>
                  </a:lnTo>
                  <a:lnTo>
                    <a:pt x="800" y="9683"/>
                  </a:lnTo>
                  <a:lnTo>
                    <a:pt x="8800" y="9683"/>
                  </a:lnTo>
                  <a:lnTo>
                    <a:pt x="8800" y="2979"/>
                  </a:lnTo>
                  <a:lnTo>
                    <a:pt x="10400" y="1490"/>
                  </a:lnTo>
                  <a:lnTo>
                    <a:pt x="11200" y="0"/>
                  </a:lnTo>
                  <a:lnTo>
                    <a:pt x="14400" y="2979"/>
                  </a:lnTo>
                  <a:lnTo>
                    <a:pt x="14400" y="9683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27" name="Freeform 189"/>
            <p:cNvSpPr/>
            <p:nvPr/>
          </p:nvSpPr>
          <p:spPr>
            <a:xfrm>
              <a:off x="94449" y="5215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600" y="9164"/>
                  </a:moveTo>
                  <a:lnTo>
                    <a:pt x="19800" y="5891"/>
                  </a:lnTo>
                  <a:lnTo>
                    <a:pt x="20400" y="5891"/>
                  </a:lnTo>
                  <a:lnTo>
                    <a:pt x="20400" y="7200"/>
                  </a:lnTo>
                  <a:lnTo>
                    <a:pt x="21600" y="9164"/>
                  </a:lnTo>
                  <a:lnTo>
                    <a:pt x="21600" y="10473"/>
                  </a:lnTo>
                  <a:lnTo>
                    <a:pt x="20400" y="11127"/>
                  </a:lnTo>
                  <a:lnTo>
                    <a:pt x="13800" y="12436"/>
                  </a:lnTo>
                  <a:lnTo>
                    <a:pt x="18600" y="18982"/>
                  </a:lnTo>
                  <a:lnTo>
                    <a:pt x="19800" y="19636"/>
                  </a:lnTo>
                  <a:lnTo>
                    <a:pt x="18600" y="19636"/>
                  </a:lnTo>
                  <a:lnTo>
                    <a:pt x="18600" y="20945"/>
                  </a:lnTo>
                  <a:lnTo>
                    <a:pt x="16800" y="21600"/>
                  </a:lnTo>
                  <a:lnTo>
                    <a:pt x="14400" y="21600"/>
                  </a:lnTo>
                  <a:lnTo>
                    <a:pt x="10800" y="14400"/>
                  </a:lnTo>
                  <a:lnTo>
                    <a:pt x="7200" y="21600"/>
                  </a:lnTo>
                  <a:lnTo>
                    <a:pt x="6000" y="21600"/>
                  </a:lnTo>
                  <a:lnTo>
                    <a:pt x="4200" y="19636"/>
                  </a:lnTo>
                  <a:lnTo>
                    <a:pt x="3000" y="19636"/>
                  </a:lnTo>
                  <a:lnTo>
                    <a:pt x="3000" y="18982"/>
                  </a:lnTo>
                  <a:lnTo>
                    <a:pt x="7800" y="12436"/>
                  </a:lnTo>
                  <a:lnTo>
                    <a:pt x="1200" y="11127"/>
                  </a:lnTo>
                  <a:lnTo>
                    <a:pt x="0" y="10473"/>
                  </a:lnTo>
                  <a:lnTo>
                    <a:pt x="0" y="9164"/>
                  </a:lnTo>
                  <a:lnTo>
                    <a:pt x="1200" y="7200"/>
                  </a:lnTo>
                  <a:lnTo>
                    <a:pt x="2400" y="5891"/>
                  </a:lnTo>
                  <a:lnTo>
                    <a:pt x="3000" y="5891"/>
                  </a:lnTo>
                  <a:lnTo>
                    <a:pt x="9000" y="9164"/>
                  </a:lnTo>
                  <a:lnTo>
                    <a:pt x="9000" y="0"/>
                  </a:lnTo>
                  <a:lnTo>
                    <a:pt x="12600" y="0"/>
                  </a:lnTo>
                  <a:lnTo>
                    <a:pt x="13800" y="655"/>
                  </a:lnTo>
                  <a:lnTo>
                    <a:pt x="12600" y="9164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28" name="Freeform 190"/>
            <p:cNvSpPr/>
            <p:nvPr/>
          </p:nvSpPr>
          <p:spPr>
            <a:xfrm>
              <a:off x="191109" y="5224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400" y="1440"/>
                  </a:moveTo>
                  <a:lnTo>
                    <a:pt x="6382" y="0"/>
                  </a:lnTo>
                  <a:lnTo>
                    <a:pt x="9818" y="0"/>
                  </a:lnTo>
                  <a:lnTo>
                    <a:pt x="9818" y="7200"/>
                  </a:lnTo>
                  <a:lnTo>
                    <a:pt x="12764" y="7200"/>
                  </a:lnTo>
                  <a:lnTo>
                    <a:pt x="12764" y="1440"/>
                  </a:lnTo>
                  <a:lnTo>
                    <a:pt x="13745" y="0"/>
                  </a:lnTo>
                  <a:lnTo>
                    <a:pt x="16691" y="0"/>
                  </a:lnTo>
                  <a:lnTo>
                    <a:pt x="17673" y="1440"/>
                  </a:lnTo>
                  <a:lnTo>
                    <a:pt x="16691" y="7200"/>
                  </a:lnTo>
                  <a:lnTo>
                    <a:pt x="19636" y="7200"/>
                  </a:lnTo>
                  <a:lnTo>
                    <a:pt x="20618" y="7680"/>
                  </a:lnTo>
                  <a:lnTo>
                    <a:pt x="21600" y="8640"/>
                  </a:lnTo>
                  <a:lnTo>
                    <a:pt x="20618" y="9120"/>
                  </a:lnTo>
                  <a:lnTo>
                    <a:pt x="16691" y="9120"/>
                  </a:lnTo>
                  <a:lnTo>
                    <a:pt x="16691" y="12480"/>
                  </a:lnTo>
                  <a:lnTo>
                    <a:pt x="19636" y="12480"/>
                  </a:lnTo>
                  <a:lnTo>
                    <a:pt x="20618" y="12960"/>
                  </a:lnTo>
                  <a:lnTo>
                    <a:pt x="21600" y="13920"/>
                  </a:lnTo>
                  <a:lnTo>
                    <a:pt x="20618" y="14880"/>
                  </a:lnTo>
                  <a:lnTo>
                    <a:pt x="15709" y="14880"/>
                  </a:lnTo>
                  <a:lnTo>
                    <a:pt x="15709" y="21120"/>
                  </a:lnTo>
                  <a:lnTo>
                    <a:pt x="15218" y="21600"/>
                  </a:lnTo>
                  <a:lnTo>
                    <a:pt x="11782" y="21600"/>
                  </a:lnTo>
                  <a:lnTo>
                    <a:pt x="11291" y="21120"/>
                  </a:lnTo>
                  <a:lnTo>
                    <a:pt x="11291" y="20160"/>
                  </a:lnTo>
                  <a:lnTo>
                    <a:pt x="11782" y="14880"/>
                  </a:lnTo>
                  <a:lnTo>
                    <a:pt x="8836" y="14880"/>
                  </a:lnTo>
                  <a:lnTo>
                    <a:pt x="7855" y="21120"/>
                  </a:lnTo>
                  <a:lnTo>
                    <a:pt x="7364" y="21600"/>
                  </a:lnTo>
                  <a:lnTo>
                    <a:pt x="3927" y="21600"/>
                  </a:lnTo>
                  <a:lnTo>
                    <a:pt x="3927" y="14880"/>
                  </a:lnTo>
                  <a:lnTo>
                    <a:pt x="0" y="14880"/>
                  </a:lnTo>
                  <a:lnTo>
                    <a:pt x="0" y="12960"/>
                  </a:lnTo>
                  <a:lnTo>
                    <a:pt x="1473" y="12480"/>
                  </a:lnTo>
                  <a:lnTo>
                    <a:pt x="3927" y="12480"/>
                  </a:lnTo>
                  <a:lnTo>
                    <a:pt x="4909" y="9120"/>
                  </a:lnTo>
                  <a:lnTo>
                    <a:pt x="0" y="9120"/>
                  </a:lnTo>
                  <a:lnTo>
                    <a:pt x="0" y="7680"/>
                  </a:lnTo>
                  <a:lnTo>
                    <a:pt x="1473" y="7200"/>
                  </a:lnTo>
                  <a:lnTo>
                    <a:pt x="4909" y="7200"/>
                  </a:lnTo>
                  <a:lnTo>
                    <a:pt x="5400" y="1440"/>
                  </a:lnTo>
                  <a:close/>
                  <a:moveTo>
                    <a:pt x="8836" y="12480"/>
                  </a:moveTo>
                  <a:lnTo>
                    <a:pt x="11782" y="12480"/>
                  </a:lnTo>
                  <a:lnTo>
                    <a:pt x="11782" y="9120"/>
                  </a:lnTo>
                  <a:lnTo>
                    <a:pt x="8836" y="9120"/>
                  </a:lnTo>
                  <a:lnTo>
                    <a:pt x="8836" y="12480"/>
                  </a:ln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pic>
        <p:nvPicPr>
          <p:cNvPr id="2530" name="Picture 191" descr="Picture 19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62720" y="2146680"/>
            <a:ext cx="809281" cy="742681"/>
          </a:xfrm>
          <a:prstGeom prst="rect">
            <a:avLst/>
          </a:prstGeom>
          <a:ln w="12700">
            <a:miter lim="400000"/>
          </a:ln>
        </p:spPr>
      </p:pic>
      <p:sp>
        <p:nvSpPr>
          <p:cNvPr id="2531" name="Rectangle 195"/>
          <p:cNvSpPr txBox="1"/>
          <p:nvPr/>
        </p:nvSpPr>
        <p:spPr>
          <a:xfrm>
            <a:off x="742299" y="2938679"/>
            <a:ext cx="722922" cy="3119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spc="-1" sz="1600"/>
            </a:lvl1pPr>
          </a:lstStyle>
          <a:p>
            <a:pPr/>
            <a:r>
              <a:t>Clients</a:t>
            </a:r>
          </a:p>
        </p:txBody>
      </p:sp>
      <p:pic>
        <p:nvPicPr>
          <p:cNvPr id="2532" name="Picture 196" descr="Picture 19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17999" y="1283039"/>
            <a:ext cx="1230121" cy="904681"/>
          </a:xfrm>
          <a:prstGeom prst="rect">
            <a:avLst/>
          </a:prstGeom>
          <a:ln w="12700">
            <a:miter lim="400000"/>
          </a:ln>
        </p:spPr>
      </p:pic>
      <p:sp>
        <p:nvSpPr>
          <p:cNvPr id="2533" name="Rectangle 200"/>
          <p:cNvSpPr txBox="1"/>
          <p:nvPr/>
        </p:nvSpPr>
        <p:spPr>
          <a:xfrm>
            <a:off x="2038286" y="3154679"/>
            <a:ext cx="980708" cy="287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spc="-1" sz="1400"/>
            </a:lvl1pPr>
          </a:lstStyle>
          <a:p>
            <a:pPr/>
            <a:r>
              <a:t>IP-Network</a:t>
            </a:r>
          </a:p>
        </p:txBody>
      </p:sp>
      <p:sp>
        <p:nvSpPr>
          <p:cNvPr id="2534" name="PlaceHolder 1"/>
          <p:cNvSpPr txBox="1"/>
          <p:nvPr>
            <p:ph type="sldNum" sz="quarter" idx="4294967295"/>
          </p:nvPr>
        </p:nvSpPr>
        <p:spPr>
          <a:xfrm>
            <a:off x="5077719" y="6388199"/>
            <a:ext cx="27340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535" name="Picture 1" descr="Picture 1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2536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Layer 3 Systemarchitektur</a:t>
            </a:r>
          </a:p>
        </p:txBody>
      </p:sp>
      <p:sp>
        <p:nvSpPr>
          <p:cNvPr id="2537" name="Rectangle 5"/>
          <p:cNvSpPr txBox="1"/>
          <p:nvPr/>
        </p:nvSpPr>
        <p:spPr>
          <a:xfrm>
            <a:off x="762120" y="4463999"/>
            <a:ext cx="8452800" cy="1960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760" tIns="50760" rIns="50760" bIns="50760">
            <a:spAutoFit/>
          </a:bodyPr>
          <a:lstStyle/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Vorgelagerte Paket-Prozessoren terminieren Layer 3</a:t>
            </a:r>
          </a:p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Anwendungen: Load Balancing, SSL Entlastung, Verschlüsselung, Verarbeitung von TK-Sessions, Schutz (Fire Wall, Deep Packet Inspection, Anti-Virus), Routers, …</a:t>
            </a:r>
          </a:p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Optionen: Redundanz zur Erhöhung der Verfügbarkeit im Fehlerfall</a:t>
            </a:r>
          </a:p>
        </p:txBody>
      </p:sp>
      <p:sp>
        <p:nvSpPr>
          <p:cNvPr id="2538" name="Rectangle 5"/>
          <p:cNvSpPr/>
          <p:nvPr/>
        </p:nvSpPr>
        <p:spPr>
          <a:xfrm>
            <a:off x="3274559" y="1223639"/>
            <a:ext cx="4293721" cy="3025442"/>
          </a:xfrm>
          <a:prstGeom prst="rect">
            <a:avLst/>
          </a:prstGeom>
          <a:solidFill>
            <a:srgbClr val="FFFFCC"/>
          </a:solidFill>
          <a:ln>
            <a:solidFill>
              <a:srgbClr val="009999"/>
            </a:solidFill>
            <a:miter/>
          </a:ln>
        </p:spPr>
        <p:txBody>
          <a:bodyPr lIns="0" tIns="0" rIns="0" bIns="0"/>
          <a:lstStyle/>
          <a:p>
            <a:pPr/>
          </a:p>
        </p:txBody>
      </p:sp>
      <p:grpSp>
        <p:nvGrpSpPr>
          <p:cNvPr id="2543" name="AutoShape 6"/>
          <p:cNvGrpSpPr/>
          <p:nvPr/>
        </p:nvGrpSpPr>
        <p:grpSpPr>
          <a:xfrm>
            <a:off x="4831920" y="2017440"/>
            <a:ext cx="630001" cy="429841"/>
            <a:chOff x="0" y="0"/>
            <a:chExt cx="630000" cy="429840"/>
          </a:xfrm>
        </p:grpSpPr>
        <p:sp>
          <p:nvSpPr>
            <p:cNvPr id="2539" name="Form"/>
            <p:cNvSpPr/>
            <p:nvPr/>
          </p:nvSpPr>
          <p:spPr>
            <a:xfrm>
              <a:off x="-1" y="0"/>
              <a:ext cx="630002" cy="4298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3684" y="0"/>
                  </a:lnTo>
                  <a:lnTo>
                    <a:pt x="21600" y="0"/>
                  </a:lnTo>
                  <a:lnTo>
                    <a:pt x="21600" y="16200"/>
                  </a:lnTo>
                  <a:lnTo>
                    <a:pt x="1791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6699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40" name="Form"/>
            <p:cNvSpPr/>
            <p:nvPr/>
          </p:nvSpPr>
          <p:spPr>
            <a:xfrm>
              <a:off x="522540" y="0"/>
              <a:ext cx="107461" cy="4298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21600" y="0"/>
                  </a:lnTo>
                  <a:lnTo>
                    <a:pt x="21600" y="162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41" name="Form"/>
            <p:cNvSpPr/>
            <p:nvPr/>
          </p:nvSpPr>
          <p:spPr>
            <a:xfrm>
              <a:off x="-1" y="-1"/>
              <a:ext cx="630002" cy="1074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3684" y="0"/>
                  </a:lnTo>
                  <a:lnTo>
                    <a:pt x="21600" y="0"/>
                  </a:lnTo>
                  <a:lnTo>
                    <a:pt x="17916" y="21600"/>
                  </a:lnTo>
                  <a:close/>
                </a:path>
              </a:pathLst>
            </a:custGeom>
            <a:solidFill>
              <a:schemeClr val="accent3">
                <a:lumOff val="44000"/>
                <a:alpha val="2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42" name="Form"/>
            <p:cNvSpPr/>
            <p:nvPr/>
          </p:nvSpPr>
          <p:spPr>
            <a:xfrm>
              <a:off x="-1" y="0"/>
              <a:ext cx="630002" cy="4298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3684" y="0"/>
                  </a:lnTo>
                  <a:lnTo>
                    <a:pt x="21600" y="0"/>
                  </a:lnTo>
                  <a:lnTo>
                    <a:pt x="21600" y="16200"/>
                  </a:lnTo>
                  <a:lnTo>
                    <a:pt x="17916" y="21600"/>
                  </a:lnTo>
                  <a:lnTo>
                    <a:pt x="0" y="21600"/>
                  </a:lnTo>
                  <a:close/>
                  <a:moveTo>
                    <a:pt x="0" y="5400"/>
                  </a:moveTo>
                  <a:lnTo>
                    <a:pt x="17916" y="5400"/>
                  </a:lnTo>
                  <a:lnTo>
                    <a:pt x="21600" y="0"/>
                  </a:lnTo>
                  <a:moveTo>
                    <a:pt x="17916" y="5400"/>
                  </a:moveTo>
                  <a:lnTo>
                    <a:pt x="17916" y="21600"/>
                  </a:lnTo>
                </a:path>
              </a:pathLst>
            </a:custGeom>
            <a:noFill/>
            <a:ln w="9525" cap="flat">
              <a:solidFill>
                <a:srgbClr val="006BB2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548" name="AutoShape 7"/>
          <p:cNvGrpSpPr/>
          <p:nvPr/>
        </p:nvGrpSpPr>
        <p:grpSpPr>
          <a:xfrm>
            <a:off x="6596999" y="1476000"/>
            <a:ext cx="630001" cy="541081"/>
            <a:chOff x="0" y="0"/>
            <a:chExt cx="630000" cy="541080"/>
          </a:xfrm>
        </p:grpSpPr>
        <p:sp>
          <p:nvSpPr>
            <p:cNvPr id="2544" name="Form"/>
            <p:cNvSpPr/>
            <p:nvPr/>
          </p:nvSpPr>
          <p:spPr>
            <a:xfrm>
              <a:off x="-1" y="-1"/>
              <a:ext cx="630002" cy="541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4638" y="0"/>
                  </a:lnTo>
                  <a:lnTo>
                    <a:pt x="21600" y="0"/>
                  </a:lnTo>
                  <a:lnTo>
                    <a:pt x="21600" y="16200"/>
                  </a:lnTo>
                  <a:lnTo>
                    <a:pt x="16962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999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45" name="Form"/>
            <p:cNvSpPr/>
            <p:nvPr/>
          </p:nvSpPr>
          <p:spPr>
            <a:xfrm>
              <a:off x="494730" y="-1"/>
              <a:ext cx="135271" cy="541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21600" y="0"/>
                  </a:lnTo>
                  <a:lnTo>
                    <a:pt x="21600" y="162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46" name="Form"/>
            <p:cNvSpPr/>
            <p:nvPr/>
          </p:nvSpPr>
          <p:spPr>
            <a:xfrm>
              <a:off x="-1" y="-1"/>
              <a:ext cx="630002" cy="1352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638" y="0"/>
                  </a:lnTo>
                  <a:lnTo>
                    <a:pt x="21600" y="0"/>
                  </a:lnTo>
                  <a:lnTo>
                    <a:pt x="16962" y="21600"/>
                  </a:lnTo>
                  <a:close/>
                </a:path>
              </a:pathLst>
            </a:custGeom>
            <a:solidFill>
              <a:schemeClr val="accent3">
                <a:lumOff val="44000"/>
                <a:alpha val="2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47" name="Form"/>
            <p:cNvSpPr/>
            <p:nvPr/>
          </p:nvSpPr>
          <p:spPr>
            <a:xfrm>
              <a:off x="-1" y="-1"/>
              <a:ext cx="630002" cy="541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4638" y="0"/>
                  </a:lnTo>
                  <a:lnTo>
                    <a:pt x="21600" y="0"/>
                  </a:lnTo>
                  <a:lnTo>
                    <a:pt x="21600" y="16200"/>
                  </a:lnTo>
                  <a:lnTo>
                    <a:pt x="16962" y="21600"/>
                  </a:lnTo>
                  <a:lnTo>
                    <a:pt x="0" y="21600"/>
                  </a:lnTo>
                  <a:close/>
                  <a:moveTo>
                    <a:pt x="0" y="5400"/>
                  </a:moveTo>
                  <a:lnTo>
                    <a:pt x="16962" y="5400"/>
                  </a:lnTo>
                  <a:lnTo>
                    <a:pt x="21600" y="0"/>
                  </a:lnTo>
                  <a:moveTo>
                    <a:pt x="16962" y="5400"/>
                  </a:moveTo>
                  <a:lnTo>
                    <a:pt x="16962" y="21600"/>
                  </a:lnTo>
                </a:path>
              </a:pathLst>
            </a:custGeom>
            <a:noFill/>
            <a:ln w="9525" cap="flat">
              <a:solidFill>
                <a:srgbClr val="006BB2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553" name="AutoShape 8"/>
          <p:cNvGrpSpPr/>
          <p:nvPr/>
        </p:nvGrpSpPr>
        <p:grpSpPr>
          <a:xfrm>
            <a:off x="6596999" y="2016000"/>
            <a:ext cx="630001" cy="496441"/>
            <a:chOff x="0" y="0"/>
            <a:chExt cx="630000" cy="496440"/>
          </a:xfrm>
        </p:grpSpPr>
        <p:sp>
          <p:nvSpPr>
            <p:cNvPr id="2549" name="Form"/>
            <p:cNvSpPr/>
            <p:nvPr/>
          </p:nvSpPr>
          <p:spPr>
            <a:xfrm>
              <a:off x="-1" y="0"/>
              <a:ext cx="630002" cy="496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4255" y="0"/>
                  </a:lnTo>
                  <a:lnTo>
                    <a:pt x="21600" y="0"/>
                  </a:lnTo>
                  <a:lnTo>
                    <a:pt x="21600" y="16200"/>
                  </a:lnTo>
                  <a:lnTo>
                    <a:pt x="17345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999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50" name="Form"/>
            <p:cNvSpPr/>
            <p:nvPr/>
          </p:nvSpPr>
          <p:spPr>
            <a:xfrm>
              <a:off x="505890" y="0"/>
              <a:ext cx="124111" cy="496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21600" y="0"/>
                  </a:lnTo>
                  <a:lnTo>
                    <a:pt x="21600" y="162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51" name="Form"/>
            <p:cNvSpPr/>
            <p:nvPr/>
          </p:nvSpPr>
          <p:spPr>
            <a:xfrm>
              <a:off x="-1" y="-1"/>
              <a:ext cx="630002" cy="124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255" y="0"/>
                  </a:lnTo>
                  <a:lnTo>
                    <a:pt x="21600" y="0"/>
                  </a:lnTo>
                  <a:lnTo>
                    <a:pt x="17345" y="21600"/>
                  </a:lnTo>
                  <a:close/>
                </a:path>
              </a:pathLst>
            </a:custGeom>
            <a:solidFill>
              <a:schemeClr val="accent3">
                <a:lumOff val="44000"/>
                <a:alpha val="2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52" name="Form"/>
            <p:cNvSpPr/>
            <p:nvPr/>
          </p:nvSpPr>
          <p:spPr>
            <a:xfrm>
              <a:off x="-1" y="0"/>
              <a:ext cx="630002" cy="496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4255" y="0"/>
                  </a:lnTo>
                  <a:lnTo>
                    <a:pt x="21600" y="0"/>
                  </a:lnTo>
                  <a:lnTo>
                    <a:pt x="21600" y="16200"/>
                  </a:lnTo>
                  <a:lnTo>
                    <a:pt x="17345" y="21600"/>
                  </a:lnTo>
                  <a:lnTo>
                    <a:pt x="0" y="21600"/>
                  </a:lnTo>
                  <a:close/>
                  <a:moveTo>
                    <a:pt x="0" y="5400"/>
                  </a:moveTo>
                  <a:lnTo>
                    <a:pt x="17345" y="5400"/>
                  </a:lnTo>
                  <a:lnTo>
                    <a:pt x="21600" y="0"/>
                  </a:lnTo>
                  <a:moveTo>
                    <a:pt x="17345" y="5400"/>
                  </a:moveTo>
                  <a:lnTo>
                    <a:pt x="17345" y="21600"/>
                  </a:lnTo>
                </a:path>
              </a:pathLst>
            </a:custGeom>
            <a:noFill/>
            <a:ln w="9525" cap="flat">
              <a:solidFill>
                <a:srgbClr val="006BB2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558" name="AutoShape 9"/>
          <p:cNvGrpSpPr/>
          <p:nvPr/>
        </p:nvGrpSpPr>
        <p:grpSpPr>
          <a:xfrm>
            <a:off x="6596999" y="2555639"/>
            <a:ext cx="630001" cy="496441"/>
            <a:chOff x="0" y="0"/>
            <a:chExt cx="630000" cy="496440"/>
          </a:xfrm>
        </p:grpSpPr>
        <p:sp>
          <p:nvSpPr>
            <p:cNvPr id="2554" name="Form"/>
            <p:cNvSpPr/>
            <p:nvPr/>
          </p:nvSpPr>
          <p:spPr>
            <a:xfrm>
              <a:off x="-1" y="0"/>
              <a:ext cx="630002" cy="496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4255" y="0"/>
                  </a:lnTo>
                  <a:lnTo>
                    <a:pt x="21600" y="0"/>
                  </a:lnTo>
                  <a:lnTo>
                    <a:pt x="21600" y="16200"/>
                  </a:lnTo>
                  <a:lnTo>
                    <a:pt x="17345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999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55" name="Form"/>
            <p:cNvSpPr/>
            <p:nvPr/>
          </p:nvSpPr>
          <p:spPr>
            <a:xfrm>
              <a:off x="505890" y="0"/>
              <a:ext cx="124111" cy="496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21600" y="0"/>
                  </a:lnTo>
                  <a:lnTo>
                    <a:pt x="21600" y="162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56" name="Form"/>
            <p:cNvSpPr/>
            <p:nvPr/>
          </p:nvSpPr>
          <p:spPr>
            <a:xfrm>
              <a:off x="-1" y="-1"/>
              <a:ext cx="630002" cy="124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255" y="0"/>
                  </a:lnTo>
                  <a:lnTo>
                    <a:pt x="21600" y="0"/>
                  </a:lnTo>
                  <a:lnTo>
                    <a:pt x="17345" y="21600"/>
                  </a:lnTo>
                  <a:close/>
                </a:path>
              </a:pathLst>
            </a:custGeom>
            <a:solidFill>
              <a:schemeClr val="accent3">
                <a:lumOff val="44000"/>
                <a:alpha val="2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57" name="Form"/>
            <p:cNvSpPr/>
            <p:nvPr/>
          </p:nvSpPr>
          <p:spPr>
            <a:xfrm>
              <a:off x="-1" y="0"/>
              <a:ext cx="630002" cy="496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4255" y="0"/>
                  </a:lnTo>
                  <a:lnTo>
                    <a:pt x="21600" y="0"/>
                  </a:lnTo>
                  <a:lnTo>
                    <a:pt x="21600" y="16200"/>
                  </a:lnTo>
                  <a:lnTo>
                    <a:pt x="17345" y="21600"/>
                  </a:lnTo>
                  <a:lnTo>
                    <a:pt x="0" y="21600"/>
                  </a:lnTo>
                  <a:close/>
                  <a:moveTo>
                    <a:pt x="0" y="5400"/>
                  </a:moveTo>
                  <a:lnTo>
                    <a:pt x="17345" y="5400"/>
                  </a:lnTo>
                  <a:lnTo>
                    <a:pt x="21600" y="0"/>
                  </a:lnTo>
                  <a:moveTo>
                    <a:pt x="17345" y="5400"/>
                  </a:moveTo>
                  <a:lnTo>
                    <a:pt x="17345" y="21600"/>
                  </a:lnTo>
                </a:path>
              </a:pathLst>
            </a:custGeom>
            <a:noFill/>
            <a:ln w="9525" cap="flat">
              <a:solidFill>
                <a:srgbClr val="006BB2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563" name="AutoShape 10"/>
          <p:cNvGrpSpPr/>
          <p:nvPr/>
        </p:nvGrpSpPr>
        <p:grpSpPr>
          <a:xfrm>
            <a:off x="6596999" y="3366720"/>
            <a:ext cx="630001" cy="496441"/>
            <a:chOff x="0" y="0"/>
            <a:chExt cx="630000" cy="496440"/>
          </a:xfrm>
        </p:grpSpPr>
        <p:sp>
          <p:nvSpPr>
            <p:cNvPr id="2559" name="Form"/>
            <p:cNvSpPr/>
            <p:nvPr/>
          </p:nvSpPr>
          <p:spPr>
            <a:xfrm>
              <a:off x="-1" y="0"/>
              <a:ext cx="630002" cy="496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4255" y="0"/>
                  </a:lnTo>
                  <a:lnTo>
                    <a:pt x="21600" y="0"/>
                  </a:lnTo>
                  <a:lnTo>
                    <a:pt x="21600" y="16200"/>
                  </a:lnTo>
                  <a:lnTo>
                    <a:pt x="17345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999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60" name="Form"/>
            <p:cNvSpPr/>
            <p:nvPr/>
          </p:nvSpPr>
          <p:spPr>
            <a:xfrm>
              <a:off x="505890" y="0"/>
              <a:ext cx="124111" cy="496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21600" y="0"/>
                  </a:lnTo>
                  <a:lnTo>
                    <a:pt x="21600" y="162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61" name="Form"/>
            <p:cNvSpPr/>
            <p:nvPr/>
          </p:nvSpPr>
          <p:spPr>
            <a:xfrm>
              <a:off x="-1" y="-1"/>
              <a:ext cx="630002" cy="124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255" y="0"/>
                  </a:lnTo>
                  <a:lnTo>
                    <a:pt x="21600" y="0"/>
                  </a:lnTo>
                  <a:lnTo>
                    <a:pt x="17345" y="21600"/>
                  </a:lnTo>
                  <a:close/>
                </a:path>
              </a:pathLst>
            </a:custGeom>
            <a:solidFill>
              <a:schemeClr val="accent3">
                <a:lumOff val="44000"/>
                <a:alpha val="2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62" name="Form"/>
            <p:cNvSpPr/>
            <p:nvPr/>
          </p:nvSpPr>
          <p:spPr>
            <a:xfrm>
              <a:off x="-1" y="0"/>
              <a:ext cx="630002" cy="496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4255" y="0"/>
                  </a:lnTo>
                  <a:lnTo>
                    <a:pt x="21600" y="0"/>
                  </a:lnTo>
                  <a:lnTo>
                    <a:pt x="21600" y="16200"/>
                  </a:lnTo>
                  <a:lnTo>
                    <a:pt x="17345" y="21600"/>
                  </a:lnTo>
                  <a:lnTo>
                    <a:pt x="0" y="21600"/>
                  </a:lnTo>
                  <a:close/>
                  <a:moveTo>
                    <a:pt x="0" y="5400"/>
                  </a:moveTo>
                  <a:lnTo>
                    <a:pt x="17345" y="5400"/>
                  </a:lnTo>
                  <a:lnTo>
                    <a:pt x="21600" y="0"/>
                  </a:lnTo>
                  <a:moveTo>
                    <a:pt x="17345" y="5400"/>
                  </a:moveTo>
                  <a:lnTo>
                    <a:pt x="17345" y="21600"/>
                  </a:lnTo>
                </a:path>
              </a:pathLst>
            </a:custGeom>
            <a:noFill/>
            <a:ln w="9525" cap="flat">
              <a:solidFill>
                <a:srgbClr val="006BB2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568" name="Group 11"/>
          <p:cNvGrpSpPr/>
          <p:nvPr/>
        </p:nvGrpSpPr>
        <p:grpSpPr>
          <a:xfrm>
            <a:off x="5480999" y="1701360"/>
            <a:ext cx="1071361" cy="1844640"/>
            <a:chOff x="0" y="1"/>
            <a:chExt cx="1071360" cy="1844638"/>
          </a:xfrm>
        </p:grpSpPr>
        <p:sp>
          <p:nvSpPr>
            <p:cNvPr id="2564" name="Line 12"/>
            <p:cNvSpPr/>
            <p:nvPr/>
          </p:nvSpPr>
          <p:spPr>
            <a:xfrm flipV="1">
              <a:off x="0" y="1"/>
              <a:ext cx="1071361" cy="387360"/>
            </a:xfrm>
            <a:prstGeom prst="line">
              <a:avLst/>
            </a:prstGeom>
            <a:noFill/>
            <a:ln w="9525" cap="flat">
              <a:solidFill>
                <a:srgbClr val="006BB2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65" name="Line 13"/>
            <p:cNvSpPr/>
            <p:nvPr/>
          </p:nvSpPr>
          <p:spPr>
            <a:xfrm>
              <a:off x="-1" y="458999"/>
              <a:ext cx="1027081" cy="80641"/>
            </a:xfrm>
            <a:prstGeom prst="line">
              <a:avLst/>
            </a:prstGeom>
            <a:noFill/>
            <a:ln w="9525" cap="flat">
              <a:solidFill>
                <a:srgbClr val="006BB2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66" name="Line 14"/>
            <p:cNvSpPr/>
            <p:nvPr/>
          </p:nvSpPr>
          <p:spPr>
            <a:xfrm>
              <a:off x="-1" y="531719"/>
              <a:ext cx="1027081" cy="547920"/>
            </a:xfrm>
            <a:prstGeom prst="line">
              <a:avLst/>
            </a:prstGeom>
            <a:noFill/>
            <a:ln w="9525" cap="flat">
              <a:solidFill>
                <a:srgbClr val="006BB2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67" name="Line 15"/>
            <p:cNvSpPr/>
            <p:nvPr/>
          </p:nvSpPr>
          <p:spPr>
            <a:xfrm>
              <a:off x="-1" y="603359"/>
              <a:ext cx="1027081" cy="1241281"/>
            </a:xfrm>
            <a:prstGeom prst="line">
              <a:avLst/>
            </a:prstGeom>
            <a:noFill/>
            <a:ln w="9525" cap="flat">
              <a:solidFill>
                <a:srgbClr val="006BB2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2569" name="Rectangle 16"/>
          <p:cNvSpPr txBox="1"/>
          <p:nvPr/>
        </p:nvSpPr>
        <p:spPr>
          <a:xfrm>
            <a:off x="5743440" y="3673440"/>
            <a:ext cx="1828210" cy="591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/>
          <a:p>
            <a:pPr>
              <a:spcBef>
                <a:spcPts val="400"/>
              </a:spcBef>
              <a:defRPr spc="-1" sz="1600"/>
            </a:pPr>
            <a:r>
              <a:t>Servers</a:t>
            </a:r>
          </a:p>
          <a:p>
            <a:pPr>
              <a:spcBef>
                <a:spcPts val="400"/>
              </a:spcBef>
              <a:defRPr spc="-1" sz="1600"/>
            </a:pPr>
            <a:r>
              <a:t>(Processor Blades)</a:t>
            </a:r>
          </a:p>
        </p:txBody>
      </p:sp>
      <p:sp>
        <p:nvSpPr>
          <p:cNvPr id="2570" name="Rectangle 17"/>
          <p:cNvSpPr txBox="1"/>
          <p:nvPr/>
        </p:nvSpPr>
        <p:spPr>
          <a:xfrm>
            <a:off x="4730441" y="1728720"/>
            <a:ext cx="719917" cy="26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b="1" i="1" spc="-1" sz="1200">
                <a:solidFill>
                  <a:srgbClr val="006BB2"/>
                </a:solidFill>
              </a:defRPr>
            </a:lvl1pPr>
          </a:lstStyle>
          <a:p>
            <a:pPr/>
            <a:r>
              <a:t>Switch 1</a:t>
            </a:r>
          </a:p>
        </p:txBody>
      </p:sp>
      <p:sp>
        <p:nvSpPr>
          <p:cNvPr id="2571" name="Rectangle 18"/>
          <p:cNvSpPr txBox="1"/>
          <p:nvPr/>
        </p:nvSpPr>
        <p:spPr>
          <a:xfrm>
            <a:off x="6753353" y="3006359"/>
            <a:ext cx="305774" cy="3119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spc="-1" sz="1600"/>
            </a:lvl1pPr>
          </a:lstStyle>
          <a:p>
            <a:pPr/>
            <a:r>
              <a:t>…</a:t>
            </a:r>
          </a:p>
        </p:txBody>
      </p:sp>
      <p:grpSp>
        <p:nvGrpSpPr>
          <p:cNvPr id="2576" name="AutoShape 19"/>
          <p:cNvGrpSpPr/>
          <p:nvPr/>
        </p:nvGrpSpPr>
        <p:grpSpPr>
          <a:xfrm>
            <a:off x="4831920" y="2807999"/>
            <a:ext cx="630001" cy="434521"/>
            <a:chOff x="0" y="0"/>
            <a:chExt cx="630000" cy="434520"/>
          </a:xfrm>
        </p:grpSpPr>
        <p:sp>
          <p:nvSpPr>
            <p:cNvPr id="2572" name="Form"/>
            <p:cNvSpPr/>
            <p:nvPr/>
          </p:nvSpPr>
          <p:spPr>
            <a:xfrm>
              <a:off x="-1" y="0"/>
              <a:ext cx="630002" cy="434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3724" y="0"/>
                  </a:lnTo>
                  <a:lnTo>
                    <a:pt x="21600" y="0"/>
                  </a:lnTo>
                  <a:lnTo>
                    <a:pt x="21600" y="16200"/>
                  </a:lnTo>
                  <a:lnTo>
                    <a:pt x="1787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6699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73" name="Form"/>
            <p:cNvSpPr/>
            <p:nvPr/>
          </p:nvSpPr>
          <p:spPr>
            <a:xfrm>
              <a:off x="521370" y="0"/>
              <a:ext cx="108631" cy="434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21600" y="0"/>
                  </a:lnTo>
                  <a:lnTo>
                    <a:pt x="21600" y="162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74" name="Form"/>
            <p:cNvSpPr/>
            <p:nvPr/>
          </p:nvSpPr>
          <p:spPr>
            <a:xfrm>
              <a:off x="-1" y="-1"/>
              <a:ext cx="630002" cy="108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3724" y="0"/>
                  </a:lnTo>
                  <a:lnTo>
                    <a:pt x="21600" y="0"/>
                  </a:lnTo>
                  <a:lnTo>
                    <a:pt x="17876" y="21600"/>
                  </a:lnTo>
                  <a:close/>
                </a:path>
              </a:pathLst>
            </a:custGeom>
            <a:solidFill>
              <a:schemeClr val="accent3">
                <a:lumOff val="44000"/>
                <a:alpha val="2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75" name="Form"/>
            <p:cNvSpPr/>
            <p:nvPr/>
          </p:nvSpPr>
          <p:spPr>
            <a:xfrm>
              <a:off x="-1" y="0"/>
              <a:ext cx="630002" cy="434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3724" y="0"/>
                  </a:lnTo>
                  <a:lnTo>
                    <a:pt x="21600" y="0"/>
                  </a:lnTo>
                  <a:lnTo>
                    <a:pt x="21600" y="16200"/>
                  </a:lnTo>
                  <a:lnTo>
                    <a:pt x="17876" y="21600"/>
                  </a:lnTo>
                  <a:lnTo>
                    <a:pt x="0" y="21600"/>
                  </a:lnTo>
                  <a:close/>
                  <a:moveTo>
                    <a:pt x="0" y="5400"/>
                  </a:moveTo>
                  <a:lnTo>
                    <a:pt x="17876" y="5400"/>
                  </a:lnTo>
                  <a:lnTo>
                    <a:pt x="21600" y="0"/>
                  </a:lnTo>
                  <a:moveTo>
                    <a:pt x="17876" y="5400"/>
                  </a:moveTo>
                  <a:lnTo>
                    <a:pt x="17876" y="21600"/>
                  </a:lnTo>
                </a:path>
              </a:pathLst>
            </a:custGeom>
            <a:noFill/>
            <a:ln w="9525" cap="flat">
              <a:solidFill>
                <a:srgbClr val="006BB2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2577" name="Line 20"/>
          <p:cNvSpPr/>
          <p:nvPr/>
        </p:nvSpPr>
        <p:spPr>
          <a:xfrm>
            <a:off x="5480999" y="3114360"/>
            <a:ext cx="1079281" cy="558721"/>
          </a:xfrm>
          <a:prstGeom prst="line">
            <a:avLst/>
          </a:prstGeom>
          <a:ln>
            <a:solidFill>
              <a:srgbClr val="008000"/>
            </a:solidFill>
            <a:headEnd type="triangle"/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578" name="Line 21"/>
          <p:cNvSpPr/>
          <p:nvPr/>
        </p:nvSpPr>
        <p:spPr>
          <a:xfrm flipV="1">
            <a:off x="5480999" y="2881079"/>
            <a:ext cx="1008001" cy="161641"/>
          </a:xfrm>
          <a:prstGeom prst="line">
            <a:avLst/>
          </a:prstGeom>
          <a:ln>
            <a:solidFill>
              <a:srgbClr val="008000"/>
            </a:solidFill>
            <a:headEnd type="triangle"/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579" name="Line 22"/>
          <p:cNvSpPr/>
          <p:nvPr/>
        </p:nvSpPr>
        <p:spPr>
          <a:xfrm flipV="1">
            <a:off x="5480999" y="2304719"/>
            <a:ext cx="1079281" cy="665281"/>
          </a:xfrm>
          <a:prstGeom prst="line">
            <a:avLst/>
          </a:prstGeom>
          <a:ln>
            <a:solidFill>
              <a:srgbClr val="008000"/>
            </a:solidFill>
            <a:headEnd type="triangle"/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580" name="Line 23"/>
          <p:cNvSpPr/>
          <p:nvPr/>
        </p:nvSpPr>
        <p:spPr>
          <a:xfrm flipV="1">
            <a:off x="5480999" y="1801440"/>
            <a:ext cx="1079281" cy="1096920"/>
          </a:xfrm>
          <a:prstGeom prst="line">
            <a:avLst/>
          </a:prstGeom>
          <a:ln>
            <a:solidFill>
              <a:srgbClr val="008000"/>
            </a:solidFill>
            <a:headEnd type="triangle"/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581" name="Rectangle 24"/>
          <p:cNvSpPr txBox="1"/>
          <p:nvPr/>
        </p:nvSpPr>
        <p:spPr>
          <a:xfrm>
            <a:off x="4708121" y="3313079"/>
            <a:ext cx="719917" cy="262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b="1" i="1" spc="-1" sz="1200">
                <a:solidFill>
                  <a:srgbClr val="006BB2"/>
                </a:solidFill>
              </a:defRPr>
            </a:lvl1pPr>
          </a:lstStyle>
          <a:p>
            <a:pPr/>
            <a:r>
              <a:t>Switch 2</a:t>
            </a:r>
          </a:p>
        </p:txBody>
      </p:sp>
      <p:sp>
        <p:nvSpPr>
          <p:cNvPr id="2582" name="Line 25"/>
          <p:cNvSpPr/>
          <p:nvPr/>
        </p:nvSpPr>
        <p:spPr>
          <a:xfrm flipV="1">
            <a:off x="5145840" y="2447640"/>
            <a:ext cx="361" cy="431640"/>
          </a:xfrm>
          <a:prstGeom prst="line">
            <a:avLst/>
          </a:prstGeom>
          <a:ln w="38100">
            <a:solidFill>
              <a:srgbClr val="006BB2"/>
            </a:solidFill>
            <a:headEnd type="triangle"/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583" name="Rectangle 26"/>
          <p:cNvSpPr txBox="1"/>
          <p:nvPr/>
        </p:nvSpPr>
        <p:spPr>
          <a:xfrm>
            <a:off x="2564697" y="2393999"/>
            <a:ext cx="635286" cy="262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b="1" i="1" spc="-1" sz="1200">
                <a:solidFill>
                  <a:srgbClr val="006BB2"/>
                </a:solidFill>
              </a:defRPr>
            </a:lvl1pPr>
          </a:lstStyle>
          <a:p>
            <a:pPr/>
            <a:r>
              <a:t>uplinks</a:t>
            </a:r>
          </a:p>
        </p:txBody>
      </p:sp>
      <p:sp>
        <p:nvSpPr>
          <p:cNvPr id="2584" name="Rectangle 27"/>
          <p:cNvSpPr txBox="1"/>
          <p:nvPr/>
        </p:nvSpPr>
        <p:spPr>
          <a:xfrm>
            <a:off x="3315598" y="1223640"/>
            <a:ext cx="779404" cy="311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spc="-1" sz="1600"/>
            </a:lvl1pPr>
          </a:lstStyle>
          <a:p>
            <a:pPr/>
            <a:r>
              <a:t>System</a:t>
            </a:r>
          </a:p>
        </p:txBody>
      </p:sp>
      <p:grpSp>
        <p:nvGrpSpPr>
          <p:cNvPr id="2589" name="AutoShape 28"/>
          <p:cNvGrpSpPr/>
          <p:nvPr/>
        </p:nvGrpSpPr>
        <p:grpSpPr>
          <a:xfrm>
            <a:off x="3922200" y="2016000"/>
            <a:ext cx="630001" cy="433081"/>
            <a:chOff x="0" y="0"/>
            <a:chExt cx="630000" cy="433080"/>
          </a:xfrm>
        </p:grpSpPr>
        <p:sp>
          <p:nvSpPr>
            <p:cNvPr id="2585" name="Form"/>
            <p:cNvSpPr/>
            <p:nvPr/>
          </p:nvSpPr>
          <p:spPr>
            <a:xfrm>
              <a:off x="-1" y="-1"/>
              <a:ext cx="630002" cy="433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3712" y="0"/>
                  </a:lnTo>
                  <a:lnTo>
                    <a:pt x="21600" y="0"/>
                  </a:lnTo>
                  <a:lnTo>
                    <a:pt x="21600" y="16200"/>
                  </a:lnTo>
                  <a:lnTo>
                    <a:pt x="17888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66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86" name="Form"/>
            <p:cNvSpPr/>
            <p:nvPr/>
          </p:nvSpPr>
          <p:spPr>
            <a:xfrm>
              <a:off x="521730" y="-1"/>
              <a:ext cx="108271" cy="433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21600" y="0"/>
                  </a:lnTo>
                  <a:lnTo>
                    <a:pt x="21600" y="162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87" name="Form"/>
            <p:cNvSpPr/>
            <p:nvPr/>
          </p:nvSpPr>
          <p:spPr>
            <a:xfrm>
              <a:off x="-1" y="-1"/>
              <a:ext cx="630002" cy="1082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3712" y="0"/>
                  </a:lnTo>
                  <a:lnTo>
                    <a:pt x="21600" y="0"/>
                  </a:lnTo>
                  <a:lnTo>
                    <a:pt x="17888" y="21600"/>
                  </a:lnTo>
                  <a:close/>
                </a:path>
              </a:pathLst>
            </a:custGeom>
            <a:solidFill>
              <a:schemeClr val="accent3">
                <a:lumOff val="44000"/>
                <a:alpha val="2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88" name="Form"/>
            <p:cNvSpPr/>
            <p:nvPr/>
          </p:nvSpPr>
          <p:spPr>
            <a:xfrm>
              <a:off x="-1" y="-1"/>
              <a:ext cx="630002" cy="433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3712" y="0"/>
                  </a:lnTo>
                  <a:lnTo>
                    <a:pt x="21600" y="0"/>
                  </a:lnTo>
                  <a:lnTo>
                    <a:pt x="21600" y="16200"/>
                  </a:lnTo>
                  <a:lnTo>
                    <a:pt x="17888" y="21600"/>
                  </a:lnTo>
                  <a:lnTo>
                    <a:pt x="0" y="21600"/>
                  </a:lnTo>
                  <a:close/>
                  <a:moveTo>
                    <a:pt x="0" y="5400"/>
                  </a:moveTo>
                  <a:lnTo>
                    <a:pt x="17888" y="5400"/>
                  </a:lnTo>
                  <a:lnTo>
                    <a:pt x="21600" y="0"/>
                  </a:lnTo>
                  <a:moveTo>
                    <a:pt x="17888" y="5400"/>
                  </a:moveTo>
                  <a:lnTo>
                    <a:pt x="17888" y="21600"/>
                  </a:lnTo>
                </a:path>
              </a:pathLst>
            </a:custGeom>
            <a:noFill/>
            <a:ln w="9525" cap="flat">
              <a:solidFill>
                <a:srgbClr val="CC0099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594" name="AutoShape 29"/>
          <p:cNvGrpSpPr/>
          <p:nvPr/>
        </p:nvGrpSpPr>
        <p:grpSpPr>
          <a:xfrm>
            <a:off x="3922200" y="2807999"/>
            <a:ext cx="630001" cy="433081"/>
            <a:chOff x="0" y="0"/>
            <a:chExt cx="630000" cy="433080"/>
          </a:xfrm>
        </p:grpSpPr>
        <p:sp>
          <p:nvSpPr>
            <p:cNvPr id="2590" name="Form"/>
            <p:cNvSpPr/>
            <p:nvPr/>
          </p:nvSpPr>
          <p:spPr>
            <a:xfrm>
              <a:off x="-1" y="-1"/>
              <a:ext cx="630002" cy="433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3712" y="0"/>
                  </a:lnTo>
                  <a:lnTo>
                    <a:pt x="21600" y="0"/>
                  </a:lnTo>
                  <a:lnTo>
                    <a:pt x="21600" y="16200"/>
                  </a:lnTo>
                  <a:lnTo>
                    <a:pt x="17888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66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91" name="Form"/>
            <p:cNvSpPr/>
            <p:nvPr/>
          </p:nvSpPr>
          <p:spPr>
            <a:xfrm>
              <a:off x="521730" y="-1"/>
              <a:ext cx="108271" cy="433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21600" y="0"/>
                  </a:lnTo>
                  <a:lnTo>
                    <a:pt x="21600" y="162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92" name="Form"/>
            <p:cNvSpPr/>
            <p:nvPr/>
          </p:nvSpPr>
          <p:spPr>
            <a:xfrm>
              <a:off x="-1" y="-1"/>
              <a:ext cx="630002" cy="1082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3712" y="0"/>
                  </a:lnTo>
                  <a:lnTo>
                    <a:pt x="21600" y="0"/>
                  </a:lnTo>
                  <a:lnTo>
                    <a:pt x="17888" y="21600"/>
                  </a:lnTo>
                  <a:close/>
                </a:path>
              </a:pathLst>
            </a:custGeom>
            <a:solidFill>
              <a:schemeClr val="accent3">
                <a:lumOff val="44000"/>
                <a:alpha val="2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593" name="Form"/>
            <p:cNvSpPr/>
            <p:nvPr/>
          </p:nvSpPr>
          <p:spPr>
            <a:xfrm>
              <a:off x="-1" y="-1"/>
              <a:ext cx="630002" cy="433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3712" y="0"/>
                  </a:lnTo>
                  <a:lnTo>
                    <a:pt x="21600" y="0"/>
                  </a:lnTo>
                  <a:lnTo>
                    <a:pt x="21600" y="16200"/>
                  </a:lnTo>
                  <a:lnTo>
                    <a:pt x="17888" y="21600"/>
                  </a:lnTo>
                  <a:lnTo>
                    <a:pt x="0" y="21600"/>
                  </a:lnTo>
                  <a:close/>
                  <a:moveTo>
                    <a:pt x="0" y="5400"/>
                  </a:moveTo>
                  <a:lnTo>
                    <a:pt x="17888" y="5400"/>
                  </a:lnTo>
                  <a:lnTo>
                    <a:pt x="21600" y="0"/>
                  </a:lnTo>
                  <a:moveTo>
                    <a:pt x="17888" y="5400"/>
                  </a:moveTo>
                  <a:lnTo>
                    <a:pt x="17888" y="21600"/>
                  </a:lnTo>
                </a:path>
              </a:pathLst>
            </a:custGeom>
            <a:noFill/>
            <a:ln w="9525" cap="flat">
              <a:solidFill>
                <a:srgbClr val="CC0099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2595" name="Rectangle 30"/>
          <p:cNvSpPr txBox="1"/>
          <p:nvPr/>
        </p:nvSpPr>
        <p:spPr>
          <a:xfrm>
            <a:off x="3751200" y="3248999"/>
            <a:ext cx="836641" cy="491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/>
          <a:p>
            <a:pPr algn="ctr">
              <a:spcBef>
                <a:spcPts val="400"/>
              </a:spcBef>
              <a:defRPr b="1" i="1" spc="-1" sz="1200">
                <a:solidFill>
                  <a:srgbClr val="006BB2"/>
                </a:solidFill>
              </a:defRPr>
            </a:pPr>
            <a:r>
              <a:t>Packet</a:t>
            </a:r>
          </a:p>
          <a:p>
            <a:pPr algn="ctr">
              <a:spcBef>
                <a:spcPts val="400"/>
              </a:spcBef>
              <a:defRPr b="1" i="1" spc="-1" sz="1200">
                <a:solidFill>
                  <a:srgbClr val="006BB2"/>
                </a:solidFill>
              </a:defRPr>
            </a:pPr>
            <a:r>
              <a:t>Processor</a:t>
            </a:r>
          </a:p>
        </p:txBody>
      </p:sp>
      <p:sp>
        <p:nvSpPr>
          <p:cNvPr id="2596" name="Rectangle 31"/>
          <p:cNvSpPr txBox="1"/>
          <p:nvPr/>
        </p:nvSpPr>
        <p:spPr>
          <a:xfrm>
            <a:off x="3751200" y="1538639"/>
            <a:ext cx="836641" cy="491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/>
          <a:p>
            <a:pPr algn="ctr">
              <a:spcBef>
                <a:spcPts val="400"/>
              </a:spcBef>
              <a:defRPr b="1" i="1" spc="-1" sz="1200">
                <a:solidFill>
                  <a:srgbClr val="006BB2"/>
                </a:solidFill>
              </a:defRPr>
            </a:pPr>
            <a:r>
              <a:t>Packet</a:t>
            </a:r>
          </a:p>
          <a:p>
            <a:pPr algn="ctr">
              <a:spcBef>
                <a:spcPts val="400"/>
              </a:spcBef>
              <a:defRPr b="1" i="1" spc="-1" sz="1200">
                <a:solidFill>
                  <a:srgbClr val="006BB2"/>
                </a:solidFill>
              </a:defRPr>
            </a:pPr>
            <a:r>
              <a:t>Processor</a:t>
            </a:r>
          </a:p>
        </p:txBody>
      </p:sp>
      <p:sp>
        <p:nvSpPr>
          <p:cNvPr id="2597" name="Line 32"/>
          <p:cNvSpPr/>
          <p:nvPr/>
        </p:nvSpPr>
        <p:spPr>
          <a:xfrm>
            <a:off x="2769480" y="2231639"/>
            <a:ext cx="1150920" cy="361"/>
          </a:xfrm>
          <a:prstGeom prst="line">
            <a:avLst/>
          </a:prstGeom>
          <a:ln w="38100">
            <a:solidFill>
              <a:srgbClr val="FF9900"/>
            </a:solidFill>
            <a:headEnd type="triangle"/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598" name="Line 33"/>
          <p:cNvSpPr/>
          <p:nvPr/>
        </p:nvSpPr>
        <p:spPr>
          <a:xfrm>
            <a:off x="2769480" y="3023640"/>
            <a:ext cx="1150920" cy="361"/>
          </a:xfrm>
          <a:prstGeom prst="line">
            <a:avLst/>
          </a:prstGeom>
          <a:ln w="38100">
            <a:solidFill>
              <a:srgbClr val="FF9900"/>
            </a:solidFill>
            <a:headEnd type="triangle"/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599" name="Line 34"/>
          <p:cNvSpPr/>
          <p:nvPr/>
        </p:nvSpPr>
        <p:spPr>
          <a:xfrm>
            <a:off x="4498199" y="2231639"/>
            <a:ext cx="360361" cy="361"/>
          </a:xfrm>
          <a:prstGeom prst="line">
            <a:avLst/>
          </a:prstGeom>
          <a:ln w="38100">
            <a:solidFill>
              <a:srgbClr val="006BB2"/>
            </a:solidFill>
            <a:headEnd type="triangle"/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600" name="Line 35"/>
          <p:cNvSpPr/>
          <p:nvPr/>
        </p:nvSpPr>
        <p:spPr>
          <a:xfrm>
            <a:off x="4498199" y="3023640"/>
            <a:ext cx="360361" cy="361"/>
          </a:xfrm>
          <a:prstGeom prst="line">
            <a:avLst/>
          </a:prstGeom>
          <a:ln w="38100">
            <a:solidFill>
              <a:srgbClr val="006BB2"/>
            </a:solidFill>
            <a:headEnd type="triangle"/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601" name="Gerade Verbindung 200"/>
          <p:cNvSpPr/>
          <p:nvPr/>
        </p:nvSpPr>
        <p:spPr>
          <a:xfrm>
            <a:off x="4682880" y="1223639"/>
            <a:ext cx="361" cy="3015362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txBody>
          <a:bodyPr lIns="0" tIns="0" rIns="0" bIns="0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3" name="PlaceHolder 1"/>
          <p:cNvSpPr txBox="1"/>
          <p:nvPr>
            <p:ph type="sldNum" sz="quarter" idx="4294967295"/>
          </p:nvPr>
        </p:nvSpPr>
        <p:spPr>
          <a:xfrm>
            <a:off x="5077719" y="6388199"/>
            <a:ext cx="27340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604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2605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Inhalt</a:t>
            </a:r>
          </a:p>
        </p:txBody>
      </p:sp>
      <p:sp>
        <p:nvSpPr>
          <p:cNvPr id="2606" name="PlaceHolder 3"/>
          <p:cNvSpPr txBox="1"/>
          <p:nvPr>
            <p:ph type="body" idx="4294967295"/>
          </p:nvPr>
        </p:nvSpPr>
        <p:spPr>
          <a:xfrm>
            <a:off x="762120" y="977759"/>
            <a:ext cx="8534160" cy="5409722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609479" indent="-609479">
              <a:lnSpc>
                <a:spcPct val="150000"/>
              </a:lnSpc>
              <a:buSzTx/>
              <a:buNone/>
              <a:defRPr spc="-100"/>
            </a:pPr>
            <a:r>
              <a:t>Ethernet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/>
            </a:pPr>
            <a:r>
              <a:t>Netzwerke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/>
            </a:pPr>
            <a:r>
              <a:t>Funktionsweise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/>
            </a:pPr>
            <a:r>
              <a:t>Operationen auf Layer 2 und Layer 3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/>
            </a:pPr>
            <a:r>
              <a:t>Ethernet Switches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/>
            </a:pPr>
            <a:r>
              <a:t>Systeme auf Layer 2 und Layer 3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>
                <a:solidFill>
                  <a:srgbClr val="E2001A"/>
                </a:solidFill>
              </a:defRPr>
            </a:pPr>
            <a:r>
              <a:t>Protokolle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8" name="PlaceHolder 1"/>
          <p:cNvSpPr txBox="1"/>
          <p:nvPr>
            <p:ph type="sldNum" sz="quarter" idx="4294967295"/>
          </p:nvPr>
        </p:nvSpPr>
        <p:spPr>
          <a:xfrm>
            <a:off x="5077719" y="6388199"/>
            <a:ext cx="27340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609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2610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Local Area Networks (LAN)</a:t>
            </a:r>
          </a:p>
        </p:txBody>
      </p:sp>
      <p:grpSp>
        <p:nvGrpSpPr>
          <p:cNvPr id="2623" name="Group 3"/>
          <p:cNvGrpSpPr/>
          <p:nvPr/>
        </p:nvGrpSpPr>
        <p:grpSpPr>
          <a:xfrm>
            <a:off x="3798015" y="1899720"/>
            <a:ext cx="4399890" cy="1906201"/>
            <a:chOff x="0" y="0"/>
            <a:chExt cx="4399889" cy="1906199"/>
          </a:xfrm>
        </p:grpSpPr>
        <p:sp>
          <p:nvSpPr>
            <p:cNvPr id="2611" name="Rectangle 4"/>
            <p:cNvSpPr/>
            <p:nvPr/>
          </p:nvSpPr>
          <p:spPr>
            <a:xfrm rot="20640000">
              <a:off x="-80296" y="838079"/>
              <a:ext cx="4560481" cy="58320"/>
            </a:xfrm>
            <a:prstGeom prst="rect">
              <a:avLst/>
            </a:prstGeom>
            <a:solidFill>
              <a:srgbClr val="FFFF0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612" name="Rectangle 5"/>
            <p:cNvSpPr/>
            <p:nvPr/>
          </p:nvSpPr>
          <p:spPr>
            <a:xfrm>
              <a:off x="3230265" y="458999"/>
              <a:ext cx="164881" cy="163081"/>
            </a:xfrm>
            <a:prstGeom prst="rect">
              <a:avLst/>
            </a:prstGeom>
            <a:solidFill>
              <a:srgbClr val="790015"/>
            </a:solidFill>
            <a:ln w="12700" cap="flat">
              <a:solidFill>
                <a:srgbClr val="009999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613" name="Line 6"/>
            <p:cNvSpPr/>
            <p:nvPr/>
          </p:nvSpPr>
          <p:spPr>
            <a:xfrm>
              <a:off x="2094825" y="914399"/>
              <a:ext cx="361" cy="39852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614" name="Rectangle 7"/>
            <p:cNvSpPr/>
            <p:nvPr/>
          </p:nvSpPr>
          <p:spPr>
            <a:xfrm>
              <a:off x="2012385" y="812879"/>
              <a:ext cx="164881" cy="163081"/>
            </a:xfrm>
            <a:prstGeom prst="rect">
              <a:avLst/>
            </a:prstGeom>
            <a:solidFill>
              <a:srgbClr val="790015"/>
            </a:solidFill>
            <a:ln w="12700" cap="flat">
              <a:solidFill>
                <a:srgbClr val="009999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615" name="Line 8"/>
            <p:cNvSpPr/>
            <p:nvPr/>
          </p:nvSpPr>
          <p:spPr>
            <a:xfrm>
              <a:off x="827985" y="-1"/>
              <a:ext cx="361" cy="32688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616" name="Rectangle 9"/>
            <p:cNvSpPr txBox="1"/>
            <p:nvPr/>
          </p:nvSpPr>
          <p:spPr>
            <a:xfrm>
              <a:off x="1479585" y="271439"/>
              <a:ext cx="789685" cy="3290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t">
              <a:spAutoFit/>
            </a:bodyPr>
            <a:lstStyle>
              <a:lvl1pPr>
                <a:spcBef>
                  <a:spcPts val="400"/>
                </a:spcBef>
                <a:defRPr b="1" spc="-1" sz="1700"/>
              </a:lvl1pPr>
            </a:lstStyle>
            <a:p>
              <a:pPr/>
              <a:r>
                <a:t>Router</a:t>
              </a:r>
            </a:p>
          </p:txBody>
        </p:sp>
        <p:sp>
          <p:nvSpPr>
            <p:cNvPr id="2617" name="Rectangle 10"/>
            <p:cNvSpPr txBox="1"/>
            <p:nvPr/>
          </p:nvSpPr>
          <p:spPr>
            <a:xfrm>
              <a:off x="3750465" y="412919"/>
              <a:ext cx="538112" cy="3360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t">
              <a:spAutoFit/>
            </a:bodyPr>
            <a:lstStyle>
              <a:lvl1pPr>
                <a:spcBef>
                  <a:spcPts val="400"/>
                </a:spcBef>
                <a:defRPr b="1" spc="-1" sz="17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LAN</a:t>
              </a:r>
            </a:p>
          </p:txBody>
        </p:sp>
        <p:sp>
          <p:nvSpPr>
            <p:cNvPr id="2618" name="Line 11"/>
            <p:cNvSpPr/>
            <p:nvPr/>
          </p:nvSpPr>
          <p:spPr>
            <a:xfrm>
              <a:off x="827985" y="685799"/>
              <a:ext cx="361" cy="55548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619" name="Rectangle 12"/>
            <p:cNvSpPr/>
            <p:nvPr/>
          </p:nvSpPr>
          <p:spPr>
            <a:xfrm>
              <a:off x="766425" y="1152719"/>
              <a:ext cx="163081" cy="163081"/>
            </a:xfrm>
            <a:prstGeom prst="rect">
              <a:avLst/>
            </a:prstGeom>
            <a:solidFill>
              <a:srgbClr val="790015"/>
            </a:solidFill>
            <a:ln w="12700" cap="flat">
              <a:solidFill>
                <a:srgbClr val="009999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620" name="Rectangle 13"/>
            <p:cNvSpPr txBox="1"/>
            <p:nvPr/>
          </p:nvSpPr>
          <p:spPr>
            <a:xfrm>
              <a:off x="2710785" y="1346399"/>
              <a:ext cx="574039" cy="3360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t">
              <a:spAutoFit/>
            </a:bodyPr>
            <a:lstStyle>
              <a:lvl1pPr>
                <a:spcBef>
                  <a:spcPts val="400"/>
                </a:spcBef>
                <a:defRPr b="1" spc="-1" sz="17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Host</a:t>
              </a:r>
            </a:p>
          </p:txBody>
        </p:sp>
        <p:pic>
          <p:nvPicPr>
            <p:cNvPr id="2621" name="Picture 14" descr="Picture 14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07505" y="333359"/>
              <a:ext cx="914041" cy="36792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22" name="Picture 15" descr="Picture 15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742745" y="1247759"/>
              <a:ext cx="898201" cy="6584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644" name="Group 16"/>
          <p:cNvGrpSpPr/>
          <p:nvPr/>
        </p:nvGrpSpPr>
        <p:grpSpPr>
          <a:xfrm>
            <a:off x="801720" y="953640"/>
            <a:ext cx="8049960" cy="2952721"/>
            <a:chOff x="0" y="0"/>
            <a:chExt cx="8049960" cy="2952720"/>
          </a:xfrm>
        </p:grpSpPr>
        <p:sp>
          <p:nvSpPr>
            <p:cNvPr id="2624" name="Rectangle 17"/>
            <p:cNvSpPr txBox="1"/>
            <p:nvPr/>
          </p:nvSpPr>
          <p:spPr>
            <a:xfrm>
              <a:off x="0" y="523800"/>
              <a:ext cx="1541881" cy="3106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1040" tIns="41040" rIns="41040" bIns="41040" numCol="1" anchor="t">
              <a:spAutoFit/>
            </a:bodyPr>
            <a:lstStyle>
              <a:lvl1pPr>
                <a:spcBef>
                  <a:spcPts val="400"/>
                </a:spcBef>
                <a:defRPr b="1" i="1" spc="-1" sz="15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Internetwork</a:t>
              </a:r>
            </a:p>
          </p:txBody>
        </p:sp>
        <p:sp>
          <p:nvSpPr>
            <p:cNvPr id="2625" name="Rectangle 18"/>
            <p:cNvSpPr txBox="1"/>
            <p:nvPr/>
          </p:nvSpPr>
          <p:spPr>
            <a:xfrm>
              <a:off x="312840" y="1224000"/>
              <a:ext cx="845474" cy="3106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t">
              <a:spAutoFit/>
            </a:bodyPr>
            <a:lstStyle>
              <a:lvl1pPr>
                <a:spcBef>
                  <a:spcPts val="400"/>
                </a:spcBef>
                <a:defRPr b="1" i="1" spc="-1" sz="15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Network</a:t>
              </a:r>
            </a:p>
          </p:txBody>
        </p:sp>
        <p:sp>
          <p:nvSpPr>
            <p:cNvPr id="2626" name="Rectangle 19"/>
            <p:cNvSpPr txBox="1"/>
            <p:nvPr/>
          </p:nvSpPr>
          <p:spPr>
            <a:xfrm>
              <a:off x="284760" y="1909800"/>
              <a:ext cx="485877" cy="3106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t">
              <a:spAutoFit/>
            </a:bodyPr>
            <a:lstStyle>
              <a:lvl1pPr>
                <a:spcBef>
                  <a:spcPts val="400"/>
                </a:spcBef>
                <a:defRPr b="1" i="1" spc="-1" sz="15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Link</a:t>
              </a:r>
            </a:p>
          </p:txBody>
        </p:sp>
        <p:sp>
          <p:nvSpPr>
            <p:cNvPr id="2627" name="Rectangle 20"/>
            <p:cNvSpPr txBox="1"/>
            <p:nvPr/>
          </p:nvSpPr>
          <p:spPr>
            <a:xfrm>
              <a:off x="274680" y="2595600"/>
              <a:ext cx="866834" cy="3106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t">
              <a:spAutoFit/>
            </a:bodyPr>
            <a:lstStyle>
              <a:lvl1pPr>
                <a:spcBef>
                  <a:spcPts val="400"/>
                </a:spcBef>
                <a:defRPr b="1" i="1" spc="-1" sz="15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Physical</a:t>
              </a:r>
            </a:p>
          </p:txBody>
        </p:sp>
        <p:grpSp>
          <p:nvGrpSpPr>
            <p:cNvPr id="2630" name="Rectangle 21"/>
            <p:cNvGrpSpPr/>
            <p:nvPr/>
          </p:nvGrpSpPr>
          <p:grpSpPr>
            <a:xfrm>
              <a:off x="1520999" y="451080"/>
              <a:ext cx="6528962" cy="444241"/>
              <a:chOff x="0" y="0"/>
              <a:chExt cx="6528960" cy="444239"/>
            </a:xfrm>
          </p:grpSpPr>
          <p:sp>
            <p:nvSpPr>
              <p:cNvPr id="2628" name="Rechteck"/>
              <p:cNvSpPr/>
              <p:nvPr/>
            </p:nvSpPr>
            <p:spPr>
              <a:xfrm>
                <a:off x="-1" y="0"/>
                <a:ext cx="6528962" cy="444240"/>
              </a:xfrm>
              <a:prstGeom prst="rect">
                <a:avLst/>
              </a:prstGeom>
              <a:solidFill>
                <a:srgbClr val="009999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>
                <a:outerShdw sx="100000" sy="100000" kx="0" ky="0" algn="b" rotWithShape="0" blurRad="0" dist="35638" dir="2700000">
                  <a:srgbClr val="000000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400"/>
                  </a:spcBef>
                  <a:defRPr spc="-1" sz="2200"/>
                </a:pPr>
              </a:p>
            </p:txBody>
          </p:sp>
          <p:sp>
            <p:nvSpPr>
              <p:cNvPr id="2629" name="IP"/>
              <p:cNvSpPr txBox="1"/>
              <p:nvPr/>
            </p:nvSpPr>
            <p:spPr>
              <a:xfrm>
                <a:off x="3085225" y="15979"/>
                <a:ext cx="358510" cy="41228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1040" tIns="41040" rIns="41040" bIns="41040" numCol="1" anchor="ctr">
                <a:spAutoFit/>
              </a:bodyPr>
              <a:lstStyle>
                <a:lvl1pPr algn="ctr">
                  <a:spcBef>
                    <a:spcPts val="400"/>
                  </a:spcBef>
                  <a:defRPr b="1" spc="-1" sz="2200">
                    <a:latin typeface="FuturaA Bk BT"/>
                    <a:ea typeface="FuturaA Bk BT"/>
                    <a:cs typeface="FuturaA Bk BT"/>
                    <a:sym typeface="FuturaA Bk BT"/>
                  </a:defRPr>
                </a:lvl1pPr>
              </a:lstStyle>
              <a:p>
                <a:pPr/>
                <a:r>
                  <a:t>IP</a:t>
                </a:r>
              </a:p>
            </p:txBody>
          </p:sp>
        </p:grpSp>
        <p:grpSp>
          <p:nvGrpSpPr>
            <p:cNvPr id="2633" name="Rectangle 22"/>
            <p:cNvGrpSpPr/>
            <p:nvPr/>
          </p:nvGrpSpPr>
          <p:grpSpPr>
            <a:xfrm>
              <a:off x="1507988" y="1136880"/>
              <a:ext cx="1046265" cy="444241"/>
              <a:chOff x="0" y="0"/>
              <a:chExt cx="1046264" cy="444239"/>
            </a:xfrm>
          </p:grpSpPr>
          <p:sp>
            <p:nvSpPr>
              <p:cNvPr id="2631" name="Rechteck"/>
              <p:cNvSpPr/>
              <p:nvPr/>
            </p:nvSpPr>
            <p:spPr>
              <a:xfrm>
                <a:off x="13011" y="0"/>
                <a:ext cx="1020242" cy="444240"/>
              </a:xfrm>
              <a:prstGeom prst="rect">
                <a:avLst/>
              </a:prstGeom>
              <a:solidFill>
                <a:srgbClr val="714400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>
                <a:outerShdw sx="100000" sy="100000" kx="0" ky="0" algn="b" rotWithShape="0" blurRad="0" dist="35638" dir="2700000">
                  <a:srgbClr val="000000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400"/>
                  </a:spcBef>
                  <a:defRPr spc="-1" sz="1500"/>
                </a:pPr>
              </a:p>
            </p:txBody>
          </p:sp>
          <p:sp>
            <p:nvSpPr>
              <p:cNvPr id="2632" name="LLC/SNAP"/>
              <p:cNvSpPr txBox="1"/>
              <p:nvPr/>
            </p:nvSpPr>
            <p:spPr>
              <a:xfrm>
                <a:off x="0" y="66779"/>
                <a:ext cx="1046265" cy="31068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1040" tIns="41040" rIns="41040" bIns="41040" numCol="1" anchor="ctr">
                <a:spAutoFit/>
              </a:bodyPr>
              <a:lstStyle>
                <a:lvl1pPr algn="ctr">
                  <a:spcBef>
                    <a:spcPts val="400"/>
                  </a:spcBef>
                  <a:defRPr b="1" spc="-1" sz="1500">
                    <a:solidFill>
                      <a:schemeClr val="accent3">
                        <a:lumOff val="44000"/>
                      </a:schemeClr>
                    </a:solidFill>
                    <a:latin typeface="FuturaA Bk BT"/>
                    <a:ea typeface="FuturaA Bk BT"/>
                    <a:cs typeface="FuturaA Bk BT"/>
                    <a:sym typeface="FuturaA Bk BT"/>
                  </a:defRPr>
                </a:lvl1pPr>
              </a:lstStyle>
              <a:p>
                <a:pPr/>
                <a:r>
                  <a:t>LLC/SNAP</a:t>
                </a:r>
              </a:p>
            </p:txBody>
          </p:sp>
        </p:grpSp>
        <p:sp>
          <p:nvSpPr>
            <p:cNvPr id="2634" name="Line 23"/>
            <p:cNvSpPr/>
            <p:nvPr/>
          </p:nvSpPr>
          <p:spPr>
            <a:xfrm>
              <a:off x="2077920" y="914400"/>
              <a:ext cx="361" cy="20628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grpSp>
          <p:nvGrpSpPr>
            <p:cNvPr id="2637" name="Rectangle 24"/>
            <p:cNvGrpSpPr/>
            <p:nvPr/>
          </p:nvGrpSpPr>
          <p:grpSpPr>
            <a:xfrm>
              <a:off x="1521000" y="1822680"/>
              <a:ext cx="1020241" cy="444241"/>
              <a:chOff x="0" y="0"/>
              <a:chExt cx="1020240" cy="444239"/>
            </a:xfrm>
          </p:grpSpPr>
          <p:sp>
            <p:nvSpPr>
              <p:cNvPr id="2635" name="Rechteck"/>
              <p:cNvSpPr/>
              <p:nvPr/>
            </p:nvSpPr>
            <p:spPr>
              <a:xfrm>
                <a:off x="-1" y="0"/>
                <a:ext cx="1020242" cy="444240"/>
              </a:xfrm>
              <a:prstGeom prst="rect">
                <a:avLst/>
              </a:prstGeom>
              <a:solidFill>
                <a:srgbClr val="EF9100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>
                <a:outerShdw sx="100000" sy="100000" kx="0" ky="0" algn="b" rotWithShape="0" blurRad="0" dist="35638" dir="2700000">
                  <a:srgbClr val="000000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400"/>
                  </a:spcBef>
                  <a:defRPr spc="-1" sz="1700"/>
                </a:pPr>
              </a:p>
            </p:txBody>
          </p:sp>
          <p:sp>
            <p:nvSpPr>
              <p:cNvPr id="2636" name="MAC"/>
              <p:cNvSpPr txBox="1"/>
              <p:nvPr/>
            </p:nvSpPr>
            <p:spPr>
              <a:xfrm>
                <a:off x="217081" y="54079"/>
                <a:ext cx="586078" cy="33608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1040" tIns="41040" rIns="41040" bIns="41040" numCol="1" anchor="ctr">
                <a:spAutoFit/>
              </a:bodyPr>
              <a:lstStyle>
                <a:lvl1pPr algn="ctr">
                  <a:spcBef>
                    <a:spcPts val="400"/>
                  </a:spcBef>
                  <a:defRPr b="1" spc="-1" sz="1700">
                    <a:latin typeface="FuturaA Bk BT"/>
                    <a:ea typeface="FuturaA Bk BT"/>
                    <a:cs typeface="FuturaA Bk BT"/>
                    <a:sym typeface="FuturaA Bk BT"/>
                  </a:defRPr>
                </a:lvl1pPr>
              </a:lstStyle>
              <a:p>
                <a:pPr/>
                <a:r>
                  <a:t>MAC</a:t>
                </a:r>
              </a:p>
            </p:txBody>
          </p:sp>
        </p:grpSp>
        <p:grpSp>
          <p:nvGrpSpPr>
            <p:cNvPr id="2640" name="Rectangle 25"/>
            <p:cNvGrpSpPr/>
            <p:nvPr/>
          </p:nvGrpSpPr>
          <p:grpSpPr>
            <a:xfrm>
              <a:off x="1504408" y="2508480"/>
              <a:ext cx="1053424" cy="444241"/>
              <a:chOff x="0" y="0"/>
              <a:chExt cx="1053423" cy="444239"/>
            </a:xfrm>
          </p:grpSpPr>
          <p:sp>
            <p:nvSpPr>
              <p:cNvPr id="2638" name="Rechteck"/>
              <p:cNvSpPr/>
              <p:nvPr/>
            </p:nvSpPr>
            <p:spPr>
              <a:xfrm>
                <a:off x="16591" y="0"/>
                <a:ext cx="1020241" cy="444240"/>
              </a:xfrm>
              <a:prstGeom prst="rect">
                <a:avLst/>
              </a:prstGeom>
              <a:solidFill>
                <a:srgbClr val="FDE3BA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>
                <a:outerShdw sx="100000" sy="100000" kx="0" ky="0" algn="b" rotWithShape="0" blurRad="0" dist="35638" dir="2700000">
                  <a:srgbClr val="000000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400"/>
                  </a:spcBef>
                  <a:defRPr spc="-1" sz="1700"/>
                </a:pPr>
              </a:p>
            </p:txBody>
          </p:sp>
          <p:sp>
            <p:nvSpPr>
              <p:cNvPr id="2639" name="LAN-PHY"/>
              <p:cNvSpPr txBox="1"/>
              <p:nvPr/>
            </p:nvSpPr>
            <p:spPr>
              <a:xfrm>
                <a:off x="0" y="54079"/>
                <a:ext cx="1053424" cy="33608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1040" tIns="41040" rIns="41040" bIns="41040" numCol="1" anchor="ctr">
                <a:spAutoFit/>
              </a:bodyPr>
              <a:lstStyle>
                <a:lvl1pPr algn="ctr">
                  <a:spcBef>
                    <a:spcPts val="400"/>
                  </a:spcBef>
                  <a:defRPr b="1" spc="-1" sz="1700">
                    <a:latin typeface="FuturaA Bk BT"/>
                    <a:ea typeface="FuturaA Bk BT"/>
                    <a:cs typeface="FuturaA Bk BT"/>
                    <a:sym typeface="FuturaA Bk BT"/>
                  </a:defRPr>
                </a:lvl1pPr>
              </a:lstStyle>
              <a:p>
                <a:pPr/>
                <a:r>
                  <a:t>LAN-PHY</a:t>
                </a:r>
              </a:p>
            </p:txBody>
          </p:sp>
        </p:grpSp>
        <p:sp>
          <p:nvSpPr>
            <p:cNvPr id="2641" name="Line 26"/>
            <p:cNvSpPr/>
            <p:nvPr/>
          </p:nvSpPr>
          <p:spPr>
            <a:xfrm>
              <a:off x="2077920" y="1600200"/>
              <a:ext cx="361" cy="20628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642" name="Line 27"/>
            <p:cNvSpPr/>
            <p:nvPr/>
          </p:nvSpPr>
          <p:spPr>
            <a:xfrm>
              <a:off x="2077920" y="2286000"/>
              <a:ext cx="361" cy="20628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643" name="Rectangle 28"/>
            <p:cNvSpPr txBox="1"/>
            <p:nvPr/>
          </p:nvSpPr>
          <p:spPr>
            <a:xfrm>
              <a:off x="3228840" y="0"/>
              <a:ext cx="2840401" cy="3106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1040" tIns="41040" rIns="41040" bIns="41040" numCol="1" anchor="t">
              <a:spAutoFit/>
            </a:bodyPr>
            <a:lstStyle>
              <a:lvl1pPr>
                <a:spcBef>
                  <a:spcPts val="400"/>
                </a:spcBef>
                <a:defRPr b="1" i="1" spc="-1" sz="15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Höhere Protokollschichten</a:t>
              </a:r>
            </a:p>
          </p:txBody>
        </p:sp>
      </p:grpSp>
      <p:grpSp>
        <p:nvGrpSpPr>
          <p:cNvPr id="2653" name="Group 29"/>
          <p:cNvGrpSpPr/>
          <p:nvPr/>
        </p:nvGrpSpPr>
        <p:grpSpPr>
          <a:xfrm>
            <a:off x="3751934" y="4063049"/>
            <a:ext cx="4399891" cy="1695511"/>
            <a:chOff x="0" y="0"/>
            <a:chExt cx="4399889" cy="1695509"/>
          </a:xfrm>
        </p:grpSpPr>
        <p:sp>
          <p:nvSpPr>
            <p:cNvPr id="2645" name="Rectangle 30"/>
            <p:cNvSpPr/>
            <p:nvPr/>
          </p:nvSpPr>
          <p:spPr>
            <a:xfrm rot="20640000">
              <a:off x="-80296" y="627389"/>
              <a:ext cx="4560481" cy="58320"/>
            </a:xfrm>
            <a:prstGeom prst="rect">
              <a:avLst/>
            </a:prstGeom>
            <a:solidFill>
              <a:srgbClr val="FFFF0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646" name="Rectangle 31"/>
            <p:cNvSpPr/>
            <p:nvPr/>
          </p:nvSpPr>
          <p:spPr>
            <a:xfrm>
              <a:off x="3230265" y="248309"/>
              <a:ext cx="164881" cy="163081"/>
            </a:xfrm>
            <a:prstGeom prst="rect">
              <a:avLst/>
            </a:prstGeom>
            <a:solidFill>
              <a:srgbClr val="790015"/>
            </a:solidFill>
            <a:ln w="12700" cap="flat">
              <a:solidFill>
                <a:srgbClr val="009999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647" name="Line 32"/>
            <p:cNvSpPr/>
            <p:nvPr/>
          </p:nvSpPr>
          <p:spPr>
            <a:xfrm>
              <a:off x="2094825" y="703709"/>
              <a:ext cx="361" cy="39852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648" name="Rectangle 33"/>
            <p:cNvSpPr/>
            <p:nvPr/>
          </p:nvSpPr>
          <p:spPr>
            <a:xfrm>
              <a:off x="2012385" y="602189"/>
              <a:ext cx="164881" cy="163081"/>
            </a:xfrm>
            <a:prstGeom prst="rect">
              <a:avLst/>
            </a:prstGeom>
            <a:solidFill>
              <a:srgbClr val="790015"/>
            </a:solidFill>
            <a:ln w="12700" cap="flat">
              <a:solidFill>
                <a:srgbClr val="009999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649" name="Rectangle 34"/>
            <p:cNvSpPr txBox="1"/>
            <p:nvPr/>
          </p:nvSpPr>
          <p:spPr>
            <a:xfrm>
              <a:off x="3750465" y="202229"/>
              <a:ext cx="538112" cy="3360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t">
              <a:spAutoFit/>
            </a:bodyPr>
            <a:lstStyle>
              <a:lvl1pPr>
                <a:spcBef>
                  <a:spcPts val="400"/>
                </a:spcBef>
                <a:defRPr b="1" spc="-1" sz="17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LAN</a:t>
              </a:r>
            </a:p>
          </p:txBody>
        </p:sp>
        <p:sp>
          <p:nvSpPr>
            <p:cNvPr id="2650" name="Rectangle 35"/>
            <p:cNvSpPr/>
            <p:nvPr/>
          </p:nvSpPr>
          <p:spPr>
            <a:xfrm>
              <a:off x="766425" y="942029"/>
              <a:ext cx="163081" cy="163081"/>
            </a:xfrm>
            <a:prstGeom prst="rect">
              <a:avLst/>
            </a:prstGeom>
            <a:solidFill>
              <a:srgbClr val="790015"/>
            </a:solidFill>
            <a:ln w="12700" cap="flat">
              <a:solidFill>
                <a:srgbClr val="009999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651" name="Rectangle 36"/>
            <p:cNvSpPr txBox="1"/>
            <p:nvPr/>
          </p:nvSpPr>
          <p:spPr>
            <a:xfrm>
              <a:off x="2721945" y="1121309"/>
              <a:ext cx="574039" cy="3360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t">
              <a:spAutoFit/>
            </a:bodyPr>
            <a:lstStyle>
              <a:lvl1pPr>
                <a:spcBef>
                  <a:spcPts val="400"/>
                </a:spcBef>
                <a:defRPr b="1" spc="-1" sz="17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Host</a:t>
              </a:r>
            </a:p>
          </p:txBody>
        </p:sp>
        <p:pic>
          <p:nvPicPr>
            <p:cNvPr id="2652" name="Picture 37" descr="Picture 37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742745" y="1037069"/>
              <a:ext cx="898201" cy="6584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654" name="Line 38"/>
          <p:cNvSpPr/>
          <p:nvPr/>
        </p:nvSpPr>
        <p:spPr>
          <a:xfrm>
            <a:off x="4618080" y="3248999"/>
            <a:ext cx="361" cy="175572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2655" name="Picture 39" descr="Picture 39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211999" y="3925439"/>
            <a:ext cx="899641" cy="4680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658" name="Group 40"/>
          <p:cNvGrpSpPr/>
          <p:nvPr/>
        </p:nvGrpSpPr>
        <p:grpSpPr>
          <a:xfrm>
            <a:off x="1595519" y="4284000"/>
            <a:ext cx="2570041" cy="496821"/>
            <a:chOff x="0" y="0"/>
            <a:chExt cx="2570040" cy="496820"/>
          </a:xfrm>
        </p:grpSpPr>
        <p:sp>
          <p:nvSpPr>
            <p:cNvPr id="2656" name="Rectangle 41"/>
            <p:cNvSpPr txBox="1"/>
            <p:nvPr/>
          </p:nvSpPr>
          <p:spPr>
            <a:xfrm>
              <a:off x="0" y="46440"/>
              <a:ext cx="1752944" cy="4503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t">
              <a:spAutoFit/>
            </a:bodyPr>
            <a:lstStyle>
              <a:lvl1pPr>
                <a:spcBef>
                  <a:spcPts val="400"/>
                </a:spcBef>
                <a:defRPr b="1" i="1" spc="-1" sz="2400">
                  <a:solidFill>
                    <a:srgbClr val="006BB2"/>
                  </a:solidFill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Switch/Hub</a:t>
              </a:r>
            </a:p>
          </p:txBody>
        </p:sp>
        <p:sp>
          <p:nvSpPr>
            <p:cNvPr id="2657" name="Line 42"/>
            <p:cNvSpPr/>
            <p:nvPr/>
          </p:nvSpPr>
          <p:spPr>
            <a:xfrm flipV="1">
              <a:off x="1851120" y="0"/>
              <a:ext cx="718921" cy="314281"/>
            </a:xfrm>
            <a:prstGeom prst="line">
              <a:avLst/>
            </a:prstGeom>
            <a:noFill/>
            <a:ln w="57150" cap="flat">
              <a:solidFill>
                <a:srgbClr val="FF9933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2659" name="Oval 43"/>
          <p:cNvSpPr/>
          <p:nvPr/>
        </p:nvSpPr>
        <p:spPr>
          <a:xfrm>
            <a:off x="3671999" y="3744719"/>
            <a:ext cx="2025361" cy="899641"/>
          </a:xfrm>
          <a:prstGeom prst="ellipse">
            <a:avLst/>
          </a:prstGeom>
          <a:ln>
            <a:solidFill>
              <a:srgbClr val="FF3300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660" name="Text Box 44"/>
          <p:cNvSpPr txBox="1"/>
          <p:nvPr/>
        </p:nvSpPr>
        <p:spPr>
          <a:xfrm>
            <a:off x="7418160" y="5905079"/>
            <a:ext cx="1617138" cy="225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>
              <a:spcBef>
                <a:spcPts val="400"/>
              </a:spcBef>
              <a:defRPr spc="-1" sz="1000"/>
            </a:lvl1pPr>
          </a:lstStyle>
          <a:p>
            <a:pPr/>
            <a:r>
              <a:t>Quelle: Harald Orlamünder</a:t>
            </a:r>
          </a:p>
        </p:txBody>
      </p:sp>
      <p:sp>
        <p:nvSpPr>
          <p:cNvPr id="2661" name="Rectangle 45"/>
          <p:cNvSpPr/>
          <p:nvPr/>
        </p:nvSpPr>
        <p:spPr>
          <a:xfrm rot="360000">
            <a:off x="1063622" y="5274748"/>
            <a:ext cx="2520721" cy="621422"/>
          </a:xfrm>
          <a:prstGeom prst="rect">
            <a:avLst/>
          </a:prstGeom>
          <a:solidFill>
            <a:srgbClr val="3399FF"/>
          </a:solidFill>
          <a:ln w="12700">
            <a:solidFill>
              <a:srgbClr val="000000"/>
            </a:solidFill>
            <a:miter/>
          </a:ln>
          <a:effectLst>
            <a:outerShdw sx="100000" sy="100000" kx="0" ky="0" algn="b" rotWithShape="0" blurRad="0" dist="53966" dir="2700000">
              <a:srgbClr val="91919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400" tIns="41400" rIns="41400" bIns="41400">
            <a:spAutoFit/>
          </a:bodyPr>
          <a:lstStyle>
            <a:lvl1pPr algn="ctr">
              <a:spcBef>
                <a:spcPts val="400"/>
              </a:spcBef>
              <a:defRPr b="1" i="1" spc="-1">
                <a:solidFill>
                  <a:schemeClr val="accent3">
                    <a:lumOff val="44000"/>
                  </a:schemeClr>
                </a:solidFill>
              </a:defRPr>
            </a:lvl1pPr>
          </a:lstStyle>
          <a:p>
            <a:pPr/>
            <a:r>
              <a:t>LAN, Protokolle, Layer 2, Layer 3?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2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4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12" dur="500"/>
                                        <p:tgtEl>
                                          <p:spTgt spid="2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Class="entr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6" dur="500"/>
                                        <p:tgtEl>
                                          <p:spTgt spid="2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16" presetID="23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Class="entr" nodeType="afterEffect" presetSubtype="4" presetID="22" grpId="5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26" dur="500"/>
                                        <p:tgtEl>
                                          <p:spTgt spid="2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clickEffect" presetSubtype="4" presetID="22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31" dur="500"/>
                                        <p:tgtEl>
                                          <p:spTgt spid="2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Class="entr" nodeType="afterEffect" presetSubtype="16" presetID="23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Class="entr" nodeType="afterEffect" presetID="10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2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0" dur="500"/>
                                        <p:tgtEl>
                                          <p:spTgt spid="2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658" grpId="5"/>
      <p:bldP build="whole" bldLvl="1" animBg="1" rev="0" advAuto="0" spid="2653" grpId="1"/>
      <p:bldP build="whole" bldLvl="1" animBg="1" rev="0" advAuto="0" spid="2661" grpId="8"/>
      <p:bldP build="whole" bldLvl="1" animBg="1" rev="0" advAuto="0" spid="2623" grpId="3"/>
      <p:bldP build="whole" bldLvl="1" animBg="1" rev="0" advAuto="0" spid="2654" grpId="2"/>
      <p:bldP build="whole" bldLvl="1" animBg="1" rev="0" advAuto="0" spid="2659" grpId="7"/>
      <p:bldP build="whole" bldLvl="1" animBg="1" rev="0" advAuto="0" spid="2655" grpId="4"/>
      <p:bldP build="whole" bldLvl="1" animBg="1" rev="0" advAuto="0" spid="2644" grpId="6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 txBox="1"/>
          <p:nvPr>
            <p:ph type="sldNum" sz="quarter" idx="4294967295"/>
          </p:nvPr>
        </p:nvSpPr>
        <p:spPr>
          <a:xfrm>
            <a:off x="5076294" y="6388199"/>
            <a:ext cx="18877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31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132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Netzwerke</a:t>
            </a:r>
          </a:p>
        </p:txBody>
      </p:sp>
      <p:sp>
        <p:nvSpPr>
          <p:cNvPr id="133" name="Rectangle 5"/>
          <p:cNvSpPr txBox="1"/>
          <p:nvPr/>
        </p:nvSpPr>
        <p:spPr>
          <a:xfrm>
            <a:off x="762120" y="977759"/>
            <a:ext cx="8452800" cy="5008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760" tIns="50760" rIns="50760" bIns="50760">
            <a:spAutoFit/>
          </a:bodyPr>
          <a:lstStyle/>
          <a:p>
            <a:pPr marL="609479" indent="-609479">
              <a:spcBef>
                <a:spcPts val="700"/>
              </a:spcBef>
              <a:defRPr spc="-1" sz="2400">
                <a:solidFill>
                  <a:srgbClr val="5C6971"/>
                </a:solidFill>
              </a:defRPr>
            </a:pPr>
            <a:r>
              <a:t>Lokale Netze (Local Area Networks)</a:t>
            </a:r>
          </a:p>
          <a:p>
            <a:pPr lvl="1" marL="1066680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 sz="2000">
                <a:solidFill>
                  <a:srgbClr val="5C6971"/>
                </a:solidFill>
              </a:defRPr>
            </a:pPr>
            <a:r>
              <a:t>Arbeitsplatz</a:t>
            </a:r>
          </a:p>
          <a:p>
            <a:pPr lvl="1" marL="1066680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 sz="2000">
                <a:solidFill>
                  <a:srgbClr val="5C6971"/>
                </a:solidFill>
              </a:defRPr>
            </a:pPr>
            <a:r>
              <a:t>Zuhause</a:t>
            </a:r>
          </a:p>
          <a:p>
            <a:pPr lvl="1" marL="1066680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 sz="2000">
                <a:solidFill>
                  <a:srgbClr val="5C6971"/>
                </a:solidFill>
              </a:defRPr>
            </a:pPr>
            <a:r>
              <a:t>Telekommunikationsnetze</a:t>
            </a:r>
          </a:p>
          <a:p>
            <a:pPr lvl="1" marL="1066680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 sz="2000">
                <a:solidFill>
                  <a:srgbClr val="5C6971"/>
                </a:solidFill>
              </a:defRPr>
            </a:pPr>
            <a:r>
              <a:t>Automatisierungstechnik</a:t>
            </a:r>
          </a:p>
          <a:p>
            <a:pPr lvl="1" marL="1066680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 sz="2000">
                <a:solidFill>
                  <a:srgbClr val="5C6971"/>
                </a:solidFill>
              </a:defRPr>
            </a:pPr>
            <a:r>
              <a:t>Transport (Schiene, Luft, Wasser)</a:t>
            </a:r>
          </a:p>
          <a:p>
            <a:pPr lvl="1" marL="1066680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 sz="2000">
                <a:solidFill>
                  <a:srgbClr val="5C6971"/>
                </a:solidFill>
              </a:defRPr>
            </a:pPr>
            <a:r>
              <a:t>Medizintechnik</a:t>
            </a:r>
          </a:p>
          <a:p>
            <a:pPr marL="609479" indent="-609479">
              <a:spcBef>
                <a:spcPts val="700"/>
              </a:spcBef>
              <a:defRPr spc="-1" sz="2400">
                <a:solidFill>
                  <a:srgbClr val="5C6971"/>
                </a:solidFill>
              </a:defRPr>
            </a:pPr>
            <a:r>
              <a:t>Lokales Netz = IP Subnetwork</a:t>
            </a:r>
          </a:p>
          <a:p>
            <a:pPr lvl="1" marL="1066680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 sz="2000">
                <a:solidFill>
                  <a:srgbClr val="5C6971"/>
                </a:solidFill>
              </a:defRPr>
            </a:pPr>
            <a:r>
              <a:t>Teil des Internet bzw. privaten IP-Netzes</a:t>
            </a:r>
          </a:p>
          <a:p>
            <a:pPr lvl="1" marL="1066680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 sz="2000">
                <a:solidFill>
                  <a:srgbClr val="5C6971"/>
                </a:solidFill>
              </a:defRPr>
            </a:pPr>
            <a:r>
              <a:t>Telekommunikationsnetze</a:t>
            </a:r>
          </a:p>
          <a:p>
            <a:pPr lvl="2" marL="1523880" indent="-60948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Basis für IP basierte Dienste</a:t>
            </a:r>
          </a:p>
          <a:p>
            <a:pPr lvl="2" marL="1523880" indent="-60948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Verkehrs-Aggregation über “Carrier Ethernet”</a:t>
            </a:r>
          </a:p>
        </p:txBody>
      </p:sp>
      <p:grpSp>
        <p:nvGrpSpPr>
          <p:cNvPr id="312" name="Gruppieren 9"/>
          <p:cNvGrpSpPr/>
          <p:nvPr/>
        </p:nvGrpSpPr>
        <p:grpSpPr>
          <a:xfrm>
            <a:off x="5718240" y="1358640"/>
            <a:ext cx="3126961" cy="2371681"/>
            <a:chOff x="0" y="0"/>
            <a:chExt cx="3126960" cy="2371680"/>
          </a:xfrm>
        </p:grpSpPr>
        <p:grpSp>
          <p:nvGrpSpPr>
            <p:cNvPr id="136" name="Group 3"/>
            <p:cNvGrpSpPr/>
            <p:nvPr/>
          </p:nvGrpSpPr>
          <p:grpSpPr>
            <a:xfrm>
              <a:off x="360359" y="495360"/>
              <a:ext cx="2309402" cy="1455481"/>
              <a:chOff x="0" y="0"/>
              <a:chExt cx="2309400" cy="1455480"/>
            </a:xfrm>
          </p:grpSpPr>
          <p:sp>
            <p:nvSpPr>
              <p:cNvPr id="134" name="Freeform 4"/>
              <p:cNvSpPr/>
              <p:nvPr/>
            </p:nvSpPr>
            <p:spPr>
              <a:xfrm>
                <a:off x="-1" y="-1"/>
                <a:ext cx="2309402" cy="14554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5766" y="1974"/>
                    </a:moveTo>
                    <a:lnTo>
                      <a:pt x="15654" y="1974"/>
                    </a:lnTo>
                    <a:lnTo>
                      <a:pt x="15610" y="1784"/>
                    </a:lnTo>
                    <a:lnTo>
                      <a:pt x="15543" y="1784"/>
                    </a:lnTo>
                    <a:lnTo>
                      <a:pt x="15499" y="1708"/>
                    </a:lnTo>
                    <a:lnTo>
                      <a:pt x="15432" y="1708"/>
                    </a:lnTo>
                    <a:lnTo>
                      <a:pt x="15387" y="1632"/>
                    </a:lnTo>
                    <a:lnTo>
                      <a:pt x="15276" y="1480"/>
                    </a:lnTo>
                    <a:lnTo>
                      <a:pt x="15165" y="1480"/>
                    </a:lnTo>
                    <a:lnTo>
                      <a:pt x="15098" y="1329"/>
                    </a:lnTo>
                    <a:lnTo>
                      <a:pt x="15053" y="1215"/>
                    </a:lnTo>
                    <a:lnTo>
                      <a:pt x="14986" y="1215"/>
                    </a:lnTo>
                    <a:lnTo>
                      <a:pt x="14942" y="1139"/>
                    </a:lnTo>
                    <a:lnTo>
                      <a:pt x="14831" y="1139"/>
                    </a:lnTo>
                    <a:lnTo>
                      <a:pt x="14786" y="1063"/>
                    </a:lnTo>
                    <a:lnTo>
                      <a:pt x="14719" y="1063"/>
                    </a:lnTo>
                    <a:lnTo>
                      <a:pt x="14608" y="987"/>
                    </a:lnTo>
                    <a:lnTo>
                      <a:pt x="14563" y="987"/>
                    </a:lnTo>
                    <a:lnTo>
                      <a:pt x="14452" y="911"/>
                    </a:lnTo>
                    <a:lnTo>
                      <a:pt x="14341" y="911"/>
                    </a:lnTo>
                    <a:lnTo>
                      <a:pt x="14229" y="759"/>
                    </a:lnTo>
                    <a:lnTo>
                      <a:pt x="13940" y="759"/>
                    </a:lnTo>
                    <a:lnTo>
                      <a:pt x="13895" y="683"/>
                    </a:lnTo>
                    <a:lnTo>
                      <a:pt x="12671" y="683"/>
                    </a:lnTo>
                    <a:lnTo>
                      <a:pt x="12604" y="759"/>
                    </a:lnTo>
                    <a:lnTo>
                      <a:pt x="12336" y="759"/>
                    </a:lnTo>
                    <a:lnTo>
                      <a:pt x="12270" y="911"/>
                    </a:lnTo>
                    <a:lnTo>
                      <a:pt x="12114" y="911"/>
                    </a:lnTo>
                    <a:lnTo>
                      <a:pt x="12047" y="987"/>
                    </a:lnTo>
                    <a:lnTo>
                      <a:pt x="11891" y="987"/>
                    </a:lnTo>
                    <a:lnTo>
                      <a:pt x="11824" y="1063"/>
                    </a:lnTo>
                    <a:lnTo>
                      <a:pt x="11780" y="1139"/>
                    </a:lnTo>
                    <a:lnTo>
                      <a:pt x="11668" y="1139"/>
                    </a:lnTo>
                    <a:lnTo>
                      <a:pt x="11557" y="1215"/>
                    </a:lnTo>
                    <a:lnTo>
                      <a:pt x="11490" y="1215"/>
                    </a:lnTo>
                    <a:lnTo>
                      <a:pt x="11490" y="1329"/>
                    </a:lnTo>
                    <a:lnTo>
                      <a:pt x="11379" y="1480"/>
                    </a:lnTo>
                    <a:lnTo>
                      <a:pt x="11268" y="1480"/>
                    </a:lnTo>
                    <a:lnTo>
                      <a:pt x="11156" y="1632"/>
                    </a:lnTo>
                    <a:lnTo>
                      <a:pt x="11156" y="1708"/>
                    </a:lnTo>
                    <a:lnTo>
                      <a:pt x="11045" y="1708"/>
                    </a:lnTo>
                    <a:lnTo>
                      <a:pt x="11000" y="1784"/>
                    </a:lnTo>
                    <a:lnTo>
                      <a:pt x="10934" y="1860"/>
                    </a:lnTo>
                    <a:lnTo>
                      <a:pt x="10889" y="1974"/>
                    </a:lnTo>
                    <a:lnTo>
                      <a:pt x="10822" y="1974"/>
                    </a:lnTo>
                    <a:lnTo>
                      <a:pt x="10778" y="2050"/>
                    </a:lnTo>
                    <a:lnTo>
                      <a:pt x="10711" y="2126"/>
                    </a:lnTo>
                    <a:lnTo>
                      <a:pt x="10666" y="2126"/>
                    </a:lnTo>
                    <a:lnTo>
                      <a:pt x="10622" y="2202"/>
                    </a:lnTo>
                    <a:lnTo>
                      <a:pt x="10555" y="2430"/>
                    </a:lnTo>
                    <a:lnTo>
                      <a:pt x="10511" y="2430"/>
                    </a:lnTo>
                    <a:lnTo>
                      <a:pt x="10511" y="2505"/>
                    </a:lnTo>
                    <a:lnTo>
                      <a:pt x="10444" y="2430"/>
                    </a:lnTo>
                    <a:lnTo>
                      <a:pt x="10399" y="2430"/>
                    </a:lnTo>
                    <a:lnTo>
                      <a:pt x="10399" y="2354"/>
                    </a:lnTo>
                    <a:lnTo>
                      <a:pt x="10332" y="2126"/>
                    </a:lnTo>
                    <a:lnTo>
                      <a:pt x="10288" y="2050"/>
                    </a:lnTo>
                    <a:lnTo>
                      <a:pt x="10221" y="2050"/>
                    </a:lnTo>
                    <a:lnTo>
                      <a:pt x="10221" y="1784"/>
                    </a:lnTo>
                    <a:lnTo>
                      <a:pt x="10110" y="1784"/>
                    </a:lnTo>
                    <a:lnTo>
                      <a:pt x="10110" y="1708"/>
                    </a:lnTo>
                    <a:lnTo>
                      <a:pt x="10065" y="1708"/>
                    </a:lnTo>
                    <a:lnTo>
                      <a:pt x="9998" y="1480"/>
                    </a:lnTo>
                    <a:lnTo>
                      <a:pt x="9887" y="1480"/>
                    </a:lnTo>
                    <a:lnTo>
                      <a:pt x="9887" y="1215"/>
                    </a:lnTo>
                    <a:lnTo>
                      <a:pt x="9842" y="1215"/>
                    </a:lnTo>
                    <a:lnTo>
                      <a:pt x="9776" y="1139"/>
                    </a:lnTo>
                    <a:lnTo>
                      <a:pt x="9731" y="1139"/>
                    </a:lnTo>
                    <a:lnTo>
                      <a:pt x="9664" y="1063"/>
                    </a:lnTo>
                    <a:lnTo>
                      <a:pt x="9664" y="987"/>
                    </a:lnTo>
                    <a:lnTo>
                      <a:pt x="9620" y="987"/>
                    </a:lnTo>
                    <a:lnTo>
                      <a:pt x="9553" y="911"/>
                    </a:lnTo>
                    <a:lnTo>
                      <a:pt x="9508" y="911"/>
                    </a:lnTo>
                    <a:lnTo>
                      <a:pt x="9442" y="759"/>
                    </a:lnTo>
                    <a:lnTo>
                      <a:pt x="9397" y="759"/>
                    </a:lnTo>
                    <a:lnTo>
                      <a:pt x="9397" y="683"/>
                    </a:lnTo>
                    <a:lnTo>
                      <a:pt x="9286" y="683"/>
                    </a:lnTo>
                    <a:lnTo>
                      <a:pt x="9219" y="493"/>
                    </a:lnTo>
                    <a:lnTo>
                      <a:pt x="9174" y="493"/>
                    </a:lnTo>
                    <a:lnTo>
                      <a:pt x="9108" y="418"/>
                    </a:lnTo>
                    <a:lnTo>
                      <a:pt x="9063" y="418"/>
                    </a:lnTo>
                    <a:lnTo>
                      <a:pt x="8996" y="342"/>
                    </a:lnTo>
                    <a:lnTo>
                      <a:pt x="8885" y="342"/>
                    </a:lnTo>
                    <a:lnTo>
                      <a:pt x="8840" y="266"/>
                    </a:lnTo>
                    <a:lnTo>
                      <a:pt x="8662" y="266"/>
                    </a:lnTo>
                    <a:lnTo>
                      <a:pt x="8618" y="190"/>
                    </a:lnTo>
                    <a:lnTo>
                      <a:pt x="8551" y="190"/>
                    </a:lnTo>
                    <a:lnTo>
                      <a:pt x="8506" y="0"/>
                    </a:lnTo>
                    <a:lnTo>
                      <a:pt x="7104" y="0"/>
                    </a:lnTo>
                    <a:lnTo>
                      <a:pt x="7059" y="190"/>
                    </a:lnTo>
                    <a:lnTo>
                      <a:pt x="6948" y="190"/>
                    </a:lnTo>
                    <a:lnTo>
                      <a:pt x="6881" y="266"/>
                    </a:lnTo>
                    <a:lnTo>
                      <a:pt x="6725" y="266"/>
                    </a:lnTo>
                    <a:lnTo>
                      <a:pt x="6658" y="342"/>
                    </a:lnTo>
                    <a:lnTo>
                      <a:pt x="6547" y="342"/>
                    </a:lnTo>
                    <a:lnTo>
                      <a:pt x="6458" y="493"/>
                    </a:lnTo>
                    <a:lnTo>
                      <a:pt x="6346" y="493"/>
                    </a:lnTo>
                    <a:lnTo>
                      <a:pt x="6280" y="683"/>
                    </a:lnTo>
                    <a:lnTo>
                      <a:pt x="6235" y="683"/>
                    </a:lnTo>
                    <a:lnTo>
                      <a:pt x="6168" y="759"/>
                    </a:lnTo>
                    <a:lnTo>
                      <a:pt x="6124" y="759"/>
                    </a:lnTo>
                    <a:lnTo>
                      <a:pt x="6057" y="911"/>
                    </a:lnTo>
                    <a:lnTo>
                      <a:pt x="6012" y="911"/>
                    </a:lnTo>
                    <a:lnTo>
                      <a:pt x="5946" y="987"/>
                    </a:lnTo>
                    <a:lnTo>
                      <a:pt x="5901" y="987"/>
                    </a:lnTo>
                    <a:lnTo>
                      <a:pt x="5901" y="1063"/>
                    </a:lnTo>
                    <a:lnTo>
                      <a:pt x="5790" y="1139"/>
                    </a:lnTo>
                    <a:lnTo>
                      <a:pt x="5790" y="1215"/>
                    </a:lnTo>
                    <a:lnTo>
                      <a:pt x="5723" y="1215"/>
                    </a:lnTo>
                    <a:lnTo>
                      <a:pt x="5678" y="1329"/>
                    </a:lnTo>
                    <a:lnTo>
                      <a:pt x="5612" y="1480"/>
                    </a:lnTo>
                    <a:lnTo>
                      <a:pt x="5567" y="1480"/>
                    </a:lnTo>
                    <a:lnTo>
                      <a:pt x="5500" y="1632"/>
                    </a:lnTo>
                    <a:lnTo>
                      <a:pt x="5456" y="1708"/>
                    </a:lnTo>
                    <a:lnTo>
                      <a:pt x="5456" y="1784"/>
                    </a:lnTo>
                    <a:lnTo>
                      <a:pt x="5344" y="1974"/>
                    </a:lnTo>
                    <a:lnTo>
                      <a:pt x="5344" y="2050"/>
                    </a:lnTo>
                    <a:lnTo>
                      <a:pt x="5278" y="2050"/>
                    </a:lnTo>
                    <a:lnTo>
                      <a:pt x="5166" y="2354"/>
                    </a:lnTo>
                    <a:lnTo>
                      <a:pt x="5166" y="2430"/>
                    </a:lnTo>
                    <a:lnTo>
                      <a:pt x="5122" y="2619"/>
                    </a:lnTo>
                    <a:lnTo>
                      <a:pt x="5055" y="2619"/>
                    </a:lnTo>
                    <a:lnTo>
                      <a:pt x="5055" y="2847"/>
                    </a:lnTo>
                    <a:lnTo>
                      <a:pt x="4832" y="2847"/>
                    </a:lnTo>
                    <a:lnTo>
                      <a:pt x="4788" y="2695"/>
                    </a:lnTo>
                    <a:lnTo>
                      <a:pt x="4008" y="2695"/>
                    </a:lnTo>
                    <a:lnTo>
                      <a:pt x="3941" y="2847"/>
                    </a:lnTo>
                    <a:lnTo>
                      <a:pt x="3385" y="2847"/>
                    </a:lnTo>
                    <a:lnTo>
                      <a:pt x="3340" y="2923"/>
                    </a:lnTo>
                    <a:lnTo>
                      <a:pt x="3162" y="2923"/>
                    </a:lnTo>
                    <a:lnTo>
                      <a:pt x="3118" y="3151"/>
                    </a:lnTo>
                    <a:lnTo>
                      <a:pt x="2939" y="3151"/>
                    </a:lnTo>
                    <a:lnTo>
                      <a:pt x="2895" y="3265"/>
                    </a:lnTo>
                    <a:lnTo>
                      <a:pt x="2828" y="3265"/>
                    </a:lnTo>
                    <a:lnTo>
                      <a:pt x="2717" y="3341"/>
                    </a:lnTo>
                    <a:lnTo>
                      <a:pt x="2672" y="3341"/>
                    </a:lnTo>
                    <a:lnTo>
                      <a:pt x="2605" y="3417"/>
                    </a:lnTo>
                    <a:lnTo>
                      <a:pt x="2494" y="3417"/>
                    </a:lnTo>
                    <a:lnTo>
                      <a:pt x="2449" y="3492"/>
                    </a:lnTo>
                    <a:lnTo>
                      <a:pt x="2383" y="3492"/>
                    </a:lnTo>
                    <a:lnTo>
                      <a:pt x="2338" y="3568"/>
                    </a:lnTo>
                    <a:lnTo>
                      <a:pt x="2271" y="3568"/>
                    </a:lnTo>
                    <a:lnTo>
                      <a:pt x="2227" y="3720"/>
                    </a:lnTo>
                    <a:lnTo>
                      <a:pt x="2182" y="3720"/>
                    </a:lnTo>
                    <a:lnTo>
                      <a:pt x="2071" y="3910"/>
                    </a:lnTo>
                    <a:lnTo>
                      <a:pt x="2071" y="3986"/>
                    </a:lnTo>
                    <a:lnTo>
                      <a:pt x="1960" y="3986"/>
                    </a:lnTo>
                    <a:lnTo>
                      <a:pt x="1893" y="4138"/>
                    </a:lnTo>
                    <a:lnTo>
                      <a:pt x="1848" y="4138"/>
                    </a:lnTo>
                    <a:lnTo>
                      <a:pt x="1781" y="4214"/>
                    </a:lnTo>
                    <a:lnTo>
                      <a:pt x="1670" y="4290"/>
                    </a:lnTo>
                    <a:lnTo>
                      <a:pt x="1670" y="4366"/>
                    </a:lnTo>
                    <a:lnTo>
                      <a:pt x="1559" y="4555"/>
                    </a:lnTo>
                    <a:lnTo>
                      <a:pt x="1559" y="4631"/>
                    </a:lnTo>
                    <a:lnTo>
                      <a:pt x="1447" y="4631"/>
                    </a:lnTo>
                    <a:lnTo>
                      <a:pt x="1403" y="4707"/>
                    </a:lnTo>
                    <a:lnTo>
                      <a:pt x="1336" y="4859"/>
                    </a:lnTo>
                    <a:lnTo>
                      <a:pt x="1292" y="4935"/>
                    </a:lnTo>
                    <a:lnTo>
                      <a:pt x="1225" y="5011"/>
                    </a:lnTo>
                    <a:lnTo>
                      <a:pt x="1225" y="5125"/>
                    </a:lnTo>
                    <a:lnTo>
                      <a:pt x="1180" y="5201"/>
                    </a:lnTo>
                    <a:lnTo>
                      <a:pt x="1069" y="5353"/>
                    </a:lnTo>
                    <a:lnTo>
                      <a:pt x="1002" y="5580"/>
                    </a:lnTo>
                    <a:lnTo>
                      <a:pt x="958" y="5580"/>
                    </a:lnTo>
                    <a:lnTo>
                      <a:pt x="891" y="5770"/>
                    </a:lnTo>
                    <a:lnTo>
                      <a:pt x="846" y="5846"/>
                    </a:lnTo>
                    <a:lnTo>
                      <a:pt x="779" y="6074"/>
                    </a:lnTo>
                    <a:lnTo>
                      <a:pt x="735" y="6074"/>
                    </a:lnTo>
                    <a:lnTo>
                      <a:pt x="624" y="6567"/>
                    </a:lnTo>
                    <a:lnTo>
                      <a:pt x="512" y="6643"/>
                    </a:lnTo>
                    <a:lnTo>
                      <a:pt x="512" y="6795"/>
                    </a:lnTo>
                    <a:lnTo>
                      <a:pt x="445" y="6871"/>
                    </a:lnTo>
                    <a:lnTo>
                      <a:pt x="445" y="7137"/>
                    </a:lnTo>
                    <a:lnTo>
                      <a:pt x="334" y="7289"/>
                    </a:lnTo>
                    <a:lnTo>
                      <a:pt x="334" y="7364"/>
                    </a:lnTo>
                    <a:lnTo>
                      <a:pt x="289" y="7516"/>
                    </a:lnTo>
                    <a:lnTo>
                      <a:pt x="289" y="7706"/>
                    </a:lnTo>
                    <a:lnTo>
                      <a:pt x="223" y="7858"/>
                    </a:lnTo>
                    <a:lnTo>
                      <a:pt x="223" y="8086"/>
                    </a:lnTo>
                    <a:lnTo>
                      <a:pt x="178" y="8238"/>
                    </a:lnTo>
                    <a:lnTo>
                      <a:pt x="178" y="8351"/>
                    </a:lnTo>
                    <a:lnTo>
                      <a:pt x="111" y="8579"/>
                    </a:lnTo>
                    <a:lnTo>
                      <a:pt x="111" y="9073"/>
                    </a:lnTo>
                    <a:lnTo>
                      <a:pt x="67" y="9225"/>
                    </a:lnTo>
                    <a:lnTo>
                      <a:pt x="67" y="9718"/>
                    </a:lnTo>
                    <a:lnTo>
                      <a:pt x="0" y="9794"/>
                    </a:lnTo>
                    <a:lnTo>
                      <a:pt x="0" y="10743"/>
                    </a:lnTo>
                    <a:lnTo>
                      <a:pt x="67" y="10743"/>
                    </a:lnTo>
                    <a:lnTo>
                      <a:pt x="67" y="11312"/>
                    </a:lnTo>
                    <a:lnTo>
                      <a:pt x="111" y="11388"/>
                    </a:lnTo>
                    <a:lnTo>
                      <a:pt x="111" y="11958"/>
                    </a:lnTo>
                    <a:lnTo>
                      <a:pt x="178" y="12148"/>
                    </a:lnTo>
                    <a:lnTo>
                      <a:pt x="178" y="12224"/>
                    </a:lnTo>
                    <a:lnTo>
                      <a:pt x="223" y="12451"/>
                    </a:lnTo>
                    <a:lnTo>
                      <a:pt x="223" y="12527"/>
                    </a:lnTo>
                    <a:lnTo>
                      <a:pt x="289" y="12793"/>
                    </a:lnTo>
                    <a:lnTo>
                      <a:pt x="334" y="13021"/>
                    </a:lnTo>
                    <a:lnTo>
                      <a:pt x="334" y="13173"/>
                    </a:lnTo>
                    <a:lnTo>
                      <a:pt x="445" y="13438"/>
                    </a:lnTo>
                    <a:lnTo>
                      <a:pt x="445" y="13590"/>
                    </a:lnTo>
                    <a:lnTo>
                      <a:pt x="624" y="14084"/>
                    </a:lnTo>
                    <a:lnTo>
                      <a:pt x="846" y="14729"/>
                    </a:lnTo>
                    <a:lnTo>
                      <a:pt x="891" y="14729"/>
                    </a:lnTo>
                    <a:lnTo>
                      <a:pt x="958" y="14881"/>
                    </a:lnTo>
                    <a:lnTo>
                      <a:pt x="1002" y="14957"/>
                    </a:lnTo>
                    <a:lnTo>
                      <a:pt x="1069" y="15109"/>
                    </a:lnTo>
                    <a:lnTo>
                      <a:pt x="1069" y="15185"/>
                    </a:lnTo>
                    <a:lnTo>
                      <a:pt x="1180" y="15298"/>
                    </a:lnTo>
                    <a:lnTo>
                      <a:pt x="1225" y="15374"/>
                    </a:lnTo>
                    <a:lnTo>
                      <a:pt x="1225" y="15450"/>
                    </a:lnTo>
                    <a:lnTo>
                      <a:pt x="1292" y="15602"/>
                    </a:lnTo>
                    <a:lnTo>
                      <a:pt x="1336" y="15678"/>
                    </a:lnTo>
                    <a:lnTo>
                      <a:pt x="1403" y="15754"/>
                    </a:lnTo>
                    <a:lnTo>
                      <a:pt x="1447" y="15830"/>
                    </a:lnTo>
                    <a:lnTo>
                      <a:pt x="1559" y="15944"/>
                    </a:lnTo>
                    <a:lnTo>
                      <a:pt x="1559" y="16020"/>
                    </a:lnTo>
                    <a:lnTo>
                      <a:pt x="1670" y="16096"/>
                    </a:lnTo>
                    <a:lnTo>
                      <a:pt x="1670" y="16172"/>
                    </a:lnTo>
                    <a:lnTo>
                      <a:pt x="1781" y="16247"/>
                    </a:lnTo>
                    <a:lnTo>
                      <a:pt x="1848" y="16247"/>
                    </a:lnTo>
                    <a:lnTo>
                      <a:pt x="1893" y="16399"/>
                    </a:lnTo>
                    <a:lnTo>
                      <a:pt x="1960" y="16589"/>
                    </a:lnTo>
                    <a:lnTo>
                      <a:pt x="2071" y="16589"/>
                    </a:lnTo>
                    <a:lnTo>
                      <a:pt x="2071" y="16665"/>
                    </a:lnTo>
                    <a:lnTo>
                      <a:pt x="2182" y="16665"/>
                    </a:lnTo>
                    <a:lnTo>
                      <a:pt x="2227" y="16817"/>
                    </a:lnTo>
                    <a:lnTo>
                      <a:pt x="2271" y="16817"/>
                    </a:lnTo>
                    <a:lnTo>
                      <a:pt x="2338" y="16893"/>
                    </a:lnTo>
                    <a:lnTo>
                      <a:pt x="2383" y="16893"/>
                    </a:lnTo>
                    <a:lnTo>
                      <a:pt x="2449" y="16969"/>
                    </a:lnTo>
                    <a:lnTo>
                      <a:pt x="2494" y="17159"/>
                    </a:lnTo>
                    <a:lnTo>
                      <a:pt x="2605" y="17159"/>
                    </a:lnTo>
                    <a:lnTo>
                      <a:pt x="2672" y="17234"/>
                    </a:lnTo>
                    <a:lnTo>
                      <a:pt x="2828" y="17234"/>
                    </a:lnTo>
                    <a:lnTo>
                      <a:pt x="2895" y="17386"/>
                    </a:lnTo>
                    <a:lnTo>
                      <a:pt x="2939" y="17386"/>
                    </a:lnTo>
                    <a:lnTo>
                      <a:pt x="3051" y="17462"/>
                    </a:lnTo>
                    <a:lnTo>
                      <a:pt x="3162" y="17462"/>
                    </a:lnTo>
                    <a:lnTo>
                      <a:pt x="3229" y="17538"/>
                    </a:lnTo>
                    <a:lnTo>
                      <a:pt x="3496" y="17538"/>
                    </a:lnTo>
                    <a:lnTo>
                      <a:pt x="3563" y="17614"/>
                    </a:lnTo>
                    <a:lnTo>
                      <a:pt x="3674" y="17614"/>
                    </a:lnTo>
                    <a:lnTo>
                      <a:pt x="3786" y="17804"/>
                    </a:lnTo>
                    <a:lnTo>
                      <a:pt x="4899" y="17804"/>
                    </a:lnTo>
                    <a:lnTo>
                      <a:pt x="4944" y="17614"/>
                    </a:lnTo>
                    <a:lnTo>
                      <a:pt x="4944" y="17880"/>
                    </a:lnTo>
                    <a:lnTo>
                      <a:pt x="5010" y="17880"/>
                    </a:lnTo>
                    <a:lnTo>
                      <a:pt x="5010" y="17956"/>
                    </a:lnTo>
                    <a:lnTo>
                      <a:pt x="5122" y="18335"/>
                    </a:lnTo>
                    <a:lnTo>
                      <a:pt x="5166" y="18335"/>
                    </a:lnTo>
                    <a:lnTo>
                      <a:pt x="5278" y="18753"/>
                    </a:lnTo>
                    <a:lnTo>
                      <a:pt x="5344" y="18753"/>
                    </a:lnTo>
                    <a:lnTo>
                      <a:pt x="5344" y="18981"/>
                    </a:lnTo>
                    <a:lnTo>
                      <a:pt x="5456" y="19095"/>
                    </a:lnTo>
                    <a:lnTo>
                      <a:pt x="5456" y="19170"/>
                    </a:lnTo>
                    <a:lnTo>
                      <a:pt x="5567" y="19322"/>
                    </a:lnTo>
                    <a:lnTo>
                      <a:pt x="5612" y="19398"/>
                    </a:lnTo>
                    <a:lnTo>
                      <a:pt x="5678" y="19740"/>
                    </a:lnTo>
                    <a:lnTo>
                      <a:pt x="5790" y="19740"/>
                    </a:lnTo>
                    <a:lnTo>
                      <a:pt x="5790" y="19816"/>
                    </a:lnTo>
                    <a:lnTo>
                      <a:pt x="5834" y="19892"/>
                    </a:lnTo>
                    <a:lnTo>
                      <a:pt x="5901" y="19968"/>
                    </a:lnTo>
                    <a:lnTo>
                      <a:pt x="5946" y="20044"/>
                    </a:lnTo>
                    <a:lnTo>
                      <a:pt x="6012" y="20044"/>
                    </a:lnTo>
                    <a:lnTo>
                      <a:pt x="6057" y="20120"/>
                    </a:lnTo>
                    <a:lnTo>
                      <a:pt x="6124" y="20120"/>
                    </a:lnTo>
                    <a:lnTo>
                      <a:pt x="6168" y="20385"/>
                    </a:lnTo>
                    <a:lnTo>
                      <a:pt x="6235" y="20385"/>
                    </a:lnTo>
                    <a:lnTo>
                      <a:pt x="6280" y="20461"/>
                    </a:lnTo>
                    <a:lnTo>
                      <a:pt x="6346" y="20537"/>
                    </a:lnTo>
                    <a:lnTo>
                      <a:pt x="6391" y="20613"/>
                    </a:lnTo>
                    <a:lnTo>
                      <a:pt x="6458" y="20613"/>
                    </a:lnTo>
                    <a:lnTo>
                      <a:pt x="6547" y="20765"/>
                    </a:lnTo>
                    <a:lnTo>
                      <a:pt x="6614" y="20841"/>
                    </a:lnTo>
                    <a:lnTo>
                      <a:pt x="6725" y="20841"/>
                    </a:lnTo>
                    <a:lnTo>
                      <a:pt x="6769" y="21031"/>
                    </a:lnTo>
                    <a:lnTo>
                      <a:pt x="6881" y="21031"/>
                    </a:lnTo>
                    <a:lnTo>
                      <a:pt x="6948" y="21107"/>
                    </a:lnTo>
                    <a:lnTo>
                      <a:pt x="7104" y="21107"/>
                    </a:lnTo>
                    <a:lnTo>
                      <a:pt x="7215" y="21258"/>
                    </a:lnTo>
                    <a:lnTo>
                      <a:pt x="7282" y="21334"/>
                    </a:lnTo>
                    <a:lnTo>
                      <a:pt x="7393" y="21334"/>
                    </a:lnTo>
                    <a:lnTo>
                      <a:pt x="7438" y="21486"/>
                    </a:lnTo>
                    <a:lnTo>
                      <a:pt x="7883" y="21486"/>
                    </a:lnTo>
                    <a:lnTo>
                      <a:pt x="7883" y="21600"/>
                    </a:lnTo>
                    <a:lnTo>
                      <a:pt x="9108" y="21600"/>
                    </a:lnTo>
                    <a:lnTo>
                      <a:pt x="9174" y="21486"/>
                    </a:lnTo>
                    <a:lnTo>
                      <a:pt x="9553" y="21486"/>
                    </a:lnTo>
                    <a:lnTo>
                      <a:pt x="9664" y="21334"/>
                    </a:lnTo>
                    <a:lnTo>
                      <a:pt x="9776" y="21334"/>
                    </a:lnTo>
                    <a:lnTo>
                      <a:pt x="9842" y="21258"/>
                    </a:lnTo>
                    <a:lnTo>
                      <a:pt x="9887" y="21258"/>
                    </a:lnTo>
                    <a:lnTo>
                      <a:pt x="9998" y="21107"/>
                    </a:lnTo>
                    <a:lnTo>
                      <a:pt x="10110" y="21107"/>
                    </a:lnTo>
                    <a:lnTo>
                      <a:pt x="10221" y="21031"/>
                    </a:lnTo>
                    <a:lnTo>
                      <a:pt x="10288" y="21031"/>
                    </a:lnTo>
                    <a:lnTo>
                      <a:pt x="10332" y="20841"/>
                    </a:lnTo>
                    <a:lnTo>
                      <a:pt x="10444" y="20841"/>
                    </a:lnTo>
                    <a:lnTo>
                      <a:pt x="10511" y="20765"/>
                    </a:lnTo>
                    <a:lnTo>
                      <a:pt x="10511" y="20689"/>
                    </a:lnTo>
                    <a:lnTo>
                      <a:pt x="10555" y="20689"/>
                    </a:lnTo>
                    <a:lnTo>
                      <a:pt x="10666" y="20613"/>
                    </a:lnTo>
                    <a:lnTo>
                      <a:pt x="10711" y="20613"/>
                    </a:lnTo>
                    <a:lnTo>
                      <a:pt x="10822" y="20385"/>
                    </a:lnTo>
                    <a:lnTo>
                      <a:pt x="10934" y="20271"/>
                    </a:lnTo>
                    <a:lnTo>
                      <a:pt x="10934" y="20120"/>
                    </a:lnTo>
                    <a:lnTo>
                      <a:pt x="11156" y="19968"/>
                    </a:lnTo>
                    <a:lnTo>
                      <a:pt x="11156" y="19892"/>
                    </a:lnTo>
                    <a:lnTo>
                      <a:pt x="11268" y="19816"/>
                    </a:lnTo>
                    <a:lnTo>
                      <a:pt x="11268" y="19740"/>
                    </a:lnTo>
                    <a:lnTo>
                      <a:pt x="11334" y="19740"/>
                    </a:lnTo>
                    <a:lnTo>
                      <a:pt x="11379" y="19550"/>
                    </a:lnTo>
                    <a:lnTo>
                      <a:pt x="11490" y="19398"/>
                    </a:lnTo>
                    <a:lnTo>
                      <a:pt x="11490" y="19322"/>
                    </a:lnTo>
                    <a:lnTo>
                      <a:pt x="11557" y="19170"/>
                    </a:lnTo>
                    <a:lnTo>
                      <a:pt x="11602" y="19170"/>
                    </a:lnTo>
                    <a:lnTo>
                      <a:pt x="11668" y="18981"/>
                    </a:lnTo>
                    <a:lnTo>
                      <a:pt x="11713" y="18905"/>
                    </a:lnTo>
                    <a:lnTo>
                      <a:pt x="11780" y="18753"/>
                    </a:lnTo>
                    <a:lnTo>
                      <a:pt x="11780" y="18601"/>
                    </a:lnTo>
                    <a:lnTo>
                      <a:pt x="11824" y="18601"/>
                    </a:lnTo>
                    <a:lnTo>
                      <a:pt x="11891" y="18753"/>
                    </a:lnTo>
                    <a:lnTo>
                      <a:pt x="12002" y="18753"/>
                    </a:lnTo>
                    <a:lnTo>
                      <a:pt x="12002" y="18829"/>
                    </a:lnTo>
                    <a:lnTo>
                      <a:pt x="12047" y="18905"/>
                    </a:lnTo>
                    <a:lnTo>
                      <a:pt x="12114" y="18981"/>
                    </a:lnTo>
                    <a:lnTo>
                      <a:pt x="12158" y="19095"/>
                    </a:lnTo>
                    <a:lnTo>
                      <a:pt x="12225" y="19095"/>
                    </a:lnTo>
                    <a:lnTo>
                      <a:pt x="12270" y="19170"/>
                    </a:lnTo>
                    <a:lnTo>
                      <a:pt x="12336" y="19170"/>
                    </a:lnTo>
                    <a:lnTo>
                      <a:pt x="12336" y="19322"/>
                    </a:lnTo>
                    <a:lnTo>
                      <a:pt x="12492" y="19322"/>
                    </a:lnTo>
                    <a:lnTo>
                      <a:pt x="12604" y="19398"/>
                    </a:lnTo>
                    <a:lnTo>
                      <a:pt x="12715" y="19398"/>
                    </a:lnTo>
                    <a:lnTo>
                      <a:pt x="12715" y="19550"/>
                    </a:lnTo>
                    <a:lnTo>
                      <a:pt x="12938" y="19550"/>
                    </a:lnTo>
                    <a:lnTo>
                      <a:pt x="12938" y="19740"/>
                    </a:lnTo>
                    <a:lnTo>
                      <a:pt x="13339" y="19740"/>
                    </a:lnTo>
                    <a:lnTo>
                      <a:pt x="13383" y="19816"/>
                    </a:lnTo>
                    <a:lnTo>
                      <a:pt x="13895" y="19816"/>
                    </a:lnTo>
                    <a:lnTo>
                      <a:pt x="13940" y="19740"/>
                    </a:lnTo>
                    <a:lnTo>
                      <a:pt x="14341" y="19740"/>
                    </a:lnTo>
                    <a:lnTo>
                      <a:pt x="14385" y="19550"/>
                    </a:lnTo>
                    <a:lnTo>
                      <a:pt x="14563" y="19550"/>
                    </a:lnTo>
                    <a:lnTo>
                      <a:pt x="14608" y="19398"/>
                    </a:lnTo>
                    <a:lnTo>
                      <a:pt x="14719" y="19398"/>
                    </a:lnTo>
                    <a:lnTo>
                      <a:pt x="14786" y="19322"/>
                    </a:lnTo>
                    <a:lnTo>
                      <a:pt x="14942" y="19322"/>
                    </a:lnTo>
                    <a:lnTo>
                      <a:pt x="14942" y="19170"/>
                    </a:lnTo>
                    <a:lnTo>
                      <a:pt x="15053" y="19170"/>
                    </a:lnTo>
                    <a:lnTo>
                      <a:pt x="15053" y="19095"/>
                    </a:lnTo>
                    <a:lnTo>
                      <a:pt x="15098" y="19095"/>
                    </a:lnTo>
                    <a:lnTo>
                      <a:pt x="15165" y="18981"/>
                    </a:lnTo>
                    <a:lnTo>
                      <a:pt x="15209" y="18981"/>
                    </a:lnTo>
                    <a:lnTo>
                      <a:pt x="15276" y="18905"/>
                    </a:lnTo>
                    <a:lnTo>
                      <a:pt x="15320" y="18753"/>
                    </a:lnTo>
                    <a:lnTo>
                      <a:pt x="15387" y="18753"/>
                    </a:lnTo>
                    <a:lnTo>
                      <a:pt x="15432" y="18601"/>
                    </a:lnTo>
                    <a:lnTo>
                      <a:pt x="15543" y="18601"/>
                    </a:lnTo>
                    <a:lnTo>
                      <a:pt x="15610" y="18449"/>
                    </a:lnTo>
                    <a:lnTo>
                      <a:pt x="15654" y="18335"/>
                    </a:lnTo>
                    <a:lnTo>
                      <a:pt x="15654" y="18259"/>
                    </a:lnTo>
                    <a:lnTo>
                      <a:pt x="15766" y="18183"/>
                    </a:lnTo>
                    <a:lnTo>
                      <a:pt x="15766" y="17956"/>
                    </a:lnTo>
                    <a:lnTo>
                      <a:pt x="15833" y="17880"/>
                    </a:lnTo>
                    <a:lnTo>
                      <a:pt x="15877" y="17880"/>
                    </a:lnTo>
                    <a:lnTo>
                      <a:pt x="15988" y="17538"/>
                    </a:lnTo>
                    <a:lnTo>
                      <a:pt x="15988" y="17462"/>
                    </a:lnTo>
                    <a:lnTo>
                      <a:pt x="16055" y="17462"/>
                    </a:lnTo>
                    <a:lnTo>
                      <a:pt x="16100" y="17386"/>
                    </a:lnTo>
                    <a:lnTo>
                      <a:pt x="16100" y="17234"/>
                    </a:lnTo>
                    <a:lnTo>
                      <a:pt x="16278" y="16817"/>
                    </a:lnTo>
                    <a:lnTo>
                      <a:pt x="16278" y="16665"/>
                    </a:lnTo>
                    <a:lnTo>
                      <a:pt x="16322" y="16589"/>
                    </a:lnTo>
                    <a:lnTo>
                      <a:pt x="16322" y="16399"/>
                    </a:lnTo>
                    <a:lnTo>
                      <a:pt x="16389" y="16399"/>
                    </a:lnTo>
                    <a:lnTo>
                      <a:pt x="16434" y="16589"/>
                    </a:lnTo>
                    <a:lnTo>
                      <a:pt x="16545" y="16589"/>
                    </a:lnTo>
                    <a:lnTo>
                      <a:pt x="16545" y="16665"/>
                    </a:lnTo>
                    <a:lnTo>
                      <a:pt x="16656" y="16665"/>
                    </a:lnTo>
                    <a:lnTo>
                      <a:pt x="16723" y="16817"/>
                    </a:lnTo>
                    <a:lnTo>
                      <a:pt x="16879" y="16817"/>
                    </a:lnTo>
                    <a:lnTo>
                      <a:pt x="16946" y="16893"/>
                    </a:lnTo>
                    <a:lnTo>
                      <a:pt x="17057" y="16893"/>
                    </a:lnTo>
                    <a:lnTo>
                      <a:pt x="17169" y="16969"/>
                    </a:lnTo>
                    <a:lnTo>
                      <a:pt x="17213" y="16969"/>
                    </a:lnTo>
                    <a:lnTo>
                      <a:pt x="17280" y="17159"/>
                    </a:lnTo>
                    <a:lnTo>
                      <a:pt x="17503" y="17159"/>
                    </a:lnTo>
                    <a:lnTo>
                      <a:pt x="17614" y="17234"/>
                    </a:lnTo>
                    <a:lnTo>
                      <a:pt x="18727" y="17234"/>
                    </a:lnTo>
                    <a:lnTo>
                      <a:pt x="18772" y="17159"/>
                    </a:lnTo>
                    <a:lnTo>
                      <a:pt x="18995" y="17159"/>
                    </a:lnTo>
                    <a:lnTo>
                      <a:pt x="19039" y="16969"/>
                    </a:lnTo>
                    <a:lnTo>
                      <a:pt x="19106" y="16969"/>
                    </a:lnTo>
                    <a:lnTo>
                      <a:pt x="19151" y="16893"/>
                    </a:lnTo>
                    <a:lnTo>
                      <a:pt x="19262" y="16893"/>
                    </a:lnTo>
                    <a:lnTo>
                      <a:pt x="19373" y="16817"/>
                    </a:lnTo>
                    <a:lnTo>
                      <a:pt x="19596" y="16817"/>
                    </a:lnTo>
                    <a:lnTo>
                      <a:pt x="19663" y="16665"/>
                    </a:lnTo>
                    <a:lnTo>
                      <a:pt x="19707" y="16665"/>
                    </a:lnTo>
                    <a:lnTo>
                      <a:pt x="19774" y="16589"/>
                    </a:lnTo>
                    <a:lnTo>
                      <a:pt x="19885" y="16399"/>
                    </a:lnTo>
                    <a:lnTo>
                      <a:pt x="19930" y="16399"/>
                    </a:lnTo>
                    <a:lnTo>
                      <a:pt x="19997" y="16247"/>
                    </a:lnTo>
                    <a:lnTo>
                      <a:pt x="20108" y="16247"/>
                    </a:lnTo>
                    <a:lnTo>
                      <a:pt x="20108" y="16172"/>
                    </a:lnTo>
                    <a:lnTo>
                      <a:pt x="20153" y="16172"/>
                    </a:lnTo>
                    <a:lnTo>
                      <a:pt x="20219" y="16020"/>
                    </a:lnTo>
                    <a:lnTo>
                      <a:pt x="20264" y="16020"/>
                    </a:lnTo>
                    <a:lnTo>
                      <a:pt x="20331" y="15944"/>
                    </a:lnTo>
                    <a:lnTo>
                      <a:pt x="20375" y="15944"/>
                    </a:lnTo>
                    <a:lnTo>
                      <a:pt x="20442" y="15830"/>
                    </a:lnTo>
                    <a:lnTo>
                      <a:pt x="20442" y="15754"/>
                    </a:lnTo>
                    <a:lnTo>
                      <a:pt x="20487" y="15754"/>
                    </a:lnTo>
                    <a:lnTo>
                      <a:pt x="20553" y="15602"/>
                    </a:lnTo>
                    <a:lnTo>
                      <a:pt x="20598" y="15450"/>
                    </a:lnTo>
                    <a:lnTo>
                      <a:pt x="20665" y="15450"/>
                    </a:lnTo>
                    <a:lnTo>
                      <a:pt x="20665" y="15374"/>
                    </a:lnTo>
                    <a:lnTo>
                      <a:pt x="20776" y="15298"/>
                    </a:lnTo>
                    <a:lnTo>
                      <a:pt x="20776" y="15109"/>
                    </a:lnTo>
                    <a:lnTo>
                      <a:pt x="20821" y="15109"/>
                    </a:lnTo>
                    <a:lnTo>
                      <a:pt x="20932" y="14881"/>
                    </a:lnTo>
                    <a:lnTo>
                      <a:pt x="21333" y="13742"/>
                    </a:lnTo>
                    <a:lnTo>
                      <a:pt x="21377" y="13590"/>
                    </a:lnTo>
                    <a:lnTo>
                      <a:pt x="21444" y="13514"/>
                    </a:lnTo>
                    <a:lnTo>
                      <a:pt x="21444" y="13173"/>
                    </a:lnTo>
                    <a:lnTo>
                      <a:pt x="21489" y="12945"/>
                    </a:lnTo>
                    <a:lnTo>
                      <a:pt x="21489" y="12869"/>
                    </a:lnTo>
                    <a:lnTo>
                      <a:pt x="21555" y="12793"/>
                    </a:lnTo>
                    <a:lnTo>
                      <a:pt x="21555" y="12679"/>
                    </a:lnTo>
                    <a:lnTo>
                      <a:pt x="21600" y="12527"/>
                    </a:lnTo>
                    <a:lnTo>
                      <a:pt x="21600" y="9870"/>
                    </a:lnTo>
                    <a:lnTo>
                      <a:pt x="21555" y="9870"/>
                    </a:lnTo>
                    <a:lnTo>
                      <a:pt x="21555" y="9794"/>
                    </a:lnTo>
                    <a:lnTo>
                      <a:pt x="21489" y="9642"/>
                    </a:lnTo>
                    <a:lnTo>
                      <a:pt x="21489" y="9566"/>
                    </a:lnTo>
                    <a:lnTo>
                      <a:pt x="21444" y="9301"/>
                    </a:lnTo>
                    <a:lnTo>
                      <a:pt x="21444" y="9073"/>
                    </a:lnTo>
                    <a:lnTo>
                      <a:pt x="21377" y="8997"/>
                    </a:lnTo>
                    <a:lnTo>
                      <a:pt x="21333" y="8807"/>
                    </a:lnTo>
                    <a:lnTo>
                      <a:pt x="21266" y="8731"/>
                    </a:lnTo>
                    <a:lnTo>
                      <a:pt x="21155" y="8238"/>
                    </a:lnTo>
                    <a:lnTo>
                      <a:pt x="21110" y="8238"/>
                    </a:lnTo>
                    <a:lnTo>
                      <a:pt x="21043" y="8086"/>
                    </a:lnTo>
                    <a:lnTo>
                      <a:pt x="21043" y="7858"/>
                    </a:lnTo>
                    <a:lnTo>
                      <a:pt x="20932" y="7592"/>
                    </a:lnTo>
                    <a:lnTo>
                      <a:pt x="20887" y="7592"/>
                    </a:lnTo>
                    <a:lnTo>
                      <a:pt x="20887" y="7516"/>
                    </a:lnTo>
                    <a:lnTo>
                      <a:pt x="20821" y="7516"/>
                    </a:lnTo>
                    <a:lnTo>
                      <a:pt x="20776" y="7289"/>
                    </a:lnTo>
                    <a:lnTo>
                      <a:pt x="20665" y="7137"/>
                    </a:lnTo>
                    <a:lnTo>
                      <a:pt x="20553" y="7061"/>
                    </a:lnTo>
                    <a:lnTo>
                      <a:pt x="20553" y="6871"/>
                    </a:lnTo>
                    <a:lnTo>
                      <a:pt x="20487" y="6795"/>
                    </a:lnTo>
                    <a:lnTo>
                      <a:pt x="20442" y="6719"/>
                    </a:lnTo>
                    <a:lnTo>
                      <a:pt x="20375" y="6643"/>
                    </a:lnTo>
                    <a:lnTo>
                      <a:pt x="20331" y="6567"/>
                    </a:lnTo>
                    <a:lnTo>
                      <a:pt x="20264" y="6491"/>
                    </a:lnTo>
                    <a:lnTo>
                      <a:pt x="20219" y="6491"/>
                    </a:lnTo>
                    <a:lnTo>
                      <a:pt x="20153" y="6415"/>
                    </a:lnTo>
                    <a:lnTo>
                      <a:pt x="20108" y="6415"/>
                    </a:lnTo>
                    <a:lnTo>
                      <a:pt x="20041" y="6302"/>
                    </a:lnTo>
                    <a:lnTo>
                      <a:pt x="19997" y="6150"/>
                    </a:lnTo>
                    <a:lnTo>
                      <a:pt x="19930" y="6074"/>
                    </a:lnTo>
                    <a:lnTo>
                      <a:pt x="19774" y="6074"/>
                    </a:lnTo>
                    <a:lnTo>
                      <a:pt x="19707" y="5922"/>
                    </a:lnTo>
                    <a:lnTo>
                      <a:pt x="19663" y="5846"/>
                    </a:lnTo>
                    <a:lnTo>
                      <a:pt x="19485" y="5846"/>
                    </a:lnTo>
                    <a:lnTo>
                      <a:pt x="19485" y="5770"/>
                    </a:lnTo>
                    <a:lnTo>
                      <a:pt x="19373" y="5770"/>
                    </a:lnTo>
                    <a:lnTo>
                      <a:pt x="19440" y="5656"/>
                    </a:lnTo>
                    <a:lnTo>
                      <a:pt x="19440" y="4631"/>
                    </a:lnTo>
                    <a:lnTo>
                      <a:pt x="19373" y="4366"/>
                    </a:lnTo>
                    <a:lnTo>
                      <a:pt x="19373" y="4214"/>
                    </a:lnTo>
                    <a:lnTo>
                      <a:pt x="19329" y="3986"/>
                    </a:lnTo>
                    <a:lnTo>
                      <a:pt x="19262" y="3720"/>
                    </a:lnTo>
                    <a:lnTo>
                      <a:pt x="19262" y="3492"/>
                    </a:lnTo>
                    <a:lnTo>
                      <a:pt x="19039" y="2923"/>
                    </a:lnTo>
                    <a:lnTo>
                      <a:pt x="18995" y="2847"/>
                    </a:lnTo>
                    <a:lnTo>
                      <a:pt x="18950" y="2695"/>
                    </a:lnTo>
                    <a:lnTo>
                      <a:pt x="18950" y="2619"/>
                    </a:lnTo>
                    <a:lnTo>
                      <a:pt x="18839" y="2619"/>
                    </a:lnTo>
                    <a:lnTo>
                      <a:pt x="18839" y="2430"/>
                    </a:lnTo>
                    <a:lnTo>
                      <a:pt x="18772" y="2430"/>
                    </a:lnTo>
                    <a:lnTo>
                      <a:pt x="18727" y="2354"/>
                    </a:lnTo>
                    <a:lnTo>
                      <a:pt x="18661" y="2126"/>
                    </a:lnTo>
                    <a:lnTo>
                      <a:pt x="18549" y="2050"/>
                    </a:lnTo>
                    <a:lnTo>
                      <a:pt x="18549" y="1974"/>
                    </a:lnTo>
                    <a:lnTo>
                      <a:pt x="18438" y="1974"/>
                    </a:lnTo>
                    <a:lnTo>
                      <a:pt x="18327" y="1784"/>
                    </a:lnTo>
                    <a:lnTo>
                      <a:pt x="18282" y="1784"/>
                    </a:lnTo>
                    <a:lnTo>
                      <a:pt x="18215" y="1708"/>
                    </a:lnTo>
                    <a:lnTo>
                      <a:pt x="18104" y="1708"/>
                    </a:lnTo>
                    <a:lnTo>
                      <a:pt x="18104" y="1632"/>
                    </a:lnTo>
                    <a:lnTo>
                      <a:pt x="18059" y="1632"/>
                    </a:lnTo>
                    <a:lnTo>
                      <a:pt x="17993" y="1480"/>
                    </a:lnTo>
                    <a:lnTo>
                      <a:pt x="17659" y="1480"/>
                    </a:lnTo>
                    <a:lnTo>
                      <a:pt x="17659" y="1329"/>
                    </a:lnTo>
                    <a:lnTo>
                      <a:pt x="17503" y="1329"/>
                    </a:lnTo>
                    <a:lnTo>
                      <a:pt x="17503" y="1215"/>
                    </a:lnTo>
                    <a:lnTo>
                      <a:pt x="16946" y="1215"/>
                    </a:lnTo>
                    <a:lnTo>
                      <a:pt x="16946" y="1329"/>
                    </a:lnTo>
                    <a:lnTo>
                      <a:pt x="16723" y="1329"/>
                    </a:lnTo>
                    <a:lnTo>
                      <a:pt x="16723" y="1480"/>
                    </a:lnTo>
                    <a:lnTo>
                      <a:pt x="16434" y="1480"/>
                    </a:lnTo>
                    <a:lnTo>
                      <a:pt x="16389" y="1632"/>
                    </a:lnTo>
                    <a:lnTo>
                      <a:pt x="16322" y="1632"/>
                    </a:lnTo>
                    <a:lnTo>
                      <a:pt x="16322" y="1708"/>
                    </a:lnTo>
                    <a:lnTo>
                      <a:pt x="16211" y="1708"/>
                    </a:lnTo>
                    <a:lnTo>
                      <a:pt x="16167" y="1784"/>
                    </a:lnTo>
                    <a:lnTo>
                      <a:pt x="16100" y="1784"/>
                    </a:lnTo>
                    <a:lnTo>
                      <a:pt x="16055" y="1860"/>
                    </a:lnTo>
                    <a:lnTo>
                      <a:pt x="15988" y="1860"/>
                    </a:lnTo>
                    <a:lnTo>
                      <a:pt x="15988" y="1974"/>
                    </a:lnTo>
                    <a:lnTo>
                      <a:pt x="15944" y="1974"/>
                    </a:lnTo>
                    <a:lnTo>
                      <a:pt x="15877" y="2050"/>
                    </a:lnTo>
                    <a:lnTo>
                      <a:pt x="15833" y="2050"/>
                    </a:lnTo>
                    <a:lnTo>
                      <a:pt x="15766" y="2126"/>
                    </a:lnTo>
                    <a:lnTo>
                      <a:pt x="15766" y="1974"/>
                    </a:lnTo>
                    <a:close/>
                  </a:path>
                </a:pathLst>
              </a:custGeom>
              <a:solidFill>
                <a:srgbClr val="CCE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35" name="Freeform 5"/>
              <p:cNvSpPr/>
              <p:nvPr/>
            </p:nvSpPr>
            <p:spPr>
              <a:xfrm>
                <a:off x="-1" y="-1"/>
                <a:ext cx="2309402" cy="14554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5766" y="1974"/>
                    </a:moveTo>
                    <a:lnTo>
                      <a:pt x="15654" y="1974"/>
                    </a:lnTo>
                    <a:lnTo>
                      <a:pt x="15610" y="1784"/>
                    </a:lnTo>
                    <a:lnTo>
                      <a:pt x="15543" y="1784"/>
                    </a:lnTo>
                    <a:lnTo>
                      <a:pt x="15499" y="1708"/>
                    </a:lnTo>
                    <a:lnTo>
                      <a:pt x="15432" y="1708"/>
                    </a:lnTo>
                    <a:lnTo>
                      <a:pt x="15387" y="1632"/>
                    </a:lnTo>
                    <a:lnTo>
                      <a:pt x="15276" y="1480"/>
                    </a:lnTo>
                    <a:lnTo>
                      <a:pt x="15165" y="1480"/>
                    </a:lnTo>
                    <a:lnTo>
                      <a:pt x="15098" y="1329"/>
                    </a:lnTo>
                    <a:lnTo>
                      <a:pt x="15053" y="1215"/>
                    </a:lnTo>
                    <a:lnTo>
                      <a:pt x="14986" y="1215"/>
                    </a:lnTo>
                    <a:lnTo>
                      <a:pt x="14942" y="1139"/>
                    </a:lnTo>
                    <a:lnTo>
                      <a:pt x="14831" y="1139"/>
                    </a:lnTo>
                    <a:lnTo>
                      <a:pt x="14786" y="1063"/>
                    </a:lnTo>
                    <a:lnTo>
                      <a:pt x="14719" y="1063"/>
                    </a:lnTo>
                    <a:lnTo>
                      <a:pt x="14608" y="987"/>
                    </a:lnTo>
                    <a:lnTo>
                      <a:pt x="14563" y="987"/>
                    </a:lnTo>
                    <a:lnTo>
                      <a:pt x="14452" y="911"/>
                    </a:lnTo>
                    <a:lnTo>
                      <a:pt x="14341" y="911"/>
                    </a:lnTo>
                    <a:lnTo>
                      <a:pt x="14229" y="759"/>
                    </a:lnTo>
                    <a:lnTo>
                      <a:pt x="13940" y="759"/>
                    </a:lnTo>
                    <a:lnTo>
                      <a:pt x="13895" y="683"/>
                    </a:lnTo>
                    <a:lnTo>
                      <a:pt x="12671" y="683"/>
                    </a:lnTo>
                    <a:lnTo>
                      <a:pt x="12604" y="759"/>
                    </a:lnTo>
                    <a:lnTo>
                      <a:pt x="12336" y="759"/>
                    </a:lnTo>
                    <a:lnTo>
                      <a:pt x="12270" y="911"/>
                    </a:lnTo>
                    <a:lnTo>
                      <a:pt x="12114" y="911"/>
                    </a:lnTo>
                    <a:lnTo>
                      <a:pt x="12047" y="987"/>
                    </a:lnTo>
                    <a:lnTo>
                      <a:pt x="11891" y="987"/>
                    </a:lnTo>
                    <a:lnTo>
                      <a:pt x="11824" y="1063"/>
                    </a:lnTo>
                    <a:lnTo>
                      <a:pt x="11780" y="1139"/>
                    </a:lnTo>
                    <a:lnTo>
                      <a:pt x="11668" y="1139"/>
                    </a:lnTo>
                    <a:lnTo>
                      <a:pt x="11557" y="1215"/>
                    </a:lnTo>
                    <a:lnTo>
                      <a:pt x="11490" y="1215"/>
                    </a:lnTo>
                    <a:lnTo>
                      <a:pt x="11490" y="1329"/>
                    </a:lnTo>
                    <a:lnTo>
                      <a:pt x="11379" y="1480"/>
                    </a:lnTo>
                    <a:lnTo>
                      <a:pt x="11268" y="1480"/>
                    </a:lnTo>
                    <a:lnTo>
                      <a:pt x="11156" y="1632"/>
                    </a:lnTo>
                    <a:lnTo>
                      <a:pt x="11156" y="1708"/>
                    </a:lnTo>
                    <a:lnTo>
                      <a:pt x="11045" y="1708"/>
                    </a:lnTo>
                    <a:lnTo>
                      <a:pt x="11000" y="1784"/>
                    </a:lnTo>
                    <a:lnTo>
                      <a:pt x="10934" y="1860"/>
                    </a:lnTo>
                    <a:lnTo>
                      <a:pt x="10889" y="1974"/>
                    </a:lnTo>
                    <a:lnTo>
                      <a:pt x="10822" y="1974"/>
                    </a:lnTo>
                    <a:lnTo>
                      <a:pt x="10778" y="2050"/>
                    </a:lnTo>
                    <a:lnTo>
                      <a:pt x="10711" y="2126"/>
                    </a:lnTo>
                    <a:lnTo>
                      <a:pt x="10666" y="2126"/>
                    </a:lnTo>
                    <a:lnTo>
                      <a:pt x="10622" y="2202"/>
                    </a:lnTo>
                    <a:lnTo>
                      <a:pt x="10555" y="2430"/>
                    </a:lnTo>
                    <a:lnTo>
                      <a:pt x="10511" y="2430"/>
                    </a:lnTo>
                    <a:lnTo>
                      <a:pt x="10511" y="2505"/>
                    </a:lnTo>
                    <a:lnTo>
                      <a:pt x="10444" y="2430"/>
                    </a:lnTo>
                    <a:lnTo>
                      <a:pt x="10399" y="2430"/>
                    </a:lnTo>
                    <a:lnTo>
                      <a:pt x="10399" y="2354"/>
                    </a:lnTo>
                    <a:lnTo>
                      <a:pt x="10332" y="2126"/>
                    </a:lnTo>
                    <a:lnTo>
                      <a:pt x="10288" y="2050"/>
                    </a:lnTo>
                    <a:lnTo>
                      <a:pt x="10221" y="2050"/>
                    </a:lnTo>
                    <a:lnTo>
                      <a:pt x="10221" y="1784"/>
                    </a:lnTo>
                    <a:lnTo>
                      <a:pt x="10110" y="1784"/>
                    </a:lnTo>
                    <a:lnTo>
                      <a:pt x="10110" y="1708"/>
                    </a:lnTo>
                    <a:lnTo>
                      <a:pt x="10065" y="1708"/>
                    </a:lnTo>
                    <a:lnTo>
                      <a:pt x="9998" y="1480"/>
                    </a:lnTo>
                    <a:lnTo>
                      <a:pt x="9887" y="1480"/>
                    </a:lnTo>
                    <a:lnTo>
                      <a:pt x="9887" y="1215"/>
                    </a:lnTo>
                    <a:lnTo>
                      <a:pt x="9842" y="1215"/>
                    </a:lnTo>
                    <a:lnTo>
                      <a:pt x="9776" y="1139"/>
                    </a:lnTo>
                    <a:lnTo>
                      <a:pt x="9731" y="1139"/>
                    </a:lnTo>
                    <a:lnTo>
                      <a:pt x="9664" y="1063"/>
                    </a:lnTo>
                    <a:lnTo>
                      <a:pt x="9664" y="987"/>
                    </a:lnTo>
                    <a:lnTo>
                      <a:pt x="9620" y="987"/>
                    </a:lnTo>
                    <a:lnTo>
                      <a:pt x="9553" y="911"/>
                    </a:lnTo>
                    <a:lnTo>
                      <a:pt x="9508" y="911"/>
                    </a:lnTo>
                    <a:lnTo>
                      <a:pt x="9442" y="759"/>
                    </a:lnTo>
                    <a:lnTo>
                      <a:pt x="9397" y="759"/>
                    </a:lnTo>
                    <a:lnTo>
                      <a:pt x="9397" y="683"/>
                    </a:lnTo>
                    <a:lnTo>
                      <a:pt x="9286" y="683"/>
                    </a:lnTo>
                    <a:lnTo>
                      <a:pt x="9219" y="493"/>
                    </a:lnTo>
                    <a:lnTo>
                      <a:pt x="9174" y="493"/>
                    </a:lnTo>
                    <a:lnTo>
                      <a:pt x="9108" y="418"/>
                    </a:lnTo>
                    <a:lnTo>
                      <a:pt x="9063" y="418"/>
                    </a:lnTo>
                    <a:lnTo>
                      <a:pt x="8996" y="342"/>
                    </a:lnTo>
                    <a:lnTo>
                      <a:pt x="8885" y="342"/>
                    </a:lnTo>
                    <a:lnTo>
                      <a:pt x="8840" y="266"/>
                    </a:lnTo>
                    <a:lnTo>
                      <a:pt x="8662" y="266"/>
                    </a:lnTo>
                    <a:lnTo>
                      <a:pt x="8618" y="190"/>
                    </a:lnTo>
                    <a:lnTo>
                      <a:pt x="8551" y="190"/>
                    </a:lnTo>
                    <a:lnTo>
                      <a:pt x="8506" y="0"/>
                    </a:lnTo>
                    <a:lnTo>
                      <a:pt x="7104" y="0"/>
                    </a:lnTo>
                    <a:lnTo>
                      <a:pt x="7059" y="190"/>
                    </a:lnTo>
                    <a:lnTo>
                      <a:pt x="6948" y="190"/>
                    </a:lnTo>
                    <a:lnTo>
                      <a:pt x="6881" y="266"/>
                    </a:lnTo>
                    <a:lnTo>
                      <a:pt x="6725" y="266"/>
                    </a:lnTo>
                    <a:lnTo>
                      <a:pt x="6658" y="342"/>
                    </a:lnTo>
                    <a:lnTo>
                      <a:pt x="6547" y="342"/>
                    </a:lnTo>
                    <a:lnTo>
                      <a:pt x="6458" y="493"/>
                    </a:lnTo>
                    <a:lnTo>
                      <a:pt x="6346" y="493"/>
                    </a:lnTo>
                    <a:lnTo>
                      <a:pt x="6280" y="683"/>
                    </a:lnTo>
                    <a:lnTo>
                      <a:pt x="6235" y="683"/>
                    </a:lnTo>
                    <a:lnTo>
                      <a:pt x="6168" y="759"/>
                    </a:lnTo>
                    <a:lnTo>
                      <a:pt x="6124" y="759"/>
                    </a:lnTo>
                    <a:lnTo>
                      <a:pt x="6057" y="911"/>
                    </a:lnTo>
                    <a:lnTo>
                      <a:pt x="6012" y="911"/>
                    </a:lnTo>
                    <a:lnTo>
                      <a:pt x="5946" y="987"/>
                    </a:lnTo>
                    <a:lnTo>
                      <a:pt x="5901" y="987"/>
                    </a:lnTo>
                    <a:lnTo>
                      <a:pt x="5901" y="1063"/>
                    </a:lnTo>
                    <a:lnTo>
                      <a:pt x="5790" y="1139"/>
                    </a:lnTo>
                    <a:lnTo>
                      <a:pt x="5790" y="1215"/>
                    </a:lnTo>
                    <a:lnTo>
                      <a:pt x="5723" y="1215"/>
                    </a:lnTo>
                    <a:lnTo>
                      <a:pt x="5678" y="1329"/>
                    </a:lnTo>
                    <a:lnTo>
                      <a:pt x="5612" y="1480"/>
                    </a:lnTo>
                    <a:lnTo>
                      <a:pt x="5567" y="1480"/>
                    </a:lnTo>
                    <a:lnTo>
                      <a:pt x="5500" y="1632"/>
                    </a:lnTo>
                    <a:lnTo>
                      <a:pt x="5456" y="1708"/>
                    </a:lnTo>
                    <a:lnTo>
                      <a:pt x="5456" y="1784"/>
                    </a:lnTo>
                    <a:lnTo>
                      <a:pt x="5344" y="1974"/>
                    </a:lnTo>
                    <a:lnTo>
                      <a:pt x="5344" y="2050"/>
                    </a:lnTo>
                    <a:lnTo>
                      <a:pt x="5278" y="2050"/>
                    </a:lnTo>
                    <a:lnTo>
                      <a:pt x="5166" y="2354"/>
                    </a:lnTo>
                    <a:lnTo>
                      <a:pt x="5166" y="2430"/>
                    </a:lnTo>
                    <a:lnTo>
                      <a:pt x="5122" y="2619"/>
                    </a:lnTo>
                    <a:lnTo>
                      <a:pt x="5055" y="2619"/>
                    </a:lnTo>
                    <a:lnTo>
                      <a:pt x="5055" y="2847"/>
                    </a:lnTo>
                    <a:lnTo>
                      <a:pt x="4832" y="2847"/>
                    </a:lnTo>
                    <a:lnTo>
                      <a:pt x="4788" y="2695"/>
                    </a:lnTo>
                    <a:lnTo>
                      <a:pt x="4008" y="2695"/>
                    </a:lnTo>
                    <a:lnTo>
                      <a:pt x="3941" y="2847"/>
                    </a:lnTo>
                    <a:lnTo>
                      <a:pt x="3385" y="2847"/>
                    </a:lnTo>
                    <a:lnTo>
                      <a:pt x="3340" y="2923"/>
                    </a:lnTo>
                    <a:lnTo>
                      <a:pt x="3162" y="2923"/>
                    </a:lnTo>
                    <a:lnTo>
                      <a:pt x="3118" y="3151"/>
                    </a:lnTo>
                    <a:lnTo>
                      <a:pt x="2939" y="3151"/>
                    </a:lnTo>
                    <a:lnTo>
                      <a:pt x="2895" y="3265"/>
                    </a:lnTo>
                    <a:lnTo>
                      <a:pt x="2828" y="3265"/>
                    </a:lnTo>
                    <a:lnTo>
                      <a:pt x="2717" y="3341"/>
                    </a:lnTo>
                    <a:lnTo>
                      <a:pt x="2672" y="3341"/>
                    </a:lnTo>
                    <a:lnTo>
                      <a:pt x="2605" y="3417"/>
                    </a:lnTo>
                    <a:lnTo>
                      <a:pt x="2494" y="3417"/>
                    </a:lnTo>
                    <a:lnTo>
                      <a:pt x="2449" y="3492"/>
                    </a:lnTo>
                    <a:lnTo>
                      <a:pt x="2383" y="3492"/>
                    </a:lnTo>
                    <a:lnTo>
                      <a:pt x="2338" y="3568"/>
                    </a:lnTo>
                    <a:lnTo>
                      <a:pt x="2271" y="3568"/>
                    </a:lnTo>
                    <a:lnTo>
                      <a:pt x="2227" y="3720"/>
                    </a:lnTo>
                    <a:lnTo>
                      <a:pt x="2182" y="3720"/>
                    </a:lnTo>
                    <a:lnTo>
                      <a:pt x="2071" y="3910"/>
                    </a:lnTo>
                    <a:lnTo>
                      <a:pt x="2071" y="3986"/>
                    </a:lnTo>
                    <a:lnTo>
                      <a:pt x="1960" y="3986"/>
                    </a:lnTo>
                    <a:lnTo>
                      <a:pt x="1893" y="4138"/>
                    </a:lnTo>
                    <a:lnTo>
                      <a:pt x="1848" y="4138"/>
                    </a:lnTo>
                    <a:lnTo>
                      <a:pt x="1781" y="4214"/>
                    </a:lnTo>
                    <a:lnTo>
                      <a:pt x="1670" y="4290"/>
                    </a:lnTo>
                    <a:lnTo>
                      <a:pt x="1670" y="4366"/>
                    </a:lnTo>
                    <a:lnTo>
                      <a:pt x="1559" y="4555"/>
                    </a:lnTo>
                    <a:lnTo>
                      <a:pt x="1559" y="4631"/>
                    </a:lnTo>
                    <a:lnTo>
                      <a:pt x="1447" y="4631"/>
                    </a:lnTo>
                    <a:lnTo>
                      <a:pt x="1403" y="4707"/>
                    </a:lnTo>
                    <a:lnTo>
                      <a:pt x="1336" y="4859"/>
                    </a:lnTo>
                    <a:lnTo>
                      <a:pt x="1292" y="4935"/>
                    </a:lnTo>
                    <a:lnTo>
                      <a:pt x="1225" y="5011"/>
                    </a:lnTo>
                    <a:lnTo>
                      <a:pt x="1225" y="5125"/>
                    </a:lnTo>
                    <a:lnTo>
                      <a:pt x="1180" y="5201"/>
                    </a:lnTo>
                    <a:lnTo>
                      <a:pt x="1069" y="5353"/>
                    </a:lnTo>
                    <a:lnTo>
                      <a:pt x="1002" y="5580"/>
                    </a:lnTo>
                    <a:lnTo>
                      <a:pt x="958" y="5580"/>
                    </a:lnTo>
                    <a:lnTo>
                      <a:pt x="891" y="5770"/>
                    </a:lnTo>
                    <a:lnTo>
                      <a:pt x="846" y="5846"/>
                    </a:lnTo>
                    <a:lnTo>
                      <a:pt x="779" y="6074"/>
                    </a:lnTo>
                    <a:lnTo>
                      <a:pt x="735" y="6074"/>
                    </a:lnTo>
                    <a:lnTo>
                      <a:pt x="624" y="6567"/>
                    </a:lnTo>
                    <a:lnTo>
                      <a:pt x="512" y="6643"/>
                    </a:lnTo>
                    <a:lnTo>
                      <a:pt x="512" y="6795"/>
                    </a:lnTo>
                    <a:lnTo>
                      <a:pt x="445" y="6871"/>
                    </a:lnTo>
                    <a:lnTo>
                      <a:pt x="445" y="7137"/>
                    </a:lnTo>
                    <a:lnTo>
                      <a:pt x="334" y="7289"/>
                    </a:lnTo>
                    <a:lnTo>
                      <a:pt x="334" y="7364"/>
                    </a:lnTo>
                    <a:lnTo>
                      <a:pt x="289" y="7516"/>
                    </a:lnTo>
                    <a:lnTo>
                      <a:pt x="289" y="7706"/>
                    </a:lnTo>
                    <a:lnTo>
                      <a:pt x="223" y="7858"/>
                    </a:lnTo>
                    <a:lnTo>
                      <a:pt x="223" y="8086"/>
                    </a:lnTo>
                    <a:lnTo>
                      <a:pt x="178" y="8238"/>
                    </a:lnTo>
                    <a:lnTo>
                      <a:pt x="178" y="8351"/>
                    </a:lnTo>
                    <a:lnTo>
                      <a:pt x="111" y="8579"/>
                    </a:lnTo>
                    <a:lnTo>
                      <a:pt x="111" y="9073"/>
                    </a:lnTo>
                    <a:lnTo>
                      <a:pt x="67" y="9225"/>
                    </a:lnTo>
                    <a:lnTo>
                      <a:pt x="67" y="9718"/>
                    </a:lnTo>
                    <a:lnTo>
                      <a:pt x="0" y="9794"/>
                    </a:lnTo>
                    <a:lnTo>
                      <a:pt x="0" y="10743"/>
                    </a:lnTo>
                    <a:lnTo>
                      <a:pt x="67" y="10743"/>
                    </a:lnTo>
                    <a:lnTo>
                      <a:pt x="67" y="11312"/>
                    </a:lnTo>
                    <a:lnTo>
                      <a:pt x="111" y="11388"/>
                    </a:lnTo>
                    <a:lnTo>
                      <a:pt x="111" y="11958"/>
                    </a:lnTo>
                    <a:lnTo>
                      <a:pt x="178" y="12148"/>
                    </a:lnTo>
                    <a:lnTo>
                      <a:pt x="178" y="12224"/>
                    </a:lnTo>
                    <a:lnTo>
                      <a:pt x="223" y="12451"/>
                    </a:lnTo>
                    <a:lnTo>
                      <a:pt x="223" y="12527"/>
                    </a:lnTo>
                    <a:lnTo>
                      <a:pt x="289" y="12793"/>
                    </a:lnTo>
                    <a:lnTo>
                      <a:pt x="334" y="13021"/>
                    </a:lnTo>
                    <a:lnTo>
                      <a:pt x="334" y="13173"/>
                    </a:lnTo>
                    <a:lnTo>
                      <a:pt x="445" y="13438"/>
                    </a:lnTo>
                    <a:lnTo>
                      <a:pt x="445" y="13590"/>
                    </a:lnTo>
                    <a:lnTo>
                      <a:pt x="624" y="14084"/>
                    </a:lnTo>
                    <a:lnTo>
                      <a:pt x="846" y="14729"/>
                    </a:lnTo>
                    <a:lnTo>
                      <a:pt x="891" y="14729"/>
                    </a:lnTo>
                    <a:lnTo>
                      <a:pt x="958" y="14881"/>
                    </a:lnTo>
                    <a:lnTo>
                      <a:pt x="1002" y="14957"/>
                    </a:lnTo>
                    <a:lnTo>
                      <a:pt x="1069" y="15109"/>
                    </a:lnTo>
                    <a:lnTo>
                      <a:pt x="1069" y="15185"/>
                    </a:lnTo>
                    <a:lnTo>
                      <a:pt x="1180" y="15298"/>
                    </a:lnTo>
                    <a:lnTo>
                      <a:pt x="1225" y="15374"/>
                    </a:lnTo>
                    <a:lnTo>
                      <a:pt x="1225" y="15450"/>
                    </a:lnTo>
                    <a:lnTo>
                      <a:pt x="1292" y="15602"/>
                    </a:lnTo>
                    <a:lnTo>
                      <a:pt x="1336" y="15678"/>
                    </a:lnTo>
                    <a:lnTo>
                      <a:pt x="1403" y="15754"/>
                    </a:lnTo>
                    <a:lnTo>
                      <a:pt x="1447" y="15830"/>
                    </a:lnTo>
                    <a:lnTo>
                      <a:pt x="1559" y="15944"/>
                    </a:lnTo>
                    <a:lnTo>
                      <a:pt x="1559" y="16020"/>
                    </a:lnTo>
                    <a:lnTo>
                      <a:pt x="1670" y="16096"/>
                    </a:lnTo>
                    <a:lnTo>
                      <a:pt x="1670" y="16172"/>
                    </a:lnTo>
                    <a:lnTo>
                      <a:pt x="1781" y="16247"/>
                    </a:lnTo>
                    <a:lnTo>
                      <a:pt x="1848" y="16247"/>
                    </a:lnTo>
                    <a:lnTo>
                      <a:pt x="1893" y="16399"/>
                    </a:lnTo>
                    <a:lnTo>
                      <a:pt x="1960" y="16589"/>
                    </a:lnTo>
                    <a:lnTo>
                      <a:pt x="2071" y="16589"/>
                    </a:lnTo>
                    <a:lnTo>
                      <a:pt x="2071" y="16665"/>
                    </a:lnTo>
                    <a:lnTo>
                      <a:pt x="2182" y="16665"/>
                    </a:lnTo>
                    <a:lnTo>
                      <a:pt x="2227" y="16817"/>
                    </a:lnTo>
                    <a:lnTo>
                      <a:pt x="2271" y="16817"/>
                    </a:lnTo>
                    <a:lnTo>
                      <a:pt x="2338" y="16893"/>
                    </a:lnTo>
                    <a:lnTo>
                      <a:pt x="2383" y="16893"/>
                    </a:lnTo>
                    <a:lnTo>
                      <a:pt x="2449" y="16969"/>
                    </a:lnTo>
                    <a:lnTo>
                      <a:pt x="2494" y="17159"/>
                    </a:lnTo>
                    <a:lnTo>
                      <a:pt x="2605" y="17159"/>
                    </a:lnTo>
                    <a:lnTo>
                      <a:pt x="2672" y="17234"/>
                    </a:lnTo>
                    <a:lnTo>
                      <a:pt x="2828" y="17234"/>
                    </a:lnTo>
                    <a:lnTo>
                      <a:pt x="2895" y="17386"/>
                    </a:lnTo>
                    <a:lnTo>
                      <a:pt x="2939" y="17386"/>
                    </a:lnTo>
                    <a:lnTo>
                      <a:pt x="3051" y="17462"/>
                    </a:lnTo>
                    <a:lnTo>
                      <a:pt x="3162" y="17462"/>
                    </a:lnTo>
                    <a:lnTo>
                      <a:pt x="3229" y="17538"/>
                    </a:lnTo>
                    <a:lnTo>
                      <a:pt x="3496" y="17538"/>
                    </a:lnTo>
                    <a:lnTo>
                      <a:pt x="3563" y="17614"/>
                    </a:lnTo>
                    <a:lnTo>
                      <a:pt x="3674" y="17614"/>
                    </a:lnTo>
                    <a:lnTo>
                      <a:pt x="3786" y="17804"/>
                    </a:lnTo>
                    <a:lnTo>
                      <a:pt x="4899" y="17804"/>
                    </a:lnTo>
                    <a:lnTo>
                      <a:pt x="4944" y="17614"/>
                    </a:lnTo>
                    <a:lnTo>
                      <a:pt x="4944" y="17880"/>
                    </a:lnTo>
                    <a:lnTo>
                      <a:pt x="5010" y="17880"/>
                    </a:lnTo>
                    <a:lnTo>
                      <a:pt x="5010" y="17956"/>
                    </a:lnTo>
                    <a:lnTo>
                      <a:pt x="5122" y="18335"/>
                    </a:lnTo>
                    <a:lnTo>
                      <a:pt x="5166" y="18335"/>
                    </a:lnTo>
                    <a:lnTo>
                      <a:pt x="5278" y="18753"/>
                    </a:lnTo>
                    <a:lnTo>
                      <a:pt x="5344" y="18753"/>
                    </a:lnTo>
                    <a:lnTo>
                      <a:pt x="5344" y="18981"/>
                    </a:lnTo>
                    <a:lnTo>
                      <a:pt x="5456" y="19095"/>
                    </a:lnTo>
                    <a:lnTo>
                      <a:pt x="5456" y="19170"/>
                    </a:lnTo>
                    <a:lnTo>
                      <a:pt x="5567" y="19322"/>
                    </a:lnTo>
                    <a:lnTo>
                      <a:pt x="5612" y="19398"/>
                    </a:lnTo>
                    <a:lnTo>
                      <a:pt x="5678" y="19740"/>
                    </a:lnTo>
                    <a:lnTo>
                      <a:pt x="5790" y="19740"/>
                    </a:lnTo>
                    <a:lnTo>
                      <a:pt x="5790" y="19816"/>
                    </a:lnTo>
                    <a:lnTo>
                      <a:pt x="5834" y="19892"/>
                    </a:lnTo>
                    <a:lnTo>
                      <a:pt x="5901" y="19968"/>
                    </a:lnTo>
                    <a:lnTo>
                      <a:pt x="5946" y="20044"/>
                    </a:lnTo>
                    <a:lnTo>
                      <a:pt x="6012" y="20044"/>
                    </a:lnTo>
                    <a:lnTo>
                      <a:pt x="6057" y="20120"/>
                    </a:lnTo>
                    <a:lnTo>
                      <a:pt x="6124" y="20120"/>
                    </a:lnTo>
                    <a:lnTo>
                      <a:pt x="6168" y="20385"/>
                    </a:lnTo>
                    <a:lnTo>
                      <a:pt x="6235" y="20385"/>
                    </a:lnTo>
                    <a:lnTo>
                      <a:pt x="6280" y="20461"/>
                    </a:lnTo>
                    <a:lnTo>
                      <a:pt x="6346" y="20537"/>
                    </a:lnTo>
                    <a:lnTo>
                      <a:pt x="6391" y="20613"/>
                    </a:lnTo>
                    <a:lnTo>
                      <a:pt x="6458" y="20613"/>
                    </a:lnTo>
                    <a:lnTo>
                      <a:pt x="6547" y="20765"/>
                    </a:lnTo>
                    <a:lnTo>
                      <a:pt x="6614" y="20841"/>
                    </a:lnTo>
                    <a:lnTo>
                      <a:pt x="6725" y="20841"/>
                    </a:lnTo>
                    <a:lnTo>
                      <a:pt x="6769" y="21031"/>
                    </a:lnTo>
                    <a:lnTo>
                      <a:pt x="6881" y="21031"/>
                    </a:lnTo>
                    <a:lnTo>
                      <a:pt x="6948" y="21107"/>
                    </a:lnTo>
                    <a:lnTo>
                      <a:pt x="7104" y="21107"/>
                    </a:lnTo>
                    <a:lnTo>
                      <a:pt x="7215" y="21258"/>
                    </a:lnTo>
                    <a:lnTo>
                      <a:pt x="7282" y="21334"/>
                    </a:lnTo>
                    <a:lnTo>
                      <a:pt x="7393" y="21334"/>
                    </a:lnTo>
                    <a:lnTo>
                      <a:pt x="7438" y="21486"/>
                    </a:lnTo>
                    <a:lnTo>
                      <a:pt x="7883" y="21486"/>
                    </a:lnTo>
                    <a:lnTo>
                      <a:pt x="7883" y="21600"/>
                    </a:lnTo>
                    <a:lnTo>
                      <a:pt x="9108" y="21600"/>
                    </a:lnTo>
                    <a:lnTo>
                      <a:pt x="9174" y="21486"/>
                    </a:lnTo>
                    <a:lnTo>
                      <a:pt x="9553" y="21486"/>
                    </a:lnTo>
                    <a:lnTo>
                      <a:pt x="9664" y="21334"/>
                    </a:lnTo>
                    <a:lnTo>
                      <a:pt x="9776" y="21334"/>
                    </a:lnTo>
                    <a:lnTo>
                      <a:pt x="9842" y="21258"/>
                    </a:lnTo>
                    <a:lnTo>
                      <a:pt x="9887" y="21258"/>
                    </a:lnTo>
                    <a:lnTo>
                      <a:pt x="9998" y="21107"/>
                    </a:lnTo>
                    <a:lnTo>
                      <a:pt x="10110" y="21107"/>
                    </a:lnTo>
                    <a:lnTo>
                      <a:pt x="10221" y="21031"/>
                    </a:lnTo>
                    <a:lnTo>
                      <a:pt x="10288" y="21031"/>
                    </a:lnTo>
                    <a:lnTo>
                      <a:pt x="10332" y="20841"/>
                    </a:lnTo>
                    <a:lnTo>
                      <a:pt x="10444" y="20841"/>
                    </a:lnTo>
                    <a:lnTo>
                      <a:pt x="10511" y="20765"/>
                    </a:lnTo>
                    <a:lnTo>
                      <a:pt x="10511" y="20689"/>
                    </a:lnTo>
                    <a:lnTo>
                      <a:pt x="10555" y="20689"/>
                    </a:lnTo>
                    <a:lnTo>
                      <a:pt x="10666" y="20613"/>
                    </a:lnTo>
                    <a:lnTo>
                      <a:pt x="10711" y="20613"/>
                    </a:lnTo>
                    <a:lnTo>
                      <a:pt x="10822" y="20385"/>
                    </a:lnTo>
                    <a:lnTo>
                      <a:pt x="10934" y="20271"/>
                    </a:lnTo>
                    <a:lnTo>
                      <a:pt x="10934" y="20120"/>
                    </a:lnTo>
                    <a:lnTo>
                      <a:pt x="11156" y="19968"/>
                    </a:lnTo>
                    <a:lnTo>
                      <a:pt x="11156" y="19892"/>
                    </a:lnTo>
                    <a:lnTo>
                      <a:pt x="11268" y="19816"/>
                    </a:lnTo>
                    <a:lnTo>
                      <a:pt x="11268" y="19740"/>
                    </a:lnTo>
                    <a:lnTo>
                      <a:pt x="11334" y="19740"/>
                    </a:lnTo>
                    <a:lnTo>
                      <a:pt x="11379" y="19550"/>
                    </a:lnTo>
                    <a:lnTo>
                      <a:pt x="11490" y="19398"/>
                    </a:lnTo>
                    <a:lnTo>
                      <a:pt x="11490" y="19322"/>
                    </a:lnTo>
                    <a:lnTo>
                      <a:pt x="11557" y="19170"/>
                    </a:lnTo>
                    <a:lnTo>
                      <a:pt x="11602" y="19170"/>
                    </a:lnTo>
                    <a:lnTo>
                      <a:pt x="11668" y="18981"/>
                    </a:lnTo>
                    <a:lnTo>
                      <a:pt x="11713" y="18905"/>
                    </a:lnTo>
                    <a:lnTo>
                      <a:pt x="11780" y="18753"/>
                    </a:lnTo>
                    <a:lnTo>
                      <a:pt x="11780" y="18601"/>
                    </a:lnTo>
                    <a:lnTo>
                      <a:pt x="11824" y="18601"/>
                    </a:lnTo>
                    <a:lnTo>
                      <a:pt x="11891" y="18753"/>
                    </a:lnTo>
                    <a:lnTo>
                      <a:pt x="12002" y="18753"/>
                    </a:lnTo>
                    <a:lnTo>
                      <a:pt x="12002" y="18829"/>
                    </a:lnTo>
                    <a:lnTo>
                      <a:pt x="12047" y="18905"/>
                    </a:lnTo>
                    <a:lnTo>
                      <a:pt x="12114" y="18981"/>
                    </a:lnTo>
                    <a:lnTo>
                      <a:pt x="12158" y="19095"/>
                    </a:lnTo>
                    <a:lnTo>
                      <a:pt x="12225" y="19095"/>
                    </a:lnTo>
                    <a:lnTo>
                      <a:pt x="12270" y="19170"/>
                    </a:lnTo>
                    <a:lnTo>
                      <a:pt x="12336" y="19170"/>
                    </a:lnTo>
                    <a:lnTo>
                      <a:pt x="12336" y="19322"/>
                    </a:lnTo>
                    <a:lnTo>
                      <a:pt x="12492" y="19322"/>
                    </a:lnTo>
                    <a:lnTo>
                      <a:pt x="12604" y="19398"/>
                    </a:lnTo>
                    <a:lnTo>
                      <a:pt x="12715" y="19398"/>
                    </a:lnTo>
                    <a:lnTo>
                      <a:pt x="12715" y="19550"/>
                    </a:lnTo>
                    <a:lnTo>
                      <a:pt x="12938" y="19550"/>
                    </a:lnTo>
                    <a:lnTo>
                      <a:pt x="12938" y="19740"/>
                    </a:lnTo>
                    <a:lnTo>
                      <a:pt x="13339" y="19740"/>
                    </a:lnTo>
                    <a:lnTo>
                      <a:pt x="13383" y="19816"/>
                    </a:lnTo>
                    <a:lnTo>
                      <a:pt x="13895" y="19816"/>
                    </a:lnTo>
                    <a:lnTo>
                      <a:pt x="13940" y="19740"/>
                    </a:lnTo>
                    <a:lnTo>
                      <a:pt x="14341" y="19740"/>
                    </a:lnTo>
                    <a:lnTo>
                      <a:pt x="14385" y="19550"/>
                    </a:lnTo>
                    <a:lnTo>
                      <a:pt x="14563" y="19550"/>
                    </a:lnTo>
                    <a:lnTo>
                      <a:pt x="14608" y="19398"/>
                    </a:lnTo>
                    <a:lnTo>
                      <a:pt x="14719" y="19398"/>
                    </a:lnTo>
                    <a:lnTo>
                      <a:pt x="14786" y="19322"/>
                    </a:lnTo>
                    <a:lnTo>
                      <a:pt x="14942" y="19322"/>
                    </a:lnTo>
                    <a:lnTo>
                      <a:pt x="14942" y="19170"/>
                    </a:lnTo>
                    <a:lnTo>
                      <a:pt x="15053" y="19170"/>
                    </a:lnTo>
                    <a:lnTo>
                      <a:pt x="15053" y="19095"/>
                    </a:lnTo>
                    <a:lnTo>
                      <a:pt x="15098" y="19095"/>
                    </a:lnTo>
                    <a:lnTo>
                      <a:pt x="15165" y="18981"/>
                    </a:lnTo>
                    <a:lnTo>
                      <a:pt x="15209" y="18981"/>
                    </a:lnTo>
                    <a:lnTo>
                      <a:pt x="15276" y="18905"/>
                    </a:lnTo>
                    <a:lnTo>
                      <a:pt x="15320" y="18753"/>
                    </a:lnTo>
                    <a:lnTo>
                      <a:pt x="15387" y="18753"/>
                    </a:lnTo>
                    <a:lnTo>
                      <a:pt x="15432" y="18601"/>
                    </a:lnTo>
                    <a:lnTo>
                      <a:pt x="15543" y="18601"/>
                    </a:lnTo>
                    <a:lnTo>
                      <a:pt x="15610" y="18449"/>
                    </a:lnTo>
                    <a:lnTo>
                      <a:pt x="15654" y="18335"/>
                    </a:lnTo>
                    <a:lnTo>
                      <a:pt x="15654" y="18259"/>
                    </a:lnTo>
                    <a:lnTo>
                      <a:pt x="15766" y="18183"/>
                    </a:lnTo>
                    <a:lnTo>
                      <a:pt x="15766" y="17956"/>
                    </a:lnTo>
                    <a:lnTo>
                      <a:pt x="15833" y="17880"/>
                    </a:lnTo>
                    <a:lnTo>
                      <a:pt x="15877" y="17880"/>
                    </a:lnTo>
                    <a:lnTo>
                      <a:pt x="15988" y="17538"/>
                    </a:lnTo>
                    <a:lnTo>
                      <a:pt x="15988" y="17462"/>
                    </a:lnTo>
                    <a:lnTo>
                      <a:pt x="16055" y="17462"/>
                    </a:lnTo>
                    <a:lnTo>
                      <a:pt x="16100" y="17386"/>
                    </a:lnTo>
                    <a:lnTo>
                      <a:pt x="16100" y="17234"/>
                    </a:lnTo>
                    <a:lnTo>
                      <a:pt x="16278" y="16817"/>
                    </a:lnTo>
                    <a:lnTo>
                      <a:pt x="16278" y="16665"/>
                    </a:lnTo>
                    <a:lnTo>
                      <a:pt x="16322" y="16589"/>
                    </a:lnTo>
                    <a:lnTo>
                      <a:pt x="16322" y="16399"/>
                    </a:lnTo>
                    <a:lnTo>
                      <a:pt x="16389" y="16399"/>
                    </a:lnTo>
                    <a:lnTo>
                      <a:pt x="16434" y="16589"/>
                    </a:lnTo>
                    <a:lnTo>
                      <a:pt x="16545" y="16589"/>
                    </a:lnTo>
                    <a:lnTo>
                      <a:pt x="16545" y="16665"/>
                    </a:lnTo>
                    <a:lnTo>
                      <a:pt x="16656" y="16665"/>
                    </a:lnTo>
                    <a:lnTo>
                      <a:pt x="16723" y="16817"/>
                    </a:lnTo>
                    <a:lnTo>
                      <a:pt x="16879" y="16817"/>
                    </a:lnTo>
                    <a:lnTo>
                      <a:pt x="16946" y="16893"/>
                    </a:lnTo>
                    <a:lnTo>
                      <a:pt x="17057" y="16893"/>
                    </a:lnTo>
                    <a:lnTo>
                      <a:pt x="17169" y="16969"/>
                    </a:lnTo>
                    <a:lnTo>
                      <a:pt x="17213" y="16969"/>
                    </a:lnTo>
                    <a:lnTo>
                      <a:pt x="17280" y="17159"/>
                    </a:lnTo>
                    <a:lnTo>
                      <a:pt x="17503" y="17159"/>
                    </a:lnTo>
                    <a:lnTo>
                      <a:pt x="17614" y="17234"/>
                    </a:lnTo>
                    <a:lnTo>
                      <a:pt x="18727" y="17234"/>
                    </a:lnTo>
                    <a:lnTo>
                      <a:pt x="18772" y="17159"/>
                    </a:lnTo>
                    <a:lnTo>
                      <a:pt x="18995" y="17159"/>
                    </a:lnTo>
                    <a:lnTo>
                      <a:pt x="19039" y="16969"/>
                    </a:lnTo>
                    <a:lnTo>
                      <a:pt x="19106" y="16969"/>
                    </a:lnTo>
                    <a:lnTo>
                      <a:pt x="19151" y="16893"/>
                    </a:lnTo>
                    <a:lnTo>
                      <a:pt x="19262" y="16893"/>
                    </a:lnTo>
                    <a:lnTo>
                      <a:pt x="19373" y="16817"/>
                    </a:lnTo>
                    <a:lnTo>
                      <a:pt x="19596" y="16817"/>
                    </a:lnTo>
                    <a:lnTo>
                      <a:pt x="19663" y="16665"/>
                    </a:lnTo>
                    <a:lnTo>
                      <a:pt x="19707" y="16665"/>
                    </a:lnTo>
                    <a:lnTo>
                      <a:pt x="19774" y="16589"/>
                    </a:lnTo>
                    <a:lnTo>
                      <a:pt x="19885" y="16399"/>
                    </a:lnTo>
                    <a:lnTo>
                      <a:pt x="19930" y="16399"/>
                    </a:lnTo>
                    <a:lnTo>
                      <a:pt x="19997" y="16247"/>
                    </a:lnTo>
                    <a:lnTo>
                      <a:pt x="20108" y="16247"/>
                    </a:lnTo>
                    <a:lnTo>
                      <a:pt x="20108" y="16172"/>
                    </a:lnTo>
                    <a:lnTo>
                      <a:pt x="20153" y="16172"/>
                    </a:lnTo>
                    <a:lnTo>
                      <a:pt x="20219" y="16020"/>
                    </a:lnTo>
                    <a:lnTo>
                      <a:pt x="20264" y="16020"/>
                    </a:lnTo>
                    <a:lnTo>
                      <a:pt x="20331" y="15944"/>
                    </a:lnTo>
                    <a:lnTo>
                      <a:pt x="20375" y="15944"/>
                    </a:lnTo>
                    <a:lnTo>
                      <a:pt x="20442" y="15830"/>
                    </a:lnTo>
                    <a:lnTo>
                      <a:pt x="20442" y="15754"/>
                    </a:lnTo>
                    <a:lnTo>
                      <a:pt x="20487" y="15754"/>
                    </a:lnTo>
                    <a:lnTo>
                      <a:pt x="20553" y="15602"/>
                    </a:lnTo>
                    <a:lnTo>
                      <a:pt x="20598" y="15450"/>
                    </a:lnTo>
                    <a:lnTo>
                      <a:pt x="20665" y="15450"/>
                    </a:lnTo>
                    <a:lnTo>
                      <a:pt x="20665" y="15374"/>
                    </a:lnTo>
                    <a:lnTo>
                      <a:pt x="20776" y="15298"/>
                    </a:lnTo>
                    <a:lnTo>
                      <a:pt x="20776" y="15109"/>
                    </a:lnTo>
                    <a:lnTo>
                      <a:pt x="20821" y="15109"/>
                    </a:lnTo>
                    <a:lnTo>
                      <a:pt x="20932" y="14881"/>
                    </a:lnTo>
                    <a:lnTo>
                      <a:pt x="21333" y="13742"/>
                    </a:lnTo>
                    <a:lnTo>
                      <a:pt x="21377" y="13590"/>
                    </a:lnTo>
                    <a:lnTo>
                      <a:pt x="21444" y="13514"/>
                    </a:lnTo>
                    <a:lnTo>
                      <a:pt x="21444" y="13173"/>
                    </a:lnTo>
                    <a:lnTo>
                      <a:pt x="21489" y="12945"/>
                    </a:lnTo>
                    <a:lnTo>
                      <a:pt x="21489" y="12869"/>
                    </a:lnTo>
                    <a:lnTo>
                      <a:pt x="21555" y="12793"/>
                    </a:lnTo>
                    <a:lnTo>
                      <a:pt x="21555" y="12679"/>
                    </a:lnTo>
                    <a:lnTo>
                      <a:pt x="21600" y="12527"/>
                    </a:lnTo>
                    <a:lnTo>
                      <a:pt x="21600" y="9870"/>
                    </a:lnTo>
                    <a:lnTo>
                      <a:pt x="21555" y="9870"/>
                    </a:lnTo>
                    <a:lnTo>
                      <a:pt x="21555" y="9794"/>
                    </a:lnTo>
                    <a:lnTo>
                      <a:pt x="21489" y="9642"/>
                    </a:lnTo>
                    <a:lnTo>
                      <a:pt x="21489" y="9566"/>
                    </a:lnTo>
                    <a:lnTo>
                      <a:pt x="21444" y="9301"/>
                    </a:lnTo>
                    <a:lnTo>
                      <a:pt x="21444" y="9073"/>
                    </a:lnTo>
                    <a:lnTo>
                      <a:pt x="21377" y="8997"/>
                    </a:lnTo>
                    <a:lnTo>
                      <a:pt x="21333" y="8807"/>
                    </a:lnTo>
                    <a:lnTo>
                      <a:pt x="21266" y="8731"/>
                    </a:lnTo>
                    <a:lnTo>
                      <a:pt x="21155" y="8238"/>
                    </a:lnTo>
                    <a:lnTo>
                      <a:pt x="21110" y="8238"/>
                    </a:lnTo>
                    <a:lnTo>
                      <a:pt x="21043" y="8086"/>
                    </a:lnTo>
                    <a:lnTo>
                      <a:pt x="21043" y="7858"/>
                    </a:lnTo>
                    <a:lnTo>
                      <a:pt x="20932" y="7592"/>
                    </a:lnTo>
                    <a:lnTo>
                      <a:pt x="20887" y="7592"/>
                    </a:lnTo>
                    <a:lnTo>
                      <a:pt x="20887" y="7516"/>
                    </a:lnTo>
                    <a:lnTo>
                      <a:pt x="20821" y="7516"/>
                    </a:lnTo>
                    <a:lnTo>
                      <a:pt x="20776" y="7289"/>
                    </a:lnTo>
                    <a:lnTo>
                      <a:pt x="20665" y="7137"/>
                    </a:lnTo>
                    <a:lnTo>
                      <a:pt x="20553" y="7061"/>
                    </a:lnTo>
                    <a:lnTo>
                      <a:pt x="20553" y="6871"/>
                    </a:lnTo>
                    <a:lnTo>
                      <a:pt x="20487" y="6795"/>
                    </a:lnTo>
                    <a:lnTo>
                      <a:pt x="20442" y="6719"/>
                    </a:lnTo>
                    <a:lnTo>
                      <a:pt x="20375" y="6643"/>
                    </a:lnTo>
                    <a:lnTo>
                      <a:pt x="20331" y="6567"/>
                    </a:lnTo>
                    <a:lnTo>
                      <a:pt x="20264" y="6491"/>
                    </a:lnTo>
                    <a:lnTo>
                      <a:pt x="20219" y="6491"/>
                    </a:lnTo>
                    <a:lnTo>
                      <a:pt x="20153" y="6415"/>
                    </a:lnTo>
                    <a:lnTo>
                      <a:pt x="20108" y="6415"/>
                    </a:lnTo>
                    <a:lnTo>
                      <a:pt x="20041" y="6302"/>
                    </a:lnTo>
                    <a:lnTo>
                      <a:pt x="19997" y="6150"/>
                    </a:lnTo>
                    <a:lnTo>
                      <a:pt x="19930" y="6074"/>
                    </a:lnTo>
                    <a:lnTo>
                      <a:pt x="19774" y="6074"/>
                    </a:lnTo>
                    <a:lnTo>
                      <a:pt x="19707" y="5922"/>
                    </a:lnTo>
                    <a:lnTo>
                      <a:pt x="19663" y="5846"/>
                    </a:lnTo>
                    <a:lnTo>
                      <a:pt x="19485" y="5846"/>
                    </a:lnTo>
                    <a:lnTo>
                      <a:pt x="19485" y="5770"/>
                    </a:lnTo>
                    <a:lnTo>
                      <a:pt x="19373" y="5770"/>
                    </a:lnTo>
                    <a:lnTo>
                      <a:pt x="19440" y="5656"/>
                    </a:lnTo>
                    <a:lnTo>
                      <a:pt x="19440" y="4631"/>
                    </a:lnTo>
                    <a:lnTo>
                      <a:pt x="19373" y="4366"/>
                    </a:lnTo>
                    <a:lnTo>
                      <a:pt x="19373" y="4214"/>
                    </a:lnTo>
                    <a:lnTo>
                      <a:pt x="19329" y="3986"/>
                    </a:lnTo>
                    <a:lnTo>
                      <a:pt x="19262" y="3720"/>
                    </a:lnTo>
                    <a:lnTo>
                      <a:pt x="19262" y="3492"/>
                    </a:lnTo>
                    <a:lnTo>
                      <a:pt x="19039" y="2923"/>
                    </a:lnTo>
                    <a:lnTo>
                      <a:pt x="18995" y="2847"/>
                    </a:lnTo>
                    <a:lnTo>
                      <a:pt x="18950" y="2695"/>
                    </a:lnTo>
                    <a:lnTo>
                      <a:pt x="18950" y="2619"/>
                    </a:lnTo>
                    <a:lnTo>
                      <a:pt x="18839" y="2619"/>
                    </a:lnTo>
                    <a:lnTo>
                      <a:pt x="18839" y="2430"/>
                    </a:lnTo>
                    <a:lnTo>
                      <a:pt x="18772" y="2430"/>
                    </a:lnTo>
                    <a:lnTo>
                      <a:pt x="18727" y="2354"/>
                    </a:lnTo>
                    <a:lnTo>
                      <a:pt x="18661" y="2126"/>
                    </a:lnTo>
                    <a:lnTo>
                      <a:pt x="18549" y="2050"/>
                    </a:lnTo>
                    <a:lnTo>
                      <a:pt x="18549" y="1974"/>
                    </a:lnTo>
                    <a:lnTo>
                      <a:pt x="18438" y="1974"/>
                    </a:lnTo>
                    <a:lnTo>
                      <a:pt x="18327" y="1784"/>
                    </a:lnTo>
                    <a:lnTo>
                      <a:pt x="18282" y="1784"/>
                    </a:lnTo>
                    <a:lnTo>
                      <a:pt x="18215" y="1708"/>
                    </a:lnTo>
                    <a:lnTo>
                      <a:pt x="18104" y="1708"/>
                    </a:lnTo>
                    <a:lnTo>
                      <a:pt x="18104" y="1632"/>
                    </a:lnTo>
                    <a:lnTo>
                      <a:pt x="18059" y="1632"/>
                    </a:lnTo>
                    <a:lnTo>
                      <a:pt x="17993" y="1480"/>
                    </a:lnTo>
                    <a:lnTo>
                      <a:pt x="17659" y="1480"/>
                    </a:lnTo>
                    <a:lnTo>
                      <a:pt x="17659" y="1329"/>
                    </a:lnTo>
                    <a:lnTo>
                      <a:pt x="17503" y="1329"/>
                    </a:lnTo>
                    <a:lnTo>
                      <a:pt x="17503" y="1215"/>
                    </a:lnTo>
                    <a:lnTo>
                      <a:pt x="16946" y="1215"/>
                    </a:lnTo>
                    <a:lnTo>
                      <a:pt x="16946" y="1329"/>
                    </a:lnTo>
                    <a:lnTo>
                      <a:pt x="16723" y="1329"/>
                    </a:lnTo>
                    <a:lnTo>
                      <a:pt x="16723" y="1480"/>
                    </a:lnTo>
                    <a:lnTo>
                      <a:pt x="16434" y="1480"/>
                    </a:lnTo>
                    <a:lnTo>
                      <a:pt x="16389" y="1632"/>
                    </a:lnTo>
                    <a:lnTo>
                      <a:pt x="16322" y="1632"/>
                    </a:lnTo>
                    <a:lnTo>
                      <a:pt x="16322" y="1708"/>
                    </a:lnTo>
                    <a:lnTo>
                      <a:pt x="16211" y="1708"/>
                    </a:lnTo>
                    <a:lnTo>
                      <a:pt x="16167" y="1784"/>
                    </a:lnTo>
                    <a:lnTo>
                      <a:pt x="16100" y="1784"/>
                    </a:lnTo>
                    <a:lnTo>
                      <a:pt x="16055" y="1860"/>
                    </a:lnTo>
                    <a:lnTo>
                      <a:pt x="15988" y="1860"/>
                    </a:lnTo>
                    <a:lnTo>
                      <a:pt x="15988" y="1974"/>
                    </a:lnTo>
                    <a:lnTo>
                      <a:pt x="15944" y="1974"/>
                    </a:lnTo>
                    <a:lnTo>
                      <a:pt x="15877" y="2050"/>
                    </a:lnTo>
                    <a:lnTo>
                      <a:pt x="15833" y="2050"/>
                    </a:lnTo>
                    <a:lnTo>
                      <a:pt x="15766" y="2126"/>
                    </a:lnTo>
                    <a:lnTo>
                      <a:pt x="15766" y="1974"/>
                    </a:lnTo>
                  </a:path>
                </a:pathLst>
              </a:custGeom>
              <a:solidFill>
                <a:srgbClr val="CCFF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87" name="Group 7"/>
            <p:cNvGrpSpPr/>
            <p:nvPr/>
          </p:nvGrpSpPr>
          <p:grpSpPr>
            <a:xfrm>
              <a:off x="764999" y="1305000"/>
              <a:ext cx="448921" cy="229681"/>
              <a:chOff x="0" y="0"/>
              <a:chExt cx="448920" cy="229679"/>
            </a:xfrm>
          </p:grpSpPr>
          <p:pic>
            <p:nvPicPr>
              <p:cNvPr id="137" name="Picture 8" descr="Picture 8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0"/>
                <a:ext cx="448921" cy="22968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grpSp>
            <p:nvGrpSpPr>
              <p:cNvPr id="186" name="Group 9"/>
              <p:cNvGrpSpPr/>
              <p:nvPr/>
            </p:nvGrpSpPr>
            <p:grpSpPr>
              <a:xfrm>
                <a:off x="99000" y="140399"/>
                <a:ext cx="308161" cy="66962"/>
                <a:chOff x="0" y="0"/>
                <a:chExt cx="308160" cy="66960"/>
              </a:xfrm>
            </p:grpSpPr>
            <p:grpSp>
              <p:nvGrpSpPr>
                <p:cNvPr id="149" name="Group 10"/>
                <p:cNvGrpSpPr/>
                <p:nvPr/>
              </p:nvGrpSpPr>
              <p:grpSpPr>
                <a:xfrm>
                  <a:off x="0" y="719"/>
                  <a:ext cx="70561" cy="66242"/>
                  <a:chOff x="0" y="0"/>
                  <a:chExt cx="70560" cy="66240"/>
                </a:xfrm>
              </p:grpSpPr>
              <p:sp>
                <p:nvSpPr>
                  <p:cNvPr id="138" name="Rectangle 11"/>
                  <p:cNvSpPr/>
                  <p:nvPr/>
                </p:nvSpPr>
                <p:spPr>
                  <a:xfrm rot="5400000">
                    <a:off x="2160" y="-2161"/>
                    <a:ext cx="66241" cy="70562"/>
                  </a:xfrm>
                  <a:prstGeom prst="rect">
                    <a:avLst/>
                  </a:prstGeom>
                  <a:solidFill>
                    <a:srgbClr val="777777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39" name="Rectangle 12"/>
                  <p:cNvSpPr/>
                  <p:nvPr/>
                </p:nvSpPr>
                <p:spPr>
                  <a:xfrm rot="5400000">
                    <a:off x="13680" y="8999"/>
                    <a:ext cx="43561" cy="47882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grpSp>
                <p:nvGrpSpPr>
                  <p:cNvPr id="148" name="Group 13"/>
                  <p:cNvGrpSpPr/>
                  <p:nvPr/>
                </p:nvGrpSpPr>
                <p:grpSpPr>
                  <a:xfrm>
                    <a:off x="22655" y="42790"/>
                    <a:ext cx="24170" cy="12701"/>
                    <a:chOff x="0" y="0"/>
                    <a:chExt cx="24169" cy="12699"/>
                  </a:xfrm>
                </p:grpSpPr>
                <p:sp>
                  <p:nvSpPr>
                    <p:cNvPr id="140" name="Line 14"/>
                    <p:cNvSpPr/>
                    <p:nvPr/>
                  </p:nvSpPr>
                  <p:spPr>
                    <a:xfrm flipV="1">
                      <a:off x="6840" y="0"/>
                      <a:ext cx="410" cy="1270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41" name="Line 15"/>
                    <p:cNvSpPr/>
                    <p:nvPr/>
                  </p:nvSpPr>
                  <p:spPr>
                    <a:xfrm flipV="1">
                      <a:off x="3600" y="0"/>
                      <a:ext cx="410" cy="1270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42" name="Line 16"/>
                    <p:cNvSpPr/>
                    <p:nvPr/>
                  </p:nvSpPr>
                  <p:spPr>
                    <a:xfrm flipV="1">
                      <a:off x="0" y="0"/>
                      <a:ext cx="410" cy="1270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43" name="Line 17"/>
                    <p:cNvSpPr/>
                    <p:nvPr/>
                  </p:nvSpPr>
                  <p:spPr>
                    <a:xfrm flipV="1">
                      <a:off x="16920" y="0"/>
                      <a:ext cx="410" cy="1270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44" name="Line 18"/>
                    <p:cNvSpPr/>
                    <p:nvPr/>
                  </p:nvSpPr>
                  <p:spPr>
                    <a:xfrm flipV="1">
                      <a:off x="13680" y="0"/>
                      <a:ext cx="410" cy="1270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45" name="Line 19"/>
                    <p:cNvSpPr/>
                    <p:nvPr/>
                  </p:nvSpPr>
                  <p:spPr>
                    <a:xfrm flipV="1">
                      <a:off x="10080" y="0"/>
                      <a:ext cx="410" cy="1270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46" name="Line 20"/>
                    <p:cNvSpPr/>
                    <p:nvPr/>
                  </p:nvSpPr>
                  <p:spPr>
                    <a:xfrm flipV="1">
                      <a:off x="23760" y="0"/>
                      <a:ext cx="410" cy="1270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47" name="Line 21"/>
                    <p:cNvSpPr/>
                    <p:nvPr/>
                  </p:nvSpPr>
                  <p:spPr>
                    <a:xfrm flipV="1">
                      <a:off x="20520" y="0"/>
                      <a:ext cx="410" cy="1270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</p:grpSp>
            <p:grpSp>
              <p:nvGrpSpPr>
                <p:cNvPr id="161" name="Group 22"/>
                <p:cNvGrpSpPr/>
                <p:nvPr/>
              </p:nvGrpSpPr>
              <p:grpSpPr>
                <a:xfrm>
                  <a:off x="79560" y="-1"/>
                  <a:ext cx="70561" cy="66242"/>
                  <a:chOff x="0" y="0"/>
                  <a:chExt cx="70560" cy="66240"/>
                </a:xfrm>
              </p:grpSpPr>
              <p:sp>
                <p:nvSpPr>
                  <p:cNvPr id="150" name="Rectangle 23"/>
                  <p:cNvSpPr/>
                  <p:nvPr/>
                </p:nvSpPr>
                <p:spPr>
                  <a:xfrm rot="5400000">
                    <a:off x="2160" y="-2161"/>
                    <a:ext cx="66241" cy="70562"/>
                  </a:xfrm>
                  <a:prstGeom prst="rect">
                    <a:avLst/>
                  </a:prstGeom>
                  <a:solidFill>
                    <a:srgbClr val="777777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51" name="Rectangle 24"/>
                  <p:cNvSpPr/>
                  <p:nvPr/>
                </p:nvSpPr>
                <p:spPr>
                  <a:xfrm rot="5400000">
                    <a:off x="13680" y="8999"/>
                    <a:ext cx="43561" cy="47882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grpSp>
                <p:nvGrpSpPr>
                  <p:cNvPr id="160" name="Group 25"/>
                  <p:cNvGrpSpPr/>
                  <p:nvPr/>
                </p:nvGrpSpPr>
                <p:grpSpPr>
                  <a:xfrm>
                    <a:off x="22655" y="42790"/>
                    <a:ext cx="24170" cy="12701"/>
                    <a:chOff x="0" y="0"/>
                    <a:chExt cx="24169" cy="12699"/>
                  </a:xfrm>
                </p:grpSpPr>
                <p:sp>
                  <p:nvSpPr>
                    <p:cNvPr id="152" name="Line 26"/>
                    <p:cNvSpPr/>
                    <p:nvPr/>
                  </p:nvSpPr>
                  <p:spPr>
                    <a:xfrm flipV="1">
                      <a:off x="6840" y="0"/>
                      <a:ext cx="410" cy="1270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53" name="Line 27"/>
                    <p:cNvSpPr/>
                    <p:nvPr/>
                  </p:nvSpPr>
                  <p:spPr>
                    <a:xfrm flipV="1">
                      <a:off x="3600" y="0"/>
                      <a:ext cx="410" cy="1270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54" name="Line 28"/>
                    <p:cNvSpPr/>
                    <p:nvPr/>
                  </p:nvSpPr>
                  <p:spPr>
                    <a:xfrm flipV="1">
                      <a:off x="0" y="0"/>
                      <a:ext cx="410" cy="1270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55" name="Line 29"/>
                    <p:cNvSpPr/>
                    <p:nvPr/>
                  </p:nvSpPr>
                  <p:spPr>
                    <a:xfrm flipV="1">
                      <a:off x="16920" y="0"/>
                      <a:ext cx="410" cy="1270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56" name="Line 30"/>
                    <p:cNvSpPr/>
                    <p:nvPr/>
                  </p:nvSpPr>
                  <p:spPr>
                    <a:xfrm flipV="1">
                      <a:off x="13680" y="0"/>
                      <a:ext cx="410" cy="1270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57" name="Line 31"/>
                    <p:cNvSpPr/>
                    <p:nvPr/>
                  </p:nvSpPr>
                  <p:spPr>
                    <a:xfrm flipV="1">
                      <a:off x="10080" y="0"/>
                      <a:ext cx="410" cy="1270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58" name="Line 32"/>
                    <p:cNvSpPr/>
                    <p:nvPr/>
                  </p:nvSpPr>
                  <p:spPr>
                    <a:xfrm flipV="1">
                      <a:off x="23760" y="0"/>
                      <a:ext cx="410" cy="1270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59" name="Line 33"/>
                    <p:cNvSpPr/>
                    <p:nvPr/>
                  </p:nvSpPr>
                  <p:spPr>
                    <a:xfrm flipV="1">
                      <a:off x="20520" y="0"/>
                      <a:ext cx="410" cy="1270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</p:grpSp>
            <p:grpSp>
              <p:nvGrpSpPr>
                <p:cNvPr id="173" name="Group 34"/>
                <p:cNvGrpSpPr/>
                <p:nvPr/>
              </p:nvGrpSpPr>
              <p:grpSpPr>
                <a:xfrm>
                  <a:off x="158400" y="-1"/>
                  <a:ext cx="70561" cy="66242"/>
                  <a:chOff x="0" y="0"/>
                  <a:chExt cx="70560" cy="66240"/>
                </a:xfrm>
              </p:grpSpPr>
              <p:sp>
                <p:nvSpPr>
                  <p:cNvPr id="162" name="Rectangle 35"/>
                  <p:cNvSpPr/>
                  <p:nvPr/>
                </p:nvSpPr>
                <p:spPr>
                  <a:xfrm rot="5400000">
                    <a:off x="2160" y="-2161"/>
                    <a:ext cx="66241" cy="70562"/>
                  </a:xfrm>
                  <a:prstGeom prst="rect">
                    <a:avLst/>
                  </a:prstGeom>
                  <a:solidFill>
                    <a:srgbClr val="777777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63" name="Rectangle 36"/>
                  <p:cNvSpPr/>
                  <p:nvPr/>
                </p:nvSpPr>
                <p:spPr>
                  <a:xfrm rot="5400000">
                    <a:off x="13680" y="8999"/>
                    <a:ext cx="43561" cy="47882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grpSp>
                <p:nvGrpSpPr>
                  <p:cNvPr id="172" name="Group 37"/>
                  <p:cNvGrpSpPr/>
                  <p:nvPr/>
                </p:nvGrpSpPr>
                <p:grpSpPr>
                  <a:xfrm>
                    <a:off x="22655" y="42790"/>
                    <a:ext cx="24530" cy="12701"/>
                    <a:chOff x="0" y="0"/>
                    <a:chExt cx="24529" cy="12699"/>
                  </a:xfrm>
                </p:grpSpPr>
                <p:sp>
                  <p:nvSpPr>
                    <p:cNvPr id="164" name="Line 38"/>
                    <p:cNvSpPr/>
                    <p:nvPr/>
                  </p:nvSpPr>
                  <p:spPr>
                    <a:xfrm flipV="1">
                      <a:off x="6840" y="0"/>
                      <a:ext cx="410" cy="1270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65" name="Line 39"/>
                    <p:cNvSpPr/>
                    <p:nvPr/>
                  </p:nvSpPr>
                  <p:spPr>
                    <a:xfrm flipV="1">
                      <a:off x="3600" y="0"/>
                      <a:ext cx="410" cy="1270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66" name="Line 40"/>
                    <p:cNvSpPr/>
                    <p:nvPr/>
                  </p:nvSpPr>
                  <p:spPr>
                    <a:xfrm flipV="1">
                      <a:off x="0" y="0"/>
                      <a:ext cx="410" cy="1270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67" name="Line 41"/>
                    <p:cNvSpPr/>
                    <p:nvPr/>
                  </p:nvSpPr>
                  <p:spPr>
                    <a:xfrm flipV="1">
                      <a:off x="17280" y="0"/>
                      <a:ext cx="410" cy="1270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68" name="Line 42"/>
                    <p:cNvSpPr/>
                    <p:nvPr/>
                  </p:nvSpPr>
                  <p:spPr>
                    <a:xfrm flipV="1">
                      <a:off x="13680" y="0"/>
                      <a:ext cx="410" cy="1270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69" name="Line 43"/>
                    <p:cNvSpPr/>
                    <p:nvPr/>
                  </p:nvSpPr>
                  <p:spPr>
                    <a:xfrm flipV="1">
                      <a:off x="10440" y="0"/>
                      <a:ext cx="410" cy="1270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70" name="Line 44"/>
                    <p:cNvSpPr/>
                    <p:nvPr/>
                  </p:nvSpPr>
                  <p:spPr>
                    <a:xfrm flipV="1">
                      <a:off x="24120" y="0"/>
                      <a:ext cx="410" cy="1270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71" name="Line 45"/>
                    <p:cNvSpPr/>
                    <p:nvPr/>
                  </p:nvSpPr>
                  <p:spPr>
                    <a:xfrm flipV="1">
                      <a:off x="20520" y="0"/>
                      <a:ext cx="410" cy="1270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</p:grpSp>
            <p:grpSp>
              <p:nvGrpSpPr>
                <p:cNvPr id="185" name="Group 46"/>
                <p:cNvGrpSpPr/>
                <p:nvPr/>
              </p:nvGrpSpPr>
              <p:grpSpPr>
                <a:xfrm>
                  <a:off x="237600" y="-1"/>
                  <a:ext cx="70561" cy="66242"/>
                  <a:chOff x="0" y="0"/>
                  <a:chExt cx="70560" cy="66240"/>
                </a:xfrm>
              </p:grpSpPr>
              <p:sp>
                <p:nvSpPr>
                  <p:cNvPr id="174" name="Rectangle 47"/>
                  <p:cNvSpPr/>
                  <p:nvPr/>
                </p:nvSpPr>
                <p:spPr>
                  <a:xfrm rot="5400000">
                    <a:off x="2160" y="-2161"/>
                    <a:ext cx="66241" cy="70562"/>
                  </a:xfrm>
                  <a:prstGeom prst="rect">
                    <a:avLst/>
                  </a:prstGeom>
                  <a:solidFill>
                    <a:srgbClr val="777777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75" name="Rectangle 48"/>
                  <p:cNvSpPr/>
                  <p:nvPr/>
                </p:nvSpPr>
                <p:spPr>
                  <a:xfrm rot="5400000">
                    <a:off x="13320" y="8999"/>
                    <a:ext cx="43561" cy="47882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grpSp>
                <p:nvGrpSpPr>
                  <p:cNvPr id="184" name="Group 49"/>
                  <p:cNvGrpSpPr/>
                  <p:nvPr/>
                </p:nvGrpSpPr>
                <p:grpSpPr>
                  <a:xfrm>
                    <a:off x="22655" y="42790"/>
                    <a:ext cx="24170" cy="12701"/>
                    <a:chOff x="0" y="0"/>
                    <a:chExt cx="24169" cy="12699"/>
                  </a:xfrm>
                </p:grpSpPr>
                <p:sp>
                  <p:nvSpPr>
                    <p:cNvPr id="176" name="Line 50"/>
                    <p:cNvSpPr/>
                    <p:nvPr/>
                  </p:nvSpPr>
                  <p:spPr>
                    <a:xfrm flipV="1">
                      <a:off x="6840" y="0"/>
                      <a:ext cx="410" cy="1270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77" name="Line 51"/>
                    <p:cNvSpPr/>
                    <p:nvPr/>
                  </p:nvSpPr>
                  <p:spPr>
                    <a:xfrm flipV="1">
                      <a:off x="3240" y="0"/>
                      <a:ext cx="410" cy="1270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78" name="Line 52"/>
                    <p:cNvSpPr/>
                    <p:nvPr/>
                  </p:nvSpPr>
                  <p:spPr>
                    <a:xfrm flipV="1">
                      <a:off x="0" y="0"/>
                      <a:ext cx="410" cy="1270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79" name="Line 53"/>
                    <p:cNvSpPr/>
                    <p:nvPr/>
                  </p:nvSpPr>
                  <p:spPr>
                    <a:xfrm flipV="1">
                      <a:off x="16920" y="0"/>
                      <a:ext cx="410" cy="1270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80" name="Line 54"/>
                    <p:cNvSpPr/>
                    <p:nvPr/>
                  </p:nvSpPr>
                  <p:spPr>
                    <a:xfrm flipV="1">
                      <a:off x="13680" y="0"/>
                      <a:ext cx="410" cy="1270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81" name="Line 55"/>
                    <p:cNvSpPr/>
                    <p:nvPr/>
                  </p:nvSpPr>
                  <p:spPr>
                    <a:xfrm flipV="1">
                      <a:off x="10080" y="0"/>
                      <a:ext cx="410" cy="1270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82" name="Line 56"/>
                    <p:cNvSpPr/>
                    <p:nvPr/>
                  </p:nvSpPr>
                  <p:spPr>
                    <a:xfrm flipV="1">
                      <a:off x="23760" y="0"/>
                      <a:ext cx="410" cy="1270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83" name="Line 57"/>
                    <p:cNvSpPr/>
                    <p:nvPr/>
                  </p:nvSpPr>
                  <p:spPr>
                    <a:xfrm flipV="1">
                      <a:off x="20160" y="0"/>
                      <a:ext cx="410" cy="12700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</p:grpSp>
          </p:grpSp>
        </p:grpSp>
        <p:pic>
          <p:nvPicPr>
            <p:cNvPr id="188" name="Picture 58" descr="Picture 58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339999" y="270000"/>
              <a:ext cx="517321" cy="4392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239" name="Group 59"/>
            <p:cNvGrpSpPr/>
            <p:nvPr/>
          </p:nvGrpSpPr>
          <p:grpSpPr>
            <a:xfrm>
              <a:off x="1844639" y="1349640"/>
              <a:ext cx="495001" cy="231481"/>
              <a:chOff x="0" y="0"/>
              <a:chExt cx="495000" cy="231480"/>
            </a:xfrm>
          </p:grpSpPr>
          <p:pic>
            <p:nvPicPr>
              <p:cNvPr id="189" name="Picture 60" descr="Picture 60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0"/>
                <a:ext cx="495001" cy="23148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grpSp>
            <p:nvGrpSpPr>
              <p:cNvPr id="238" name="Group 61"/>
              <p:cNvGrpSpPr/>
              <p:nvPr/>
            </p:nvGrpSpPr>
            <p:grpSpPr>
              <a:xfrm>
                <a:off x="108900" y="140940"/>
                <a:ext cx="339481" cy="67321"/>
                <a:chOff x="0" y="0"/>
                <a:chExt cx="339480" cy="67320"/>
              </a:xfrm>
            </p:grpSpPr>
            <p:grpSp>
              <p:nvGrpSpPr>
                <p:cNvPr id="201" name="Group 62"/>
                <p:cNvGrpSpPr/>
                <p:nvPr/>
              </p:nvGrpSpPr>
              <p:grpSpPr>
                <a:xfrm>
                  <a:off x="-1" y="719"/>
                  <a:ext cx="77762" cy="66602"/>
                  <a:chOff x="0" y="0"/>
                  <a:chExt cx="77760" cy="66600"/>
                </a:xfrm>
              </p:grpSpPr>
              <p:sp>
                <p:nvSpPr>
                  <p:cNvPr id="190" name="Rectangle 63"/>
                  <p:cNvSpPr/>
                  <p:nvPr/>
                </p:nvSpPr>
                <p:spPr>
                  <a:xfrm rot="5400000">
                    <a:off x="5580" y="-5581"/>
                    <a:ext cx="66600" cy="77761"/>
                  </a:xfrm>
                  <a:prstGeom prst="rect">
                    <a:avLst/>
                  </a:prstGeom>
                  <a:solidFill>
                    <a:srgbClr val="777777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191" name="Rectangle 64"/>
                  <p:cNvSpPr/>
                  <p:nvPr/>
                </p:nvSpPr>
                <p:spPr>
                  <a:xfrm rot="5400000">
                    <a:off x="16740" y="6659"/>
                    <a:ext cx="43921" cy="52921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grpSp>
                <p:nvGrpSpPr>
                  <p:cNvPr id="200" name="Group 65"/>
                  <p:cNvGrpSpPr/>
                  <p:nvPr/>
                </p:nvGrpSpPr>
                <p:grpSpPr>
                  <a:xfrm>
                    <a:off x="24995" y="43329"/>
                    <a:ext cx="26690" cy="12701"/>
                    <a:chOff x="0" y="0"/>
                    <a:chExt cx="26689" cy="12699"/>
                  </a:xfrm>
                </p:grpSpPr>
                <p:sp>
                  <p:nvSpPr>
                    <p:cNvPr id="192" name="Line 66"/>
                    <p:cNvSpPr/>
                    <p:nvPr/>
                  </p:nvSpPr>
                  <p:spPr>
                    <a:xfrm flipV="1">
                      <a:off x="756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93" name="Line 67"/>
                    <p:cNvSpPr/>
                    <p:nvPr/>
                  </p:nvSpPr>
                  <p:spPr>
                    <a:xfrm flipV="1">
                      <a:off x="396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94" name="Line 68"/>
                    <p:cNvSpPr/>
                    <p:nvPr/>
                  </p:nvSpPr>
                  <p:spPr>
                    <a:xfrm flipV="1">
                      <a:off x="-1" y="-1"/>
                      <a:ext cx="411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95" name="Line 69"/>
                    <p:cNvSpPr/>
                    <p:nvPr/>
                  </p:nvSpPr>
                  <p:spPr>
                    <a:xfrm flipV="1">
                      <a:off x="1872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96" name="Line 70"/>
                    <p:cNvSpPr/>
                    <p:nvPr/>
                  </p:nvSpPr>
                  <p:spPr>
                    <a:xfrm flipV="1">
                      <a:off x="1512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97" name="Line 71"/>
                    <p:cNvSpPr/>
                    <p:nvPr/>
                  </p:nvSpPr>
                  <p:spPr>
                    <a:xfrm flipV="1">
                      <a:off x="1152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98" name="Line 72"/>
                    <p:cNvSpPr/>
                    <p:nvPr/>
                  </p:nvSpPr>
                  <p:spPr>
                    <a:xfrm flipV="1">
                      <a:off x="2628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99" name="Line 73"/>
                    <p:cNvSpPr/>
                    <p:nvPr/>
                  </p:nvSpPr>
                  <p:spPr>
                    <a:xfrm flipV="1">
                      <a:off x="2268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</p:grpSp>
            <p:grpSp>
              <p:nvGrpSpPr>
                <p:cNvPr id="213" name="Group 74"/>
                <p:cNvGrpSpPr/>
                <p:nvPr/>
              </p:nvGrpSpPr>
              <p:grpSpPr>
                <a:xfrm>
                  <a:off x="87480" y="-1"/>
                  <a:ext cx="77761" cy="66602"/>
                  <a:chOff x="0" y="0"/>
                  <a:chExt cx="77760" cy="66600"/>
                </a:xfrm>
              </p:grpSpPr>
              <p:sp>
                <p:nvSpPr>
                  <p:cNvPr id="202" name="Rectangle 75"/>
                  <p:cNvSpPr/>
                  <p:nvPr/>
                </p:nvSpPr>
                <p:spPr>
                  <a:xfrm rot="5400000">
                    <a:off x="5580" y="-5581"/>
                    <a:ext cx="66600" cy="77761"/>
                  </a:xfrm>
                  <a:prstGeom prst="rect">
                    <a:avLst/>
                  </a:prstGeom>
                  <a:solidFill>
                    <a:srgbClr val="777777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03" name="Rectangle 76"/>
                  <p:cNvSpPr/>
                  <p:nvPr/>
                </p:nvSpPr>
                <p:spPr>
                  <a:xfrm rot="5400000">
                    <a:off x="17100" y="6659"/>
                    <a:ext cx="43921" cy="52921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grpSp>
                <p:nvGrpSpPr>
                  <p:cNvPr id="212" name="Group 77"/>
                  <p:cNvGrpSpPr/>
                  <p:nvPr/>
                </p:nvGrpSpPr>
                <p:grpSpPr>
                  <a:xfrm>
                    <a:off x="25355" y="43329"/>
                    <a:ext cx="26690" cy="12701"/>
                    <a:chOff x="0" y="0"/>
                    <a:chExt cx="26689" cy="12699"/>
                  </a:xfrm>
                </p:grpSpPr>
                <p:sp>
                  <p:nvSpPr>
                    <p:cNvPr id="204" name="Line 78"/>
                    <p:cNvSpPr/>
                    <p:nvPr/>
                  </p:nvSpPr>
                  <p:spPr>
                    <a:xfrm flipV="1">
                      <a:off x="756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05" name="Line 79"/>
                    <p:cNvSpPr/>
                    <p:nvPr/>
                  </p:nvSpPr>
                  <p:spPr>
                    <a:xfrm flipV="1">
                      <a:off x="396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06" name="Line 80"/>
                    <p:cNvSpPr/>
                    <p:nvPr/>
                  </p:nvSpPr>
                  <p:spPr>
                    <a:xfrm flipV="1">
                      <a:off x="-1" y="-1"/>
                      <a:ext cx="411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07" name="Line 81"/>
                    <p:cNvSpPr/>
                    <p:nvPr/>
                  </p:nvSpPr>
                  <p:spPr>
                    <a:xfrm flipV="1">
                      <a:off x="1872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08" name="Line 82"/>
                    <p:cNvSpPr/>
                    <p:nvPr/>
                  </p:nvSpPr>
                  <p:spPr>
                    <a:xfrm flipV="1">
                      <a:off x="1512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09" name="Line 83"/>
                    <p:cNvSpPr/>
                    <p:nvPr/>
                  </p:nvSpPr>
                  <p:spPr>
                    <a:xfrm flipV="1">
                      <a:off x="1116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10" name="Line 84"/>
                    <p:cNvSpPr/>
                    <p:nvPr/>
                  </p:nvSpPr>
                  <p:spPr>
                    <a:xfrm flipV="1">
                      <a:off x="2628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11" name="Line 85"/>
                    <p:cNvSpPr/>
                    <p:nvPr/>
                  </p:nvSpPr>
                  <p:spPr>
                    <a:xfrm flipV="1">
                      <a:off x="2268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</p:grpSp>
            <p:grpSp>
              <p:nvGrpSpPr>
                <p:cNvPr id="225" name="Group 86"/>
                <p:cNvGrpSpPr/>
                <p:nvPr/>
              </p:nvGrpSpPr>
              <p:grpSpPr>
                <a:xfrm>
                  <a:off x="174600" y="-1"/>
                  <a:ext cx="77761" cy="66602"/>
                  <a:chOff x="0" y="0"/>
                  <a:chExt cx="77760" cy="66600"/>
                </a:xfrm>
              </p:grpSpPr>
              <p:sp>
                <p:nvSpPr>
                  <p:cNvPr id="214" name="Rectangle 87"/>
                  <p:cNvSpPr/>
                  <p:nvPr/>
                </p:nvSpPr>
                <p:spPr>
                  <a:xfrm rot="5400000">
                    <a:off x="5580" y="-5581"/>
                    <a:ext cx="66600" cy="77761"/>
                  </a:xfrm>
                  <a:prstGeom prst="rect">
                    <a:avLst/>
                  </a:prstGeom>
                  <a:solidFill>
                    <a:srgbClr val="777777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15" name="Rectangle 88"/>
                  <p:cNvSpPr/>
                  <p:nvPr/>
                </p:nvSpPr>
                <p:spPr>
                  <a:xfrm rot="5400000">
                    <a:off x="17100" y="6659"/>
                    <a:ext cx="43921" cy="52921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grpSp>
                <p:nvGrpSpPr>
                  <p:cNvPr id="224" name="Group 89"/>
                  <p:cNvGrpSpPr/>
                  <p:nvPr/>
                </p:nvGrpSpPr>
                <p:grpSpPr>
                  <a:xfrm>
                    <a:off x="25355" y="43329"/>
                    <a:ext cx="26690" cy="12701"/>
                    <a:chOff x="0" y="0"/>
                    <a:chExt cx="26689" cy="12699"/>
                  </a:xfrm>
                </p:grpSpPr>
                <p:sp>
                  <p:nvSpPr>
                    <p:cNvPr id="216" name="Line 90"/>
                    <p:cNvSpPr/>
                    <p:nvPr/>
                  </p:nvSpPr>
                  <p:spPr>
                    <a:xfrm flipV="1">
                      <a:off x="756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17" name="Line 91"/>
                    <p:cNvSpPr/>
                    <p:nvPr/>
                  </p:nvSpPr>
                  <p:spPr>
                    <a:xfrm flipV="1">
                      <a:off x="360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18" name="Line 92"/>
                    <p:cNvSpPr/>
                    <p:nvPr/>
                  </p:nvSpPr>
                  <p:spPr>
                    <a:xfrm flipV="1">
                      <a:off x="-1" y="-1"/>
                      <a:ext cx="411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19" name="Line 93"/>
                    <p:cNvSpPr/>
                    <p:nvPr/>
                  </p:nvSpPr>
                  <p:spPr>
                    <a:xfrm flipV="1">
                      <a:off x="1872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20" name="Line 94"/>
                    <p:cNvSpPr/>
                    <p:nvPr/>
                  </p:nvSpPr>
                  <p:spPr>
                    <a:xfrm flipV="1">
                      <a:off x="1512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21" name="Line 95"/>
                    <p:cNvSpPr/>
                    <p:nvPr/>
                  </p:nvSpPr>
                  <p:spPr>
                    <a:xfrm flipV="1">
                      <a:off x="1116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22" name="Line 96"/>
                    <p:cNvSpPr/>
                    <p:nvPr/>
                  </p:nvSpPr>
                  <p:spPr>
                    <a:xfrm flipV="1">
                      <a:off x="2628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23" name="Line 97"/>
                    <p:cNvSpPr/>
                    <p:nvPr/>
                  </p:nvSpPr>
                  <p:spPr>
                    <a:xfrm flipV="1">
                      <a:off x="2232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</p:grpSp>
            <p:grpSp>
              <p:nvGrpSpPr>
                <p:cNvPr id="237" name="Group 98"/>
                <p:cNvGrpSpPr/>
                <p:nvPr/>
              </p:nvGrpSpPr>
              <p:grpSpPr>
                <a:xfrm>
                  <a:off x="261720" y="-1"/>
                  <a:ext cx="77761" cy="66602"/>
                  <a:chOff x="0" y="0"/>
                  <a:chExt cx="77760" cy="66600"/>
                </a:xfrm>
              </p:grpSpPr>
              <p:sp>
                <p:nvSpPr>
                  <p:cNvPr id="226" name="Rectangle 99"/>
                  <p:cNvSpPr/>
                  <p:nvPr/>
                </p:nvSpPr>
                <p:spPr>
                  <a:xfrm rot="5400000">
                    <a:off x="5580" y="-5581"/>
                    <a:ext cx="66600" cy="77761"/>
                  </a:xfrm>
                  <a:prstGeom prst="rect">
                    <a:avLst/>
                  </a:prstGeom>
                  <a:solidFill>
                    <a:srgbClr val="777777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27" name="Rectangle 100"/>
                  <p:cNvSpPr/>
                  <p:nvPr/>
                </p:nvSpPr>
                <p:spPr>
                  <a:xfrm rot="5400000">
                    <a:off x="16740" y="6659"/>
                    <a:ext cx="43921" cy="52921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grpSp>
                <p:nvGrpSpPr>
                  <p:cNvPr id="236" name="Group 101"/>
                  <p:cNvGrpSpPr/>
                  <p:nvPr/>
                </p:nvGrpSpPr>
                <p:grpSpPr>
                  <a:xfrm>
                    <a:off x="25355" y="43329"/>
                    <a:ext cx="26690" cy="12701"/>
                    <a:chOff x="0" y="0"/>
                    <a:chExt cx="26689" cy="12699"/>
                  </a:xfrm>
                </p:grpSpPr>
                <p:sp>
                  <p:nvSpPr>
                    <p:cNvPr id="228" name="Line 102"/>
                    <p:cNvSpPr/>
                    <p:nvPr/>
                  </p:nvSpPr>
                  <p:spPr>
                    <a:xfrm flipV="1">
                      <a:off x="720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29" name="Line 103"/>
                    <p:cNvSpPr/>
                    <p:nvPr/>
                  </p:nvSpPr>
                  <p:spPr>
                    <a:xfrm flipV="1">
                      <a:off x="360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0" name="Line 104"/>
                    <p:cNvSpPr/>
                    <p:nvPr/>
                  </p:nvSpPr>
                  <p:spPr>
                    <a:xfrm flipV="1">
                      <a:off x="-1" y="-1"/>
                      <a:ext cx="411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1" name="Line 105"/>
                    <p:cNvSpPr/>
                    <p:nvPr/>
                  </p:nvSpPr>
                  <p:spPr>
                    <a:xfrm flipV="1">
                      <a:off x="1872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2" name="Line 106"/>
                    <p:cNvSpPr/>
                    <p:nvPr/>
                  </p:nvSpPr>
                  <p:spPr>
                    <a:xfrm flipV="1">
                      <a:off x="1476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3" name="Line 107"/>
                    <p:cNvSpPr/>
                    <p:nvPr/>
                  </p:nvSpPr>
                  <p:spPr>
                    <a:xfrm flipV="1">
                      <a:off x="1116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4" name="Line 108"/>
                    <p:cNvSpPr/>
                    <p:nvPr/>
                  </p:nvSpPr>
                  <p:spPr>
                    <a:xfrm flipV="1">
                      <a:off x="2628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35" name="Line 109"/>
                    <p:cNvSpPr/>
                    <p:nvPr/>
                  </p:nvSpPr>
                  <p:spPr>
                    <a:xfrm flipV="1">
                      <a:off x="2232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</p:grpSp>
          </p:grpSp>
        </p:grpSp>
        <p:grpSp>
          <p:nvGrpSpPr>
            <p:cNvPr id="290" name="Group 110"/>
            <p:cNvGrpSpPr/>
            <p:nvPr/>
          </p:nvGrpSpPr>
          <p:grpSpPr>
            <a:xfrm>
              <a:off x="1349279" y="674640"/>
              <a:ext cx="539281" cy="229681"/>
              <a:chOff x="0" y="0"/>
              <a:chExt cx="539280" cy="229679"/>
            </a:xfrm>
          </p:grpSpPr>
          <p:pic>
            <p:nvPicPr>
              <p:cNvPr id="240" name="Picture 111" descr="Picture 111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0"/>
                <a:ext cx="539281" cy="22968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grpSp>
            <p:nvGrpSpPr>
              <p:cNvPr id="289" name="Group 112"/>
              <p:cNvGrpSpPr/>
              <p:nvPr/>
            </p:nvGrpSpPr>
            <p:grpSpPr>
              <a:xfrm>
                <a:off x="118620" y="140219"/>
                <a:ext cx="370081" cy="66962"/>
                <a:chOff x="0" y="0"/>
                <a:chExt cx="370080" cy="66960"/>
              </a:xfrm>
            </p:grpSpPr>
            <p:grpSp>
              <p:nvGrpSpPr>
                <p:cNvPr id="252" name="Group 113"/>
                <p:cNvGrpSpPr/>
                <p:nvPr/>
              </p:nvGrpSpPr>
              <p:grpSpPr>
                <a:xfrm>
                  <a:off x="-1" y="719"/>
                  <a:ext cx="84602" cy="66242"/>
                  <a:chOff x="0" y="0"/>
                  <a:chExt cx="84600" cy="66240"/>
                </a:xfrm>
              </p:grpSpPr>
              <p:sp>
                <p:nvSpPr>
                  <p:cNvPr id="241" name="Rectangle 114"/>
                  <p:cNvSpPr/>
                  <p:nvPr/>
                </p:nvSpPr>
                <p:spPr>
                  <a:xfrm rot="5400000">
                    <a:off x="9179" y="-9180"/>
                    <a:ext cx="66242" cy="84601"/>
                  </a:xfrm>
                  <a:prstGeom prst="rect">
                    <a:avLst/>
                  </a:prstGeom>
                  <a:solidFill>
                    <a:srgbClr val="777777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42" name="Rectangle 115"/>
                  <p:cNvSpPr/>
                  <p:nvPr/>
                </p:nvSpPr>
                <p:spPr>
                  <a:xfrm rot="5400000">
                    <a:off x="20700" y="4140"/>
                    <a:ext cx="43561" cy="57601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grpSp>
                <p:nvGrpSpPr>
                  <p:cNvPr id="251" name="Group 116"/>
                  <p:cNvGrpSpPr/>
                  <p:nvPr/>
                </p:nvGrpSpPr>
                <p:grpSpPr>
                  <a:xfrm>
                    <a:off x="27515" y="42970"/>
                    <a:ext cx="29210" cy="12701"/>
                    <a:chOff x="0" y="0"/>
                    <a:chExt cx="29209" cy="12699"/>
                  </a:xfrm>
                </p:grpSpPr>
                <p:sp>
                  <p:nvSpPr>
                    <p:cNvPr id="243" name="Line 117"/>
                    <p:cNvSpPr/>
                    <p:nvPr/>
                  </p:nvSpPr>
                  <p:spPr>
                    <a:xfrm flipV="1">
                      <a:off x="828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44" name="Line 118"/>
                    <p:cNvSpPr/>
                    <p:nvPr/>
                  </p:nvSpPr>
                  <p:spPr>
                    <a:xfrm flipV="1">
                      <a:off x="396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45" name="Line 119"/>
                    <p:cNvSpPr/>
                    <p:nvPr/>
                  </p:nvSpPr>
                  <p:spPr>
                    <a:xfrm flipV="1">
                      <a:off x="-1" y="-1"/>
                      <a:ext cx="411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46" name="Line 120"/>
                    <p:cNvSpPr/>
                    <p:nvPr/>
                  </p:nvSpPr>
                  <p:spPr>
                    <a:xfrm flipV="1">
                      <a:off x="2052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47" name="Line 121"/>
                    <p:cNvSpPr/>
                    <p:nvPr/>
                  </p:nvSpPr>
                  <p:spPr>
                    <a:xfrm flipV="1">
                      <a:off x="1620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48" name="Line 122"/>
                    <p:cNvSpPr/>
                    <p:nvPr/>
                  </p:nvSpPr>
                  <p:spPr>
                    <a:xfrm flipV="1">
                      <a:off x="1224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49" name="Line 123"/>
                    <p:cNvSpPr/>
                    <p:nvPr/>
                  </p:nvSpPr>
                  <p:spPr>
                    <a:xfrm flipV="1">
                      <a:off x="2880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50" name="Line 124"/>
                    <p:cNvSpPr/>
                    <p:nvPr/>
                  </p:nvSpPr>
                  <p:spPr>
                    <a:xfrm flipV="1">
                      <a:off x="2448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</p:grpSp>
            <p:grpSp>
              <p:nvGrpSpPr>
                <p:cNvPr id="264" name="Group 125"/>
                <p:cNvGrpSpPr/>
                <p:nvPr/>
              </p:nvGrpSpPr>
              <p:grpSpPr>
                <a:xfrm>
                  <a:off x="95760" y="-1"/>
                  <a:ext cx="84601" cy="66242"/>
                  <a:chOff x="0" y="0"/>
                  <a:chExt cx="84600" cy="66240"/>
                </a:xfrm>
              </p:grpSpPr>
              <p:sp>
                <p:nvSpPr>
                  <p:cNvPr id="253" name="Rectangle 126"/>
                  <p:cNvSpPr/>
                  <p:nvPr/>
                </p:nvSpPr>
                <p:spPr>
                  <a:xfrm rot="5400000">
                    <a:off x="9179" y="-9180"/>
                    <a:ext cx="66242" cy="84601"/>
                  </a:xfrm>
                  <a:prstGeom prst="rect">
                    <a:avLst/>
                  </a:prstGeom>
                  <a:solidFill>
                    <a:srgbClr val="777777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54" name="Rectangle 127"/>
                  <p:cNvSpPr/>
                  <p:nvPr/>
                </p:nvSpPr>
                <p:spPr>
                  <a:xfrm rot="5400000">
                    <a:off x="20340" y="4140"/>
                    <a:ext cx="43561" cy="57601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grpSp>
                <p:nvGrpSpPr>
                  <p:cNvPr id="263" name="Group 128"/>
                  <p:cNvGrpSpPr/>
                  <p:nvPr/>
                </p:nvGrpSpPr>
                <p:grpSpPr>
                  <a:xfrm>
                    <a:off x="27515" y="43330"/>
                    <a:ext cx="28850" cy="12701"/>
                    <a:chOff x="0" y="0"/>
                    <a:chExt cx="28849" cy="12699"/>
                  </a:xfrm>
                </p:grpSpPr>
                <p:sp>
                  <p:nvSpPr>
                    <p:cNvPr id="255" name="Line 129"/>
                    <p:cNvSpPr/>
                    <p:nvPr/>
                  </p:nvSpPr>
                  <p:spPr>
                    <a:xfrm flipV="1">
                      <a:off x="792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56" name="Line 130"/>
                    <p:cNvSpPr/>
                    <p:nvPr/>
                  </p:nvSpPr>
                  <p:spPr>
                    <a:xfrm flipV="1">
                      <a:off x="396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57" name="Line 131"/>
                    <p:cNvSpPr/>
                    <p:nvPr/>
                  </p:nvSpPr>
                  <p:spPr>
                    <a:xfrm flipV="1">
                      <a:off x="-1" y="-1"/>
                      <a:ext cx="411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58" name="Line 132"/>
                    <p:cNvSpPr/>
                    <p:nvPr/>
                  </p:nvSpPr>
                  <p:spPr>
                    <a:xfrm flipV="1">
                      <a:off x="2016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59" name="Line 133"/>
                    <p:cNvSpPr/>
                    <p:nvPr/>
                  </p:nvSpPr>
                  <p:spPr>
                    <a:xfrm flipV="1">
                      <a:off x="1620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60" name="Line 134"/>
                    <p:cNvSpPr/>
                    <p:nvPr/>
                  </p:nvSpPr>
                  <p:spPr>
                    <a:xfrm flipV="1">
                      <a:off x="1224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61" name="Line 135"/>
                    <p:cNvSpPr/>
                    <p:nvPr/>
                  </p:nvSpPr>
                  <p:spPr>
                    <a:xfrm flipV="1">
                      <a:off x="2844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62" name="Line 136"/>
                    <p:cNvSpPr/>
                    <p:nvPr/>
                  </p:nvSpPr>
                  <p:spPr>
                    <a:xfrm flipV="1">
                      <a:off x="2448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</p:grpSp>
            <p:grpSp>
              <p:nvGrpSpPr>
                <p:cNvPr id="276" name="Group 137"/>
                <p:cNvGrpSpPr/>
                <p:nvPr/>
              </p:nvGrpSpPr>
              <p:grpSpPr>
                <a:xfrm>
                  <a:off x="190800" y="-1"/>
                  <a:ext cx="84601" cy="66242"/>
                  <a:chOff x="0" y="0"/>
                  <a:chExt cx="84600" cy="66240"/>
                </a:xfrm>
              </p:grpSpPr>
              <p:sp>
                <p:nvSpPr>
                  <p:cNvPr id="265" name="Rectangle 138"/>
                  <p:cNvSpPr/>
                  <p:nvPr/>
                </p:nvSpPr>
                <p:spPr>
                  <a:xfrm rot="5400000">
                    <a:off x="9179" y="-9180"/>
                    <a:ext cx="66242" cy="84601"/>
                  </a:xfrm>
                  <a:prstGeom prst="rect">
                    <a:avLst/>
                  </a:prstGeom>
                  <a:solidFill>
                    <a:srgbClr val="777777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66" name="Rectangle 139"/>
                  <p:cNvSpPr/>
                  <p:nvPr/>
                </p:nvSpPr>
                <p:spPr>
                  <a:xfrm rot="5400000">
                    <a:off x="20340" y="4140"/>
                    <a:ext cx="43561" cy="57601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grpSp>
                <p:nvGrpSpPr>
                  <p:cNvPr id="275" name="Group 140"/>
                  <p:cNvGrpSpPr/>
                  <p:nvPr/>
                </p:nvGrpSpPr>
                <p:grpSpPr>
                  <a:xfrm>
                    <a:off x="27155" y="43330"/>
                    <a:ext cx="29210" cy="12701"/>
                    <a:chOff x="0" y="0"/>
                    <a:chExt cx="29209" cy="12699"/>
                  </a:xfrm>
                </p:grpSpPr>
                <p:sp>
                  <p:nvSpPr>
                    <p:cNvPr id="267" name="Line 141"/>
                    <p:cNvSpPr/>
                    <p:nvPr/>
                  </p:nvSpPr>
                  <p:spPr>
                    <a:xfrm flipV="1">
                      <a:off x="828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68" name="Line 142"/>
                    <p:cNvSpPr/>
                    <p:nvPr/>
                  </p:nvSpPr>
                  <p:spPr>
                    <a:xfrm flipV="1">
                      <a:off x="396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69" name="Line 143"/>
                    <p:cNvSpPr/>
                    <p:nvPr/>
                  </p:nvSpPr>
                  <p:spPr>
                    <a:xfrm flipV="1">
                      <a:off x="-1" y="-1"/>
                      <a:ext cx="411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70" name="Line 144"/>
                    <p:cNvSpPr/>
                    <p:nvPr/>
                  </p:nvSpPr>
                  <p:spPr>
                    <a:xfrm flipV="1">
                      <a:off x="2052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71" name="Line 145"/>
                    <p:cNvSpPr/>
                    <p:nvPr/>
                  </p:nvSpPr>
                  <p:spPr>
                    <a:xfrm flipV="1">
                      <a:off x="1620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72" name="Line 146"/>
                    <p:cNvSpPr/>
                    <p:nvPr/>
                  </p:nvSpPr>
                  <p:spPr>
                    <a:xfrm flipV="1">
                      <a:off x="1224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73" name="Line 147"/>
                    <p:cNvSpPr/>
                    <p:nvPr/>
                  </p:nvSpPr>
                  <p:spPr>
                    <a:xfrm flipV="1">
                      <a:off x="2880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74" name="Line 148"/>
                    <p:cNvSpPr/>
                    <p:nvPr/>
                  </p:nvSpPr>
                  <p:spPr>
                    <a:xfrm flipV="1">
                      <a:off x="2448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</p:grpSp>
            <p:grpSp>
              <p:nvGrpSpPr>
                <p:cNvPr id="288" name="Group 149"/>
                <p:cNvGrpSpPr/>
                <p:nvPr/>
              </p:nvGrpSpPr>
              <p:grpSpPr>
                <a:xfrm>
                  <a:off x="285480" y="-1"/>
                  <a:ext cx="84601" cy="66242"/>
                  <a:chOff x="0" y="0"/>
                  <a:chExt cx="84600" cy="66240"/>
                </a:xfrm>
              </p:grpSpPr>
              <p:sp>
                <p:nvSpPr>
                  <p:cNvPr id="277" name="Rectangle 150"/>
                  <p:cNvSpPr/>
                  <p:nvPr/>
                </p:nvSpPr>
                <p:spPr>
                  <a:xfrm rot="5400000">
                    <a:off x="9179" y="-9180"/>
                    <a:ext cx="66242" cy="84601"/>
                  </a:xfrm>
                  <a:prstGeom prst="rect">
                    <a:avLst/>
                  </a:prstGeom>
                  <a:solidFill>
                    <a:srgbClr val="777777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78" name="Rectangle 151"/>
                  <p:cNvSpPr/>
                  <p:nvPr/>
                </p:nvSpPr>
                <p:spPr>
                  <a:xfrm rot="5400000">
                    <a:off x="20340" y="4140"/>
                    <a:ext cx="43561" cy="57601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grpSp>
                <p:nvGrpSpPr>
                  <p:cNvPr id="287" name="Group 152"/>
                  <p:cNvGrpSpPr/>
                  <p:nvPr/>
                </p:nvGrpSpPr>
                <p:grpSpPr>
                  <a:xfrm>
                    <a:off x="27515" y="43330"/>
                    <a:ext cx="28850" cy="12701"/>
                    <a:chOff x="0" y="0"/>
                    <a:chExt cx="28849" cy="12699"/>
                  </a:xfrm>
                </p:grpSpPr>
                <p:sp>
                  <p:nvSpPr>
                    <p:cNvPr id="279" name="Line 153"/>
                    <p:cNvSpPr/>
                    <p:nvPr/>
                  </p:nvSpPr>
                  <p:spPr>
                    <a:xfrm flipV="1">
                      <a:off x="792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80" name="Line 154"/>
                    <p:cNvSpPr/>
                    <p:nvPr/>
                  </p:nvSpPr>
                  <p:spPr>
                    <a:xfrm flipV="1">
                      <a:off x="396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81" name="Line 155"/>
                    <p:cNvSpPr/>
                    <p:nvPr/>
                  </p:nvSpPr>
                  <p:spPr>
                    <a:xfrm flipV="1">
                      <a:off x="-1" y="-1"/>
                      <a:ext cx="411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82" name="Line 156"/>
                    <p:cNvSpPr/>
                    <p:nvPr/>
                  </p:nvSpPr>
                  <p:spPr>
                    <a:xfrm flipV="1">
                      <a:off x="2016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83" name="Line 157"/>
                    <p:cNvSpPr/>
                    <p:nvPr/>
                  </p:nvSpPr>
                  <p:spPr>
                    <a:xfrm flipV="1">
                      <a:off x="1620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84" name="Line 158"/>
                    <p:cNvSpPr/>
                    <p:nvPr/>
                  </p:nvSpPr>
                  <p:spPr>
                    <a:xfrm flipV="1">
                      <a:off x="1224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85" name="Line 159"/>
                    <p:cNvSpPr/>
                    <p:nvPr/>
                  </p:nvSpPr>
                  <p:spPr>
                    <a:xfrm flipV="1">
                      <a:off x="2844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286" name="Line 160"/>
                    <p:cNvSpPr/>
                    <p:nvPr/>
                  </p:nvSpPr>
                  <p:spPr>
                    <a:xfrm flipV="1">
                      <a:off x="24480" y="-1"/>
                      <a:ext cx="410" cy="12701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</p:grpSp>
          </p:grpSp>
        </p:grpSp>
        <p:pic>
          <p:nvPicPr>
            <p:cNvPr id="291" name="Picture 161" descr="Picture 161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753919" y="0"/>
              <a:ext cx="658441" cy="4824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2" name="Picture 162" descr="Picture 162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88919" y="179640"/>
              <a:ext cx="674281" cy="4964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3" name="Picture 163" descr="Picture 163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404639" y="1979640"/>
              <a:ext cx="448921" cy="18072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4" name="Picture 164" descr="Picture 164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899999" y="0"/>
              <a:ext cx="674281" cy="4964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5" name="Picture 165" descr="Picture 165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609639" y="854280"/>
              <a:ext cx="517321" cy="4392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6" name="Picture 166" descr="Picture 166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1" y="765360"/>
              <a:ext cx="517321" cy="4392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7" name="Picture 167" descr="Picture 167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395359" y="1889280"/>
              <a:ext cx="658441" cy="4824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8" name="Picture 168" descr="Picture 168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2339999" y="1710000"/>
              <a:ext cx="658441" cy="4824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99" name="Line 169"/>
            <p:cNvSpPr/>
            <p:nvPr/>
          </p:nvSpPr>
          <p:spPr>
            <a:xfrm flipH="1">
              <a:off x="674279" y="1484280"/>
              <a:ext cx="314281" cy="495361"/>
            </a:xfrm>
            <a:prstGeom prst="line">
              <a:avLst/>
            </a:prstGeom>
            <a:noFill/>
            <a:ln w="12700" cap="flat">
              <a:solidFill>
                <a:srgbClr val="006BB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300" name="Line 170"/>
            <p:cNvSpPr/>
            <p:nvPr/>
          </p:nvSpPr>
          <p:spPr>
            <a:xfrm flipH="1">
              <a:off x="1125359" y="809640"/>
              <a:ext cx="358561" cy="630001"/>
            </a:xfrm>
            <a:prstGeom prst="line">
              <a:avLst/>
            </a:prstGeom>
            <a:noFill/>
            <a:ln w="12700" cap="flat">
              <a:solidFill>
                <a:srgbClr val="006BB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301" name="Line 171"/>
            <p:cNvSpPr/>
            <p:nvPr/>
          </p:nvSpPr>
          <p:spPr>
            <a:xfrm>
              <a:off x="1798199" y="853920"/>
              <a:ext cx="497161" cy="676441"/>
            </a:xfrm>
            <a:prstGeom prst="line">
              <a:avLst/>
            </a:prstGeom>
            <a:noFill/>
            <a:ln w="12700" cap="flat">
              <a:solidFill>
                <a:srgbClr val="006BB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302" name="Line 172"/>
            <p:cNvSpPr/>
            <p:nvPr/>
          </p:nvSpPr>
          <p:spPr>
            <a:xfrm>
              <a:off x="1079279" y="1484280"/>
              <a:ext cx="900001" cy="46081"/>
            </a:xfrm>
            <a:prstGeom prst="line">
              <a:avLst/>
            </a:prstGeom>
            <a:noFill/>
            <a:ln w="12700" cap="flat">
              <a:solidFill>
                <a:srgbClr val="006BB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303" name="Line 173"/>
            <p:cNvSpPr/>
            <p:nvPr/>
          </p:nvSpPr>
          <p:spPr>
            <a:xfrm>
              <a:off x="269639" y="1123920"/>
              <a:ext cx="674641" cy="315721"/>
            </a:xfrm>
            <a:prstGeom prst="line">
              <a:avLst/>
            </a:prstGeom>
            <a:noFill/>
            <a:ln w="12700" cap="flat">
              <a:solidFill>
                <a:srgbClr val="006BB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304" name="Line 174"/>
            <p:cNvSpPr/>
            <p:nvPr/>
          </p:nvSpPr>
          <p:spPr>
            <a:xfrm>
              <a:off x="674279" y="449280"/>
              <a:ext cx="944641" cy="360361"/>
            </a:xfrm>
            <a:prstGeom prst="line">
              <a:avLst/>
            </a:prstGeom>
            <a:noFill/>
            <a:ln w="12700" cap="flat">
              <a:solidFill>
                <a:srgbClr val="006BB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305" name="Line 175"/>
            <p:cNvSpPr/>
            <p:nvPr/>
          </p:nvSpPr>
          <p:spPr>
            <a:xfrm>
              <a:off x="1483919" y="269999"/>
              <a:ext cx="135001" cy="539641"/>
            </a:xfrm>
            <a:prstGeom prst="line">
              <a:avLst/>
            </a:prstGeom>
            <a:noFill/>
            <a:ln w="12700" cap="flat">
              <a:solidFill>
                <a:srgbClr val="006BB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306" name="Line 176"/>
            <p:cNvSpPr/>
            <p:nvPr/>
          </p:nvSpPr>
          <p:spPr>
            <a:xfrm flipH="1">
              <a:off x="1709279" y="350640"/>
              <a:ext cx="595441" cy="459001"/>
            </a:xfrm>
            <a:prstGeom prst="line">
              <a:avLst/>
            </a:prstGeom>
            <a:noFill/>
            <a:ln w="12700" cap="flat">
              <a:solidFill>
                <a:srgbClr val="006BB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307" name="Line 177"/>
            <p:cNvSpPr/>
            <p:nvPr/>
          </p:nvSpPr>
          <p:spPr>
            <a:xfrm flipH="1">
              <a:off x="1844279" y="584280"/>
              <a:ext cx="674641" cy="269641"/>
            </a:xfrm>
            <a:prstGeom prst="line">
              <a:avLst/>
            </a:prstGeom>
            <a:noFill/>
            <a:ln w="12700" cap="flat">
              <a:solidFill>
                <a:srgbClr val="006BB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308" name="Line 178"/>
            <p:cNvSpPr/>
            <p:nvPr/>
          </p:nvSpPr>
          <p:spPr>
            <a:xfrm flipH="1">
              <a:off x="2295359" y="1035000"/>
              <a:ext cx="539641" cy="449281"/>
            </a:xfrm>
            <a:prstGeom prst="line">
              <a:avLst/>
            </a:prstGeom>
            <a:noFill/>
            <a:ln w="12700" cap="flat">
              <a:solidFill>
                <a:srgbClr val="006BB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309" name="Line 179"/>
            <p:cNvSpPr/>
            <p:nvPr/>
          </p:nvSpPr>
          <p:spPr>
            <a:xfrm flipV="1">
              <a:off x="1888919" y="1530360"/>
              <a:ext cx="136441" cy="449281"/>
            </a:xfrm>
            <a:prstGeom prst="line">
              <a:avLst/>
            </a:prstGeom>
            <a:noFill/>
            <a:ln w="12700" cap="flat">
              <a:solidFill>
                <a:srgbClr val="006BB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310" name="Line 180"/>
            <p:cNvSpPr/>
            <p:nvPr/>
          </p:nvSpPr>
          <p:spPr>
            <a:xfrm flipH="1" flipV="1">
              <a:off x="2160359" y="1530360"/>
              <a:ext cx="674641" cy="223921"/>
            </a:xfrm>
            <a:prstGeom prst="line">
              <a:avLst/>
            </a:prstGeom>
            <a:noFill/>
            <a:ln w="12700" cap="flat">
              <a:solidFill>
                <a:srgbClr val="006BB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311" name="Rectangle 181"/>
            <p:cNvSpPr txBox="1"/>
            <p:nvPr/>
          </p:nvSpPr>
          <p:spPr>
            <a:xfrm>
              <a:off x="548639" y="998640"/>
              <a:ext cx="748863" cy="3233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t">
              <a:spAutoFit/>
            </a:bodyPr>
            <a:lstStyle>
              <a:lvl1pPr>
                <a:spcBef>
                  <a:spcPts val="400"/>
                </a:spcBef>
                <a:defRPr b="1" i="1" spc="-1" sz="1600">
                  <a:solidFill>
                    <a:srgbClr val="006BB2"/>
                  </a:solidFill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Switch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" name="PlaceHolder 1"/>
          <p:cNvSpPr txBox="1"/>
          <p:nvPr>
            <p:ph type="sldNum" sz="quarter" idx="4294967295"/>
          </p:nvPr>
        </p:nvSpPr>
        <p:spPr>
          <a:xfrm>
            <a:off x="5077719" y="6388199"/>
            <a:ext cx="27340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664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2665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LAN - Protokolle</a:t>
            </a:r>
          </a:p>
        </p:txBody>
      </p:sp>
      <p:grpSp>
        <p:nvGrpSpPr>
          <p:cNvPr id="2707" name="Gruppieren 50"/>
          <p:cNvGrpSpPr/>
          <p:nvPr/>
        </p:nvGrpSpPr>
        <p:grpSpPr>
          <a:xfrm>
            <a:off x="1160280" y="953640"/>
            <a:ext cx="7932241" cy="5003640"/>
            <a:chOff x="0" y="0"/>
            <a:chExt cx="7932239" cy="5003640"/>
          </a:xfrm>
        </p:grpSpPr>
        <p:sp>
          <p:nvSpPr>
            <p:cNvPr id="2666" name="Rectangle 3"/>
            <p:cNvSpPr/>
            <p:nvPr/>
          </p:nvSpPr>
          <p:spPr>
            <a:xfrm>
              <a:off x="386999" y="463680"/>
              <a:ext cx="1764001" cy="4287961"/>
            </a:xfrm>
            <a:prstGeom prst="rect">
              <a:avLst/>
            </a:prstGeom>
            <a:solidFill>
              <a:srgbClr val="A2C1FE"/>
            </a:solidFill>
            <a:ln w="25400" cap="flat">
              <a:solidFill>
                <a:srgbClr val="000000"/>
              </a:solidFill>
              <a:prstDash val="solid"/>
              <a:miter lim="800000"/>
            </a:ln>
            <a:effectLst>
              <a:outerShdw sx="100000" sy="100000" kx="0" ky="0" algn="b" rotWithShape="0" blurRad="0" dist="35638" dir="2700000">
                <a:srgbClr val="000000"/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667" name="Line 4"/>
            <p:cNvSpPr/>
            <p:nvPr/>
          </p:nvSpPr>
          <p:spPr>
            <a:xfrm>
              <a:off x="386639" y="4224240"/>
              <a:ext cx="1764361" cy="180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668" name="Line 5"/>
            <p:cNvSpPr/>
            <p:nvPr/>
          </p:nvSpPr>
          <p:spPr>
            <a:xfrm>
              <a:off x="391319" y="3149280"/>
              <a:ext cx="1764001" cy="144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669" name="Line 6"/>
            <p:cNvSpPr/>
            <p:nvPr/>
          </p:nvSpPr>
          <p:spPr>
            <a:xfrm>
              <a:off x="386639" y="2068560"/>
              <a:ext cx="1764361" cy="144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670" name="Line 7"/>
            <p:cNvSpPr/>
            <p:nvPr/>
          </p:nvSpPr>
          <p:spPr>
            <a:xfrm>
              <a:off x="386639" y="2607480"/>
              <a:ext cx="1764361" cy="144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671" name="Line 8"/>
            <p:cNvSpPr/>
            <p:nvPr/>
          </p:nvSpPr>
          <p:spPr>
            <a:xfrm>
              <a:off x="386639" y="1529640"/>
              <a:ext cx="1764361" cy="144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672" name="Rectangle 9"/>
            <p:cNvSpPr txBox="1"/>
            <p:nvPr/>
          </p:nvSpPr>
          <p:spPr>
            <a:xfrm>
              <a:off x="437399" y="4282200"/>
              <a:ext cx="1610281" cy="4060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280" tIns="44280" rIns="44280" bIns="44280" numCol="1" anchor="t">
              <a:spAutoFit/>
            </a:bodyPr>
            <a:lstStyle>
              <a:lvl1pPr algn="ctr">
                <a:spcBef>
                  <a:spcPts val="400"/>
                </a:spcBef>
                <a:defRPr b="1" spc="-1" sz="21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Physical</a:t>
              </a:r>
            </a:p>
          </p:txBody>
        </p:sp>
        <p:sp>
          <p:nvSpPr>
            <p:cNvPr id="2673" name="Rectangle 10"/>
            <p:cNvSpPr txBox="1"/>
            <p:nvPr/>
          </p:nvSpPr>
          <p:spPr>
            <a:xfrm>
              <a:off x="437399" y="3442680"/>
              <a:ext cx="1524601" cy="4060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280" tIns="44280" rIns="44280" bIns="44280" numCol="1" anchor="t">
              <a:spAutoFit/>
            </a:bodyPr>
            <a:lstStyle>
              <a:lvl1pPr algn="ctr">
                <a:spcBef>
                  <a:spcPts val="400"/>
                </a:spcBef>
                <a:defRPr b="1" spc="-1" sz="21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Link</a:t>
              </a:r>
            </a:p>
          </p:txBody>
        </p:sp>
        <p:sp>
          <p:nvSpPr>
            <p:cNvPr id="2674" name="Rectangle 11"/>
            <p:cNvSpPr txBox="1"/>
            <p:nvPr/>
          </p:nvSpPr>
          <p:spPr>
            <a:xfrm>
              <a:off x="437399" y="2644560"/>
              <a:ext cx="1610281" cy="4060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280" tIns="44280" rIns="44280" bIns="44280" numCol="1" anchor="t">
              <a:spAutoFit/>
            </a:bodyPr>
            <a:lstStyle>
              <a:lvl1pPr algn="ctr">
                <a:spcBef>
                  <a:spcPts val="400"/>
                </a:spcBef>
                <a:defRPr b="1" spc="-1" sz="21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Network</a:t>
              </a:r>
            </a:p>
          </p:txBody>
        </p:sp>
        <p:sp>
          <p:nvSpPr>
            <p:cNvPr id="2675" name="Rectangle 12"/>
            <p:cNvSpPr txBox="1"/>
            <p:nvPr/>
          </p:nvSpPr>
          <p:spPr>
            <a:xfrm>
              <a:off x="433079" y="2150280"/>
              <a:ext cx="1610281" cy="4060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280" tIns="44280" rIns="44280" bIns="44280" numCol="1" anchor="t">
              <a:spAutoFit/>
            </a:bodyPr>
            <a:lstStyle>
              <a:lvl1pPr algn="ctr">
                <a:spcBef>
                  <a:spcPts val="400"/>
                </a:spcBef>
                <a:defRPr b="1" spc="-1" sz="21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Transport</a:t>
              </a:r>
            </a:p>
          </p:txBody>
        </p:sp>
        <p:sp>
          <p:nvSpPr>
            <p:cNvPr id="2676" name="Rectangle 13"/>
            <p:cNvSpPr txBox="1"/>
            <p:nvPr/>
          </p:nvSpPr>
          <p:spPr>
            <a:xfrm>
              <a:off x="518399" y="1611000"/>
              <a:ext cx="1524601" cy="3933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280" tIns="44280" rIns="44280" bIns="44280" numCol="1" anchor="t">
              <a:spAutoFit/>
            </a:bodyPr>
            <a:lstStyle>
              <a:lvl1pPr algn="ctr">
                <a:spcBef>
                  <a:spcPts val="400"/>
                </a:spcBef>
                <a:defRPr b="1" spc="-1" sz="20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Session</a:t>
              </a:r>
            </a:p>
          </p:txBody>
        </p:sp>
        <p:sp>
          <p:nvSpPr>
            <p:cNvPr id="2677" name="Rectangle 14"/>
            <p:cNvSpPr txBox="1"/>
            <p:nvPr/>
          </p:nvSpPr>
          <p:spPr>
            <a:xfrm>
              <a:off x="419399" y="1072080"/>
              <a:ext cx="1695601" cy="3679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280" tIns="44280" rIns="44280" bIns="44280" numCol="1" anchor="t">
              <a:spAutoFit/>
            </a:bodyPr>
            <a:lstStyle>
              <a:lvl1pPr algn="ctr">
                <a:spcBef>
                  <a:spcPts val="400"/>
                </a:spcBef>
                <a:defRPr b="1" spc="-1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Presentation</a:t>
              </a:r>
            </a:p>
          </p:txBody>
        </p:sp>
        <p:sp>
          <p:nvSpPr>
            <p:cNvPr id="2678" name="Rectangle 15"/>
            <p:cNvSpPr txBox="1"/>
            <p:nvPr/>
          </p:nvSpPr>
          <p:spPr>
            <a:xfrm>
              <a:off x="419399" y="533160"/>
              <a:ext cx="1695601" cy="3933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280" tIns="44280" rIns="44280" bIns="44280" numCol="1" anchor="t">
              <a:spAutoFit/>
            </a:bodyPr>
            <a:lstStyle>
              <a:lvl1pPr algn="ctr">
                <a:spcBef>
                  <a:spcPts val="400"/>
                </a:spcBef>
                <a:defRPr b="1" spc="-1" sz="20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Application</a:t>
              </a:r>
            </a:p>
          </p:txBody>
        </p:sp>
        <p:sp>
          <p:nvSpPr>
            <p:cNvPr id="2679" name="Line 16"/>
            <p:cNvSpPr/>
            <p:nvPr/>
          </p:nvSpPr>
          <p:spPr>
            <a:xfrm>
              <a:off x="386639" y="990360"/>
              <a:ext cx="1764361" cy="180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680" name="Rectangle 17"/>
            <p:cNvSpPr/>
            <p:nvPr/>
          </p:nvSpPr>
          <p:spPr>
            <a:xfrm>
              <a:off x="2991959" y="756720"/>
              <a:ext cx="3561121" cy="4006441"/>
            </a:xfrm>
            <a:prstGeom prst="rect">
              <a:avLst/>
            </a:prstGeom>
            <a:solidFill>
              <a:srgbClr val="DADADA"/>
            </a:solidFill>
            <a:ln w="25400" cap="flat">
              <a:solidFill>
                <a:srgbClr val="000000"/>
              </a:solidFill>
              <a:prstDash val="solid"/>
              <a:miter lim="800000"/>
            </a:ln>
            <a:effectLst>
              <a:outerShdw sx="100000" sy="100000" kx="0" ky="0" algn="b" rotWithShape="0" blurRad="0" dist="35638" dir="2700000">
                <a:srgbClr val="000000"/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681" name="Rectangle 18"/>
            <p:cNvSpPr txBox="1"/>
            <p:nvPr/>
          </p:nvSpPr>
          <p:spPr>
            <a:xfrm>
              <a:off x="3072599" y="0"/>
              <a:ext cx="3711601" cy="7743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280" tIns="44280" rIns="44280" bIns="44280" numCol="1" anchor="t">
              <a:spAutoFit/>
            </a:bodyPr>
            <a:lstStyle/>
            <a:p>
              <a:pPr algn="ctr">
                <a:spcBef>
                  <a:spcPts val="400"/>
                </a:spcBef>
                <a:defRPr b="1" spc="-1" sz="2100">
                  <a:latin typeface="FuturaA Bk BT"/>
                  <a:ea typeface="FuturaA Bk BT"/>
                  <a:cs typeface="FuturaA Bk BT"/>
                  <a:sym typeface="FuturaA Bk BT"/>
                </a:defRPr>
              </a:pPr>
              <a:r>
                <a:t>ETHERNET</a:t>
              </a:r>
            </a:p>
            <a:p>
              <a:pPr algn="ctr">
                <a:spcBef>
                  <a:spcPts val="400"/>
                </a:spcBef>
                <a:defRPr b="1" spc="-1" sz="2100">
                  <a:latin typeface="FuturaA Bk BT"/>
                  <a:ea typeface="FuturaA Bk BT"/>
                  <a:cs typeface="FuturaA Bk BT"/>
                  <a:sym typeface="FuturaA Bk BT"/>
                </a:defRPr>
              </a:pPr>
              <a:r>
                <a:t>(IEEE 802 Reference Model)</a:t>
              </a:r>
            </a:p>
          </p:txBody>
        </p:sp>
        <p:sp>
          <p:nvSpPr>
            <p:cNvPr id="2682" name="Rectangle 19"/>
            <p:cNvSpPr txBox="1"/>
            <p:nvPr/>
          </p:nvSpPr>
          <p:spPr>
            <a:xfrm>
              <a:off x="239431" y="0"/>
              <a:ext cx="2024578" cy="4187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4280" tIns="44280" rIns="44280" bIns="44280" numCol="1" anchor="t">
              <a:spAutoFit/>
            </a:bodyPr>
            <a:lstStyle>
              <a:lvl1pPr algn="ctr">
                <a:spcBef>
                  <a:spcPts val="400"/>
                </a:spcBef>
                <a:defRPr b="1" spc="-1" sz="22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ISO/OSI Model</a:t>
              </a:r>
            </a:p>
          </p:txBody>
        </p:sp>
        <p:sp>
          <p:nvSpPr>
            <p:cNvPr id="2683" name="Line 20"/>
            <p:cNvSpPr/>
            <p:nvPr/>
          </p:nvSpPr>
          <p:spPr>
            <a:xfrm>
              <a:off x="0" y="5003280"/>
              <a:ext cx="7932241" cy="361"/>
            </a:xfrm>
            <a:prstGeom prst="line">
              <a:avLst/>
            </a:prstGeom>
            <a:noFill/>
            <a:ln w="762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684" name="Rectangle 21"/>
            <p:cNvSpPr txBox="1"/>
            <p:nvPr/>
          </p:nvSpPr>
          <p:spPr>
            <a:xfrm>
              <a:off x="3114719" y="4282200"/>
              <a:ext cx="3264841" cy="4060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280" tIns="44280" rIns="44280" bIns="44280" numCol="1" anchor="t">
              <a:spAutoFit/>
            </a:bodyPr>
            <a:lstStyle>
              <a:lvl1pPr algn="ctr">
                <a:spcBef>
                  <a:spcPts val="400"/>
                </a:spcBef>
                <a:defRPr b="1" spc="-1" sz="21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Physical</a:t>
              </a:r>
            </a:p>
          </p:txBody>
        </p:sp>
        <p:sp>
          <p:nvSpPr>
            <p:cNvPr id="2685" name="Line 22"/>
            <p:cNvSpPr/>
            <p:nvPr/>
          </p:nvSpPr>
          <p:spPr>
            <a:xfrm>
              <a:off x="3026159" y="3149280"/>
              <a:ext cx="3526921" cy="36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686" name="Rectangle 23"/>
            <p:cNvSpPr txBox="1"/>
            <p:nvPr/>
          </p:nvSpPr>
          <p:spPr>
            <a:xfrm>
              <a:off x="3114719" y="3737520"/>
              <a:ext cx="3350521" cy="6473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280" tIns="44280" rIns="44280" bIns="44280" numCol="1" anchor="t">
              <a:spAutoFit/>
            </a:bodyPr>
            <a:lstStyle>
              <a:lvl1pPr algn="ctr">
                <a:spcBef>
                  <a:spcPts val="400"/>
                </a:spcBef>
                <a:defRPr b="1" spc="-1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Medium Access Control (MAC)</a:t>
              </a:r>
            </a:p>
          </p:txBody>
        </p:sp>
        <p:sp>
          <p:nvSpPr>
            <p:cNvPr id="2687" name="Rectangle 24"/>
            <p:cNvSpPr txBox="1"/>
            <p:nvPr/>
          </p:nvSpPr>
          <p:spPr>
            <a:xfrm>
              <a:off x="13319" y="4282200"/>
              <a:ext cx="291241" cy="4060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280" tIns="44280" rIns="44280" bIns="44280" numCol="1" anchor="t">
              <a:spAutoFit/>
            </a:bodyPr>
            <a:lstStyle>
              <a:lvl1pPr>
                <a:spcBef>
                  <a:spcPts val="400"/>
                </a:spcBef>
                <a:defRPr b="1" spc="-1" sz="21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1</a:t>
              </a:r>
            </a:p>
          </p:txBody>
        </p:sp>
        <p:sp>
          <p:nvSpPr>
            <p:cNvPr id="2688" name="Rectangle 25"/>
            <p:cNvSpPr txBox="1"/>
            <p:nvPr/>
          </p:nvSpPr>
          <p:spPr>
            <a:xfrm>
              <a:off x="13319" y="3527280"/>
              <a:ext cx="291241" cy="4060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280" tIns="44280" rIns="44280" bIns="44280" numCol="1" anchor="t">
              <a:spAutoFit/>
            </a:bodyPr>
            <a:lstStyle>
              <a:lvl1pPr>
                <a:spcBef>
                  <a:spcPts val="400"/>
                </a:spcBef>
                <a:defRPr b="1" spc="-1" sz="21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2689" name="Rectangle 26"/>
            <p:cNvSpPr txBox="1"/>
            <p:nvPr/>
          </p:nvSpPr>
          <p:spPr>
            <a:xfrm>
              <a:off x="13319" y="2687760"/>
              <a:ext cx="291241" cy="4060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280" tIns="44280" rIns="44280" bIns="44280" numCol="1" anchor="t">
              <a:spAutoFit/>
            </a:bodyPr>
            <a:lstStyle>
              <a:lvl1pPr>
                <a:spcBef>
                  <a:spcPts val="400"/>
                </a:spcBef>
                <a:defRPr b="1" spc="-1" sz="21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3</a:t>
              </a:r>
            </a:p>
          </p:txBody>
        </p:sp>
        <p:sp>
          <p:nvSpPr>
            <p:cNvPr id="2690" name="Rectangle 27"/>
            <p:cNvSpPr txBox="1"/>
            <p:nvPr/>
          </p:nvSpPr>
          <p:spPr>
            <a:xfrm>
              <a:off x="13319" y="2099880"/>
              <a:ext cx="291241" cy="4060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280" tIns="44280" rIns="44280" bIns="44280" numCol="1" anchor="t">
              <a:spAutoFit/>
            </a:bodyPr>
            <a:lstStyle>
              <a:lvl1pPr>
                <a:spcBef>
                  <a:spcPts val="400"/>
                </a:spcBef>
                <a:defRPr b="1" spc="-1" sz="21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4</a:t>
              </a:r>
            </a:p>
          </p:txBody>
        </p:sp>
        <p:sp>
          <p:nvSpPr>
            <p:cNvPr id="2691" name="Rectangle 28"/>
            <p:cNvSpPr txBox="1"/>
            <p:nvPr/>
          </p:nvSpPr>
          <p:spPr>
            <a:xfrm>
              <a:off x="13319" y="1596240"/>
              <a:ext cx="291241" cy="4060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280" tIns="44280" rIns="44280" bIns="44280" numCol="1" anchor="t">
              <a:spAutoFit/>
            </a:bodyPr>
            <a:lstStyle>
              <a:lvl1pPr>
                <a:spcBef>
                  <a:spcPts val="400"/>
                </a:spcBef>
                <a:defRPr b="1" spc="-1" sz="21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5</a:t>
              </a:r>
            </a:p>
          </p:txBody>
        </p:sp>
        <p:sp>
          <p:nvSpPr>
            <p:cNvPr id="2692" name="Rectangle 29"/>
            <p:cNvSpPr txBox="1"/>
            <p:nvPr/>
          </p:nvSpPr>
          <p:spPr>
            <a:xfrm>
              <a:off x="13319" y="1092960"/>
              <a:ext cx="291241" cy="4060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280" tIns="44280" rIns="44280" bIns="44280" numCol="1" anchor="t">
              <a:spAutoFit/>
            </a:bodyPr>
            <a:lstStyle>
              <a:lvl1pPr>
                <a:spcBef>
                  <a:spcPts val="400"/>
                </a:spcBef>
                <a:defRPr b="1" spc="-1" sz="21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6</a:t>
              </a:r>
            </a:p>
          </p:txBody>
        </p:sp>
        <p:sp>
          <p:nvSpPr>
            <p:cNvPr id="2693" name="Rectangle 30"/>
            <p:cNvSpPr txBox="1"/>
            <p:nvPr/>
          </p:nvSpPr>
          <p:spPr>
            <a:xfrm>
              <a:off x="13319" y="505080"/>
              <a:ext cx="291241" cy="4060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280" tIns="44280" rIns="44280" bIns="44280" numCol="1" anchor="t">
              <a:spAutoFit/>
            </a:bodyPr>
            <a:lstStyle>
              <a:lvl1pPr>
                <a:spcBef>
                  <a:spcPts val="400"/>
                </a:spcBef>
                <a:defRPr b="1" spc="-1" sz="21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7</a:t>
              </a:r>
            </a:p>
          </p:txBody>
        </p:sp>
        <p:sp>
          <p:nvSpPr>
            <p:cNvPr id="2694" name="Line 31"/>
            <p:cNvSpPr/>
            <p:nvPr/>
          </p:nvSpPr>
          <p:spPr>
            <a:xfrm>
              <a:off x="3026159" y="3652920"/>
              <a:ext cx="3526921" cy="36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695" name="Line 32"/>
            <p:cNvSpPr/>
            <p:nvPr/>
          </p:nvSpPr>
          <p:spPr>
            <a:xfrm>
              <a:off x="2984399" y="4197600"/>
              <a:ext cx="3526921" cy="36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696" name="Line 33"/>
            <p:cNvSpPr/>
            <p:nvPr/>
          </p:nvSpPr>
          <p:spPr>
            <a:xfrm>
              <a:off x="1157399" y="4744080"/>
              <a:ext cx="361" cy="210241"/>
            </a:xfrm>
            <a:prstGeom prst="line">
              <a:avLst/>
            </a:prstGeom>
            <a:noFill/>
            <a:ln w="571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697" name="Line 34"/>
            <p:cNvSpPr/>
            <p:nvPr/>
          </p:nvSpPr>
          <p:spPr>
            <a:xfrm>
              <a:off x="4726079" y="4785480"/>
              <a:ext cx="361" cy="210241"/>
            </a:xfrm>
            <a:prstGeom prst="line">
              <a:avLst/>
            </a:prstGeom>
            <a:noFill/>
            <a:ln w="571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698" name="Rectangle 35"/>
            <p:cNvSpPr txBox="1"/>
            <p:nvPr/>
          </p:nvSpPr>
          <p:spPr>
            <a:xfrm>
              <a:off x="2562839" y="4323960"/>
              <a:ext cx="291241" cy="4060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280" tIns="44280" rIns="44280" bIns="44280" numCol="1" anchor="t">
              <a:spAutoFit/>
            </a:bodyPr>
            <a:lstStyle>
              <a:lvl1pPr>
                <a:spcBef>
                  <a:spcPts val="400"/>
                </a:spcBef>
                <a:defRPr b="1" spc="-1" sz="21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1</a:t>
              </a:r>
            </a:p>
          </p:txBody>
        </p:sp>
        <p:sp>
          <p:nvSpPr>
            <p:cNvPr id="2699" name="Rectangle 36"/>
            <p:cNvSpPr txBox="1"/>
            <p:nvPr/>
          </p:nvSpPr>
          <p:spPr>
            <a:xfrm>
              <a:off x="2477519" y="3778920"/>
              <a:ext cx="418681" cy="4060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280" tIns="44280" rIns="44280" bIns="44280" numCol="1" anchor="t">
              <a:spAutoFit/>
            </a:bodyPr>
            <a:lstStyle>
              <a:lvl1pPr>
                <a:spcBef>
                  <a:spcPts val="400"/>
                </a:spcBef>
                <a:defRPr b="1" spc="-1" sz="21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2a</a:t>
              </a:r>
            </a:p>
          </p:txBody>
        </p:sp>
        <p:sp>
          <p:nvSpPr>
            <p:cNvPr id="2700" name="Rectangle 37"/>
            <p:cNvSpPr txBox="1"/>
            <p:nvPr/>
          </p:nvSpPr>
          <p:spPr>
            <a:xfrm>
              <a:off x="2477519" y="3232440"/>
              <a:ext cx="418681" cy="4060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280" tIns="44280" rIns="44280" bIns="44280" numCol="1" anchor="t">
              <a:spAutoFit/>
            </a:bodyPr>
            <a:lstStyle>
              <a:lvl1pPr>
                <a:spcBef>
                  <a:spcPts val="400"/>
                </a:spcBef>
                <a:defRPr b="1" spc="-1" sz="21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2b</a:t>
              </a:r>
            </a:p>
          </p:txBody>
        </p:sp>
        <p:sp>
          <p:nvSpPr>
            <p:cNvPr id="2701" name="Rectangle 38"/>
            <p:cNvSpPr txBox="1"/>
            <p:nvPr/>
          </p:nvSpPr>
          <p:spPr>
            <a:xfrm>
              <a:off x="3114719" y="3232440"/>
              <a:ext cx="3350521" cy="3679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280" tIns="44280" rIns="44280" bIns="44280" numCol="1" anchor="t">
              <a:spAutoFit/>
            </a:bodyPr>
            <a:lstStyle>
              <a:lvl1pPr algn="ctr">
                <a:spcBef>
                  <a:spcPts val="400"/>
                </a:spcBef>
                <a:defRPr b="1" spc="-1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Logical Link Control (LLC)</a:t>
              </a:r>
            </a:p>
          </p:txBody>
        </p:sp>
        <p:sp>
          <p:nvSpPr>
            <p:cNvPr id="2702" name="Rectangle 39"/>
            <p:cNvSpPr txBox="1"/>
            <p:nvPr/>
          </p:nvSpPr>
          <p:spPr>
            <a:xfrm>
              <a:off x="3157919" y="1427400"/>
              <a:ext cx="3264841" cy="4060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280" tIns="44280" rIns="44280" bIns="44280" numCol="1" anchor="t">
              <a:spAutoFit/>
            </a:bodyPr>
            <a:lstStyle>
              <a:lvl1pPr algn="ctr">
                <a:spcBef>
                  <a:spcPts val="400"/>
                </a:spcBef>
                <a:defRPr b="1" spc="-1" sz="21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Higher protocol layers</a:t>
              </a:r>
            </a:p>
          </p:txBody>
        </p:sp>
        <p:sp>
          <p:nvSpPr>
            <p:cNvPr id="2703" name="Oval 40"/>
            <p:cNvSpPr/>
            <p:nvPr/>
          </p:nvSpPr>
          <p:spPr>
            <a:xfrm>
              <a:off x="3663719" y="3065040"/>
              <a:ext cx="2294281" cy="167041"/>
            </a:xfrm>
            <a:prstGeom prst="ellipse">
              <a:avLst/>
            </a:prstGeom>
            <a:solidFill>
              <a:srgbClr val="000000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704" name="Rectangle 41"/>
            <p:cNvSpPr txBox="1"/>
            <p:nvPr/>
          </p:nvSpPr>
          <p:spPr>
            <a:xfrm>
              <a:off x="3157919" y="2310120"/>
              <a:ext cx="3264841" cy="3679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280" tIns="44280" rIns="44280" bIns="44280" numCol="1" anchor="t">
              <a:spAutoFit/>
            </a:bodyPr>
            <a:lstStyle>
              <a:lvl1pPr algn="ctr">
                <a:spcBef>
                  <a:spcPts val="400"/>
                </a:spcBef>
                <a:defRPr b="1" spc="-1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Link Service Access Point</a:t>
              </a:r>
            </a:p>
          </p:txBody>
        </p:sp>
        <p:sp>
          <p:nvSpPr>
            <p:cNvPr id="2705" name="Line 42"/>
            <p:cNvSpPr/>
            <p:nvPr/>
          </p:nvSpPr>
          <p:spPr>
            <a:xfrm>
              <a:off x="4258439" y="2603160"/>
              <a:ext cx="467641" cy="461881"/>
            </a:xfrm>
            <a:prstGeom prst="line">
              <a:avLst/>
            </a:prstGeom>
            <a:noFill/>
            <a:ln w="38100" cap="flat">
              <a:solidFill>
                <a:srgbClr val="FF9933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706" name="Rectangle 43"/>
            <p:cNvSpPr txBox="1"/>
            <p:nvPr/>
          </p:nvSpPr>
          <p:spPr>
            <a:xfrm>
              <a:off x="3285359" y="2980800"/>
              <a:ext cx="3052081" cy="3298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280" tIns="44280" rIns="44280" bIns="44280" numCol="1" anchor="t">
              <a:spAutoFit/>
            </a:bodyPr>
            <a:lstStyle>
              <a:lvl1pPr algn="ctr">
                <a:spcBef>
                  <a:spcPts val="400"/>
                </a:spcBef>
                <a:defRPr b="1" spc="-1" sz="1600">
                  <a:solidFill>
                    <a:schemeClr val="accent3">
                      <a:lumOff val="44000"/>
                    </a:schemeClr>
                  </a:solidFill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LSAP</a:t>
              </a:r>
            </a:p>
          </p:txBody>
        </p:sp>
      </p:grpSp>
      <p:sp>
        <p:nvSpPr>
          <p:cNvPr id="2708" name="Text Box 44"/>
          <p:cNvSpPr txBox="1"/>
          <p:nvPr/>
        </p:nvSpPr>
        <p:spPr>
          <a:xfrm>
            <a:off x="7483319" y="5724359"/>
            <a:ext cx="1617139" cy="225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>
              <a:spcBef>
                <a:spcPts val="400"/>
              </a:spcBef>
              <a:defRPr spc="-1" sz="1000"/>
            </a:lvl1pPr>
          </a:lstStyle>
          <a:p>
            <a:pPr/>
            <a:r>
              <a:t>Quelle: Harald Orlamünder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0" name="PlaceHolder 1"/>
          <p:cNvSpPr txBox="1"/>
          <p:nvPr>
            <p:ph type="sldNum" sz="quarter" idx="4294967295"/>
          </p:nvPr>
        </p:nvSpPr>
        <p:spPr>
          <a:xfrm>
            <a:off x="5077719" y="6388199"/>
            <a:ext cx="27340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711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2712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Local Area Network – IEEE Standards</a:t>
            </a:r>
          </a:p>
        </p:txBody>
      </p:sp>
      <p:sp>
        <p:nvSpPr>
          <p:cNvPr id="2713" name="Rectangle 5"/>
          <p:cNvSpPr txBox="1"/>
          <p:nvPr/>
        </p:nvSpPr>
        <p:spPr>
          <a:xfrm>
            <a:off x="762120" y="4058999"/>
            <a:ext cx="8452800" cy="16942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760" tIns="50760" rIns="50760" bIns="50760">
            <a:spAutoFit/>
          </a:bodyPr>
          <a:lstStyle/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Ebenfalls verfügbar zur Implementierung von Switches: </a:t>
            </a:r>
          </a:p>
          <a:p>
            <a:pPr lvl="1" marL="1066680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IEEE Referenzmodell</a:t>
            </a:r>
          </a:p>
          <a:p>
            <a:pPr lvl="1" marL="1066680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Verschiedene physikalische Layer (Coax, Copper Pairs, optical fibre), Übertraguns-Modi (half duplex, full duplex) und Geschwindigkeiten</a:t>
            </a:r>
          </a:p>
          <a:p>
            <a:pPr lvl="1" marL="1066680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Klassifikation zB. 10 BASE-5, 100 BASE-FX, …</a:t>
            </a:r>
          </a:p>
        </p:txBody>
      </p:sp>
      <p:grpSp>
        <p:nvGrpSpPr>
          <p:cNvPr id="2716" name="Rectangle 3"/>
          <p:cNvGrpSpPr/>
          <p:nvPr/>
        </p:nvGrpSpPr>
        <p:grpSpPr>
          <a:xfrm>
            <a:off x="2611440" y="1133640"/>
            <a:ext cx="6076440" cy="444241"/>
            <a:chOff x="0" y="0"/>
            <a:chExt cx="6076439" cy="444239"/>
          </a:xfrm>
        </p:grpSpPr>
        <p:sp>
          <p:nvSpPr>
            <p:cNvPr id="2714" name="Rechteck"/>
            <p:cNvSpPr/>
            <p:nvPr/>
          </p:nvSpPr>
          <p:spPr>
            <a:xfrm>
              <a:off x="0" y="0"/>
              <a:ext cx="6076440" cy="444240"/>
            </a:xfrm>
            <a:prstGeom prst="rect">
              <a:avLst/>
            </a:prstGeom>
            <a:solidFill>
              <a:srgbClr val="71440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>
              <a:outerShdw sx="100000" sy="100000" kx="0" ky="0" algn="b" rotWithShape="0" blurRad="0" dist="35638" dir="2700000">
                <a:srgbClr val="000000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400"/>
                </a:spcBef>
                <a:defRPr spc="-1" sz="1500"/>
              </a:pPr>
            </a:p>
          </p:txBody>
        </p:sp>
        <p:sp>
          <p:nvSpPr>
            <p:cNvPr id="2715" name="Logical Link Control (802.2)"/>
            <p:cNvSpPr txBox="1"/>
            <p:nvPr/>
          </p:nvSpPr>
          <p:spPr>
            <a:xfrm>
              <a:off x="1743614" y="66780"/>
              <a:ext cx="2589212" cy="3106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ctr">
              <a:spAutoFit/>
            </a:bodyPr>
            <a:lstStyle>
              <a:lvl1pPr algn="ctr">
                <a:spcBef>
                  <a:spcPts val="400"/>
                </a:spcBef>
                <a:defRPr b="1" spc="-1" sz="1500">
                  <a:solidFill>
                    <a:schemeClr val="accent3">
                      <a:lumOff val="44000"/>
                    </a:schemeClr>
                  </a:solidFill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Logical Link Control (802.2)</a:t>
              </a:r>
            </a:p>
          </p:txBody>
        </p:sp>
      </p:grpSp>
      <p:grpSp>
        <p:nvGrpSpPr>
          <p:cNvPr id="2719" name="Rectangle 4"/>
          <p:cNvGrpSpPr/>
          <p:nvPr/>
        </p:nvGrpSpPr>
        <p:grpSpPr>
          <a:xfrm>
            <a:off x="2611440" y="2438639"/>
            <a:ext cx="2531880" cy="444241"/>
            <a:chOff x="0" y="0"/>
            <a:chExt cx="2531879" cy="444239"/>
          </a:xfrm>
        </p:grpSpPr>
        <p:sp>
          <p:nvSpPr>
            <p:cNvPr id="2717" name="Rechteck"/>
            <p:cNvSpPr/>
            <p:nvPr/>
          </p:nvSpPr>
          <p:spPr>
            <a:xfrm>
              <a:off x="0" y="0"/>
              <a:ext cx="2531880" cy="444240"/>
            </a:xfrm>
            <a:prstGeom prst="rect">
              <a:avLst/>
            </a:prstGeom>
            <a:solidFill>
              <a:srgbClr val="EF910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>
              <a:outerShdw sx="100000" sy="100000" kx="0" ky="0" algn="b" rotWithShape="0" blurRad="0" dist="35638" dir="2700000">
                <a:srgbClr val="000000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400"/>
                </a:spcBef>
                <a:defRPr spc="-1" sz="1700"/>
              </a:pPr>
            </a:p>
          </p:txBody>
        </p:sp>
        <p:sp>
          <p:nvSpPr>
            <p:cNvPr id="2718" name="Ethernet MAC (802.3)"/>
            <p:cNvSpPr txBox="1"/>
            <p:nvPr/>
          </p:nvSpPr>
          <p:spPr>
            <a:xfrm>
              <a:off x="134100" y="54079"/>
              <a:ext cx="2263680" cy="3360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ctr">
              <a:spAutoFit/>
            </a:bodyPr>
            <a:lstStyle>
              <a:lvl1pPr algn="ctr">
                <a:spcBef>
                  <a:spcPts val="400"/>
                </a:spcBef>
                <a:defRPr b="1" spc="-1" sz="17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Ethernet MAC (802.3)</a:t>
              </a:r>
            </a:p>
          </p:txBody>
        </p:sp>
      </p:grpSp>
      <p:grpSp>
        <p:nvGrpSpPr>
          <p:cNvPr id="2722" name="Rectangle 5"/>
          <p:cNvGrpSpPr/>
          <p:nvPr/>
        </p:nvGrpSpPr>
        <p:grpSpPr>
          <a:xfrm>
            <a:off x="2611440" y="3159360"/>
            <a:ext cx="2531880" cy="444241"/>
            <a:chOff x="0" y="0"/>
            <a:chExt cx="2531879" cy="444239"/>
          </a:xfrm>
        </p:grpSpPr>
        <p:sp>
          <p:nvSpPr>
            <p:cNvPr id="2720" name="Rechteck"/>
            <p:cNvSpPr/>
            <p:nvPr/>
          </p:nvSpPr>
          <p:spPr>
            <a:xfrm>
              <a:off x="0" y="0"/>
              <a:ext cx="2531880" cy="444240"/>
            </a:xfrm>
            <a:prstGeom prst="rect">
              <a:avLst/>
            </a:prstGeom>
            <a:solidFill>
              <a:srgbClr val="FDE3BA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>
              <a:outerShdw sx="100000" sy="100000" kx="0" ky="0" algn="b" rotWithShape="0" blurRad="0" dist="35638" dir="2700000">
                <a:srgbClr val="000000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400"/>
                </a:spcBef>
                <a:defRPr spc="-1" sz="1700"/>
              </a:pPr>
            </a:p>
          </p:txBody>
        </p:sp>
        <p:sp>
          <p:nvSpPr>
            <p:cNvPr id="2721" name="LAN-PHY (802.3)"/>
            <p:cNvSpPr txBox="1"/>
            <p:nvPr/>
          </p:nvSpPr>
          <p:spPr>
            <a:xfrm>
              <a:off x="369607" y="54079"/>
              <a:ext cx="1792666" cy="3360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ctr">
              <a:spAutoFit/>
            </a:bodyPr>
            <a:lstStyle>
              <a:lvl1pPr algn="ctr">
                <a:spcBef>
                  <a:spcPts val="400"/>
                </a:spcBef>
                <a:defRPr b="1" spc="-1" sz="17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LAN-PHY (802.3)</a:t>
              </a:r>
            </a:p>
          </p:txBody>
        </p:sp>
      </p:grpSp>
      <p:grpSp>
        <p:nvGrpSpPr>
          <p:cNvPr id="2725" name="Rectangle 6"/>
          <p:cNvGrpSpPr/>
          <p:nvPr/>
        </p:nvGrpSpPr>
        <p:grpSpPr>
          <a:xfrm>
            <a:off x="2611440" y="1764000"/>
            <a:ext cx="6076440" cy="444241"/>
            <a:chOff x="0" y="0"/>
            <a:chExt cx="6076439" cy="444239"/>
          </a:xfrm>
        </p:grpSpPr>
        <p:sp>
          <p:nvSpPr>
            <p:cNvPr id="2723" name="Rechteck"/>
            <p:cNvSpPr/>
            <p:nvPr/>
          </p:nvSpPr>
          <p:spPr>
            <a:xfrm>
              <a:off x="0" y="0"/>
              <a:ext cx="6076440" cy="444240"/>
            </a:xfrm>
            <a:prstGeom prst="rect">
              <a:avLst/>
            </a:prstGeom>
            <a:solidFill>
              <a:srgbClr val="CC990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>
              <a:outerShdw sx="100000" sy="100000" kx="0" ky="0" algn="b" rotWithShape="0" blurRad="0" dist="35638" dir="2700000">
                <a:srgbClr val="000000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400"/>
                </a:spcBef>
                <a:defRPr spc="-1" sz="1500"/>
              </a:pPr>
            </a:p>
          </p:txBody>
        </p:sp>
        <p:sp>
          <p:nvSpPr>
            <p:cNvPr id="2724" name="Bridging (802.1)"/>
            <p:cNvSpPr txBox="1"/>
            <p:nvPr/>
          </p:nvSpPr>
          <p:spPr>
            <a:xfrm>
              <a:off x="2272075" y="66780"/>
              <a:ext cx="1532289" cy="3106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ctr">
              <a:spAutoFit/>
            </a:bodyPr>
            <a:lstStyle>
              <a:lvl1pPr algn="ctr">
                <a:spcBef>
                  <a:spcPts val="400"/>
                </a:spcBef>
                <a:defRPr b="1" spc="-1" sz="1500">
                  <a:solidFill>
                    <a:schemeClr val="accent3">
                      <a:lumOff val="44000"/>
                    </a:schemeClr>
                  </a:solidFill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Bridging (802.1)</a:t>
              </a:r>
            </a:p>
          </p:txBody>
        </p:sp>
      </p:grpSp>
      <p:grpSp>
        <p:nvGrpSpPr>
          <p:cNvPr id="2728" name="Rectangle 7"/>
          <p:cNvGrpSpPr/>
          <p:nvPr/>
        </p:nvGrpSpPr>
        <p:grpSpPr>
          <a:xfrm>
            <a:off x="5267519" y="2438639"/>
            <a:ext cx="2531881" cy="444241"/>
            <a:chOff x="0" y="0"/>
            <a:chExt cx="2531879" cy="444239"/>
          </a:xfrm>
        </p:grpSpPr>
        <p:sp>
          <p:nvSpPr>
            <p:cNvPr id="2726" name="Rechteck"/>
            <p:cNvSpPr/>
            <p:nvPr/>
          </p:nvSpPr>
          <p:spPr>
            <a:xfrm>
              <a:off x="0" y="0"/>
              <a:ext cx="2531880" cy="444240"/>
            </a:xfrm>
            <a:prstGeom prst="rect">
              <a:avLst/>
            </a:prstGeom>
            <a:solidFill>
              <a:srgbClr val="FFCC0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>
              <a:outerShdw sx="100000" sy="100000" kx="0" ky="0" algn="b" rotWithShape="0" blurRad="0" dist="35638" dir="2700000">
                <a:srgbClr val="000000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400"/>
                </a:spcBef>
                <a:defRPr spc="-1" sz="1700"/>
              </a:pPr>
            </a:p>
          </p:txBody>
        </p:sp>
        <p:sp>
          <p:nvSpPr>
            <p:cNvPr id="2727" name="Wireless MAC (802.11)"/>
            <p:cNvSpPr txBox="1"/>
            <p:nvPr/>
          </p:nvSpPr>
          <p:spPr>
            <a:xfrm>
              <a:off x="74812" y="54079"/>
              <a:ext cx="2382256" cy="3360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ctr">
              <a:spAutoFit/>
            </a:bodyPr>
            <a:lstStyle>
              <a:lvl1pPr algn="ctr">
                <a:spcBef>
                  <a:spcPts val="400"/>
                </a:spcBef>
                <a:defRPr b="1" spc="-1" sz="17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Wireless MAC (802.11)</a:t>
              </a:r>
            </a:p>
          </p:txBody>
        </p:sp>
      </p:grpSp>
      <p:grpSp>
        <p:nvGrpSpPr>
          <p:cNvPr id="2731" name="Rectangle 8"/>
          <p:cNvGrpSpPr/>
          <p:nvPr/>
        </p:nvGrpSpPr>
        <p:grpSpPr>
          <a:xfrm>
            <a:off x="5267519" y="3159360"/>
            <a:ext cx="2531881" cy="444241"/>
            <a:chOff x="0" y="0"/>
            <a:chExt cx="2531879" cy="444239"/>
          </a:xfrm>
        </p:grpSpPr>
        <p:sp>
          <p:nvSpPr>
            <p:cNvPr id="2729" name="Rechteck"/>
            <p:cNvSpPr/>
            <p:nvPr/>
          </p:nvSpPr>
          <p:spPr>
            <a:xfrm>
              <a:off x="0" y="0"/>
              <a:ext cx="2531880" cy="444240"/>
            </a:xfrm>
            <a:prstGeom prst="rect">
              <a:avLst/>
            </a:prstGeom>
            <a:solidFill>
              <a:srgbClr val="FDE3BA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>
              <a:outerShdw sx="100000" sy="100000" kx="0" ky="0" algn="b" rotWithShape="0" blurRad="0" dist="35638" dir="2700000">
                <a:srgbClr val="000000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400"/>
                </a:spcBef>
                <a:defRPr spc="-1" sz="1400"/>
              </a:pPr>
            </a:p>
          </p:txBody>
        </p:sp>
        <p:sp>
          <p:nvSpPr>
            <p:cNvPr id="2730" name="Wireless MAC PHY (802.11)"/>
            <p:cNvSpPr txBox="1"/>
            <p:nvPr/>
          </p:nvSpPr>
          <p:spPr>
            <a:xfrm>
              <a:off x="71209" y="73130"/>
              <a:ext cx="2389462" cy="2979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ctr">
              <a:spAutoFit/>
            </a:bodyPr>
            <a:lstStyle>
              <a:lvl1pPr algn="ctr">
                <a:spcBef>
                  <a:spcPts val="400"/>
                </a:spcBef>
                <a:defRPr b="1" spc="-1" sz="14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Wireless MAC PHY (802.11)</a:t>
              </a:r>
            </a:p>
          </p:txBody>
        </p:sp>
      </p:grpSp>
      <p:grpSp>
        <p:nvGrpSpPr>
          <p:cNvPr id="2734" name="Rectangle 9"/>
          <p:cNvGrpSpPr/>
          <p:nvPr/>
        </p:nvGrpSpPr>
        <p:grpSpPr>
          <a:xfrm>
            <a:off x="7923239" y="3159360"/>
            <a:ext cx="764641" cy="444241"/>
            <a:chOff x="0" y="0"/>
            <a:chExt cx="764640" cy="444239"/>
          </a:xfrm>
        </p:grpSpPr>
        <p:sp>
          <p:nvSpPr>
            <p:cNvPr id="2732" name="Rechteck"/>
            <p:cNvSpPr/>
            <p:nvPr/>
          </p:nvSpPr>
          <p:spPr>
            <a:xfrm>
              <a:off x="-1" y="0"/>
              <a:ext cx="764642" cy="444240"/>
            </a:xfrm>
            <a:prstGeom prst="rect">
              <a:avLst/>
            </a:prstGeom>
            <a:solidFill>
              <a:srgbClr val="FDE3BA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>
              <a:outerShdw sx="100000" sy="100000" kx="0" ky="0" algn="b" rotWithShape="0" blurRad="0" dist="35638" dir="2700000">
                <a:srgbClr val="000000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400"/>
                </a:spcBef>
                <a:defRPr spc="-1" sz="1400"/>
              </a:pPr>
            </a:p>
          </p:txBody>
        </p:sp>
        <p:sp>
          <p:nvSpPr>
            <p:cNvPr id="2733" name="…"/>
            <p:cNvSpPr txBox="1"/>
            <p:nvPr/>
          </p:nvSpPr>
          <p:spPr>
            <a:xfrm>
              <a:off x="246093" y="73130"/>
              <a:ext cx="272454" cy="2979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ctr">
              <a:spAutoFit/>
            </a:bodyPr>
            <a:lstStyle>
              <a:lvl1pPr algn="ctr">
                <a:spcBef>
                  <a:spcPts val="400"/>
                </a:spcBef>
                <a:defRPr b="1" spc="-1" sz="14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…</a:t>
              </a:r>
            </a:p>
          </p:txBody>
        </p:sp>
      </p:grpSp>
      <p:grpSp>
        <p:nvGrpSpPr>
          <p:cNvPr id="2737" name="Rectangle 10"/>
          <p:cNvGrpSpPr/>
          <p:nvPr/>
        </p:nvGrpSpPr>
        <p:grpSpPr>
          <a:xfrm>
            <a:off x="7923239" y="2438639"/>
            <a:ext cx="764641" cy="444241"/>
            <a:chOff x="0" y="0"/>
            <a:chExt cx="764640" cy="444239"/>
          </a:xfrm>
        </p:grpSpPr>
        <p:sp>
          <p:nvSpPr>
            <p:cNvPr id="2735" name="Rechteck"/>
            <p:cNvSpPr/>
            <p:nvPr/>
          </p:nvSpPr>
          <p:spPr>
            <a:xfrm>
              <a:off x="-1" y="0"/>
              <a:ext cx="764642" cy="444240"/>
            </a:xfrm>
            <a:prstGeom prst="rect">
              <a:avLst/>
            </a:prstGeom>
            <a:solidFill>
              <a:srgbClr val="FFCC0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>
              <a:outerShdw sx="100000" sy="100000" kx="0" ky="0" algn="b" rotWithShape="0" blurRad="0" dist="35638" dir="2700000">
                <a:srgbClr val="000000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400"/>
                </a:spcBef>
                <a:defRPr spc="-1" sz="1400"/>
              </a:pPr>
            </a:p>
          </p:txBody>
        </p:sp>
        <p:sp>
          <p:nvSpPr>
            <p:cNvPr id="2736" name="…"/>
            <p:cNvSpPr txBox="1"/>
            <p:nvPr/>
          </p:nvSpPr>
          <p:spPr>
            <a:xfrm>
              <a:off x="246093" y="73130"/>
              <a:ext cx="272454" cy="2979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ctr">
              <a:spAutoFit/>
            </a:bodyPr>
            <a:lstStyle>
              <a:lvl1pPr algn="ctr">
                <a:spcBef>
                  <a:spcPts val="400"/>
                </a:spcBef>
                <a:defRPr b="1" spc="-1" sz="14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…</a:t>
              </a:r>
            </a:p>
          </p:txBody>
        </p:sp>
      </p:grpSp>
      <p:sp>
        <p:nvSpPr>
          <p:cNvPr id="2738" name="Rectangle 11"/>
          <p:cNvSpPr/>
          <p:nvPr/>
        </p:nvSpPr>
        <p:spPr>
          <a:xfrm>
            <a:off x="1036799" y="1133640"/>
            <a:ext cx="590041" cy="2520720"/>
          </a:xfrm>
          <a:prstGeom prst="rect">
            <a:avLst/>
          </a:prstGeom>
          <a:solidFill>
            <a:srgbClr val="A2C1FE"/>
          </a:solidFill>
          <a:ln w="25400">
            <a:solidFill>
              <a:srgbClr val="000000"/>
            </a:solidFill>
            <a:miter/>
          </a:ln>
          <a:effectLst>
            <a:outerShdw sx="100000" sy="100000" kx="0" ky="0" algn="b" rotWithShape="0" blurRad="0" dist="35638" dir="2700000">
              <a:srgbClr val="000000"/>
            </a:outerShdw>
          </a:effectLst>
        </p:spPr>
        <p:txBody>
          <a:bodyPr lIns="0" tIns="0" rIns="0" bIns="0"/>
          <a:lstStyle/>
          <a:p>
            <a:pPr/>
          </a:p>
        </p:txBody>
      </p:sp>
      <p:sp>
        <p:nvSpPr>
          <p:cNvPr id="2739" name="Rectangle 12"/>
          <p:cNvSpPr txBox="1"/>
          <p:nvPr/>
        </p:nvSpPr>
        <p:spPr>
          <a:xfrm>
            <a:off x="992160" y="2933999"/>
            <a:ext cx="672481" cy="6981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280" tIns="44280" rIns="44280" bIns="44280">
            <a:spAutoFit/>
          </a:bodyPr>
          <a:lstStyle/>
          <a:p>
            <a:pPr algn="ctr">
              <a:spcBef>
                <a:spcPts val="400"/>
              </a:spcBef>
              <a:defRPr b="1" spc="-1">
                <a:latin typeface="FuturaA Bk BT"/>
                <a:ea typeface="FuturaA Bk BT"/>
                <a:cs typeface="FuturaA Bk BT"/>
                <a:sym typeface="FuturaA Bk BT"/>
              </a:defRPr>
            </a:pPr>
            <a:r>
              <a:t>1 </a:t>
            </a:r>
          </a:p>
          <a:p>
            <a:pPr algn="ctr">
              <a:spcBef>
                <a:spcPts val="400"/>
              </a:spcBef>
              <a:defRPr b="1" spc="-1">
                <a:latin typeface="FuturaA Bk BT"/>
                <a:ea typeface="FuturaA Bk BT"/>
                <a:cs typeface="FuturaA Bk BT"/>
                <a:sym typeface="FuturaA Bk BT"/>
              </a:defRPr>
            </a:pPr>
            <a:r>
              <a:t>PHY</a:t>
            </a:r>
          </a:p>
        </p:txBody>
      </p:sp>
      <p:sp>
        <p:nvSpPr>
          <p:cNvPr id="2740" name="Rectangle 13"/>
          <p:cNvSpPr txBox="1"/>
          <p:nvPr/>
        </p:nvSpPr>
        <p:spPr>
          <a:xfrm>
            <a:off x="992160" y="1719359"/>
            <a:ext cx="672481" cy="6981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280" tIns="44280" rIns="44280" bIns="44280">
            <a:spAutoFit/>
          </a:bodyPr>
          <a:lstStyle/>
          <a:p>
            <a:pPr algn="ctr">
              <a:spcBef>
                <a:spcPts val="400"/>
              </a:spcBef>
              <a:defRPr b="1" spc="-1">
                <a:latin typeface="FuturaA Bk BT"/>
                <a:ea typeface="FuturaA Bk BT"/>
                <a:cs typeface="FuturaA Bk BT"/>
                <a:sym typeface="FuturaA Bk BT"/>
              </a:defRPr>
            </a:pPr>
            <a:r>
              <a:t>2 </a:t>
            </a:r>
          </a:p>
          <a:p>
            <a:pPr algn="ctr">
              <a:spcBef>
                <a:spcPts val="400"/>
              </a:spcBef>
              <a:defRPr b="1" spc="-1">
                <a:latin typeface="FuturaA Bk BT"/>
                <a:ea typeface="FuturaA Bk BT"/>
                <a:cs typeface="FuturaA Bk BT"/>
                <a:sym typeface="FuturaA Bk BT"/>
              </a:defRPr>
            </a:pPr>
            <a:r>
              <a:t>Link</a:t>
            </a:r>
          </a:p>
        </p:txBody>
      </p:sp>
      <p:sp>
        <p:nvSpPr>
          <p:cNvPr id="2741" name="Line 14"/>
          <p:cNvSpPr/>
          <p:nvPr/>
        </p:nvSpPr>
        <p:spPr>
          <a:xfrm>
            <a:off x="1036440" y="2933639"/>
            <a:ext cx="585721" cy="361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pPr/>
          </a:p>
        </p:txBody>
      </p:sp>
      <p:grpSp>
        <p:nvGrpSpPr>
          <p:cNvPr id="2744" name="Rectangle 15"/>
          <p:cNvGrpSpPr/>
          <p:nvPr/>
        </p:nvGrpSpPr>
        <p:grpSpPr>
          <a:xfrm>
            <a:off x="1846259" y="1133819"/>
            <a:ext cx="444242" cy="2531881"/>
            <a:chOff x="0" y="0"/>
            <a:chExt cx="444240" cy="2531879"/>
          </a:xfrm>
        </p:grpSpPr>
        <p:sp>
          <p:nvSpPr>
            <p:cNvPr id="2742" name="Rechteck"/>
            <p:cNvSpPr/>
            <p:nvPr/>
          </p:nvSpPr>
          <p:spPr>
            <a:xfrm rot="16200000">
              <a:off x="-1043820" y="1043819"/>
              <a:ext cx="2531880" cy="444241"/>
            </a:xfrm>
            <a:prstGeom prst="rect">
              <a:avLst/>
            </a:prstGeom>
            <a:solidFill>
              <a:srgbClr val="FFFF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>
              <a:outerShdw sx="100000" sy="100000" kx="0" ky="0" algn="b" rotWithShape="0" blurRad="0" dist="35638" dir="2700000">
                <a:srgbClr val="000000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400"/>
                </a:spcBef>
                <a:defRPr spc="-1" sz="1700"/>
              </a:pPr>
            </a:p>
          </p:txBody>
        </p:sp>
        <p:sp>
          <p:nvSpPr>
            <p:cNvPr id="2743" name="Management (802.1)"/>
            <p:cNvSpPr txBox="1"/>
            <p:nvPr/>
          </p:nvSpPr>
          <p:spPr>
            <a:xfrm rot="16200000">
              <a:off x="-855978" y="1097899"/>
              <a:ext cx="2156196" cy="3360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ctr">
              <a:spAutoFit/>
            </a:bodyPr>
            <a:lstStyle>
              <a:lvl1pPr algn="ctr">
                <a:spcBef>
                  <a:spcPts val="400"/>
                </a:spcBef>
                <a:defRPr b="1" spc="-1" sz="17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Management (802.1)</a:t>
              </a:r>
            </a:p>
          </p:txBody>
        </p:sp>
      </p:grpSp>
      <p:sp>
        <p:nvSpPr>
          <p:cNvPr id="2745" name="Text Box 44"/>
          <p:cNvSpPr txBox="1"/>
          <p:nvPr/>
        </p:nvSpPr>
        <p:spPr>
          <a:xfrm>
            <a:off x="7418160" y="5905079"/>
            <a:ext cx="1617138" cy="225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>
              <a:spcBef>
                <a:spcPts val="400"/>
              </a:spcBef>
              <a:defRPr spc="-1" sz="1000"/>
            </a:lvl1pPr>
          </a:lstStyle>
          <a:p>
            <a:pPr/>
            <a:r>
              <a:t>Quelle: Harald Orlamünder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7" name="PlaceHolder 1"/>
          <p:cNvSpPr txBox="1"/>
          <p:nvPr>
            <p:ph type="sldNum" sz="quarter" idx="4294967295"/>
          </p:nvPr>
        </p:nvSpPr>
        <p:spPr>
          <a:xfrm>
            <a:off x="5077719" y="6388199"/>
            <a:ext cx="27340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748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2749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VLAN – Rahmenformat</a:t>
            </a:r>
          </a:p>
        </p:txBody>
      </p:sp>
      <p:grpSp>
        <p:nvGrpSpPr>
          <p:cNvPr id="2816" name="Gruppieren 54"/>
          <p:cNvGrpSpPr/>
          <p:nvPr/>
        </p:nvGrpSpPr>
        <p:grpSpPr>
          <a:xfrm>
            <a:off x="785753" y="1178640"/>
            <a:ext cx="8380206" cy="4754664"/>
            <a:chOff x="0" y="0"/>
            <a:chExt cx="8380204" cy="4754663"/>
          </a:xfrm>
        </p:grpSpPr>
        <p:grpSp>
          <p:nvGrpSpPr>
            <p:cNvPr id="2752" name="Rectangle 3"/>
            <p:cNvGrpSpPr/>
            <p:nvPr/>
          </p:nvGrpSpPr>
          <p:grpSpPr>
            <a:xfrm>
              <a:off x="0" y="600840"/>
              <a:ext cx="1206252" cy="704881"/>
              <a:chOff x="0" y="0"/>
              <a:chExt cx="1206251" cy="704879"/>
            </a:xfrm>
          </p:grpSpPr>
          <p:sp>
            <p:nvSpPr>
              <p:cNvPr id="2750" name="Rechteck"/>
              <p:cNvSpPr/>
              <p:nvPr/>
            </p:nvSpPr>
            <p:spPr>
              <a:xfrm>
                <a:off x="40086" y="0"/>
                <a:ext cx="1126080" cy="704880"/>
              </a:xfrm>
              <a:prstGeom prst="rect">
                <a:avLst/>
              </a:prstGeom>
              <a:solidFill>
                <a:srgbClr val="CCFF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>
                <a:outerShdw sx="100000" sy="100000" kx="0" ky="0" algn="b" rotWithShape="0" blurRad="0" dist="53966" dir="2700000">
                  <a:srgbClr val="000000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400"/>
                  </a:spcBef>
                  <a:defRPr spc="-1" sz="1600"/>
                </a:pPr>
              </a:p>
            </p:txBody>
          </p:sp>
          <p:sp>
            <p:nvSpPr>
              <p:cNvPr id="2751" name="Destination Address"/>
              <p:cNvSpPr txBox="1"/>
              <p:nvPr/>
            </p:nvSpPr>
            <p:spPr>
              <a:xfrm>
                <a:off x="0" y="82883"/>
                <a:ext cx="1206252" cy="53911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4280" tIns="44280" rIns="44280" bIns="44280" numCol="1" anchor="ctr">
                <a:spAutoFit/>
              </a:bodyPr>
              <a:lstStyle/>
              <a:p>
                <a:pPr algn="ctr">
                  <a:spcBef>
                    <a:spcPts val="400"/>
                  </a:spcBef>
                  <a:defRPr b="1" spc="-1" sz="1600"/>
                </a:pPr>
                <a:r>
                  <a:t>Destination</a:t>
                </a:r>
                <a:br/>
                <a:r>
                  <a:t>Address</a:t>
                </a:r>
              </a:p>
            </p:txBody>
          </p:sp>
        </p:grpSp>
        <p:grpSp>
          <p:nvGrpSpPr>
            <p:cNvPr id="2755" name="Rectangle 4"/>
            <p:cNvGrpSpPr/>
            <p:nvPr/>
          </p:nvGrpSpPr>
          <p:grpSpPr>
            <a:xfrm>
              <a:off x="1178046" y="600840"/>
              <a:ext cx="1126080" cy="704881"/>
              <a:chOff x="0" y="0"/>
              <a:chExt cx="1126079" cy="704879"/>
            </a:xfrm>
          </p:grpSpPr>
          <p:sp>
            <p:nvSpPr>
              <p:cNvPr id="2753" name="Rechteck"/>
              <p:cNvSpPr/>
              <p:nvPr/>
            </p:nvSpPr>
            <p:spPr>
              <a:xfrm>
                <a:off x="-1" y="0"/>
                <a:ext cx="1126081" cy="704880"/>
              </a:xfrm>
              <a:prstGeom prst="rect">
                <a:avLst/>
              </a:prstGeom>
              <a:solidFill>
                <a:srgbClr val="CCFF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>
                <a:outerShdw sx="100000" sy="100000" kx="0" ky="0" algn="b" rotWithShape="0" blurRad="0" dist="53966" dir="2700000">
                  <a:srgbClr val="000000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400"/>
                  </a:spcBef>
                  <a:defRPr spc="-1" sz="1600"/>
                </a:pPr>
              </a:p>
            </p:txBody>
          </p:sp>
          <p:sp>
            <p:nvSpPr>
              <p:cNvPr id="2754" name="Source Address"/>
              <p:cNvSpPr txBox="1"/>
              <p:nvPr/>
            </p:nvSpPr>
            <p:spPr>
              <a:xfrm>
                <a:off x="106305" y="82883"/>
                <a:ext cx="913469" cy="53911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4280" tIns="44280" rIns="44280" bIns="44280" numCol="1" anchor="ctr">
                <a:spAutoFit/>
              </a:bodyPr>
              <a:lstStyle/>
              <a:p>
                <a:pPr algn="ctr">
                  <a:spcBef>
                    <a:spcPts val="400"/>
                  </a:spcBef>
                  <a:defRPr b="1" spc="-1" sz="1600"/>
                </a:pPr>
                <a:r>
                  <a:t>Source</a:t>
                </a:r>
                <a:br/>
                <a:r>
                  <a:t>Address</a:t>
                </a:r>
              </a:p>
            </p:txBody>
          </p:sp>
        </p:grpSp>
        <p:grpSp>
          <p:nvGrpSpPr>
            <p:cNvPr id="2758" name="Rectangle 5"/>
            <p:cNvGrpSpPr/>
            <p:nvPr/>
          </p:nvGrpSpPr>
          <p:grpSpPr>
            <a:xfrm>
              <a:off x="2316365" y="600840"/>
              <a:ext cx="699120" cy="704881"/>
              <a:chOff x="0" y="0"/>
              <a:chExt cx="699119" cy="704879"/>
            </a:xfrm>
          </p:grpSpPr>
          <p:sp>
            <p:nvSpPr>
              <p:cNvPr id="2756" name="Rechteck"/>
              <p:cNvSpPr/>
              <p:nvPr/>
            </p:nvSpPr>
            <p:spPr>
              <a:xfrm>
                <a:off x="-1" y="0"/>
                <a:ext cx="699121" cy="704880"/>
              </a:xfrm>
              <a:prstGeom prst="rect">
                <a:avLst/>
              </a:prstGeom>
              <a:solidFill>
                <a:srgbClr val="FF3300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>
                <a:outerShdw sx="100000" sy="100000" kx="0" ky="0" algn="b" rotWithShape="0" blurRad="0" dist="53966" dir="2700000">
                  <a:srgbClr val="000000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400"/>
                  </a:spcBef>
                  <a:defRPr spc="-1" sz="1600"/>
                </a:pPr>
              </a:p>
            </p:txBody>
          </p:sp>
          <p:sp>
            <p:nvSpPr>
              <p:cNvPr id="2757" name="Tag…"/>
              <p:cNvSpPr txBox="1"/>
              <p:nvPr/>
            </p:nvSpPr>
            <p:spPr>
              <a:xfrm>
                <a:off x="69591" y="57483"/>
                <a:ext cx="559937" cy="58991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4280" tIns="44280" rIns="44280" bIns="44280" numCol="1" anchor="ctr">
                <a:spAutoFit/>
              </a:bodyPr>
              <a:lstStyle/>
              <a:p>
                <a:pPr algn="ctr">
                  <a:spcBef>
                    <a:spcPts val="400"/>
                  </a:spcBef>
                  <a:defRPr b="1" spc="-1" sz="1600"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r>
                  <a:t>Tag</a:t>
                </a:r>
              </a:p>
              <a:p>
                <a:pPr algn="ctr">
                  <a:spcBef>
                    <a:spcPts val="400"/>
                  </a:spcBef>
                  <a:defRPr b="1" spc="-1" sz="1600"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r>
                  <a:t>Type</a:t>
                </a:r>
              </a:p>
            </p:txBody>
          </p:sp>
        </p:grpSp>
        <p:sp>
          <p:nvSpPr>
            <p:cNvPr id="2759" name="Rectangle 6"/>
            <p:cNvSpPr txBox="1"/>
            <p:nvPr/>
          </p:nvSpPr>
          <p:spPr>
            <a:xfrm>
              <a:off x="197936" y="1362960"/>
              <a:ext cx="786619" cy="3477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4280" tIns="44280" rIns="44280" bIns="44280" numCol="1" anchor="t">
              <a:spAutoFit/>
            </a:bodyPr>
            <a:lstStyle>
              <a:lvl1pPr algn="ctr">
                <a:spcBef>
                  <a:spcPts val="400"/>
                </a:spcBef>
                <a:defRPr spc="-1"/>
              </a:lvl1pPr>
            </a:lstStyle>
            <a:p>
              <a:pPr/>
              <a:r>
                <a:t>6 octet</a:t>
              </a:r>
            </a:p>
          </p:txBody>
        </p:sp>
        <p:sp>
          <p:nvSpPr>
            <p:cNvPr id="2760" name="Rectangle 7"/>
            <p:cNvSpPr txBox="1"/>
            <p:nvPr/>
          </p:nvSpPr>
          <p:spPr>
            <a:xfrm>
              <a:off x="1336256" y="1362960"/>
              <a:ext cx="786619" cy="3477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4280" tIns="44280" rIns="44280" bIns="44280" numCol="1" anchor="t">
              <a:spAutoFit/>
            </a:bodyPr>
            <a:lstStyle>
              <a:lvl1pPr algn="ctr">
                <a:spcBef>
                  <a:spcPts val="400"/>
                </a:spcBef>
                <a:defRPr spc="-1"/>
              </a:lvl1pPr>
            </a:lstStyle>
            <a:p>
              <a:pPr/>
              <a:r>
                <a:t>6 octet</a:t>
              </a:r>
            </a:p>
          </p:txBody>
        </p:sp>
        <p:sp>
          <p:nvSpPr>
            <p:cNvPr id="2761" name="Rectangle 8"/>
            <p:cNvSpPr txBox="1"/>
            <p:nvPr/>
          </p:nvSpPr>
          <p:spPr>
            <a:xfrm>
              <a:off x="2338114" y="1362959"/>
              <a:ext cx="596223" cy="6652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4280" tIns="44280" rIns="44280" bIns="44280" numCol="1" anchor="t">
              <a:spAutoFit/>
            </a:bodyPr>
            <a:lstStyle/>
            <a:p>
              <a:pPr algn="ctr">
                <a:spcBef>
                  <a:spcPts val="400"/>
                </a:spcBef>
                <a:defRPr spc="-1"/>
              </a:pPr>
              <a:r>
                <a:t>2</a:t>
              </a:r>
            </a:p>
            <a:p>
              <a:pPr algn="ctr">
                <a:spcBef>
                  <a:spcPts val="400"/>
                </a:spcBef>
                <a:defRPr spc="-1"/>
              </a:pPr>
              <a:r>
                <a:t>octet</a:t>
              </a:r>
            </a:p>
          </p:txBody>
        </p:sp>
        <p:sp>
          <p:nvSpPr>
            <p:cNvPr id="2762" name="Rectangle 9"/>
            <p:cNvSpPr txBox="1"/>
            <p:nvPr/>
          </p:nvSpPr>
          <p:spPr>
            <a:xfrm>
              <a:off x="5288629" y="1362960"/>
              <a:ext cx="1738593" cy="3477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4280" tIns="44280" rIns="44280" bIns="44280" numCol="1" anchor="t">
              <a:spAutoFit/>
            </a:bodyPr>
            <a:lstStyle>
              <a:lvl1pPr algn="ctr">
                <a:spcBef>
                  <a:spcPts val="400"/>
                </a:spcBef>
                <a:defRPr spc="-1"/>
              </a:lvl1pPr>
            </a:lstStyle>
            <a:p>
              <a:pPr/>
              <a:r>
                <a:t>46 ... 1500 octet</a:t>
              </a:r>
            </a:p>
          </p:txBody>
        </p:sp>
        <p:sp>
          <p:nvSpPr>
            <p:cNvPr id="2763" name="Rectangle 10"/>
            <p:cNvSpPr txBox="1"/>
            <p:nvPr/>
          </p:nvSpPr>
          <p:spPr>
            <a:xfrm>
              <a:off x="7693325" y="1362959"/>
              <a:ext cx="686880" cy="6652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280" tIns="44280" rIns="44280" bIns="44280" numCol="1" anchor="t">
              <a:spAutoFit/>
            </a:bodyPr>
            <a:lstStyle/>
            <a:p>
              <a:pPr algn="ctr">
                <a:spcBef>
                  <a:spcPts val="400"/>
                </a:spcBef>
                <a:defRPr spc="-1"/>
              </a:pPr>
              <a:r>
                <a:t>4</a:t>
              </a:r>
            </a:p>
            <a:p>
              <a:pPr algn="ctr">
                <a:spcBef>
                  <a:spcPts val="400"/>
                </a:spcBef>
                <a:defRPr spc="-1"/>
              </a:pPr>
              <a:r>
                <a:t>octet</a:t>
              </a:r>
            </a:p>
          </p:txBody>
        </p:sp>
        <p:grpSp>
          <p:nvGrpSpPr>
            <p:cNvPr id="2766" name="Rectangle 11"/>
            <p:cNvGrpSpPr/>
            <p:nvPr/>
          </p:nvGrpSpPr>
          <p:grpSpPr>
            <a:xfrm>
              <a:off x="2245085" y="2738763"/>
              <a:ext cx="983880" cy="589914"/>
              <a:chOff x="0" y="0"/>
              <a:chExt cx="983878" cy="589912"/>
            </a:xfrm>
          </p:grpSpPr>
          <p:sp>
            <p:nvSpPr>
              <p:cNvPr id="2764" name="Rechteck"/>
              <p:cNvSpPr/>
              <p:nvPr/>
            </p:nvSpPr>
            <p:spPr>
              <a:xfrm>
                <a:off x="0" y="14156"/>
                <a:ext cx="983879" cy="561601"/>
              </a:xfrm>
              <a:prstGeom prst="rect">
                <a:avLst/>
              </a:prstGeom>
              <a:solidFill>
                <a:srgbClr val="FF9999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>
                <a:outerShdw sx="100000" sy="100000" kx="0" ky="0" algn="b" rotWithShape="0" blurRad="0" dist="53966" dir="2700000">
                  <a:srgbClr val="000000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400"/>
                  </a:spcBef>
                  <a:defRPr spc="-1" sz="1600"/>
                </a:pPr>
              </a:p>
            </p:txBody>
          </p:sp>
          <p:sp>
            <p:nvSpPr>
              <p:cNvPr id="2765" name="Priority…"/>
              <p:cNvSpPr txBox="1"/>
              <p:nvPr/>
            </p:nvSpPr>
            <p:spPr>
              <a:xfrm>
                <a:off x="86118" y="0"/>
                <a:ext cx="811643" cy="58991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4280" tIns="44280" rIns="44280" bIns="44280" numCol="1" anchor="ctr">
                <a:spAutoFit/>
              </a:bodyPr>
              <a:lstStyle/>
              <a:p>
                <a:pPr algn="ctr">
                  <a:spcBef>
                    <a:spcPts val="400"/>
                  </a:spcBef>
                  <a:defRPr b="1" spc="-1" sz="1600"/>
                </a:pPr>
                <a:r>
                  <a:t>Priority</a:t>
                </a:r>
              </a:p>
              <a:p>
                <a:pPr algn="ctr">
                  <a:spcBef>
                    <a:spcPts val="400"/>
                  </a:spcBef>
                  <a:defRPr b="1" spc="-1" sz="1600"/>
                </a:pPr>
                <a:r>
                  <a:t>ID</a:t>
                </a:r>
              </a:p>
            </p:txBody>
          </p:sp>
        </p:grpSp>
        <p:grpSp>
          <p:nvGrpSpPr>
            <p:cNvPr id="2769" name="Rectangle 12"/>
            <p:cNvGrpSpPr/>
            <p:nvPr/>
          </p:nvGrpSpPr>
          <p:grpSpPr>
            <a:xfrm>
              <a:off x="3241205" y="2752920"/>
              <a:ext cx="841320" cy="561601"/>
              <a:chOff x="0" y="0"/>
              <a:chExt cx="841318" cy="561600"/>
            </a:xfrm>
          </p:grpSpPr>
          <p:sp>
            <p:nvSpPr>
              <p:cNvPr id="2767" name="Rechteck"/>
              <p:cNvSpPr/>
              <p:nvPr/>
            </p:nvSpPr>
            <p:spPr>
              <a:xfrm>
                <a:off x="0" y="-1"/>
                <a:ext cx="841319" cy="561602"/>
              </a:xfrm>
              <a:prstGeom prst="rect">
                <a:avLst/>
              </a:prstGeom>
              <a:solidFill>
                <a:srgbClr val="FF9999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>
                <a:outerShdw sx="100000" sy="100000" kx="0" ky="0" algn="b" rotWithShape="0" blurRad="0" dist="53966" dir="2700000">
                  <a:srgbClr val="000000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400"/>
                  </a:spcBef>
                  <a:defRPr spc="-1" sz="1600"/>
                </a:pPr>
              </a:p>
            </p:txBody>
          </p:sp>
          <p:sp>
            <p:nvSpPr>
              <p:cNvPr id="2768" name="CFI"/>
              <p:cNvSpPr txBox="1"/>
              <p:nvPr/>
            </p:nvSpPr>
            <p:spPr>
              <a:xfrm>
                <a:off x="206558" y="125543"/>
                <a:ext cx="428203" cy="31051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4280" tIns="44280" rIns="44280" bIns="44280" numCol="1" anchor="ctr">
                <a:spAutoFit/>
              </a:bodyPr>
              <a:lstStyle>
                <a:lvl1pPr algn="ctr">
                  <a:spcBef>
                    <a:spcPts val="400"/>
                  </a:spcBef>
                  <a:defRPr b="1" spc="-1" sz="1600"/>
                </a:lvl1pPr>
              </a:lstStyle>
              <a:p>
                <a:pPr/>
                <a:r>
                  <a:t>CFI</a:t>
                </a:r>
              </a:p>
            </p:txBody>
          </p:sp>
        </p:grpSp>
        <p:grpSp>
          <p:nvGrpSpPr>
            <p:cNvPr id="2772" name="Rectangle 13"/>
            <p:cNvGrpSpPr/>
            <p:nvPr/>
          </p:nvGrpSpPr>
          <p:grpSpPr>
            <a:xfrm>
              <a:off x="4094765" y="2752920"/>
              <a:ext cx="2121840" cy="561601"/>
              <a:chOff x="0" y="0"/>
              <a:chExt cx="2121839" cy="561600"/>
            </a:xfrm>
          </p:grpSpPr>
          <p:sp>
            <p:nvSpPr>
              <p:cNvPr id="2770" name="Rechteck"/>
              <p:cNvSpPr/>
              <p:nvPr/>
            </p:nvSpPr>
            <p:spPr>
              <a:xfrm>
                <a:off x="-1" y="-1"/>
                <a:ext cx="2121841" cy="561602"/>
              </a:xfrm>
              <a:prstGeom prst="rect">
                <a:avLst/>
              </a:prstGeom>
              <a:solidFill>
                <a:srgbClr val="FF9999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>
                <a:outerShdw sx="100000" sy="100000" kx="0" ky="0" algn="b" rotWithShape="0" blurRad="0" dist="53966" dir="2700000">
                  <a:srgbClr val="000000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400"/>
                  </a:spcBef>
                  <a:defRPr spc="-1" sz="1600"/>
                </a:pPr>
              </a:p>
            </p:txBody>
          </p:sp>
          <p:sp>
            <p:nvSpPr>
              <p:cNvPr id="2771" name="VLAN-ID"/>
              <p:cNvSpPr txBox="1"/>
              <p:nvPr/>
            </p:nvSpPr>
            <p:spPr>
              <a:xfrm>
                <a:off x="598728" y="125543"/>
                <a:ext cx="924383" cy="31051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4280" tIns="44280" rIns="44280" bIns="44280" numCol="1" anchor="ctr">
                <a:spAutoFit/>
              </a:bodyPr>
              <a:lstStyle>
                <a:lvl1pPr algn="ctr">
                  <a:spcBef>
                    <a:spcPts val="400"/>
                  </a:spcBef>
                  <a:defRPr b="1" spc="-1" sz="1600"/>
                </a:lvl1pPr>
              </a:lstStyle>
              <a:p>
                <a:pPr/>
                <a:r>
                  <a:t>VLAN-ID</a:t>
                </a:r>
              </a:p>
            </p:txBody>
          </p:sp>
        </p:grpSp>
        <p:sp>
          <p:nvSpPr>
            <p:cNvPr id="2773" name="Rectangle 14"/>
            <p:cNvSpPr txBox="1"/>
            <p:nvPr/>
          </p:nvSpPr>
          <p:spPr>
            <a:xfrm>
              <a:off x="2429045" y="3371760"/>
              <a:ext cx="606960" cy="3477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280" tIns="44280" rIns="44280" bIns="44280" numCol="1" anchor="t">
              <a:spAutoFit/>
            </a:bodyPr>
            <a:lstStyle>
              <a:lvl1pPr algn="ctr">
                <a:spcBef>
                  <a:spcPts val="400"/>
                </a:spcBef>
                <a:defRPr spc="-1"/>
              </a:lvl1pPr>
            </a:lstStyle>
            <a:p>
              <a:pPr/>
              <a:r>
                <a:t>3 Bit</a:t>
              </a:r>
            </a:p>
          </p:txBody>
        </p:sp>
        <p:sp>
          <p:nvSpPr>
            <p:cNvPr id="2774" name="Rectangle 15"/>
            <p:cNvSpPr txBox="1"/>
            <p:nvPr/>
          </p:nvSpPr>
          <p:spPr>
            <a:xfrm>
              <a:off x="3353885" y="3371760"/>
              <a:ext cx="615960" cy="3477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280" tIns="44280" rIns="44280" bIns="44280" numCol="1" anchor="t">
              <a:spAutoFit/>
            </a:bodyPr>
            <a:lstStyle>
              <a:lvl1pPr algn="ctr">
                <a:spcBef>
                  <a:spcPts val="400"/>
                </a:spcBef>
                <a:defRPr spc="-1"/>
              </a:lvl1pPr>
            </a:lstStyle>
            <a:p>
              <a:pPr/>
              <a:r>
                <a:t>1 Bit</a:t>
              </a:r>
            </a:p>
          </p:txBody>
        </p:sp>
        <p:sp>
          <p:nvSpPr>
            <p:cNvPr id="2775" name="Rectangle 16"/>
            <p:cNvSpPr txBox="1"/>
            <p:nvPr/>
          </p:nvSpPr>
          <p:spPr>
            <a:xfrm>
              <a:off x="4263965" y="3371760"/>
              <a:ext cx="1626480" cy="3477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280" tIns="44280" rIns="44280" bIns="44280" numCol="1" anchor="t">
              <a:spAutoFit/>
            </a:bodyPr>
            <a:lstStyle>
              <a:lvl1pPr algn="ctr">
                <a:spcBef>
                  <a:spcPts val="400"/>
                </a:spcBef>
                <a:defRPr spc="-1"/>
              </a:lvl1pPr>
            </a:lstStyle>
            <a:p>
              <a:pPr/>
              <a:r>
                <a:t>12 Bit</a:t>
              </a:r>
            </a:p>
          </p:txBody>
        </p:sp>
        <p:sp>
          <p:nvSpPr>
            <p:cNvPr id="2776" name="Line 17"/>
            <p:cNvSpPr/>
            <p:nvPr/>
          </p:nvSpPr>
          <p:spPr>
            <a:xfrm flipV="1">
              <a:off x="2239325" y="1814040"/>
              <a:ext cx="782281" cy="93276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777" name="Line 18"/>
            <p:cNvSpPr/>
            <p:nvPr/>
          </p:nvSpPr>
          <p:spPr>
            <a:xfrm flipH="1" flipV="1">
              <a:off x="3732966" y="1814040"/>
              <a:ext cx="2489760" cy="93276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778" name="Line 19"/>
            <p:cNvSpPr/>
            <p:nvPr/>
          </p:nvSpPr>
          <p:spPr>
            <a:xfrm>
              <a:off x="1171926" y="1383840"/>
              <a:ext cx="360" cy="35856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779" name="Line 20"/>
            <p:cNvSpPr/>
            <p:nvPr/>
          </p:nvSpPr>
          <p:spPr>
            <a:xfrm>
              <a:off x="33966" y="1383840"/>
              <a:ext cx="360" cy="35856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780" name="Line 21"/>
            <p:cNvSpPr/>
            <p:nvPr/>
          </p:nvSpPr>
          <p:spPr>
            <a:xfrm>
              <a:off x="2310245" y="1383840"/>
              <a:ext cx="360" cy="35856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781" name="Line 22"/>
            <p:cNvSpPr/>
            <p:nvPr/>
          </p:nvSpPr>
          <p:spPr>
            <a:xfrm>
              <a:off x="3021605" y="1383840"/>
              <a:ext cx="360" cy="35856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782" name="Line 23"/>
            <p:cNvSpPr/>
            <p:nvPr/>
          </p:nvSpPr>
          <p:spPr>
            <a:xfrm>
              <a:off x="7716725" y="1383840"/>
              <a:ext cx="360" cy="35856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783" name="Line 24"/>
            <p:cNvSpPr/>
            <p:nvPr/>
          </p:nvSpPr>
          <p:spPr>
            <a:xfrm>
              <a:off x="8357165" y="1383840"/>
              <a:ext cx="360" cy="35856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784" name="Line 25"/>
            <p:cNvSpPr/>
            <p:nvPr/>
          </p:nvSpPr>
          <p:spPr>
            <a:xfrm>
              <a:off x="4088645" y="3392280"/>
              <a:ext cx="360" cy="35856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785" name="Line 26"/>
            <p:cNvSpPr/>
            <p:nvPr/>
          </p:nvSpPr>
          <p:spPr>
            <a:xfrm>
              <a:off x="3235085" y="3392280"/>
              <a:ext cx="360" cy="35856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786" name="Line 27"/>
            <p:cNvSpPr/>
            <p:nvPr/>
          </p:nvSpPr>
          <p:spPr>
            <a:xfrm>
              <a:off x="2239325" y="3392280"/>
              <a:ext cx="360" cy="35856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grpSp>
          <p:nvGrpSpPr>
            <p:cNvPr id="2789" name="Rectangle 29"/>
            <p:cNvGrpSpPr/>
            <p:nvPr/>
          </p:nvGrpSpPr>
          <p:grpSpPr>
            <a:xfrm>
              <a:off x="2965943" y="600840"/>
              <a:ext cx="822685" cy="704881"/>
              <a:chOff x="0" y="0"/>
              <a:chExt cx="822683" cy="704879"/>
            </a:xfrm>
          </p:grpSpPr>
          <p:sp>
            <p:nvSpPr>
              <p:cNvPr id="2787" name="Rechteck"/>
              <p:cNvSpPr/>
              <p:nvPr/>
            </p:nvSpPr>
            <p:spPr>
              <a:xfrm>
                <a:off x="61782" y="0"/>
                <a:ext cx="699120" cy="704880"/>
              </a:xfrm>
              <a:prstGeom prst="rect">
                <a:avLst/>
              </a:prstGeom>
              <a:solidFill>
                <a:srgbClr val="FF3300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>
                <a:outerShdw sx="100000" sy="100000" kx="0" ky="0" algn="b" rotWithShape="0" blurRad="0" dist="53966" dir="2700000">
                  <a:srgbClr val="000000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400"/>
                  </a:spcBef>
                  <a:defRPr spc="-1" sz="1600"/>
                </a:pPr>
              </a:p>
            </p:txBody>
          </p:sp>
          <p:sp>
            <p:nvSpPr>
              <p:cNvPr id="2788" name="Tag…"/>
              <p:cNvSpPr txBox="1"/>
              <p:nvPr/>
            </p:nvSpPr>
            <p:spPr>
              <a:xfrm>
                <a:off x="0" y="57483"/>
                <a:ext cx="822684" cy="58991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4280" tIns="44280" rIns="44280" bIns="44280" numCol="1" anchor="ctr">
                <a:spAutoFit/>
              </a:bodyPr>
              <a:lstStyle/>
              <a:p>
                <a:pPr algn="ctr">
                  <a:spcBef>
                    <a:spcPts val="400"/>
                  </a:spcBef>
                  <a:defRPr b="1" spc="-1" sz="1600"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r>
                  <a:t>Tag</a:t>
                </a:r>
              </a:p>
              <a:p>
                <a:pPr algn="ctr">
                  <a:spcBef>
                    <a:spcPts val="400"/>
                  </a:spcBef>
                  <a:defRPr b="1" spc="-1" sz="1600"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r>
                  <a:t>Control</a:t>
                </a:r>
              </a:p>
            </p:txBody>
          </p:sp>
        </p:grpSp>
        <p:grpSp>
          <p:nvGrpSpPr>
            <p:cNvPr id="2792" name="Rectangle 30"/>
            <p:cNvGrpSpPr/>
            <p:nvPr/>
          </p:nvGrpSpPr>
          <p:grpSpPr>
            <a:xfrm>
              <a:off x="3739085" y="600840"/>
              <a:ext cx="699120" cy="704881"/>
              <a:chOff x="0" y="0"/>
              <a:chExt cx="699119" cy="704879"/>
            </a:xfrm>
          </p:grpSpPr>
          <p:sp>
            <p:nvSpPr>
              <p:cNvPr id="2790" name="Rechteck"/>
              <p:cNvSpPr/>
              <p:nvPr/>
            </p:nvSpPr>
            <p:spPr>
              <a:xfrm>
                <a:off x="-1" y="0"/>
                <a:ext cx="699121" cy="704880"/>
              </a:xfrm>
              <a:prstGeom prst="rect">
                <a:avLst/>
              </a:prstGeom>
              <a:solidFill>
                <a:srgbClr val="CCFF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>
                <a:outerShdw sx="100000" sy="100000" kx="0" ky="0" algn="b" rotWithShape="0" blurRad="0" dist="53966" dir="2700000">
                  <a:srgbClr val="000000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400"/>
                  </a:spcBef>
                  <a:defRPr spc="-1" sz="1600"/>
                </a:pPr>
              </a:p>
            </p:txBody>
          </p:sp>
          <p:sp>
            <p:nvSpPr>
              <p:cNvPr id="2791" name="Type"/>
              <p:cNvSpPr txBox="1"/>
              <p:nvPr/>
            </p:nvSpPr>
            <p:spPr>
              <a:xfrm>
                <a:off x="69591" y="197183"/>
                <a:ext cx="559937" cy="31051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4280" tIns="44280" rIns="44280" bIns="44280" numCol="1" anchor="ctr">
                <a:spAutoFit/>
              </a:bodyPr>
              <a:lstStyle>
                <a:lvl1pPr algn="ctr">
                  <a:spcBef>
                    <a:spcPts val="400"/>
                  </a:spcBef>
                  <a:defRPr b="1" spc="-1" sz="1600"/>
                </a:lvl1pPr>
              </a:lstStyle>
              <a:p>
                <a:pPr/>
                <a:r>
                  <a:t>Type</a:t>
                </a:r>
              </a:p>
            </p:txBody>
          </p:sp>
        </p:grpSp>
        <p:grpSp>
          <p:nvGrpSpPr>
            <p:cNvPr id="2795" name="Rectangle 31"/>
            <p:cNvGrpSpPr/>
            <p:nvPr/>
          </p:nvGrpSpPr>
          <p:grpSpPr>
            <a:xfrm>
              <a:off x="4450445" y="600840"/>
              <a:ext cx="2619720" cy="704881"/>
              <a:chOff x="0" y="0"/>
              <a:chExt cx="2619718" cy="704879"/>
            </a:xfrm>
          </p:grpSpPr>
          <p:sp>
            <p:nvSpPr>
              <p:cNvPr id="2793" name="Rechteck"/>
              <p:cNvSpPr/>
              <p:nvPr/>
            </p:nvSpPr>
            <p:spPr>
              <a:xfrm>
                <a:off x="0" y="0"/>
                <a:ext cx="2619719" cy="704880"/>
              </a:xfrm>
              <a:prstGeom prst="rect">
                <a:avLst/>
              </a:prstGeom>
              <a:solidFill>
                <a:srgbClr val="FFFF00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>
                <a:outerShdw sx="100000" sy="100000" kx="0" ky="0" algn="b" rotWithShape="0" blurRad="0" dist="53966" dir="2700000">
                  <a:srgbClr val="000000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400"/>
                  </a:spcBef>
                  <a:defRPr spc="-1" sz="1600"/>
                </a:pPr>
              </a:p>
            </p:txBody>
          </p:sp>
          <p:sp>
            <p:nvSpPr>
              <p:cNvPr id="2794" name="Data"/>
              <p:cNvSpPr txBox="1"/>
              <p:nvPr/>
            </p:nvSpPr>
            <p:spPr>
              <a:xfrm>
                <a:off x="1039267" y="197183"/>
                <a:ext cx="541185" cy="31051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4280" tIns="44280" rIns="44280" bIns="44280" numCol="1" anchor="ctr">
                <a:spAutoFit/>
              </a:bodyPr>
              <a:lstStyle>
                <a:lvl1pPr algn="ctr">
                  <a:spcBef>
                    <a:spcPts val="400"/>
                  </a:spcBef>
                  <a:defRPr b="1" spc="-1" sz="1600"/>
                </a:lvl1pPr>
              </a:lstStyle>
              <a:p>
                <a:pPr/>
                <a:r>
                  <a:t>Data</a:t>
                </a:r>
              </a:p>
            </p:txBody>
          </p:sp>
        </p:grpSp>
        <p:grpSp>
          <p:nvGrpSpPr>
            <p:cNvPr id="2798" name="Rectangle 32"/>
            <p:cNvGrpSpPr/>
            <p:nvPr/>
          </p:nvGrpSpPr>
          <p:grpSpPr>
            <a:xfrm>
              <a:off x="7082765" y="600840"/>
              <a:ext cx="628200" cy="704881"/>
              <a:chOff x="0" y="0"/>
              <a:chExt cx="628199" cy="704879"/>
            </a:xfrm>
          </p:grpSpPr>
          <p:sp>
            <p:nvSpPr>
              <p:cNvPr id="2796" name="Rechteck"/>
              <p:cNvSpPr/>
              <p:nvPr/>
            </p:nvSpPr>
            <p:spPr>
              <a:xfrm>
                <a:off x="-1" y="0"/>
                <a:ext cx="628201" cy="704880"/>
              </a:xfrm>
              <a:prstGeom prst="rect">
                <a:avLst/>
              </a:prstGeom>
              <a:solidFill>
                <a:srgbClr val="FFFF00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>
                <a:outerShdw sx="100000" sy="100000" kx="0" ky="0" algn="b" rotWithShape="0" blurRad="0" dist="53966" dir="2700000">
                  <a:srgbClr val="000000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400"/>
                  </a:spcBef>
                  <a:defRPr spc="-1" sz="1600"/>
                </a:pPr>
              </a:p>
            </p:txBody>
          </p:sp>
          <p:sp>
            <p:nvSpPr>
              <p:cNvPr id="2797" name="PAD"/>
              <p:cNvSpPr txBox="1"/>
              <p:nvPr/>
            </p:nvSpPr>
            <p:spPr>
              <a:xfrm>
                <a:off x="56689" y="197183"/>
                <a:ext cx="514821" cy="31051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4280" tIns="44280" rIns="44280" bIns="44280" numCol="1" anchor="ctr">
                <a:spAutoFit/>
              </a:bodyPr>
              <a:lstStyle>
                <a:lvl1pPr algn="ctr">
                  <a:spcBef>
                    <a:spcPts val="400"/>
                  </a:spcBef>
                  <a:defRPr b="1" spc="-1" sz="1600"/>
                </a:lvl1pPr>
              </a:lstStyle>
              <a:p>
                <a:pPr/>
                <a:r>
                  <a:t>PAD</a:t>
                </a:r>
              </a:p>
            </p:txBody>
          </p:sp>
        </p:grpSp>
        <p:grpSp>
          <p:nvGrpSpPr>
            <p:cNvPr id="2801" name="Rectangle 33"/>
            <p:cNvGrpSpPr/>
            <p:nvPr/>
          </p:nvGrpSpPr>
          <p:grpSpPr>
            <a:xfrm>
              <a:off x="7722845" y="600840"/>
              <a:ext cx="628200" cy="704881"/>
              <a:chOff x="0" y="0"/>
              <a:chExt cx="628199" cy="704879"/>
            </a:xfrm>
          </p:grpSpPr>
          <p:sp>
            <p:nvSpPr>
              <p:cNvPr id="2799" name="Rechteck"/>
              <p:cNvSpPr/>
              <p:nvPr/>
            </p:nvSpPr>
            <p:spPr>
              <a:xfrm>
                <a:off x="-1" y="0"/>
                <a:ext cx="628201" cy="704880"/>
              </a:xfrm>
              <a:prstGeom prst="rect">
                <a:avLst/>
              </a:prstGeom>
              <a:solidFill>
                <a:srgbClr val="CCFF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>
                <a:outerShdw sx="100000" sy="100000" kx="0" ky="0" algn="b" rotWithShape="0" blurRad="0" dist="53966" dir="2700000">
                  <a:srgbClr val="000000"/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400"/>
                  </a:spcBef>
                  <a:defRPr spc="-1" sz="1600"/>
                </a:pPr>
              </a:p>
            </p:txBody>
          </p:sp>
          <p:sp>
            <p:nvSpPr>
              <p:cNvPr id="2800" name="FCS"/>
              <p:cNvSpPr txBox="1"/>
              <p:nvPr/>
            </p:nvSpPr>
            <p:spPr>
              <a:xfrm>
                <a:off x="60459" y="197183"/>
                <a:ext cx="507280" cy="31051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4280" tIns="44280" rIns="44280" bIns="44280" numCol="1" anchor="ctr">
                <a:spAutoFit/>
              </a:bodyPr>
              <a:lstStyle>
                <a:lvl1pPr algn="ctr">
                  <a:spcBef>
                    <a:spcPts val="400"/>
                  </a:spcBef>
                  <a:defRPr b="1" spc="-1" sz="1600"/>
                </a:lvl1pPr>
              </a:lstStyle>
              <a:p>
                <a:pPr/>
                <a:r>
                  <a:t>FCS</a:t>
                </a:r>
              </a:p>
            </p:txBody>
          </p:sp>
        </p:grpSp>
        <p:sp>
          <p:nvSpPr>
            <p:cNvPr id="2802" name="Line 34"/>
            <p:cNvSpPr/>
            <p:nvPr/>
          </p:nvSpPr>
          <p:spPr>
            <a:xfrm>
              <a:off x="6222725" y="3392280"/>
              <a:ext cx="360" cy="35856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803" name="Line 35"/>
            <p:cNvSpPr/>
            <p:nvPr/>
          </p:nvSpPr>
          <p:spPr>
            <a:xfrm>
              <a:off x="3732965" y="1383840"/>
              <a:ext cx="360" cy="35856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804" name="Line 36"/>
            <p:cNvSpPr/>
            <p:nvPr/>
          </p:nvSpPr>
          <p:spPr>
            <a:xfrm>
              <a:off x="4444325" y="1383840"/>
              <a:ext cx="360" cy="35856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805" name="Rectangle 37"/>
            <p:cNvSpPr txBox="1"/>
            <p:nvPr/>
          </p:nvSpPr>
          <p:spPr>
            <a:xfrm>
              <a:off x="3761194" y="1362959"/>
              <a:ext cx="596223" cy="6652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4280" tIns="44280" rIns="44280" bIns="44280" numCol="1" anchor="t">
              <a:spAutoFit/>
            </a:bodyPr>
            <a:lstStyle/>
            <a:p>
              <a:pPr algn="ctr">
                <a:spcBef>
                  <a:spcPts val="400"/>
                </a:spcBef>
                <a:defRPr spc="-1"/>
              </a:pPr>
              <a:r>
                <a:t>2</a:t>
              </a:r>
            </a:p>
            <a:p>
              <a:pPr algn="ctr">
                <a:spcBef>
                  <a:spcPts val="400"/>
                </a:spcBef>
                <a:defRPr spc="-1"/>
              </a:pPr>
              <a:r>
                <a:t>octet</a:t>
              </a:r>
            </a:p>
          </p:txBody>
        </p:sp>
        <p:sp>
          <p:nvSpPr>
            <p:cNvPr id="2806" name="Rectangle 38"/>
            <p:cNvSpPr txBox="1"/>
            <p:nvPr/>
          </p:nvSpPr>
          <p:spPr>
            <a:xfrm>
              <a:off x="3049474" y="1362959"/>
              <a:ext cx="596223" cy="6652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4280" tIns="44280" rIns="44280" bIns="44280" numCol="1" anchor="t">
              <a:spAutoFit/>
            </a:bodyPr>
            <a:lstStyle/>
            <a:p>
              <a:pPr algn="ctr">
                <a:spcBef>
                  <a:spcPts val="400"/>
                </a:spcBef>
                <a:defRPr spc="-1"/>
              </a:pPr>
              <a:r>
                <a:t>2</a:t>
              </a:r>
            </a:p>
            <a:p>
              <a:pPr algn="ctr">
                <a:spcBef>
                  <a:spcPts val="400"/>
                </a:spcBef>
                <a:defRPr spc="-1"/>
              </a:pPr>
              <a:r>
                <a:t>octet</a:t>
              </a:r>
            </a:p>
          </p:txBody>
        </p:sp>
        <p:sp>
          <p:nvSpPr>
            <p:cNvPr id="2807" name="Line 39"/>
            <p:cNvSpPr/>
            <p:nvPr/>
          </p:nvSpPr>
          <p:spPr>
            <a:xfrm flipV="1">
              <a:off x="2310245" y="451080"/>
              <a:ext cx="71280" cy="720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808" name="Line 40"/>
            <p:cNvSpPr/>
            <p:nvPr/>
          </p:nvSpPr>
          <p:spPr>
            <a:xfrm>
              <a:off x="2381525" y="451080"/>
              <a:ext cx="640081" cy="36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809" name="Line 41"/>
            <p:cNvSpPr/>
            <p:nvPr/>
          </p:nvSpPr>
          <p:spPr>
            <a:xfrm flipV="1">
              <a:off x="3021605" y="379440"/>
              <a:ext cx="71280" cy="71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810" name="Line 42"/>
            <p:cNvSpPr/>
            <p:nvPr/>
          </p:nvSpPr>
          <p:spPr>
            <a:xfrm>
              <a:off x="3092885" y="379440"/>
              <a:ext cx="70920" cy="71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811" name="Line 43"/>
            <p:cNvSpPr/>
            <p:nvPr/>
          </p:nvSpPr>
          <p:spPr>
            <a:xfrm>
              <a:off x="3163805" y="451080"/>
              <a:ext cx="498241" cy="36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812" name="Line 44"/>
            <p:cNvSpPr/>
            <p:nvPr/>
          </p:nvSpPr>
          <p:spPr>
            <a:xfrm>
              <a:off x="3662045" y="451080"/>
              <a:ext cx="70920" cy="720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813" name="Rectangle 45"/>
            <p:cNvSpPr txBox="1"/>
            <p:nvPr/>
          </p:nvSpPr>
          <p:spPr>
            <a:xfrm>
              <a:off x="2380806" y="0"/>
              <a:ext cx="1294098" cy="3477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4280" tIns="44280" rIns="44280" bIns="44280" numCol="1" anchor="t">
              <a:spAutoFit/>
            </a:bodyPr>
            <a:lstStyle>
              <a:lvl1pPr>
                <a:spcBef>
                  <a:spcPts val="400"/>
                </a:spcBef>
                <a:defRPr spc="-1"/>
              </a:lvl1pPr>
            </a:lstStyle>
            <a:p>
              <a:pPr/>
              <a:r>
                <a:t>QTag Prefix</a:t>
              </a:r>
            </a:p>
          </p:txBody>
        </p:sp>
        <p:sp>
          <p:nvSpPr>
            <p:cNvPr id="2814" name="Rectangle 46"/>
            <p:cNvSpPr txBox="1"/>
            <p:nvPr/>
          </p:nvSpPr>
          <p:spPr>
            <a:xfrm>
              <a:off x="27846" y="3960720"/>
              <a:ext cx="4497840" cy="79394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280" tIns="44280" rIns="44280" bIns="44280" numCol="1" anchor="t">
              <a:spAutoFit/>
            </a:bodyPr>
            <a:lstStyle/>
            <a:p>
              <a:pPr marL="476279" indent="-476279">
                <a:spcBef>
                  <a:spcPts val="400"/>
                </a:spcBef>
                <a:defRPr b="1" spc="-1" sz="1400"/>
              </a:pPr>
              <a:r>
                <a:t>CFI	Canonical Format Identifier</a:t>
              </a:r>
            </a:p>
            <a:p>
              <a:pPr marL="476279" indent="-476279">
                <a:spcBef>
                  <a:spcPts val="400"/>
                </a:spcBef>
                <a:defRPr b="1" spc="-1" sz="1400"/>
              </a:pPr>
              <a:r>
                <a:t>FCS	Frame Check Sequence</a:t>
              </a:r>
            </a:p>
            <a:p>
              <a:pPr marL="476279" indent="-476279">
                <a:spcBef>
                  <a:spcPts val="400"/>
                </a:spcBef>
                <a:defRPr b="1" spc="-1" sz="1400"/>
              </a:pPr>
              <a:r>
                <a:t>PAD	Padding</a:t>
              </a:r>
            </a:p>
          </p:txBody>
        </p:sp>
        <p:sp>
          <p:nvSpPr>
            <p:cNvPr id="2815" name="Oval 47"/>
            <p:cNvSpPr/>
            <p:nvPr/>
          </p:nvSpPr>
          <p:spPr>
            <a:xfrm>
              <a:off x="3823685" y="2383919"/>
              <a:ext cx="2855521" cy="1523882"/>
            </a:xfrm>
            <a:prstGeom prst="ellipse">
              <a:avLst/>
            </a:prstGeom>
            <a:noFill/>
            <a:ln w="952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8" name="PlaceHolder 1"/>
          <p:cNvSpPr txBox="1"/>
          <p:nvPr>
            <p:ph type="sldNum" sz="quarter" idx="4294967295"/>
          </p:nvPr>
        </p:nvSpPr>
        <p:spPr>
          <a:xfrm>
            <a:off x="5077719" y="6388199"/>
            <a:ext cx="27340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819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2820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Konfigurierbarer Switch (L3 Switch)</a:t>
            </a:r>
          </a:p>
        </p:txBody>
      </p:sp>
      <p:sp>
        <p:nvSpPr>
          <p:cNvPr id="2821" name="Rectangle 5"/>
          <p:cNvSpPr txBox="1"/>
          <p:nvPr/>
        </p:nvSpPr>
        <p:spPr>
          <a:xfrm>
            <a:off x="762120" y="977759"/>
            <a:ext cx="8452800" cy="47168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760" tIns="50760" rIns="50760" bIns="50760">
            <a:spAutoFit/>
          </a:bodyPr>
          <a:lstStyle/>
          <a:p>
            <a:pPr marL="609479" indent="-609479">
              <a:spcBef>
                <a:spcPts val="700"/>
              </a:spcBef>
              <a:defRPr spc="-1" sz="2400">
                <a:solidFill>
                  <a:srgbClr val="5C6971"/>
                </a:solidFill>
              </a:defRPr>
            </a:pPr>
            <a:r>
              <a:t>Konfigurierbarer Switch: </a:t>
            </a:r>
          </a:p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hat eigene IP Adresse zum Anschluss eines Terminals zur Konfiguration</a:t>
            </a:r>
          </a:p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Konfiguration über CLI (Command Line Interface), SNMP, TELNET </a:t>
            </a:r>
          </a:p>
          <a:p>
            <a:pPr>
              <a:spcBef>
                <a:spcPts val="700"/>
              </a:spcBef>
              <a:defRPr spc="-1"/>
            </a:pPr>
          </a:p>
          <a:p>
            <a:pPr marL="609479" indent="-609479">
              <a:spcBef>
                <a:spcPts val="700"/>
              </a:spcBef>
              <a:defRPr spc="-1" sz="2400">
                <a:solidFill>
                  <a:srgbClr val="5C6971"/>
                </a:solidFill>
              </a:defRPr>
            </a:pPr>
            <a:r>
              <a:t>Ethernet/Bridging Protokolle (Layer 2)</a:t>
            </a:r>
          </a:p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Link aggregation (802.3ad), VLANs (802.1Q), Spanning Tree (802.1D, 802.1w), QoS (802.1p), Flow control (802.3x), GVRP, GMRP</a:t>
            </a:r>
          </a:p>
          <a:p>
            <a:pPr>
              <a:spcBef>
                <a:spcPts val="700"/>
              </a:spcBef>
              <a:defRPr spc="-1"/>
            </a:pPr>
          </a:p>
          <a:p>
            <a:pPr marL="609479" indent="-609479">
              <a:spcBef>
                <a:spcPts val="700"/>
              </a:spcBef>
              <a:defRPr spc="-1" sz="2400">
                <a:solidFill>
                  <a:srgbClr val="5C6971"/>
                </a:solidFill>
              </a:defRPr>
            </a:pPr>
            <a:r>
              <a:t>IP Routing Protokolle (Layer 3)</a:t>
            </a:r>
          </a:p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OSPFv2, RIPv2, VRRP, IGMP snooping, IPv4 forwarding, DiffServ, ARP, ICMP</a:t>
            </a:r>
          </a:p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DCHP Client/Server: Empfang/Verteilung lokaler IP Adressen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3" name="PlaceHolder 1"/>
          <p:cNvSpPr txBox="1"/>
          <p:nvPr>
            <p:ph type="sldNum" sz="quarter" idx="4294967295"/>
          </p:nvPr>
        </p:nvSpPr>
        <p:spPr>
          <a:xfrm>
            <a:off x="5077719" y="6388199"/>
            <a:ext cx="27340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824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2825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Ethernet- und IEEE 802.3-Rahmen</a:t>
            </a:r>
          </a:p>
        </p:txBody>
      </p:sp>
      <p:sp>
        <p:nvSpPr>
          <p:cNvPr id="2826" name="Text Box 44"/>
          <p:cNvSpPr txBox="1"/>
          <p:nvPr/>
        </p:nvSpPr>
        <p:spPr>
          <a:xfrm>
            <a:off x="7418160" y="5905079"/>
            <a:ext cx="1617138" cy="225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>
              <a:spcBef>
                <a:spcPts val="400"/>
              </a:spcBef>
              <a:defRPr spc="-1" sz="1000"/>
            </a:lvl1pPr>
          </a:lstStyle>
          <a:p>
            <a:pPr/>
            <a:r>
              <a:t>Quelle: Harald Orlamünder</a:t>
            </a:r>
          </a:p>
        </p:txBody>
      </p:sp>
      <p:grpSp>
        <p:nvGrpSpPr>
          <p:cNvPr id="2829" name="Rectangle 2"/>
          <p:cNvGrpSpPr/>
          <p:nvPr/>
        </p:nvGrpSpPr>
        <p:grpSpPr>
          <a:xfrm>
            <a:off x="976569" y="1515959"/>
            <a:ext cx="1130623" cy="539281"/>
            <a:chOff x="0" y="0"/>
            <a:chExt cx="1130621" cy="539280"/>
          </a:xfrm>
        </p:grpSpPr>
        <p:sp>
          <p:nvSpPr>
            <p:cNvPr id="2827" name="Rechteck"/>
            <p:cNvSpPr/>
            <p:nvPr/>
          </p:nvSpPr>
          <p:spPr>
            <a:xfrm>
              <a:off x="63111" y="24479"/>
              <a:ext cx="1004401" cy="490322"/>
            </a:xfrm>
            <a:prstGeom prst="rect">
              <a:avLst/>
            </a:prstGeom>
            <a:solidFill>
              <a:srgbClr val="DBFFB8"/>
            </a:solidFill>
            <a:ln w="25400" cap="flat">
              <a:solidFill>
                <a:srgbClr val="000000"/>
              </a:solidFill>
              <a:prstDash val="solid"/>
              <a:miter lim="800000"/>
            </a:ln>
            <a:effectLst>
              <a:outerShdw sx="100000" sy="100000" kx="0" ky="0" algn="b" rotWithShape="0" blurRad="0" dist="53966" dir="2700000">
                <a:srgbClr val="000000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400"/>
                </a:spcBef>
                <a:defRPr spc="-1" sz="1500"/>
              </a:pPr>
            </a:p>
          </p:txBody>
        </p:sp>
        <p:sp>
          <p:nvSpPr>
            <p:cNvPr id="2828" name="Destination Address"/>
            <p:cNvSpPr txBox="1"/>
            <p:nvPr/>
          </p:nvSpPr>
          <p:spPr>
            <a:xfrm>
              <a:off x="0" y="0"/>
              <a:ext cx="1130623" cy="5392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ctr">
              <a:spAutoFit/>
            </a:bodyPr>
            <a:lstStyle/>
            <a:p>
              <a:pPr algn="ctr">
                <a:spcBef>
                  <a:spcPts val="400"/>
                </a:spcBef>
                <a:defRPr b="1" spc="-1" sz="1500">
                  <a:latin typeface="FuturaA Bk BT"/>
                  <a:ea typeface="FuturaA Bk BT"/>
                  <a:cs typeface="FuturaA Bk BT"/>
                  <a:sym typeface="FuturaA Bk BT"/>
                </a:defRPr>
              </a:pPr>
              <a:r>
                <a:t>Destination</a:t>
              </a:r>
              <a:br/>
              <a:r>
                <a:t>Address</a:t>
              </a:r>
            </a:p>
          </p:txBody>
        </p:sp>
      </p:grpSp>
      <p:sp>
        <p:nvSpPr>
          <p:cNvPr id="2830" name="Line 3"/>
          <p:cNvSpPr/>
          <p:nvPr/>
        </p:nvSpPr>
        <p:spPr>
          <a:xfrm flipV="1">
            <a:off x="1033200" y="1329120"/>
            <a:ext cx="117361" cy="141481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831" name="Line 4"/>
          <p:cNvSpPr/>
          <p:nvPr/>
        </p:nvSpPr>
        <p:spPr>
          <a:xfrm>
            <a:off x="1161720" y="1335599"/>
            <a:ext cx="3654361" cy="361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832" name="Line 5"/>
          <p:cNvSpPr/>
          <p:nvPr/>
        </p:nvSpPr>
        <p:spPr>
          <a:xfrm flipV="1">
            <a:off x="4829040" y="1200599"/>
            <a:ext cx="117361" cy="141481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833" name="Line 6"/>
          <p:cNvSpPr/>
          <p:nvPr/>
        </p:nvSpPr>
        <p:spPr>
          <a:xfrm>
            <a:off x="4957560" y="1211760"/>
            <a:ext cx="117361" cy="117361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834" name="Line 7"/>
          <p:cNvSpPr/>
          <p:nvPr/>
        </p:nvSpPr>
        <p:spPr>
          <a:xfrm>
            <a:off x="5086079" y="1335599"/>
            <a:ext cx="3332161" cy="361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835" name="Line 8"/>
          <p:cNvSpPr/>
          <p:nvPr/>
        </p:nvSpPr>
        <p:spPr>
          <a:xfrm>
            <a:off x="8430839" y="1342079"/>
            <a:ext cx="117720" cy="115562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836" name="Rectangle 9"/>
          <p:cNvSpPr txBox="1"/>
          <p:nvPr/>
        </p:nvSpPr>
        <p:spPr>
          <a:xfrm>
            <a:off x="4246200" y="908639"/>
            <a:ext cx="1998136" cy="36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b="1" spc="-1">
                <a:latin typeface="FuturaA Bk BT"/>
                <a:ea typeface="FuturaA Bk BT"/>
                <a:cs typeface="FuturaA Bk BT"/>
                <a:sym typeface="FuturaA Bk BT"/>
              </a:defRPr>
            </a:lvl1pPr>
          </a:lstStyle>
          <a:p>
            <a:pPr/>
            <a:r>
              <a:t>Ethernet-Rahmen</a:t>
            </a:r>
          </a:p>
        </p:txBody>
      </p:sp>
      <p:grpSp>
        <p:nvGrpSpPr>
          <p:cNvPr id="2839" name="Rectangle 10"/>
          <p:cNvGrpSpPr/>
          <p:nvPr/>
        </p:nvGrpSpPr>
        <p:grpSpPr>
          <a:xfrm>
            <a:off x="2068559" y="1515959"/>
            <a:ext cx="1006201" cy="539281"/>
            <a:chOff x="0" y="0"/>
            <a:chExt cx="1006200" cy="539280"/>
          </a:xfrm>
        </p:grpSpPr>
        <p:sp>
          <p:nvSpPr>
            <p:cNvPr id="2837" name="Rechteck"/>
            <p:cNvSpPr/>
            <p:nvPr/>
          </p:nvSpPr>
          <p:spPr>
            <a:xfrm>
              <a:off x="0" y="24479"/>
              <a:ext cx="1006201" cy="490322"/>
            </a:xfrm>
            <a:prstGeom prst="rect">
              <a:avLst/>
            </a:prstGeom>
            <a:solidFill>
              <a:srgbClr val="DBFFB8"/>
            </a:solidFill>
            <a:ln w="25400" cap="flat">
              <a:solidFill>
                <a:srgbClr val="000000"/>
              </a:solidFill>
              <a:prstDash val="solid"/>
              <a:miter lim="800000"/>
            </a:ln>
            <a:effectLst>
              <a:outerShdw sx="100000" sy="100000" kx="0" ky="0" algn="b" rotWithShape="0" blurRad="0" dist="53966" dir="2700000">
                <a:srgbClr val="000000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400"/>
                </a:spcBef>
                <a:defRPr spc="-1" sz="1500"/>
              </a:pPr>
            </a:p>
          </p:txBody>
        </p:sp>
        <p:sp>
          <p:nvSpPr>
            <p:cNvPr id="2838" name="Source Address"/>
            <p:cNvSpPr txBox="1"/>
            <p:nvPr/>
          </p:nvSpPr>
          <p:spPr>
            <a:xfrm>
              <a:off x="75014" y="0"/>
              <a:ext cx="856172" cy="5392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ctr">
              <a:spAutoFit/>
            </a:bodyPr>
            <a:lstStyle/>
            <a:p>
              <a:pPr algn="ctr">
                <a:spcBef>
                  <a:spcPts val="400"/>
                </a:spcBef>
                <a:defRPr b="1" spc="-1" sz="1500">
                  <a:latin typeface="FuturaA Bk BT"/>
                  <a:ea typeface="FuturaA Bk BT"/>
                  <a:cs typeface="FuturaA Bk BT"/>
                  <a:sym typeface="FuturaA Bk BT"/>
                </a:defRPr>
              </a:pPr>
              <a:r>
                <a:t>Source</a:t>
              </a:r>
              <a:br/>
              <a:r>
                <a:t>Address</a:t>
              </a:r>
            </a:p>
          </p:txBody>
        </p:sp>
      </p:grpSp>
      <p:grpSp>
        <p:nvGrpSpPr>
          <p:cNvPr id="2842" name="Rectangle 11"/>
          <p:cNvGrpSpPr/>
          <p:nvPr/>
        </p:nvGrpSpPr>
        <p:grpSpPr>
          <a:xfrm>
            <a:off x="3098880" y="1540439"/>
            <a:ext cx="555121" cy="490321"/>
            <a:chOff x="0" y="0"/>
            <a:chExt cx="555119" cy="490320"/>
          </a:xfrm>
        </p:grpSpPr>
        <p:sp>
          <p:nvSpPr>
            <p:cNvPr id="2840" name="Rechteck"/>
            <p:cNvSpPr/>
            <p:nvPr/>
          </p:nvSpPr>
          <p:spPr>
            <a:xfrm>
              <a:off x="0" y="-1"/>
              <a:ext cx="555120" cy="490322"/>
            </a:xfrm>
            <a:prstGeom prst="rect">
              <a:avLst/>
            </a:prstGeom>
            <a:solidFill>
              <a:srgbClr val="DBFFB8"/>
            </a:solidFill>
            <a:ln w="25400" cap="flat">
              <a:solidFill>
                <a:srgbClr val="000000"/>
              </a:solidFill>
              <a:prstDash val="solid"/>
              <a:miter lim="800000"/>
            </a:ln>
            <a:effectLst>
              <a:outerShdw sx="100000" sy="100000" kx="0" ky="0" algn="b" rotWithShape="0" blurRad="0" dist="53966" dir="2700000">
                <a:srgbClr val="000000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400"/>
                </a:spcBef>
                <a:defRPr spc="-1" sz="1500"/>
              </a:pPr>
            </a:p>
          </p:txBody>
        </p:sp>
        <p:sp>
          <p:nvSpPr>
            <p:cNvPr id="2841" name="Type"/>
            <p:cNvSpPr txBox="1"/>
            <p:nvPr/>
          </p:nvSpPr>
          <p:spPr>
            <a:xfrm>
              <a:off x="15134" y="89820"/>
              <a:ext cx="524852" cy="3106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ctr">
              <a:spAutoFit/>
            </a:bodyPr>
            <a:lstStyle>
              <a:lvl1pPr algn="ctr">
                <a:spcBef>
                  <a:spcPts val="400"/>
                </a:spcBef>
                <a:defRPr b="1" spc="-1" sz="15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Type</a:t>
              </a:r>
            </a:p>
          </p:txBody>
        </p:sp>
      </p:grpSp>
      <p:grpSp>
        <p:nvGrpSpPr>
          <p:cNvPr id="2845" name="Rectangle 12"/>
          <p:cNvGrpSpPr/>
          <p:nvPr/>
        </p:nvGrpSpPr>
        <p:grpSpPr>
          <a:xfrm>
            <a:off x="3676679" y="1540439"/>
            <a:ext cx="4285801" cy="490321"/>
            <a:chOff x="0" y="0"/>
            <a:chExt cx="4285800" cy="490320"/>
          </a:xfrm>
        </p:grpSpPr>
        <p:sp>
          <p:nvSpPr>
            <p:cNvPr id="2843" name="Rechteck"/>
            <p:cNvSpPr/>
            <p:nvPr/>
          </p:nvSpPr>
          <p:spPr>
            <a:xfrm>
              <a:off x="-1" y="-1"/>
              <a:ext cx="4285802" cy="490322"/>
            </a:xfrm>
            <a:prstGeom prst="rect">
              <a:avLst/>
            </a:prstGeom>
            <a:solidFill>
              <a:srgbClr val="FFFF00"/>
            </a:solidFill>
            <a:ln w="25400" cap="flat">
              <a:solidFill>
                <a:srgbClr val="000000"/>
              </a:solidFill>
              <a:prstDash val="solid"/>
              <a:miter lim="800000"/>
            </a:ln>
            <a:effectLst>
              <a:outerShdw sx="100000" sy="100000" kx="0" ky="0" algn="b" rotWithShape="0" blurRad="0" dist="53966" dir="2700000">
                <a:srgbClr val="000000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400"/>
                </a:spcBef>
                <a:defRPr spc="-1" sz="1500"/>
              </a:pPr>
            </a:p>
          </p:txBody>
        </p:sp>
        <p:sp>
          <p:nvSpPr>
            <p:cNvPr id="2844" name="Information (IP-Packet)"/>
            <p:cNvSpPr txBox="1"/>
            <p:nvPr/>
          </p:nvSpPr>
          <p:spPr>
            <a:xfrm>
              <a:off x="1054382" y="89820"/>
              <a:ext cx="2177036" cy="3106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ctr">
              <a:spAutoFit/>
            </a:bodyPr>
            <a:lstStyle>
              <a:lvl1pPr algn="ctr">
                <a:spcBef>
                  <a:spcPts val="400"/>
                </a:spcBef>
                <a:defRPr b="1" spc="-1" sz="15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Information (IP-Packet)</a:t>
              </a:r>
            </a:p>
          </p:txBody>
        </p:sp>
      </p:grpSp>
      <p:grpSp>
        <p:nvGrpSpPr>
          <p:cNvPr id="2848" name="Rectangle 13"/>
          <p:cNvGrpSpPr/>
          <p:nvPr/>
        </p:nvGrpSpPr>
        <p:grpSpPr>
          <a:xfrm>
            <a:off x="7986600" y="1540439"/>
            <a:ext cx="555121" cy="490321"/>
            <a:chOff x="0" y="0"/>
            <a:chExt cx="555119" cy="490320"/>
          </a:xfrm>
        </p:grpSpPr>
        <p:sp>
          <p:nvSpPr>
            <p:cNvPr id="2846" name="Rechteck"/>
            <p:cNvSpPr/>
            <p:nvPr/>
          </p:nvSpPr>
          <p:spPr>
            <a:xfrm>
              <a:off x="0" y="-1"/>
              <a:ext cx="555120" cy="490322"/>
            </a:xfrm>
            <a:prstGeom prst="rect">
              <a:avLst/>
            </a:prstGeom>
            <a:solidFill>
              <a:srgbClr val="DBFFB8"/>
            </a:solidFill>
            <a:ln w="25400" cap="flat">
              <a:solidFill>
                <a:srgbClr val="000000"/>
              </a:solidFill>
              <a:prstDash val="solid"/>
              <a:miter lim="800000"/>
            </a:ln>
            <a:effectLst>
              <a:outerShdw sx="100000" sy="100000" kx="0" ky="0" algn="b" rotWithShape="0" blurRad="0" dist="53966" dir="2700000">
                <a:srgbClr val="000000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400"/>
                </a:spcBef>
                <a:defRPr spc="-1" sz="1500"/>
              </a:pPr>
            </a:p>
          </p:txBody>
        </p:sp>
        <p:sp>
          <p:nvSpPr>
            <p:cNvPr id="2847" name="CRC"/>
            <p:cNvSpPr txBox="1"/>
            <p:nvPr/>
          </p:nvSpPr>
          <p:spPr>
            <a:xfrm>
              <a:off x="24000" y="89820"/>
              <a:ext cx="507119" cy="3106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ctr">
              <a:spAutoFit/>
            </a:bodyPr>
            <a:lstStyle>
              <a:lvl1pPr algn="ctr">
                <a:spcBef>
                  <a:spcPts val="400"/>
                </a:spcBef>
                <a:defRPr b="1" spc="-1" sz="15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CRC</a:t>
              </a:r>
            </a:p>
          </p:txBody>
        </p:sp>
      </p:grpSp>
      <p:grpSp>
        <p:nvGrpSpPr>
          <p:cNvPr id="2851" name="Rectangle 14"/>
          <p:cNvGrpSpPr/>
          <p:nvPr/>
        </p:nvGrpSpPr>
        <p:grpSpPr>
          <a:xfrm>
            <a:off x="976569" y="3317760"/>
            <a:ext cx="1130623" cy="539281"/>
            <a:chOff x="0" y="0"/>
            <a:chExt cx="1130621" cy="539280"/>
          </a:xfrm>
        </p:grpSpPr>
        <p:sp>
          <p:nvSpPr>
            <p:cNvPr id="2849" name="Rechteck"/>
            <p:cNvSpPr/>
            <p:nvPr/>
          </p:nvSpPr>
          <p:spPr>
            <a:xfrm>
              <a:off x="63111" y="24479"/>
              <a:ext cx="1004401" cy="490322"/>
            </a:xfrm>
            <a:prstGeom prst="rect">
              <a:avLst/>
            </a:prstGeom>
            <a:solidFill>
              <a:srgbClr val="DBFFB8"/>
            </a:solidFill>
            <a:ln w="25400" cap="flat">
              <a:solidFill>
                <a:srgbClr val="000000"/>
              </a:solidFill>
              <a:prstDash val="solid"/>
              <a:miter lim="800000"/>
            </a:ln>
            <a:effectLst>
              <a:outerShdw sx="100000" sy="100000" kx="0" ky="0" algn="b" rotWithShape="0" blurRad="0" dist="53966" dir="2700000">
                <a:srgbClr val="000000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400"/>
                </a:spcBef>
                <a:defRPr spc="-1" sz="1500"/>
              </a:pPr>
            </a:p>
          </p:txBody>
        </p:sp>
        <p:sp>
          <p:nvSpPr>
            <p:cNvPr id="2850" name="Destination Address"/>
            <p:cNvSpPr txBox="1"/>
            <p:nvPr/>
          </p:nvSpPr>
          <p:spPr>
            <a:xfrm>
              <a:off x="0" y="0"/>
              <a:ext cx="1130623" cy="5392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ctr">
              <a:spAutoFit/>
            </a:bodyPr>
            <a:lstStyle/>
            <a:p>
              <a:pPr algn="ctr">
                <a:spcBef>
                  <a:spcPts val="400"/>
                </a:spcBef>
                <a:defRPr b="1" spc="-1" sz="1500">
                  <a:latin typeface="FuturaA Bk BT"/>
                  <a:ea typeface="FuturaA Bk BT"/>
                  <a:cs typeface="FuturaA Bk BT"/>
                  <a:sym typeface="FuturaA Bk BT"/>
                </a:defRPr>
              </a:pPr>
              <a:r>
                <a:t>Destination</a:t>
              </a:r>
              <a:br/>
              <a:r>
                <a:t>Address</a:t>
              </a:r>
            </a:p>
          </p:txBody>
        </p:sp>
      </p:grpSp>
      <p:sp>
        <p:nvSpPr>
          <p:cNvPr id="2852" name="Line 15"/>
          <p:cNvSpPr/>
          <p:nvPr/>
        </p:nvSpPr>
        <p:spPr>
          <a:xfrm flipV="1">
            <a:off x="1033200" y="3130919"/>
            <a:ext cx="117361" cy="139681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853" name="Line 16"/>
          <p:cNvSpPr/>
          <p:nvPr/>
        </p:nvSpPr>
        <p:spPr>
          <a:xfrm>
            <a:off x="1161720" y="3135959"/>
            <a:ext cx="3654361" cy="361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854" name="Line 17"/>
          <p:cNvSpPr/>
          <p:nvPr/>
        </p:nvSpPr>
        <p:spPr>
          <a:xfrm flipV="1">
            <a:off x="4829040" y="3000960"/>
            <a:ext cx="117361" cy="141121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855" name="Line 18"/>
          <p:cNvSpPr/>
          <p:nvPr/>
        </p:nvSpPr>
        <p:spPr>
          <a:xfrm>
            <a:off x="4957560" y="3013560"/>
            <a:ext cx="117361" cy="117361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856" name="Line 19"/>
          <p:cNvSpPr/>
          <p:nvPr/>
        </p:nvSpPr>
        <p:spPr>
          <a:xfrm>
            <a:off x="5086079" y="3135959"/>
            <a:ext cx="3332161" cy="361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857" name="Line 20"/>
          <p:cNvSpPr/>
          <p:nvPr/>
        </p:nvSpPr>
        <p:spPr>
          <a:xfrm>
            <a:off x="8430839" y="3142079"/>
            <a:ext cx="117720" cy="117720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858" name="Rectangle 21"/>
          <p:cNvSpPr txBox="1"/>
          <p:nvPr/>
        </p:nvSpPr>
        <p:spPr>
          <a:xfrm>
            <a:off x="4097880" y="2710439"/>
            <a:ext cx="2214539" cy="36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b="1" spc="-1">
                <a:latin typeface="FuturaA Bk BT"/>
                <a:ea typeface="FuturaA Bk BT"/>
                <a:cs typeface="FuturaA Bk BT"/>
                <a:sym typeface="FuturaA Bk BT"/>
              </a:defRPr>
            </a:lvl1pPr>
          </a:lstStyle>
          <a:p>
            <a:pPr/>
            <a:r>
              <a:t>IEEE 802.3 Rahmen</a:t>
            </a:r>
          </a:p>
        </p:txBody>
      </p:sp>
      <p:grpSp>
        <p:nvGrpSpPr>
          <p:cNvPr id="2861" name="Rectangle 22"/>
          <p:cNvGrpSpPr/>
          <p:nvPr/>
        </p:nvGrpSpPr>
        <p:grpSpPr>
          <a:xfrm>
            <a:off x="2068559" y="3317760"/>
            <a:ext cx="1006201" cy="539281"/>
            <a:chOff x="0" y="0"/>
            <a:chExt cx="1006200" cy="539280"/>
          </a:xfrm>
        </p:grpSpPr>
        <p:sp>
          <p:nvSpPr>
            <p:cNvPr id="2859" name="Rechteck"/>
            <p:cNvSpPr/>
            <p:nvPr/>
          </p:nvSpPr>
          <p:spPr>
            <a:xfrm>
              <a:off x="0" y="24479"/>
              <a:ext cx="1006201" cy="490322"/>
            </a:xfrm>
            <a:prstGeom prst="rect">
              <a:avLst/>
            </a:prstGeom>
            <a:solidFill>
              <a:srgbClr val="DBFFB8"/>
            </a:solidFill>
            <a:ln w="25400" cap="flat">
              <a:solidFill>
                <a:srgbClr val="000000"/>
              </a:solidFill>
              <a:prstDash val="solid"/>
              <a:miter lim="800000"/>
            </a:ln>
            <a:effectLst>
              <a:outerShdw sx="100000" sy="100000" kx="0" ky="0" algn="b" rotWithShape="0" blurRad="0" dist="53966" dir="2700000">
                <a:srgbClr val="000000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400"/>
                </a:spcBef>
                <a:defRPr spc="-1" sz="1500"/>
              </a:pPr>
            </a:p>
          </p:txBody>
        </p:sp>
        <p:sp>
          <p:nvSpPr>
            <p:cNvPr id="2860" name="Source Address"/>
            <p:cNvSpPr txBox="1"/>
            <p:nvPr/>
          </p:nvSpPr>
          <p:spPr>
            <a:xfrm>
              <a:off x="75014" y="0"/>
              <a:ext cx="856172" cy="5392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ctr">
              <a:spAutoFit/>
            </a:bodyPr>
            <a:lstStyle/>
            <a:p>
              <a:pPr algn="ctr">
                <a:spcBef>
                  <a:spcPts val="400"/>
                </a:spcBef>
                <a:defRPr b="1" spc="-1" sz="1500">
                  <a:latin typeface="FuturaA Bk BT"/>
                  <a:ea typeface="FuturaA Bk BT"/>
                  <a:cs typeface="FuturaA Bk BT"/>
                  <a:sym typeface="FuturaA Bk BT"/>
                </a:defRPr>
              </a:pPr>
              <a:r>
                <a:t>Source</a:t>
              </a:r>
              <a:br/>
              <a:r>
                <a:t>Address</a:t>
              </a:r>
            </a:p>
          </p:txBody>
        </p:sp>
      </p:grpSp>
      <p:grpSp>
        <p:nvGrpSpPr>
          <p:cNvPr id="2864" name="Rectangle 23"/>
          <p:cNvGrpSpPr/>
          <p:nvPr/>
        </p:nvGrpSpPr>
        <p:grpSpPr>
          <a:xfrm>
            <a:off x="3098880" y="3342240"/>
            <a:ext cx="555121" cy="490321"/>
            <a:chOff x="0" y="0"/>
            <a:chExt cx="555119" cy="490320"/>
          </a:xfrm>
        </p:grpSpPr>
        <p:sp>
          <p:nvSpPr>
            <p:cNvPr id="2862" name="Rechteck"/>
            <p:cNvSpPr/>
            <p:nvPr/>
          </p:nvSpPr>
          <p:spPr>
            <a:xfrm>
              <a:off x="0" y="-1"/>
              <a:ext cx="555120" cy="490322"/>
            </a:xfrm>
            <a:prstGeom prst="rect">
              <a:avLst/>
            </a:prstGeom>
            <a:solidFill>
              <a:srgbClr val="DBFFB8"/>
            </a:solidFill>
            <a:ln w="25400" cap="flat">
              <a:solidFill>
                <a:srgbClr val="000000"/>
              </a:solidFill>
              <a:prstDash val="solid"/>
              <a:miter lim="800000"/>
            </a:ln>
            <a:effectLst>
              <a:outerShdw sx="100000" sy="100000" kx="0" ky="0" algn="b" rotWithShape="0" blurRad="0" dist="53966" dir="2700000">
                <a:srgbClr val="000000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400"/>
                </a:spcBef>
                <a:defRPr spc="-1" sz="1500"/>
              </a:pPr>
            </a:p>
          </p:txBody>
        </p:sp>
        <p:sp>
          <p:nvSpPr>
            <p:cNvPr id="2863" name="Len"/>
            <p:cNvSpPr txBox="1"/>
            <p:nvPr/>
          </p:nvSpPr>
          <p:spPr>
            <a:xfrm>
              <a:off x="61021" y="89820"/>
              <a:ext cx="433078" cy="3106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ctr">
              <a:spAutoFit/>
            </a:bodyPr>
            <a:lstStyle>
              <a:lvl1pPr algn="ctr">
                <a:spcBef>
                  <a:spcPts val="400"/>
                </a:spcBef>
                <a:defRPr b="1" spc="-1" sz="15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Len</a:t>
              </a:r>
            </a:p>
          </p:txBody>
        </p:sp>
      </p:grpSp>
      <p:grpSp>
        <p:nvGrpSpPr>
          <p:cNvPr id="2867" name="Rectangle 24"/>
          <p:cNvGrpSpPr/>
          <p:nvPr/>
        </p:nvGrpSpPr>
        <p:grpSpPr>
          <a:xfrm>
            <a:off x="4770359" y="3342240"/>
            <a:ext cx="3192122" cy="490321"/>
            <a:chOff x="0" y="0"/>
            <a:chExt cx="3192120" cy="490320"/>
          </a:xfrm>
        </p:grpSpPr>
        <p:sp>
          <p:nvSpPr>
            <p:cNvPr id="2865" name="Rechteck"/>
            <p:cNvSpPr/>
            <p:nvPr/>
          </p:nvSpPr>
          <p:spPr>
            <a:xfrm>
              <a:off x="-1" y="-1"/>
              <a:ext cx="3192122" cy="490322"/>
            </a:xfrm>
            <a:prstGeom prst="rect">
              <a:avLst/>
            </a:prstGeom>
            <a:solidFill>
              <a:srgbClr val="FFFF00"/>
            </a:solidFill>
            <a:ln w="25400" cap="flat">
              <a:solidFill>
                <a:srgbClr val="000000"/>
              </a:solidFill>
              <a:prstDash val="solid"/>
              <a:miter lim="800000"/>
            </a:ln>
            <a:effectLst>
              <a:outerShdw sx="100000" sy="100000" kx="0" ky="0" algn="b" rotWithShape="0" blurRad="0" dist="53966" dir="2700000">
                <a:srgbClr val="000000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400"/>
                </a:spcBef>
                <a:defRPr spc="-1" sz="1500"/>
              </a:pPr>
            </a:p>
          </p:txBody>
        </p:sp>
        <p:sp>
          <p:nvSpPr>
            <p:cNvPr id="2866" name="Information (IP-Packet)"/>
            <p:cNvSpPr txBox="1"/>
            <p:nvPr/>
          </p:nvSpPr>
          <p:spPr>
            <a:xfrm>
              <a:off x="507542" y="89820"/>
              <a:ext cx="2177036" cy="3106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ctr">
              <a:spAutoFit/>
            </a:bodyPr>
            <a:lstStyle>
              <a:lvl1pPr algn="ctr">
                <a:spcBef>
                  <a:spcPts val="400"/>
                </a:spcBef>
                <a:defRPr b="1" spc="-1" sz="15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Information (IP-Packet)</a:t>
              </a:r>
            </a:p>
          </p:txBody>
        </p:sp>
      </p:grpSp>
      <p:grpSp>
        <p:nvGrpSpPr>
          <p:cNvPr id="2870" name="Rectangle 25"/>
          <p:cNvGrpSpPr/>
          <p:nvPr/>
        </p:nvGrpSpPr>
        <p:grpSpPr>
          <a:xfrm>
            <a:off x="7986600" y="3342240"/>
            <a:ext cx="555121" cy="490321"/>
            <a:chOff x="0" y="0"/>
            <a:chExt cx="555119" cy="490320"/>
          </a:xfrm>
        </p:grpSpPr>
        <p:sp>
          <p:nvSpPr>
            <p:cNvPr id="2868" name="Rechteck"/>
            <p:cNvSpPr/>
            <p:nvPr/>
          </p:nvSpPr>
          <p:spPr>
            <a:xfrm>
              <a:off x="0" y="-1"/>
              <a:ext cx="555120" cy="490322"/>
            </a:xfrm>
            <a:prstGeom prst="rect">
              <a:avLst/>
            </a:prstGeom>
            <a:solidFill>
              <a:srgbClr val="DBFFB8"/>
            </a:solidFill>
            <a:ln w="25400" cap="flat">
              <a:solidFill>
                <a:srgbClr val="000000"/>
              </a:solidFill>
              <a:prstDash val="solid"/>
              <a:miter lim="800000"/>
            </a:ln>
            <a:effectLst>
              <a:outerShdw sx="100000" sy="100000" kx="0" ky="0" algn="b" rotWithShape="0" blurRad="0" dist="53966" dir="2700000">
                <a:srgbClr val="000000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400"/>
                </a:spcBef>
                <a:defRPr spc="-1" sz="1500"/>
              </a:pPr>
            </a:p>
          </p:txBody>
        </p:sp>
        <p:sp>
          <p:nvSpPr>
            <p:cNvPr id="2869" name="CRC"/>
            <p:cNvSpPr txBox="1"/>
            <p:nvPr/>
          </p:nvSpPr>
          <p:spPr>
            <a:xfrm>
              <a:off x="24000" y="89820"/>
              <a:ext cx="507119" cy="3106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ctr">
              <a:spAutoFit/>
            </a:bodyPr>
            <a:lstStyle>
              <a:lvl1pPr algn="ctr">
                <a:spcBef>
                  <a:spcPts val="400"/>
                </a:spcBef>
                <a:defRPr b="1" spc="-1" sz="15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CRC</a:t>
              </a:r>
            </a:p>
          </p:txBody>
        </p:sp>
      </p:grpSp>
      <p:grpSp>
        <p:nvGrpSpPr>
          <p:cNvPr id="2873" name="Rectangle 26"/>
          <p:cNvGrpSpPr/>
          <p:nvPr/>
        </p:nvGrpSpPr>
        <p:grpSpPr>
          <a:xfrm>
            <a:off x="3676679" y="3342240"/>
            <a:ext cx="1069561" cy="490321"/>
            <a:chOff x="0" y="0"/>
            <a:chExt cx="1069560" cy="490320"/>
          </a:xfrm>
        </p:grpSpPr>
        <p:sp>
          <p:nvSpPr>
            <p:cNvPr id="2871" name="Rechteck"/>
            <p:cNvSpPr/>
            <p:nvPr/>
          </p:nvSpPr>
          <p:spPr>
            <a:xfrm>
              <a:off x="-1" y="-1"/>
              <a:ext cx="1069562" cy="490322"/>
            </a:xfrm>
            <a:prstGeom prst="rect">
              <a:avLst/>
            </a:prstGeom>
            <a:solidFill>
              <a:srgbClr val="FDA4B5"/>
            </a:solidFill>
            <a:ln w="25400" cap="flat">
              <a:solidFill>
                <a:srgbClr val="000000"/>
              </a:solidFill>
              <a:prstDash val="solid"/>
              <a:miter lim="800000"/>
            </a:ln>
            <a:effectLst>
              <a:outerShdw sx="100000" sy="100000" kx="0" ky="0" algn="b" rotWithShape="0" blurRad="0" dist="53966" dir="2700000">
                <a:srgbClr val="000000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400"/>
                </a:spcBef>
                <a:defRPr spc="-1" sz="1500"/>
              </a:pPr>
            </a:p>
          </p:txBody>
        </p:sp>
        <p:sp>
          <p:nvSpPr>
            <p:cNvPr id="2872" name="LLC/SNAP"/>
            <p:cNvSpPr txBox="1"/>
            <p:nvPr/>
          </p:nvSpPr>
          <p:spPr>
            <a:xfrm>
              <a:off x="11648" y="89820"/>
              <a:ext cx="1046265" cy="3106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ctr">
              <a:spAutoFit/>
            </a:bodyPr>
            <a:lstStyle>
              <a:lvl1pPr algn="ctr">
                <a:spcBef>
                  <a:spcPts val="400"/>
                </a:spcBef>
                <a:defRPr b="1" spc="-1" sz="15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LLC/SNAP</a:t>
              </a:r>
            </a:p>
          </p:txBody>
        </p:sp>
      </p:grpSp>
      <p:sp>
        <p:nvSpPr>
          <p:cNvPr id="2874" name="Rectangle 27"/>
          <p:cNvSpPr txBox="1"/>
          <p:nvPr/>
        </p:nvSpPr>
        <p:spPr>
          <a:xfrm>
            <a:off x="1437839" y="2085120"/>
            <a:ext cx="214728" cy="336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>
                <a:latin typeface="FuturaA Bk BT"/>
                <a:ea typeface="FuturaA Bk BT"/>
                <a:cs typeface="FuturaA Bk BT"/>
                <a:sym typeface="FuturaA Bk BT"/>
              </a:defRPr>
            </a:lvl1pPr>
          </a:lstStyle>
          <a:p>
            <a:pPr/>
            <a:r>
              <a:t>6</a:t>
            </a:r>
          </a:p>
        </p:txBody>
      </p:sp>
      <p:sp>
        <p:nvSpPr>
          <p:cNvPr id="2875" name="Rectangle 28"/>
          <p:cNvSpPr txBox="1"/>
          <p:nvPr/>
        </p:nvSpPr>
        <p:spPr>
          <a:xfrm>
            <a:off x="2468160" y="2085120"/>
            <a:ext cx="214727" cy="336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>
                <a:latin typeface="FuturaA Bk BT"/>
                <a:ea typeface="FuturaA Bk BT"/>
                <a:cs typeface="FuturaA Bk BT"/>
                <a:sym typeface="FuturaA Bk BT"/>
              </a:defRPr>
            </a:lvl1pPr>
          </a:lstStyle>
          <a:p>
            <a:pPr/>
            <a:r>
              <a:t>6</a:t>
            </a:r>
          </a:p>
        </p:txBody>
      </p:sp>
      <p:sp>
        <p:nvSpPr>
          <p:cNvPr id="2876" name="Rectangle 29"/>
          <p:cNvSpPr txBox="1"/>
          <p:nvPr/>
        </p:nvSpPr>
        <p:spPr>
          <a:xfrm>
            <a:off x="3302999" y="2085120"/>
            <a:ext cx="214728" cy="336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>
                <a:latin typeface="FuturaA Bk BT"/>
                <a:ea typeface="FuturaA Bk BT"/>
                <a:cs typeface="FuturaA Bk BT"/>
                <a:sym typeface="FuturaA Bk BT"/>
              </a:defRPr>
            </a:lvl1pPr>
          </a:lstStyle>
          <a:p>
            <a:pPr/>
            <a:r>
              <a:t>2</a:t>
            </a:r>
          </a:p>
        </p:txBody>
      </p:sp>
      <p:sp>
        <p:nvSpPr>
          <p:cNvPr id="2877" name="Rectangle 30"/>
          <p:cNvSpPr txBox="1"/>
          <p:nvPr/>
        </p:nvSpPr>
        <p:spPr>
          <a:xfrm>
            <a:off x="5377319" y="2085120"/>
            <a:ext cx="1113744" cy="336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>
                <a:latin typeface="FuturaA Bk BT"/>
                <a:ea typeface="FuturaA Bk BT"/>
                <a:cs typeface="FuturaA Bk BT"/>
                <a:sym typeface="FuturaA Bk BT"/>
              </a:defRPr>
            </a:lvl1pPr>
          </a:lstStyle>
          <a:p>
            <a:pPr/>
            <a:r>
              <a:t>46 ... 1500</a:t>
            </a:r>
          </a:p>
        </p:txBody>
      </p:sp>
      <p:sp>
        <p:nvSpPr>
          <p:cNvPr id="2878" name="Rectangle 31"/>
          <p:cNvSpPr txBox="1"/>
          <p:nvPr/>
        </p:nvSpPr>
        <p:spPr>
          <a:xfrm>
            <a:off x="8193239" y="2085120"/>
            <a:ext cx="214728" cy="336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>
                <a:latin typeface="FuturaA Bk BT"/>
                <a:ea typeface="FuturaA Bk BT"/>
                <a:cs typeface="FuturaA Bk BT"/>
                <a:sym typeface="FuturaA Bk BT"/>
              </a:defRPr>
            </a:lvl1pPr>
          </a:lstStyle>
          <a:p>
            <a:pPr/>
            <a:r>
              <a:t>4</a:t>
            </a:r>
          </a:p>
        </p:txBody>
      </p:sp>
      <p:sp>
        <p:nvSpPr>
          <p:cNvPr id="2879" name="Rectangle 32"/>
          <p:cNvSpPr txBox="1"/>
          <p:nvPr/>
        </p:nvSpPr>
        <p:spPr>
          <a:xfrm>
            <a:off x="1437839" y="3885119"/>
            <a:ext cx="214728" cy="336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>
                <a:latin typeface="FuturaA Bk BT"/>
                <a:ea typeface="FuturaA Bk BT"/>
                <a:cs typeface="FuturaA Bk BT"/>
                <a:sym typeface="FuturaA Bk BT"/>
              </a:defRPr>
            </a:lvl1pPr>
          </a:lstStyle>
          <a:p>
            <a:pPr/>
            <a:r>
              <a:t>6</a:t>
            </a:r>
          </a:p>
        </p:txBody>
      </p:sp>
      <p:sp>
        <p:nvSpPr>
          <p:cNvPr id="2880" name="Rectangle 33"/>
          <p:cNvSpPr txBox="1"/>
          <p:nvPr/>
        </p:nvSpPr>
        <p:spPr>
          <a:xfrm>
            <a:off x="2468160" y="3885119"/>
            <a:ext cx="214727" cy="336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>
                <a:latin typeface="FuturaA Bk BT"/>
                <a:ea typeface="FuturaA Bk BT"/>
                <a:cs typeface="FuturaA Bk BT"/>
                <a:sym typeface="FuturaA Bk BT"/>
              </a:defRPr>
            </a:lvl1pPr>
          </a:lstStyle>
          <a:p>
            <a:pPr/>
            <a:r>
              <a:t>6</a:t>
            </a:r>
          </a:p>
        </p:txBody>
      </p:sp>
      <p:sp>
        <p:nvSpPr>
          <p:cNvPr id="2881" name="Rectangle 34"/>
          <p:cNvSpPr txBox="1"/>
          <p:nvPr/>
        </p:nvSpPr>
        <p:spPr>
          <a:xfrm>
            <a:off x="3302999" y="3885119"/>
            <a:ext cx="214728" cy="336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>
                <a:latin typeface="FuturaA Bk BT"/>
                <a:ea typeface="FuturaA Bk BT"/>
                <a:cs typeface="FuturaA Bk BT"/>
                <a:sym typeface="FuturaA Bk BT"/>
              </a:defRPr>
            </a:lvl1pPr>
          </a:lstStyle>
          <a:p>
            <a:pPr/>
            <a:r>
              <a:t>2</a:t>
            </a:r>
          </a:p>
        </p:txBody>
      </p:sp>
      <p:sp>
        <p:nvSpPr>
          <p:cNvPr id="2882" name="Rectangle 35"/>
          <p:cNvSpPr txBox="1"/>
          <p:nvPr/>
        </p:nvSpPr>
        <p:spPr>
          <a:xfrm>
            <a:off x="4139640" y="3885119"/>
            <a:ext cx="214727" cy="336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>
                <a:latin typeface="FuturaA Bk BT"/>
                <a:ea typeface="FuturaA Bk BT"/>
                <a:cs typeface="FuturaA Bk BT"/>
                <a:sym typeface="FuturaA Bk BT"/>
              </a:defRPr>
            </a:lvl1pPr>
          </a:lstStyle>
          <a:p>
            <a:pPr/>
            <a:r>
              <a:t>8</a:t>
            </a:r>
          </a:p>
        </p:txBody>
      </p:sp>
      <p:sp>
        <p:nvSpPr>
          <p:cNvPr id="2883" name="Rectangle 36"/>
          <p:cNvSpPr txBox="1"/>
          <p:nvPr/>
        </p:nvSpPr>
        <p:spPr>
          <a:xfrm>
            <a:off x="5956920" y="3885119"/>
            <a:ext cx="1113743" cy="336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>
                <a:latin typeface="FuturaA Bk BT"/>
                <a:ea typeface="FuturaA Bk BT"/>
                <a:cs typeface="FuturaA Bk BT"/>
                <a:sym typeface="FuturaA Bk BT"/>
              </a:defRPr>
            </a:lvl1pPr>
          </a:lstStyle>
          <a:p>
            <a:pPr/>
            <a:r>
              <a:t>38 ... 1492</a:t>
            </a:r>
          </a:p>
        </p:txBody>
      </p:sp>
      <p:sp>
        <p:nvSpPr>
          <p:cNvPr id="2884" name="Rectangle 37"/>
          <p:cNvSpPr txBox="1"/>
          <p:nvPr/>
        </p:nvSpPr>
        <p:spPr>
          <a:xfrm>
            <a:off x="8193239" y="3885119"/>
            <a:ext cx="214728" cy="336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>
                <a:latin typeface="FuturaA Bk BT"/>
                <a:ea typeface="FuturaA Bk BT"/>
                <a:cs typeface="FuturaA Bk BT"/>
                <a:sym typeface="FuturaA Bk BT"/>
              </a:defRPr>
            </a:lvl1pPr>
          </a:lstStyle>
          <a:p>
            <a:pPr/>
            <a:r>
              <a:t>4</a:t>
            </a:r>
          </a:p>
        </p:txBody>
      </p:sp>
      <p:sp>
        <p:nvSpPr>
          <p:cNvPr id="2885" name="Line 38"/>
          <p:cNvSpPr/>
          <p:nvPr/>
        </p:nvSpPr>
        <p:spPr>
          <a:xfrm>
            <a:off x="1026719" y="2048399"/>
            <a:ext cx="361" cy="2496962"/>
          </a:xfrm>
          <a:prstGeom prst="line">
            <a:avLst/>
          </a:prstGeom>
          <a:ln w="12700">
            <a:solidFill>
              <a:srgbClr val="000000"/>
            </a:solidFill>
            <a:prstDash val="dash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886" name="Line 39"/>
          <p:cNvSpPr/>
          <p:nvPr/>
        </p:nvSpPr>
        <p:spPr>
          <a:xfrm>
            <a:off x="3665160" y="2048399"/>
            <a:ext cx="361" cy="2496962"/>
          </a:xfrm>
          <a:prstGeom prst="line">
            <a:avLst/>
          </a:prstGeom>
          <a:ln w="12700">
            <a:solidFill>
              <a:srgbClr val="000000"/>
            </a:solidFill>
            <a:prstDash val="dash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887" name="Line 40"/>
          <p:cNvSpPr/>
          <p:nvPr/>
        </p:nvSpPr>
        <p:spPr>
          <a:xfrm>
            <a:off x="3671639" y="3850199"/>
            <a:ext cx="325441" cy="882720"/>
          </a:xfrm>
          <a:prstGeom prst="line">
            <a:avLst/>
          </a:prstGeom>
          <a:ln w="12700">
            <a:solidFill>
              <a:srgbClr val="000000"/>
            </a:solidFill>
            <a:prstDash val="dash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888" name="Line 41"/>
          <p:cNvSpPr/>
          <p:nvPr/>
        </p:nvSpPr>
        <p:spPr>
          <a:xfrm>
            <a:off x="4763880" y="3850199"/>
            <a:ext cx="3543121" cy="917641"/>
          </a:xfrm>
          <a:prstGeom prst="line">
            <a:avLst/>
          </a:prstGeom>
          <a:ln w="12700">
            <a:solidFill>
              <a:srgbClr val="000000"/>
            </a:solidFill>
            <a:prstDash val="dash"/>
          </a:ln>
        </p:spPr>
        <p:txBody>
          <a:bodyPr lIns="0" tIns="0" rIns="0" bIns="0"/>
          <a:lstStyle/>
          <a:p>
            <a:pPr/>
          </a:p>
        </p:txBody>
      </p:sp>
      <p:grpSp>
        <p:nvGrpSpPr>
          <p:cNvPr id="2891" name="Rectangle 42"/>
          <p:cNvGrpSpPr/>
          <p:nvPr/>
        </p:nvGrpSpPr>
        <p:grpSpPr>
          <a:xfrm>
            <a:off x="3995809" y="4767839"/>
            <a:ext cx="623543" cy="361441"/>
            <a:chOff x="0" y="0"/>
            <a:chExt cx="623542" cy="361440"/>
          </a:xfrm>
        </p:grpSpPr>
        <p:sp>
          <p:nvSpPr>
            <p:cNvPr id="2889" name="Rechteck"/>
            <p:cNvSpPr/>
            <p:nvPr/>
          </p:nvSpPr>
          <p:spPr>
            <a:xfrm>
              <a:off x="1630" y="0"/>
              <a:ext cx="620282" cy="361441"/>
            </a:xfrm>
            <a:prstGeom prst="rect">
              <a:avLst/>
            </a:prstGeom>
            <a:solidFill>
              <a:srgbClr val="FDA4B5"/>
            </a:solidFill>
            <a:ln w="25400" cap="flat">
              <a:solidFill>
                <a:srgbClr val="000000"/>
              </a:solidFill>
              <a:prstDash val="solid"/>
              <a:miter lim="800000"/>
            </a:ln>
            <a:effectLst>
              <a:outerShdw sx="100000" sy="100000" kx="0" ky="0" algn="b" rotWithShape="0" blurRad="0" dist="53966" dir="2700000">
                <a:srgbClr val="000000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400"/>
                </a:spcBef>
                <a:defRPr spc="-1" sz="1500"/>
              </a:pPr>
            </a:p>
          </p:txBody>
        </p:sp>
        <p:sp>
          <p:nvSpPr>
            <p:cNvPr id="2890" name="DSAP"/>
            <p:cNvSpPr txBox="1"/>
            <p:nvPr/>
          </p:nvSpPr>
          <p:spPr>
            <a:xfrm>
              <a:off x="0" y="25380"/>
              <a:ext cx="623543" cy="3106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ctr">
              <a:spAutoFit/>
            </a:bodyPr>
            <a:lstStyle>
              <a:lvl1pPr algn="ctr">
                <a:spcBef>
                  <a:spcPts val="400"/>
                </a:spcBef>
                <a:defRPr b="1" spc="-1" sz="15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DSAP</a:t>
              </a:r>
            </a:p>
          </p:txBody>
        </p:sp>
      </p:grpSp>
      <p:grpSp>
        <p:nvGrpSpPr>
          <p:cNvPr id="2894" name="Rectangle 43"/>
          <p:cNvGrpSpPr/>
          <p:nvPr/>
        </p:nvGrpSpPr>
        <p:grpSpPr>
          <a:xfrm>
            <a:off x="4641839" y="4767839"/>
            <a:ext cx="618841" cy="361441"/>
            <a:chOff x="0" y="0"/>
            <a:chExt cx="618839" cy="361440"/>
          </a:xfrm>
        </p:grpSpPr>
        <p:sp>
          <p:nvSpPr>
            <p:cNvPr id="2892" name="Rechteck"/>
            <p:cNvSpPr/>
            <p:nvPr/>
          </p:nvSpPr>
          <p:spPr>
            <a:xfrm>
              <a:off x="0" y="-1"/>
              <a:ext cx="618840" cy="361442"/>
            </a:xfrm>
            <a:prstGeom prst="rect">
              <a:avLst/>
            </a:prstGeom>
            <a:solidFill>
              <a:srgbClr val="FDA4B5"/>
            </a:solidFill>
            <a:ln w="25400" cap="flat">
              <a:solidFill>
                <a:srgbClr val="000000"/>
              </a:solidFill>
              <a:prstDash val="solid"/>
              <a:miter lim="800000"/>
            </a:ln>
            <a:effectLst>
              <a:outerShdw sx="100000" sy="100000" kx="0" ky="0" algn="b" rotWithShape="0" blurRad="0" dist="53966" dir="2700000">
                <a:srgbClr val="000000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400"/>
                </a:spcBef>
                <a:defRPr spc="-1" sz="1500"/>
              </a:pPr>
            </a:p>
          </p:txBody>
        </p:sp>
        <p:sp>
          <p:nvSpPr>
            <p:cNvPr id="2893" name="SSAP"/>
            <p:cNvSpPr txBox="1"/>
            <p:nvPr/>
          </p:nvSpPr>
          <p:spPr>
            <a:xfrm>
              <a:off x="2904" y="25380"/>
              <a:ext cx="613032" cy="3106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ctr">
              <a:spAutoFit/>
            </a:bodyPr>
            <a:lstStyle>
              <a:lvl1pPr algn="ctr">
                <a:spcBef>
                  <a:spcPts val="400"/>
                </a:spcBef>
                <a:defRPr b="1" spc="-1" sz="15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SSAP</a:t>
              </a:r>
            </a:p>
          </p:txBody>
        </p:sp>
      </p:grpSp>
      <p:grpSp>
        <p:nvGrpSpPr>
          <p:cNvPr id="2897" name="Rectangle 44"/>
          <p:cNvGrpSpPr/>
          <p:nvPr/>
        </p:nvGrpSpPr>
        <p:grpSpPr>
          <a:xfrm>
            <a:off x="5284799" y="4767839"/>
            <a:ext cx="618841" cy="361441"/>
            <a:chOff x="0" y="0"/>
            <a:chExt cx="618839" cy="361440"/>
          </a:xfrm>
        </p:grpSpPr>
        <p:sp>
          <p:nvSpPr>
            <p:cNvPr id="2895" name="Rechteck"/>
            <p:cNvSpPr/>
            <p:nvPr/>
          </p:nvSpPr>
          <p:spPr>
            <a:xfrm>
              <a:off x="0" y="-1"/>
              <a:ext cx="618840" cy="361442"/>
            </a:xfrm>
            <a:prstGeom prst="rect">
              <a:avLst/>
            </a:prstGeom>
            <a:solidFill>
              <a:srgbClr val="FDA4B5"/>
            </a:solidFill>
            <a:ln w="25400" cap="flat">
              <a:solidFill>
                <a:srgbClr val="000000"/>
              </a:solidFill>
              <a:prstDash val="solid"/>
              <a:miter lim="800000"/>
            </a:ln>
            <a:effectLst>
              <a:outerShdw sx="100000" sy="100000" kx="0" ky="0" algn="b" rotWithShape="0" blurRad="0" dist="53966" dir="2700000">
                <a:srgbClr val="000000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400"/>
                </a:spcBef>
                <a:defRPr spc="-1" sz="1500"/>
              </a:pPr>
            </a:p>
          </p:txBody>
        </p:sp>
        <p:sp>
          <p:nvSpPr>
            <p:cNvPr id="2896" name="crtl."/>
            <p:cNvSpPr txBox="1"/>
            <p:nvPr/>
          </p:nvSpPr>
          <p:spPr>
            <a:xfrm>
              <a:off x="87660" y="25380"/>
              <a:ext cx="443520" cy="3106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ctr">
              <a:spAutoFit/>
            </a:bodyPr>
            <a:lstStyle>
              <a:lvl1pPr algn="ctr">
                <a:spcBef>
                  <a:spcPts val="400"/>
                </a:spcBef>
                <a:defRPr b="1" spc="-1" sz="15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crtl.</a:t>
              </a:r>
            </a:p>
          </p:txBody>
        </p:sp>
      </p:grpSp>
      <p:grpSp>
        <p:nvGrpSpPr>
          <p:cNvPr id="2900" name="Rectangle 45"/>
          <p:cNvGrpSpPr/>
          <p:nvPr/>
        </p:nvGrpSpPr>
        <p:grpSpPr>
          <a:xfrm>
            <a:off x="5927759" y="4767839"/>
            <a:ext cx="1456921" cy="361441"/>
            <a:chOff x="0" y="0"/>
            <a:chExt cx="1456919" cy="361440"/>
          </a:xfrm>
        </p:grpSpPr>
        <p:sp>
          <p:nvSpPr>
            <p:cNvPr id="2898" name="Rechteck"/>
            <p:cNvSpPr/>
            <p:nvPr/>
          </p:nvSpPr>
          <p:spPr>
            <a:xfrm>
              <a:off x="0" y="-1"/>
              <a:ext cx="1456920" cy="361442"/>
            </a:xfrm>
            <a:prstGeom prst="rect">
              <a:avLst/>
            </a:prstGeom>
            <a:solidFill>
              <a:srgbClr val="FDA4B5"/>
            </a:solidFill>
            <a:ln w="25400" cap="flat">
              <a:solidFill>
                <a:srgbClr val="000000"/>
              </a:solidFill>
              <a:prstDash val="solid"/>
              <a:miter lim="800000"/>
            </a:ln>
            <a:effectLst>
              <a:outerShdw sx="100000" sy="100000" kx="0" ky="0" algn="b" rotWithShape="0" blurRad="0" dist="53966" dir="2700000">
                <a:srgbClr val="000000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400"/>
                </a:spcBef>
                <a:defRPr spc="-1" sz="1500"/>
              </a:pPr>
            </a:p>
          </p:txBody>
        </p:sp>
        <p:sp>
          <p:nvSpPr>
            <p:cNvPr id="2899" name="Org.Code"/>
            <p:cNvSpPr txBox="1"/>
            <p:nvPr/>
          </p:nvSpPr>
          <p:spPr>
            <a:xfrm>
              <a:off x="247651" y="25380"/>
              <a:ext cx="961619" cy="3106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ctr">
              <a:spAutoFit/>
            </a:bodyPr>
            <a:lstStyle>
              <a:lvl1pPr algn="ctr">
                <a:spcBef>
                  <a:spcPts val="400"/>
                </a:spcBef>
                <a:defRPr b="1" spc="-1" sz="15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Org.Code</a:t>
              </a:r>
            </a:p>
          </p:txBody>
        </p:sp>
      </p:grpSp>
      <p:sp>
        <p:nvSpPr>
          <p:cNvPr id="2901" name="Rectangle 46"/>
          <p:cNvSpPr txBox="1"/>
          <p:nvPr/>
        </p:nvSpPr>
        <p:spPr>
          <a:xfrm>
            <a:off x="4268520" y="5183999"/>
            <a:ext cx="198721" cy="336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>
                <a:latin typeface="FuturaA Bk BT"/>
                <a:ea typeface="FuturaA Bk BT"/>
                <a:cs typeface="FuturaA Bk BT"/>
                <a:sym typeface="FuturaA Bk BT"/>
              </a:defRPr>
            </a:lvl1pPr>
          </a:lstStyle>
          <a:p>
            <a:pPr/>
            <a:r>
              <a:t>1</a:t>
            </a:r>
          </a:p>
        </p:txBody>
      </p:sp>
      <p:sp>
        <p:nvSpPr>
          <p:cNvPr id="2902" name="Rectangle 47"/>
          <p:cNvSpPr txBox="1"/>
          <p:nvPr/>
        </p:nvSpPr>
        <p:spPr>
          <a:xfrm>
            <a:off x="4911120" y="5183999"/>
            <a:ext cx="198721" cy="336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>
                <a:latin typeface="FuturaA Bk BT"/>
                <a:ea typeface="FuturaA Bk BT"/>
                <a:cs typeface="FuturaA Bk BT"/>
                <a:sym typeface="FuturaA Bk BT"/>
              </a:defRPr>
            </a:lvl1pPr>
          </a:lstStyle>
          <a:p>
            <a:pPr/>
            <a:r>
              <a:t>1</a:t>
            </a:r>
          </a:p>
        </p:txBody>
      </p:sp>
      <p:sp>
        <p:nvSpPr>
          <p:cNvPr id="2903" name="Rectangle 48"/>
          <p:cNvSpPr txBox="1"/>
          <p:nvPr/>
        </p:nvSpPr>
        <p:spPr>
          <a:xfrm>
            <a:off x="5554080" y="5183999"/>
            <a:ext cx="198721" cy="336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>
                <a:latin typeface="FuturaA Bk BT"/>
                <a:ea typeface="FuturaA Bk BT"/>
                <a:cs typeface="FuturaA Bk BT"/>
                <a:sym typeface="FuturaA Bk BT"/>
              </a:defRPr>
            </a:lvl1pPr>
          </a:lstStyle>
          <a:p>
            <a:pPr/>
            <a:r>
              <a:t>1</a:t>
            </a:r>
          </a:p>
        </p:txBody>
      </p:sp>
      <p:sp>
        <p:nvSpPr>
          <p:cNvPr id="2904" name="Rectangle 49"/>
          <p:cNvSpPr txBox="1"/>
          <p:nvPr/>
        </p:nvSpPr>
        <p:spPr>
          <a:xfrm>
            <a:off x="6582959" y="5183999"/>
            <a:ext cx="198721" cy="336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>
                <a:latin typeface="FuturaA Bk BT"/>
                <a:ea typeface="FuturaA Bk BT"/>
                <a:cs typeface="FuturaA Bk BT"/>
                <a:sym typeface="FuturaA Bk BT"/>
              </a:defRPr>
            </a:lvl1pPr>
          </a:lstStyle>
          <a:p>
            <a:pPr/>
            <a:r>
              <a:t>3</a:t>
            </a:r>
          </a:p>
        </p:txBody>
      </p:sp>
      <p:sp>
        <p:nvSpPr>
          <p:cNvPr id="2905" name="Line 50"/>
          <p:cNvSpPr/>
          <p:nvPr/>
        </p:nvSpPr>
        <p:spPr>
          <a:xfrm>
            <a:off x="1033200" y="4423319"/>
            <a:ext cx="2625840" cy="361"/>
          </a:xfrm>
          <a:prstGeom prst="line">
            <a:avLst/>
          </a:prstGeom>
          <a:ln w="12700">
            <a:solidFill>
              <a:srgbClr val="000000"/>
            </a:solidFill>
            <a:headEnd type="triangle"/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906" name="Rectangle 51"/>
          <p:cNvSpPr/>
          <p:nvPr/>
        </p:nvSpPr>
        <p:spPr>
          <a:xfrm>
            <a:off x="2034359" y="4272479"/>
            <a:ext cx="586079" cy="336081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b="1" spc="-1" sz="1700">
                <a:latin typeface="FuturaA Bk BT"/>
                <a:ea typeface="FuturaA Bk BT"/>
                <a:cs typeface="FuturaA Bk BT"/>
                <a:sym typeface="FuturaA Bk BT"/>
              </a:defRPr>
            </a:lvl1pPr>
          </a:lstStyle>
          <a:p>
            <a:pPr/>
            <a:r>
              <a:t>MAC</a:t>
            </a:r>
          </a:p>
        </p:txBody>
      </p:sp>
      <p:grpSp>
        <p:nvGrpSpPr>
          <p:cNvPr id="2909" name="Rectangle 52"/>
          <p:cNvGrpSpPr/>
          <p:nvPr/>
        </p:nvGrpSpPr>
        <p:grpSpPr>
          <a:xfrm>
            <a:off x="7407360" y="4767839"/>
            <a:ext cx="875880" cy="361441"/>
            <a:chOff x="0" y="0"/>
            <a:chExt cx="875878" cy="361440"/>
          </a:xfrm>
        </p:grpSpPr>
        <p:sp>
          <p:nvSpPr>
            <p:cNvPr id="2907" name="Rechteck"/>
            <p:cNvSpPr/>
            <p:nvPr/>
          </p:nvSpPr>
          <p:spPr>
            <a:xfrm>
              <a:off x="0" y="-1"/>
              <a:ext cx="875879" cy="361442"/>
            </a:xfrm>
            <a:prstGeom prst="rect">
              <a:avLst/>
            </a:prstGeom>
            <a:solidFill>
              <a:srgbClr val="FDA4B5"/>
            </a:solidFill>
            <a:ln w="25400" cap="flat">
              <a:solidFill>
                <a:srgbClr val="000000"/>
              </a:solidFill>
              <a:prstDash val="solid"/>
              <a:miter lim="800000"/>
            </a:ln>
            <a:effectLst>
              <a:outerShdw sx="100000" sy="100000" kx="0" ky="0" algn="b" rotWithShape="0" blurRad="0" dist="53966" dir="2700000">
                <a:srgbClr val="000000"/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400"/>
                </a:spcBef>
                <a:defRPr spc="-1" sz="1500"/>
              </a:pPr>
            </a:p>
          </p:txBody>
        </p:sp>
        <p:sp>
          <p:nvSpPr>
            <p:cNvPr id="2908" name="Type"/>
            <p:cNvSpPr txBox="1"/>
            <p:nvPr/>
          </p:nvSpPr>
          <p:spPr>
            <a:xfrm>
              <a:off x="175514" y="25380"/>
              <a:ext cx="524851" cy="3106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ctr">
              <a:spAutoFit/>
            </a:bodyPr>
            <a:lstStyle>
              <a:lvl1pPr algn="ctr">
                <a:spcBef>
                  <a:spcPts val="400"/>
                </a:spcBef>
                <a:defRPr b="1" spc="-1" sz="15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Type</a:t>
              </a:r>
            </a:p>
          </p:txBody>
        </p:sp>
      </p:grpSp>
      <p:sp>
        <p:nvSpPr>
          <p:cNvPr id="2910" name="Rectangle 53"/>
          <p:cNvSpPr txBox="1"/>
          <p:nvPr/>
        </p:nvSpPr>
        <p:spPr>
          <a:xfrm>
            <a:off x="7740359" y="5183999"/>
            <a:ext cx="198721" cy="336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>
                <a:latin typeface="FuturaA Bk BT"/>
                <a:ea typeface="FuturaA Bk BT"/>
                <a:cs typeface="FuturaA Bk BT"/>
                <a:sym typeface="FuturaA Bk BT"/>
              </a:defRPr>
            </a:lvl1pPr>
          </a:lstStyle>
          <a:p>
            <a:pPr/>
            <a:r>
              <a:t>2</a:t>
            </a:r>
          </a:p>
        </p:txBody>
      </p:sp>
      <p:sp>
        <p:nvSpPr>
          <p:cNvPr id="2911" name="Line 54"/>
          <p:cNvSpPr/>
          <p:nvPr/>
        </p:nvSpPr>
        <p:spPr>
          <a:xfrm>
            <a:off x="3985919" y="5147280"/>
            <a:ext cx="361" cy="631801"/>
          </a:xfrm>
          <a:prstGeom prst="line">
            <a:avLst/>
          </a:prstGeom>
          <a:ln w="12700">
            <a:solidFill>
              <a:srgbClr val="000000"/>
            </a:solidFill>
            <a:prstDash val="dash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912" name="Line 55"/>
          <p:cNvSpPr/>
          <p:nvPr/>
        </p:nvSpPr>
        <p:spPr>
          <a:xfrm>
            <a:off x="5916240" y="5147280"/>
            <a:ext cx="361" cy="631801"/>
          </a:xfrm>
          <a:prstGeom prst="line">
            <a:avLst/>
          </a:prstGeom>
          <a:ln w="12700">
            <a:solidFill>
              <a:srgbClr val="000000"/>
            </a:solidFill>
            <a:prstDash val="dash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913" name="Line 56"/>
          <p:cNvSpPr/>
          <p:nvPr/>
        </p:nvSpPr>
        <p:spPr>
          <a:xfrm>
            <a:off x="8296199" y="5147280"/>
            <a:ext cx="361" cy="631801"/>
          </a:xfrm>
          <a:prstGeom prst="line">
            <a:avLst/>
          </a:prstGeom>
          <a:ln w="12700">
            <a:solidFill>
              <a:srgbClr val="000000"/>
            </a:solidFill>
            <a:prstDash val="dash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914" name="Line 57"/>
          <p:cNvSpPr/>
          <p:nvPr/>
        </p:nvSpPr>
        <p:spPr>
          <a:xfrm>
            <a:off x="3992400" y="5655240"/>
            <a:ext cx="1917721" cy="361"/>
          </a:xfrm>
          <a:prstGeom prst="line">
            <a:avLst/>
          </a:prstGeom>
          <a:ln w="12700">
            <a:solidFill>
              <a:srgbClr val="000000"/>
            </a:solidFill>
            <a:headEnd type="triangle"/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915" name="Line 58"/>
          <p:cNvSpPr/>
          <p:nvPr/>
        </p:nvSpPr>
        <p:spPr>
          <a:xfrm>
            <a:off x="5921279" y="5655240"/>
            <a:ext cx="2368442" cy="361"/>
          </a:xfrm>
          <a:prstGeom prst="line">
            <a:avLst/>
          </a:prstGeom>
          <a:ln w="12700">
            <a:solidFill>
              <a:srgbClr val="000000"/>
            </a:solidFill>
            <a:headEnd type="triangle"/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916" name="Rectangle 59"/>
          <p:cNvSpPr/>
          <p:nvPr/>
        </p:nvSpPr>
        <p:spPr>
          <a:xfrm>
            <a:off x="4668120" y="5504400"/>
            <a:ext cx="514076" cy="336081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b="1" spc="-1" sz="1700">
                <a:latin typeface="FuturaA Bk BT"/>
                <a:ea typeface="FuturaA Bk BT"/>
                <a:cs typeface="FuturaA Bk BT"/>
                <a:sym typeface="FuturaA Bk BT"/>
              </a:defRPr>
            </a:lvl1pPr>
          </a:lstStyle>
          <a:p>
            <a:pPr/>
            <a:r>
              <a:t>LLC</a:t>
            </a:r>
          </a:p>
        </p:txBody>
      </p:sp>
      <p:sp>
        <p:nvSpPr>
          <p:cNvPr id="2917" name="Rectangle 60"/>
          <p:cNvSpPr/>
          <p:nvPr/>
        </p:nvSpPr>
        <p:spPr>
          <a:xfrm>
            <a:off x="6748919" y="5504400"/>
            <a:ext cx="694113" cy="336081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b="1" spc="-1" sz="1700">
                <a:latin typeface="FuturaA Bk BT"/>
                <a:ea typeface="FuturaA Bk BT"/>
                <a:cs typeface="FuturaA Bk BT"/>
                <a:sym typeface="FuturaA Bk BT"/>
              </a:defRPr>
            </a:lvl1pPr>
          </a:lstStyle>
          <a:p>
            <a:pPr/>
            <a:r>
              <a:t>SNAP</a:t>
            </a:r>
          </a:p>
        </p:txBody>
      </p:sp>
      <p:sp>
        <p:nvSpPr>
          <p:cNvPr id="2918" name="Line 61"/>
          <p:cNvSpPr/>
          <p:nvPr/>
        </p:nvSpPr>
        <p:spPr>
          <a:xfrm>
            <a:off x="8553239" y="2048399"/>
            <a:ext cx="361" cy="1276201"/>
          </a:xfrm>
          <a:prstGeom prst="line">
            <a:avLst/>
          </a:prstGeom>
          <a:ln w="12700">
            <a:solidFill>
              <a:srgbClr val="000000"/>
            </a:solidFill>
            <a:prstDash val="dash"/>
          </a:ln>
        </p:spPr>
        <p:txBody>
          <a:bodyPr lIns="0" tIns="0" rIns="0" bIns="0"/>
          <a:lstStyle/>
          <a:p>
            <a:pPr/>
          </a:p>
        </p:txBody>
      </p:sp>
      <p:grpSp>
        <p:nvGrpSpPr>
          <p:cNvPr id="2924" name="Group 64"/>
          <p:cNvGrpSpPr/>
          <p:nvPr/>
        </p:nvGrpSpPr>
        <p:grpSpPr>
          <a:xfrm>
            <a:off x="1127520" y="4688999"/>
            <a:ext cx="1494480" cy="1254976"/>
            <a:chOff x="0" y="0"/>
            <a:chExt cx="1494479" cy="1254974"/>
          </a:xfrm>
        </p:grpSpPr>
        <p:pic>
          <p:nvPicPr>
            <p:cNvPr id="2919" name="Picture 65" descr="Picture 65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179640"/>
              <a:ext cx="1198800" cy="8474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920" name="Rectangle 66"/>
            <p:cNvSpPr txBox="1"/>
            <p:nvPr/>
          </p:nvSpPr>
          <p:spPr>
            <a:xfrm>
              <a:off x="977759" y="409680"/>
              <a:ext cx="238519" cy="25489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t">
              <a:spAutoFit/>
            </a:bodyPr>
            <a:lstStyle>
              <a:lvl1pPr>
                <a:spcBef>
                  <a:spcPts val="400"/>
                </a:spcBef>
                <a:defRPr spc="-1" sz="1200">
                  <a:solidFill>
                    <a:srgbClr val="006B80"/>
                  </a:solidFill>
                </a:defRPr>
              </a:lvl1pPr>
            </a:lstStyle>
            <a:p>
              <a:pPr/>
              <a:r>
                <a:t>IP</a:t>
              </a:r>
            </a:p>
          </p:txBody>
        </p:sp>
        <p:sp>
          <p:nvSpPr>
            <p:cNvPr id="2921" name="Rectangle 67"/>
            <p:cNvSpPr txBox="1"/>
            <p:nvPr/>
          </p:nvSpPr>
          <p:spPr>
            <a:xfrm>
              <a:off x="577800" y="1000080"/>
              <a:ext cx="433058" cy="25489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t">
              <a:spAutoFit/>
            </a:bodyPr>
            <a:lstStyle>
              <a:lvl1pPr>
                <a:spcBef>
                  <a:spcPts val="400"/>
                </a:spcBef>
                <a:defRPr spc="-1" sz="1200">
                  <a:solidFill>
                    <a:srgbClr val="006B80"/>
                  </a:solidFill>
                </a:defRPr>
              </a:lvl1pPr>
            </a:lstStyle>
            <a:p>
              <a:pPr/>
              <a:r>
                <a:t>MAC</a:t>
              </a:r>
            </a:p>
          </p:txBody>
        </p:sp>
        <p:sp>
          <p:nvSpPr>
            <p:cNvPr id="2922" name="Rectangle 68"/>
            <p:cNvSpPr txBox="1"/>
            <p:nvPr/>
          </p:nvSpPr>
          <p:spPr>
            <a:xfrm>
              <a:off x="149039" y="1000080"/>
              <a:ext cx="407758" cy="25489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t">
              <a:spAutoFit/>
            </a:bodyPr>
            <a:lstStyle>
              <a:lvl1pPr>
                <a:spcBef>
                  <a:spcPts val="400"/>
                </a:spcBef>
                <a:defRPr spc="-1" sz="1200">
                  <a:solidFill>
                    <a:srgbClr val="006B80"/>
                  </a:solidFill>
                </a:defRPr>
              </a:lvl1pPr>
            </a:lstStyle>
            <a:p>
              <a:pPr/>
              <a:r>
                <a:t>PHY</a:t>
              </a:r>
            </a:p>
          </p:txBody>
        </p:sp>
        <p:sp>
          <p:nvSpPr>
            <p:cNvPr id="2923" name="Rectangle 69"/>
            <p:cNvSpPr txBox="1"/>
            <p:nvPr/>
          </p:nvSpPr>
          <p:spPr>
            <a:xfrm>
              <a:off x="97559" y="0"/>
              <a:ext cx="1396921" cy="25489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t">
              <a:spAutoFit/>
            </a:bodyPr>
            <a:lstStyle>
              <a:lvl1pPr>
                <a:spcBef>
                  <a:spcPts val="400"/>
                </a:spcBef>
                <a:defRPr spc="-1" sz="1200">
                  <a:solidFill>
                    <a:srgbClr val="006B80"/>
                  </a:solidFill>
                </a:defRPr>
              </a:lvl1pPr>
            </a:lstStyle>
            <a:p>
              <a:pPr/>
              <a:r>
                <a:t>Protokoll Schichten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2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2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924" grpId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6" name="PlaceHolder 1"/>
          <p:cNvSpPr txBox="1"/>
          <p:nvPr>
            <p:ph type="sldNum" sz="quarter" idx="4294967295"/>
          </p:nvPr>
        </p:nvSpPr>
        <p:spPr>
          <a:xfrm>
            <a:off x="5077719" y="6388199"/>
            <a:ext cx="27340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927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2928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Zuletzt: ARP-Demo</a:t>
            </a:r>
          </a:p>
        </p:txBody>
      </p:sp>
      <p:sp>
        <p:nvSpPr>
          <p:cNvPr id="2929" name="Rectangle 5"/>
          <p:cNvSpPr txBox="1"/>
          <p:nvPr/>
        </p:nvSpPr>
        <p:spPr>
          <a:xfrm>
            <a:off x="762120" y="977759"/>
            <a:ext cx="8452800" cy="4183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760" tIns="50760" rIns="50760" bIns="50760">
            <a:spAutoFit/>
          </a:bodyPr>
          <a:lstStyle/>
          <a:p>
            <a:pPr marL="609479" indent="-609479">
              <a:spcBef>
                <a:spcPts val="700"/>
              </a:spcBef>
              <a:defRPr spc="-1">
                <a:solidFill>
                  <a:srgbClr val="5C6971"/>
                </a:solidFill>
              </a:defRPr>
            </a:pPr>
            <a:r>
              <a:t>Eine Demonstration der Funktionsweise des Address Resolution Protokolls (ARP) gibt es unter: </a:t>
            </a:r>
            <a:r>
              <a:rPr u="sng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hlinkClick r:id="rId3" invalidUrl="" action="" tgtFrame="" tooltip="" history="1" highlightClick="0" endSnd="0"/>
              </a:rPr>
              <a:t>https://www.youtube.com/watch?v=A7nih6SANYs</a:t>
            </a:r>
          </a:p>
          <a:p>
            <a:pPr marL="609479" indent="-609479">
              <a:spcBef>
                <a:spcPts val="700"/>
              </a:spcBef>
              <a:defRPr spc="-1"/>
            </a:pPr>
          </a:p>
          <a:p>
            <a:pPr marL="609479" indent="-609479">
              <a:spcBef>
                <a:spcPts val="700"/>
              </a:spcBef>
              <a:defRPr spc="-1">
                <a:solidFill>
                  <a:srgbClr val="5C6971"/>
                </a:solidFill>
              </a:defRPr>
            </a:pPr>
            <a:r>
              <a:t>Bemerkungen:</a:t>
            </a:r>
          </a:p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ARP ist ein sogenanntes “zustandsloses” Protokoll, d.h. das Protokoll kümmert sich nicht darum, ob eine Anfrage oder eine Antwort zur gleichen Transaktion gehören oder nicht</a:t>
            </a:r>
          </a:p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Diese Eigenschaft macht ARP sehr leicht verwundbar gegen Lauschangriffe (Mithören bzw. Mitverfolgen aller Sessions, wie FTTP, VoIP, etc, sowie verwundbar gegen aktive Angriffe (Manipulierte Daten, Man in the Middle) </a:t>
            </a:r>
          </a:p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Die Verwundbarkeit ist begrenzt auf das LAN bzw. IP-Subnetz</a:t>
            </a:r>
          </a:p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Es gibt jedoch Angriffsmöglichkeiten auf allen Ebenen.</a:t>
            </a:r>
          </a:p>
        </p:txBody>
      </p:sp>
      <p:sp>
        <p:nvSpPr>
          <p:cNvPr id="2930" name="Text Box 44"/>
          <p:cNvSpPr txBox="1"/>
          <p:nvPr/>
        </p:nvSpPr>
        <p:spPr>
          <a:xfrm>
            <a:off x="7418160" y="5905079"/>
            <a:ext cx="1617138" cy="225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>
              <a:spcBef>
                <a:spcPts val="400"/>
              </a:spcBef>
              <a:defRPr spc="-1" sz="1000"/>
            </a:lvl1pPr>
          </a:lstStyle>
          <a:p>
            <a:pPr/>
            <a:r>
              <a:t>Quelle: Harald Orlamünder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2" name="PlaceHolder 1"/>
          <p:cNvSpPr txBox="1"/>
          <p:nvPr>
            <p:ph type="sldNum" sz="quarter" idx="4294967295"/>
          </p:nvPr>
        </p:nvSpPr>
        <p:spPr>
          <a:xfrm>
            <a:off x="5077719" y="6388199"/>
            <a:ext cx="27340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933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2934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Kommunikationssysteme</a:t>
            </a:r>
          </a:p>
        </p:txBody>
      </p:sp>
      <p:sp>
        <p:nvSpPr>
          <p:cNvPr id="2935" name="Rectangle 5"/>
          <p:cNvSpPr txBox="1"/>
          <p:nvPr/>
        </p:nvSpPr>
        <p:spPr>
          <a:xfrm>
            <a:off x="762120" y="977759"/>
            <a:ext cx="8452800" cy="3017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760" tIns="50760" rIns="50760" bIns="50760">
            <a:spAutoFit/>
          </a:bodyPr>
          <a:lstStyle/>
          <a:p>
            <a:pPr marL="609479" indent="-609479">
              <a:lnSpc>
                <a:spcPct val="150000"/>
              </a:lnSpc>
              <a:spcBef>
                <a:spcPts val="700"/>
              </a:spcBef>
              <a:defRPr spc="-1"/>
            </a:pPr>
          </a:p>
          <a:p>
            <a:pPr marL="609479" indent="-609479" algn="ctr">
              <a:lnSpc>
                <a:spcPct val="150000"/>
              </a:lnSpc>
              <a:spcBef>
                <a:spcPts val="700"/>
              </a:spcBef>
              <a:defRPr spc="-1" sz="4000">
                <a:solidFill>
                  <a:srgbClr val="5C6971"/>
                </a:solidFill>
              </a:defRPr>
            </a:pPr>
            <a:r>
              <a:t>ENDE Teil 1  </a:t>
            </a:r>
          </a:p>
          <a:p>
            <a:pPr marL="609479" indent="-609479" algn="ctr">
              <a:lnSpc>
                <a:spcPct val="150000"/>
              </a:lnSpc>
              <a:spcBef>
                <a:spcPts val="700"/>
              </a:spcBef>
              <a:defRPr spc="-1" sz="4000">
                <a:solidFill>
                  <a:srgbClr val="5C6971"/>
                </a:solidFill>
              </a:defRPr>
            </a:pPr>
            <a:r>
              <a:t>Ethernet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PlaceHolder 1"/>
          <p:cNvSpPr txBox="1"/>
          <p:nvPr>
            <p:ph type="sldNum" sz="quarter" idx="4294967295"/>
          </p:nvPr>
        </p:nvSpPr>
        <p:spPr>
          <a:xfrm>
            <a:off x="5076294" y="6388199"/>
            <a:ext cx="18877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15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316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Beispiel: Heimnetz</a:t>
            </a:r>
          </a:p>
        </p:txBody>
      </p:sp>
      <p:grpSp>
        <p:nvGrpSpPr>
          <p:cNvPr id="319" name="Group 2"/>
          <p:cNvGrpSpPr/>
          <p:nvPr/>
        </p:nvGrpSpPr>
        <p:grpSpPr>
          <a:xfrm>
            <a:off x="2491920" y="1787399"/>
            <a:ext cx="4327200" cy="2725201"/>
            <a:chOff x="0" y="0"/>
            <a:chExt cx="4327199" cy="2725199"/>
          </a:xfrm>
        </p:grpSpPr>
        <p:sp>
          <p:nvSpPr>
            <p:cNvPr id="317" name="Freeform 3"/>
            <p:cNvSpPr/>
            <p:nvPr/>
          </p:nvSpPr>
          <p:spPr>
            <a:xfrm>
              <a:off x="0" y="-1"/>
              <a:ext cx="4327200" cy="2725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  <a:close/>
                </a:path>
              </a:pathLst>
            </a:custGeom>
            <a:solidFill>
              <a:srgbClr val="CCEC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318" name="Freeform 4"/>
            <p:cNvSpPr/>
            <p:nvPr/>
          </p:nvSpPr>
          <p:spPr>
            <a:xfrm>
              <a:off x="0" y="-1"/>
              <a:ext cx="4327200" cy="2725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</a:path>
              </a:pathLst>
            </a:custGeom>
            <a:solidFill>
              <a:srgbClr val="CCFFC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320" name="Rectangle 6"/>
          <p:cNvSpPr txBox="1"/>
          <p:nvPr/>
        </p:nvSpPr>
        <p:spPr>
          <a:xfrm>
            <a:off x="4537440" y="4424040"/>
            <a:ext cx="1305440" cy="6338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/>
          <a:p>
            <a:pPr>
              <a:spcBef>
                <a:spcPts val="400"/>
              </a:spcBef>
              <a:defRPr spc="-1" sz="1700"/>
            </a:pPr>
            <a:r>
              <a:t>Router&amp;</a:t>
            </a:r>
          </a:p>
          <a:p>
            <a:pPr>
              <a:spcBef>
                <a:spcPts val="400"/>
              </a:spcBef>
              <a:defRPr spc="-1" sz="1700"/>
            </a:pPr>
            <a:r>
              <a:t>DSL-Modem</a:t>
            </a:r>
          </a:p>
        </p:txBody>
      </p:sp>
      <p:pic>
        <p:nvPicPr>
          <p:cNvPr id="321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522240" y="4552920"/>
            <a:ext cx="914041" cy="367921"/>
          </a:xfrm>
          <a:prstGeom prst="rect">
            <a:avLst/>
          </a:prstGeom>
          <a:ln w="12700">
            <a:miter lim="400000"/>
          </a:ln>
        </p:spPr>
      </p:pic>
      <p:sp>
        <p:nvSpPr>
          <p:cNvPr id="322" name="Line 8"/>
          <p:cNvSpPr/>
          <p:nvPr/>
        </p:nvSpPr>
        <p:spPr>
          <a:xfrm flipH="1">
            <a:off x="2001240" y="4865399"/>
            <a:ext cx="1542961" cy="94608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323" name="Picture 9" descr="Picture 9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623759" y="2901600"/>
            <a:ext cx="1137961" cy="59184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26" name="Group 10"/>
          <p:cNvGrpSpPr/>
          <p:nvPr/>
        </p:nvGrpSpPr>
        <p:grpSpPr>
          <a:xfrm>
            <a:off x="2302920" y="5055839"/>
            <a:ext cx="1650601" cy="1039321"/>
            <a:chOff x="0" y="0"/>
            <a:chExt cx="1650600" cy="1039319"/>
          </a:xfrm>
        </p:grpSpPr>
        <p:sp>
          <p:nvSpPr>
            <p:cNvPr id="324" name="Freeform 11"/>
            <p:cNvSpPr/>
            <p:nvPr/>
          </p:nvSpPr>
          <p:spPr>
            <a:xfrm>
              <a:off x="0" y="-1"/>
              <a:ext cx="1650601" cy="1039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  <a:close/>
                </a:path>
              </a:pathLst>
            </a:custGeom>
            <a:solidFill>
              <a:srgbClr val="CCEC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325" name="Freeform 12"/>
            <p:cNvSpPr/>
            <p:nvPr/>
          </p:nvSpPr>
          <p:spPr>
            <a:xfrm>
              <a:off x="0" y="-1"/>
              <a:ext cx="1650601" cy="1039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</a:path>
              </a:pathLst>
            </a:custGeom>
            <a:solidFill>
              <a:srgbClr val="CCEC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327" name="Rectangle 13"/>
          <p:cNvSpPr txBox="1"/>
          <p:nvPr/>
        </p:nvSpPr>
        <p:spPr>
          <a:xfrm>
            <a:off x="2684913" y="5357519"/>
            <a:ext cx="876894" cy="349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spc="-1"/>
            </a:lvl1pPr>
          </a:lstStyle>
          <a:p>
            <a:pPr/>
            <a:r>
              <a:t>Internet</a:t>
            </a:r>
          </a:p>
        </p:txBody>
      </p:sp>
      <p:sp>
        <p:nvSpPr>
          <p:cNvPr id="328" name="Freeform 14"/>
          <p:cNvSpPr/>
          <p:nvPr/>
        </p:nvSpPr>
        <p:spPr>
          <a:xfrm>
            <a:off x="5093639" y="5195469"/>
            <a:ext cx="190081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1290" y="12343"/>
                </a:lnTo>
                <a:lnTo>
                  <a:pt x="2581" y="6171"/>
                </a:lnTo>
                <a:lnTo>
                  <a:pt x="5209" y="0"/>
                </a:lnTo>
                <a:lnTo>
                  <a:pt x="10704" y="0"/>
                </a:lnTo>
                <a:lnTo>
                  <a:pt x="16200" y="9257"/>
                </a:lnTo>
                <a:lnTo>
                  <a:pt x="18876" y="12343"/>
                </a:lnTo>
                <a:lnTo>
                  <a:pt x="21600" y="9257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329" name="Picture 15" descr="Picture 1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04360" y="5181479"/>
            <a:ext cx="601200" cy="890281"/>
          </a:xfrm>
          <a:prstGeom prst="rect">
            <a:avLst/>
          </a:prstGeom>
          <a:ln w="12700">
            <a:miter lim="400000"/>
          </a:ln>
        </p:spPr>
      </p:pic>
      <p:sp>
        <p:nvSpPr>
          <p:cNvPr id="330" name="Rectangle 16"/>
          <p:cNvSpPr txBox="1"/>
          <p:nvPr/>
        </p:nvSpPr>
        <p:spPr>
          <a:xfrm>
            <a:off x="585889" y="5413320"/>
            <a:ext cx="729912" cy="6338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/>
          <a:p>
            <a:pPr algn="r">
              <a:spcBef>
                <a:spcPts val="400"/>
              </a:spcBef>
              <a:defRPr spc="-1" sz="1700"/>
            </a:pPr>
            <a:r>
              <a:t>Web</a:t>
            </a:r>
          </a:p>
          <a:p>
            <a:pPr algn="r">
              <a:spcBef>
                <a:spcPts val="400"/>
              </a:spcBef>
              <a:defRPr spc="-1" sz="1700"/>
            </a:pPr>
            <a:r>
              <a:t>Server</a:t>
            </a:r>
          </a:p>
        </p:txBody>
      </p:sp>
      <p:pic>
        <p:nvPicPr>
          <p:cNvPr id="331" name="Picture 17" descr="Picture 17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476080" y="1298519"/>
            <a:ext cx="1012321" cy="860042"/>
          </a:xfrm>
          <a:prstGeom prst="rect">
            <a:avLst/>
          </a:prstGeom>
          <a:ln w="12700">
            <a:miter lim="400000"/>
          </a:ln>
        </p:spPr>
      </p:pic>
      <p:sp>
        <p:nvSpPr>
          <p:cNvPr id="332" name="Rectangle 18"/>
          <p:cNvSpPr txBox="1"/>
          <p:nvPr/>
        </p:nvSpPr>
        <p:spPr>
          <a:xfrm>
            <a:off x="4202640" y="3508199"/>
            <a:ext cx="1185450" cy="329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Switch/Hub</a:t>
            </a:r>
          </a:p>
        </p:txBody>
      </p:sp>
      <p:grpSp>
        <p:nvGrpSpPr>
          <p:cNvPr id="381" name="Group 19"/>
          <p:cNvGrpSpPr/>
          <p:nvPr/>
        </p:nvGrpSpPr>
        <p:grpSpPr>
          <a:xfrm>
            <a:off x="3875039" y="3261959"/>
            <a:ext cx="780481" cy="172801"/>
            <a:chOff x="0" y="0"/>
            <a:chExt cx="780480" cy="172800"/>
          </a:xfrm>
        </p:grpSpPr>
        <p:grpSp>
          <p:nvGrpSpPr>
            <p:cNvPr id="344" name="Group 20"/>
            <p:cNvGrpSpPr/>
            <p:nvPr/>
          </p:nvGrpSpPr>
          <p:grpSpPr>
            <a:xfrm>
              <a:off x="-1" y="1799"/>
              <a:ext cx="178921" cy="171002"/>
              <a:chOff x="0" y="0"/>
              <a:chExt cx="178920" cy="171000"/>
            </a:xfrm>
          </p:grpSpPr>
          <p:sp>
            <p:nvSpPr>
              <p:cNvPr id="333" name="Rectangle 21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34" name="Rectangle 22"/>
              <p:cNvSpPr/>
              <p:nvPr/>
            </p:nvSpPr>
            <p:spPr>
              <a:xfrm rot="5400000">
                <a:off x="33120" y="2339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343" name="Group 23"/>
              <p:cNvGrpSpPr/>
              <p:nvPr/>
            </p:nvGrpSpPr>
            <p:grpSpPr>
              <a:xfrm>
                <a:off x="57960" y="112320"/>
                <a:ext cx="60841" cy="28801"/>
                <a:chOff x="0" y="0"/>
                <a:chExt cx="60840" cy="28800"/>
              </a:xfrm>
            </p:grpSpPr>
            <p:sp>
              <p:nvSpPr>
                <p:cNvPr id="335" name="Line 24"/>
                <p:cNvSpPr/>
                <p:nvPr/>
              </p:nvSpPr>
              <p:spPr>
                <a:xfrm flipV="1">
                  <a:off x="17279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36" name="Line 25"/>
                <p:cNvSpPr/>
                <p:nvPr/>
              </p:nvSpPr>
              <p:spPr>
                <a:xfrm flipV="1">
                  <a:off x="8639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37" name="Line 26"/>
                <p:cNvSpPr/>
                <p:nvPr/>
              </p:nvSpPr>
              <p:spPr>
                <a:xfrm flipV="1">
                  <a:off x="-1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38" name="Line 27"/>
                <p:cNvSpPr/>
                <p:nvPr/>
              </p:nvSpPr>
              <p:spPr>
                <a:xfrm flipV="1">
                  <a:off x="43200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39" name="Line 28"/>
                <p:cNvSpPr/>
                <p:nvPr/>
              </p:nvSpPr>
              <p:spPr>
                <a:xfrm flipV="1">
                  <a:off x="34560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40" name="Line 29"/>
                <p:cNvSpPr/>
                <p:nvPr/>
              </p:nvSpPr>
              <p:spPr>
                <a:xfrm flipV="1">
                  <a:off x="25919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41" name="Line 30"/>
                <p:cNvSpPr/>
                <p:nvPr/>
              </p:nvSpPr>
              <p:spPr>
                <a:xfrm flipV="1">
                  <a:off x="60480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42" name="Line 31"/>
                <p:cNvSpPr/>
                <p:nvPr/>
              </p:nvSpPr>
              <p:spPr>
                <a:xfrm flipV="1">
                  <a:off x="51840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356" name="Group 32"/>
            <p:cNvGrpSpPr/>
            <p:nvPr/>
          </p:nvGrpSpPr>
          <p:grpSpPr>
            <a:xfrm>
              <a:off x="201599" y="-1"/>
              <a:ext cx="178921" cy="171002"/>
              <a:chOff x="0" y="0"/>
              <a:chExt cx="178920" cy="171000"/>
            </a:xfrm>
          </p:grpSpPr>
          <p:sp>
            <p:nvSpPr>
              <p:cNvPr id="345" name="Rectangle 33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46" name="Rectangle 34"/>
              <p:cNvSpPr/>
              <p:nvPr/>
            </p:nvSpPr>
            <p:spPr>
              <a:xfrm rot="5400000">
                <a:off x="33120" y="2375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355" name="Group 35"/>
              <p:cNvGrpSpPr/>
              <p:nvPr/>
            </p:nvGrpSpPr>
            <p:grpSpPr>
              <a:xfrm>
                <a:off x="57960" y="112680"/>
                <a:ext cx="60841" cy="28441"/>
                <a:chOff x="0" y="0"/>
                <a:chExt cx="60840" cy="28440"/>
              </a:xfrm>
            </p:grpSpPr>
            <p:sp>
              <p:nvSpPr>
                <p:cNvPr id="347" name="Line 36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48" name="Line 37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49" name="Line 38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50" name="Line 39"/>
                <p:cNvSpPr/>
                <p:nvPr/>
              </p:nvSpPr>
              <p:spPr>
                <a:xfrm flipV="1">
                  <a:off x="4320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51" name="Line 40"/>
                <p:cNvSpPr/>
                <p:nvPr/>
              </p:nvSpPr>
              <p:spPr>
                <a:xfrm flipV="1">
                  <a:off x="3456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52" name="Line 41"/>
                <p:cNvSpPr/>
                <p:nvPr/>
              </p:nvSpPr>
              <p:spPr>
                <a:xfrm flipV="1">
                  <a:off x="25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53" name="Line 42"/>
                <p:cNvSpPr/>
                <p:nvPr/>
              </p:nvSpPr>
              <p:spPr>
                <a:xfrm flipV="1">
                  <a:off x="6048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54" name="Line 43"/>
                <p:cNvSpPr/>
                <p:nvPr/>
              </p:nvSpPr>
              <p:spPr>
                <a:xfrm flipV="1">
                  <a:off x="5184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368" name="Group 44"/>
            <p:cNvGrpSpPr/>
            <p:nvPr/>
          </p:nvGrpSpPr>
          <p:grpSpPr>
            <a:xfrm>
              <a:off x="401759" y="-1"/>
              <a:ext cx="178921" cy="171002"/>
              <a:chOff x="0" y="0"/>
              <a:chExt cx="178920" cy="171000"/>
            </a:xfrm>
          </p:grpSpPr>
          <p:sp>
            <p:nvSpPr>
              <p:cNvPr id="357" name="Rectangle 45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58" name="Rectangle 46"/>
              <p:cNvSpPr/>
              <p:nvPr/>
            </p:nvSpPr>
            <p:spPr>
              <a:xfrm rot="5400000">
                <a:off x="32760" y="2375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367" name="Group 47"/>
              <p:cNvGrpSpPr/>
              <p:nvPr/>
            </p:nvGrpSpPr>
            <p:grpSpPr>
              <a:xfrm>
                <a:off x="57960" y="112680"/>
                <a:ext cx="60841" cy="28441"/>
                <a:chOff x="0" y="0"/>
                <a:chExt cx="60840" cy="28440"/>
              </a:xfrm>
            </p:grpSpPr>
            <p:sp>
              <p:nvSpPr>
                <p:cNvPr id="359" name="Line 48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60" name="Line 49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61" name="Line 50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62" name="Line 51"/>
                <p:cNvSpPr/>
                <p:nvPr/>
              </p:nvSpPr>
              <p:spPr>
                <a:xfrm flipV="1">
                  <a:off x="4320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63" name="Line 52"/>
                <p:cNvSpPr/>
                <p:nvPr/>
              </p:nvSpPr>
              <p:spPr>
                <a:xfrm flipV="1">
                  <a:off x="3456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64" name="Line 53"/>
                <p:cNvSpPr/>
                <p:nvPr/>
              </p:nvSpPr>
              <p:spPr>
                <a:xfrm flipV="1">
                  <a:off x="25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65" name="Line 54"/>
                <p:cNvSpPr/>
                <p:nvPr/>
              </p:nvSpPr>
              <p:spPr>
                <a:xfrm flipV="1">
                  <a:off x="6048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66" name="Line 55"/>
                <p:cNvSpPr/>
                <p:nvPr/>
              </p:nvSpPr>
              <p:spPr>
                <a:xfrm flipV="1">
                  <a:off x="5184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380" name="Group 56"/>
            <p:cNvGrpSpPr/>
            <p:nvPr/>
          </p:nvGrpSpPr>
          <p:grpSpPr>
            <a:xfrm>
              <a:off x="601559" y="-1"/>
              <a:ext cx="178922" cy="171002"/>
              <a:chOff x="0" y="0"/>
              <a:chExt cx="178920" cy="171000"/>
            </a:xfrm>
          </p:grpSpPr>
          <p:sp>
            <p:nvSpPr>
              <p:cNvPr id="369" name="Rectangle 57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70" name="Rectangle 58"/>
              <p:cNvSpPr/>
              <p:nvPr/>
            </p:nvSpPr>
            <p:spPr>
              <a:xfrm rot="5400000">
                <a:off x="33120" y="2375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379" name="Group 59"/>
              <p:cNvGrpSpPr/>
              <p:nvPr/>
            </p:nvGrpSpPr>
            <p:grpSpPr>
              <a:xfrm>
                <a:off x="58320" y="112680"/>
                <a:ext cx="60481" cy="28441"/>
                <a:chOff x="0" y="0"/>
                <a:chExt cx="60480" cy="28440"/>
              </a:xfrm>
            </p:grpSpPr>
            <p:sp>
              <p:nvSpPr>
                <p:cNvPr id="371" name="Line 60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72" name="Line 61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73" name="Line 62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74" name="Line 63"/>
                <p:cNvSpPr/>
                <p:nvPr/>
              </p:nvSpPr>
              <p:spPr>
                <a:xfrm flipV="1">
                  <a:off x="428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75" name="Line 64"/>
                <p:cNvSpPr/>
                <p:nvPr/>
              </p:nvSpPr>
              <p:spPr>
                <a:xfrm flipV="1">
                  <a:off x="3419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76" name="Line 65"/>
                <p:cNvSpPr/>
                <p:nvPr/>
              </p:nvSpPr>
              <p:spPr>
                <a:xfrm flipV="1">
                  <a:off x="25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77" name="Line 66"/>
                <p:cNvSpPr/>
                <p:nvPr/>
              </p:nvSpPr>
              <p:spPr>
                <a:xfrm flipV="1">
                  <a:off x="601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78" name="Line 67"/>
                <p:cNvSpPr/>
                <p:nvPr/>
              </p:nvSpPr>
              <p:spPr>
                <a:xfrm flipV="1">
                  <a:off x="514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</p:grpSp>
      <p:sp>
        <p:nvSpPr>
          <p:cNvPr id="382" name="Line 68"/>
          <p:cNvSpPr/>
          <p:nvPr/>
        </p:nvSpPr>
        <p:spPr>
          <a:xfrm flipH="1">
            <a:off x="3942720" y="3368159"/>
            <a:ext cx="9361" cy="121284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383" name="Picture 69" descr="Picture 69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6830639" y="2547720"/>
            <a:ext cx="1247401" cy="1091881"/>
          </a:xfrm>
          <a:prstGeom prst="rect">
            <a:avLst/>
          </a:prstGeom>
          <a:ln w="12700">
            <a:miter lim="400000"/>
          </a:ln>
        </p:spPr>
      </p:pic>
      <p:sp>
        <p:nvSpPr>
          <p:cNvPr id="384" name="Line 70"/>
          <p:cNvSpPr/>
          <p:nvPr/>
        </p:nvSpPr>
        <p:spPr>
          <a:xfrm flipV="1">
            <a:off x="4579199" y="3322080"/>
            <a:ext cx="2514601" cy="1620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385" name="Line 71"/>
          <p:cNvSpPr/>
          <p:nvPr/>
        </p:nvSpPr>
        <p:spPr>
          <a:xfrm flipV="1">
            <a:off x="4330079" y="1939680"/>
            <a:ext cx="2523961" cy="1415880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386" name="Picture 72" descr="Picture 72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5943239" y="1223640"/>
            <a:ext cx="1280881" cy="939601"/>
          </a:xfrm>
          <a:prstGeom prst="rect">
            <a:avLst/>
          </a:prstGeom>
          <a:ln w="12700">
            <a:miter lim="400000"/>
          </a:ln>
        </p:spPr>
      </p:pic>
      <p:sp>
        <p:nvSpPr>
          <p:cNvPr id="387" name="Line 73"/>
          <p:cNvSpPr/>
          <p:nvPr/>
        </p:nvSpPr>
        <p:spPr>
          <a:xfrm flipH="1" flipV="1">
            <a:off x="3195000" y="1995120"/>
            <a:ext cx="961920" cy="1339920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388" name="Rectangle 74"/>
          <p:cNvSpPr txBox="1"/>
          <p:nvPr/>
        </p:nvSpPr>
        <p:spPr>
          <a:xfrm>
            <a:off x="3410639" y="1620719"/>
            <a:ext cx="538197" cy="329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Host</a:t>
            </a:r>
          </a:p>
        </p:txBody>
      </p:sp>
      <p:sp>
        <p:nvSpPr>
          <p:cNvPr id="389" name="Rectangle 75"/>
          <p:cNvSpPr txBox="1"/>
          <p:nvPr/>
        </p:nvSpPr>
        <p:spPr>
          <a:xfrm>
            <a:off x="6733439" y="904679"/>
            <a:ext cx="538197" cy="329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Host</a:t>
            </a:r>
          </a:p>
        </p:txBody>
      </p:sp>
      <p:sp>
        <p:nvSpPr>
          <p:cNvPr id="390" name="Rectangle 76"/>
          <p:cNvSpPr txBox="1"/>
          <p:nvPr/>
        </p:nvSpPr>
        <p:spPr>
          <a:xfrm>
            <a:off x="7142400" y="3705120"/>
            <a:ext cx="885701" cy="6338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/>
          <a:p>
            <a:pPr>
              <a:spcBef>
                <a:spcPts val="400"/>
              </a:spcBef>
              <a:defRPr spc="-1" sz="1700"/>
            </a:pPr>
            <a:r>
              <a:t>Network</a:t>
            </a:r>
          </a:p>
          <a:p>
            <a:pPr>
              <a:spcBef>
                <a:spcPts val="400"/>
              </a:spcBef>
              <a:defRPr spc="-1" sz="1700"/>
            </a:pPr>
            <a:r>
              <a:t>Printer</a:t>
            </a:r>
          </a:p>
        </p:txBody>
      </p:sp>
      <p:sp>
        <p:nvSpPr>
          <p:cNvPr id="391" name="Rectangle 77"/>
          <p:cNvSpPr txBox="1"/>
          <p:nvPr/>
        </p:nvSpPr>
        <p:spPr>
          <a:xfrm>
            <a:off x="4288814" y="2253960"/>
            <a:ext cx="695252" cy="4356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spc="-1" sz="2400"/>
            </a:lvl1pPr>
          </a:lstStyle>
          <a:p>
            <a:pPr/>
            <a:r>
              <a:t>LAN</a:t>
            </a:r>
          </a:p>
        </p:txBody>
      </p:sp>
      <p:grpSp>
        <p:nvGrpSpPr>
          <p:cNvPr id="395" name="Group 78"/>
          <p:cNvGrpSpPr/>
          <p:nvPr/>
        </p:nvGrpSpPr>
        <p:grpSpPr>
          <a:xfrm>
            <a:off x="791279" y="1729080"/>
            <a:ext cx="1734122" cy="3452401"/>
            <a:chOff x="0" y="0"/>
            <a:chExt cx="1734120" cy="3452400"/>
          </a:xfrm>
        </p:grpSpPr>
        <p:sp>
          <p:nvSpPr>
            <p:cNvPr id="392" name="AutoShape 79"/>
            <p:cNvSpPr/>
            <p:nvPr/>
          </p:nvSpPr>
          <p:spPr>
            <a:xfrm rot="16200000">
              <a:off x="-426600" y="1341360"/>
              <a:ext cx="3452401" cy="769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10800" y="0"/>
                    <a:pt x="21600" y="10800"/>
                    <a:pt x="21600" y="21600"/>
                  </a:cubicBezTo>
                </a:path>
              </a:pathLst>
            </a:custGeom>
            <a:noFill/>
            <a:ln w="28575" cap="flat">
              <a:solidFill>
                <a:srgbClr val="FF9933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pic>
          <p:nvPicPr>
            <p:cNvPr id="393" name="Picture 80" descr="Picture 80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400320" y="2061719"/>
              <a:ext cx="566281" cy="58536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94" name="Rectangle 81"/>
            <p:cNvSpPr txBox="1"/>
            <p:nvPr/>
          </p:nvSpPr>
          <p:spPr>
            <a:xfrm>
              <a:off x="0" y="986759"/>
              <a:ext cx="1734121" cy="5326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1040" tIns="41040" rIns="41040" bIns="41040" numCol="1" anchor="t">
              <a:spAutoFit/>
            </a:bodyPr>
            <a:lstStyle>
              <a:lvl1pPr marL="457200" indent="-457200">
                <a:spcBef>
                  <a:spcPts val="400"/>
                </a:spcBef>
                <a:defRPr i="1" spc="-1" sz="1600">
                  <a:solidFill>
                    <a:srgbClr val="006BB2"/>
                  </a:solidFill>
                </a:defRPr>
              </a:lvl1pPr>
            </a:lstStyle>
            <a:p>
              <a:pPr/>
              <a:r>
                <a:t>(1) Web-Seite laden </a:t>
              </a:r>
            </a:p>
          </p:txBody>
        </p:sp>
      </p:grpSp>
      <p:grpSp>
        <p:nvGrpSpPr>
          <p:cNvPr id="398" name="Group 82"/>
          <p:cNvGrpSpPr/>
          <p:nvPr/>
        </p:nvGrpSpPr>
        <p:grpSpPr>
          <a:xfrm>
            <a:off x="2982060" y="997325"/>
            <a:ext cx="3601801" cy="354308"/>
            <a:chOff x="0" y="0"/>
            <a:chExt cx="3601799" cy="354306"/>
          </a:xfrm>
        </p:grpSpPr>
        <p:sp>
          <p:nvSpPr>
            <p:cNvPr id="396" name="AutoShape 83"/>
            <p:cNvSpPr/>
            <p:nvPr/>
          </p:nvSpPr>
          <p:spPr>
            <a:xfrm rot="16200000">
              <a:off x="1650213" y="-1650214"/>
              <a:ext cx="301375" cy="3601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10800" y="0"/>
                    <a:pt x="21600" y="5400"/>
                    <a:pt x="21600" y="10800"/>
                  </a:cubicBezTo>
                  <a:cubicBezTo>
                    <a:pt x="21600" y="16200"/>
                    <a:pt x="13458" y="21600"/>
                    <a:pt x="5315" y="21600"/>
                  </a:cubicBezTo>
                </a:path>
              </a:pathLst>
            </a:custGeom>
            <a:noFill/>
            <a:ln w="28575" cap="flat">
              <a:solidFill>
                <a:srgbClr val="FF9933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397" name="Rectangle 84"/>
            <p:cNvSpPr txBox="1"/>
            <p:nvPr/>
          </p:nvSpPr>
          <p:spPr>
            <a:xfrm>
              <a:off x="979379" y="50274"/>
              <a:ext cx="1938601" cy="304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1040" tIns="41040" rIns="41040" bIns="41040" numCol="1" anchor="t">
              <a:spAutoFit/>
            </a:bodyPr>
            <a:lstStyle>
              <a:lvl1pPr marL="457200" indent="-457200">
                <a:spcBef>
                  <a:spcPts val="400"/>
                </a:spcBef>
                <a:defRPr i="1" spc="-1" sz="1600">
                  <a:solidFill>
                    <a:srgbClr val="006BB2"/>
                  </a:solidFill>
                </a:defRPr>
              </a:lvl1pPr>
            </a:lstStyle>
            <a:p>
              <a:pPr/>
              <a:r>
                <a:t>(2)  Datei laden</a:t>
              </a:r>
            </a:p>
          </p:txBody>
        </p:sp>
      </p:grpSp>
      <p:grpSp>
        <p:nvGrpSpPr>
          <p:cNvPr id="402" name="Group 85"/>
          <p:cNvGrpSpPr/>
          <p:nvPr/>
        </p:nvGrpSpPr>
        <p:grpSpPr>
          <a:xfrm>
            <a:off x="7224120" y="1233359"/>
            <a:ext cx="1940041" cy="1860121"/>
            <a:chOff x="0" y="0"/>
            <a:chExt cx="1940040" cy="1860119"/>
          </a:xfrm>
        </p:grpSpPr>
        <p:sp>
          <p:nvSpPr>
            <p:cNvPr id="399" name="AutoShape 86"/>
            <p:cNvSpPr/>
            <p:nvPr/>
          </p:nvSpPr>
          <p:spPr>
            <a:xfrm>
              <a:off x="0" y="460440"/>
              <a:ext cx="1082008" cy="13996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10800" y="0"/>
                    <a:pt x="21600" y="5400"/>
                    <a:pt x="21600" y="10800"/>
                  </a:cubicBezTo>
                  <a:cubicBezTo>
                    <a:pt x="21600" y="16200"/>
                    <a:pt x="19320" y="21600"/>
                    <a:pt x="17040" y="21600"/>
                  </a:cubicBezTo>
                </a:path>
              </a:pathLst>
            </a:custGeom>
            <a:noFill/>
            <a:ln w="28575" cap="flat">
              <a:solidFill>
                <a:srgbClr val="FF9933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pic>
          <p:nvPicPr>
            <p:cNvPr id="400" name="Picture 87" descr="Picture 87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314280" y="0"/>
              <a:ext cx="566281" cy="58536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01" name="Rectangle 88"/>
            <p:cNvSpPr txBox="1"/>
            <p:nvPr/>
          </p:nvSpPr>
          <p:spPr>
            <a:xfrm>
              <a:off x="174239" y="822239"/>
              <a:ext cx="1765802" cy="5326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1040" tIns="41040" rIns="41040" bIns="41040" numCol="1" anchor="t">
              <a:spAutoFit/>
            </a:bodyPr>
            <a:lstStyle>
              <a:lvl1pPr marL="457200" indent="-457200">
                <a:spcBef>
                  <a:spcPts val="400"/>
                </a:spcBef>
                <a:defRPr i="1" spc="-1" sz="1600">
                  <a:solidFill>
                    <a:srgbClr val="006BB2"/>
                  </a:solidFill>
                </a:defRPr>
              </a:lvl1pPr>
            </a:lstStyle>
            <a:p>
              <a:pPr/>
              <a:r>
                <a:t>(3) Dokument drucken</a:t>
              </a:r>
            </a:p>
          </p:txBody>
        </p:sp>
      </p:grpSp>
      <p:sp>
        <p:nvSpPr>
          <p:cNvPr id="403" name="Rectangle 89"/>
          <p:cNvSpPr/>
          <p:nvPr/>
        </p:nvSpPr>
        <p:spPr>
          <a:xfrm>
            <a:off x="5988239" y="5274359"/>
            <a:ext cx="3002401" cy="38331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 marL="457200" indent="-457200">
              <a:spcBef>
                <a:spcPts val="400"/>
              </a:spcBef>
              <a:defRPr b="1" i="1" spc="-1" sz="2000">
                <a:solidFill>
                  <a:srgbClr val="006BB2"/>
                </a:solidFill>
              </a:defRPr>
            </a:lvl1pPr>
          </a:lstStyle>
          <a:p>
            <a:pPr/>
            <a:r>
              <a:t>Wie funktioniert das?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16" presetID="23" grpId="1" fill="hold">
                                  <p:stCondLst>
                                    <p:cond delay="1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4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13" dur="5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ntr" nodeType="clickEffect" presetSubtype="2" presetID="2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 transition="in">
                                      <p:cBhvr>
                                        <p:cTn id="18" dur="5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1" presetID="2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23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Class="entr" nodeType="afterEffect" presetID="10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7" dur="10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19" grpId="1"/>
      <p:bldP build="whole" bldLvl="1" animBg="1" rev="0" advAuto="0" spid="402" grpId="4"/>
      <p:bldP build="whole" bldLvl="1" animBg="1" rev="0" advAuto="0" spid="403" grpId="5"/>
      <p:bldP build="whole" bldLvl="1" animBg="1" rev="0" advAuto="0" spid="398" grpId="3"/>
      <p:bldP build="whole" bldLvl="1" animBg="1" rev="0" advAuto="0" spid="395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PlaceHolder 1"/>
          <p:cNvSpPr txBox="1"/>
          <p:nvPr>
            <p:ph type="sldNum" sz="quarter" idx="4294967295"/>
          </p:nvPr>
        </p:nvSpPr>
        <p:spPr>
          <a:xfrm>
            <a:off x="5076294" y="6388199"/>
            <a:ext cx="18877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06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407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Adressen im Heimnetz</a:t>
            </a:r>
          </a:p>
        </p:txBody>
      </p:sp>
      <p:sp>
        <p:nvSpPr>
          <p:cNvPr id="408" name="Rectangle 5"/>
          <p:cNvSpPr txBox="1"/>
          <p:nvPr/>
        </p:nvSpPr>
        <p:spPr>
          <a:xfrm>
            <a:off x="762120" y="5364360"/>
            <a:ext cx="8452800" cy="10719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760" tIns="50760" rIns="50760" bIns="50760">
            <a:spAutoFit/>
          </a:bodyPr>
          <a:lstStyle/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IP </a:t>
            </a:r>
            <a:r>
              <a:t>Adressen</a:t>
            </a:r>
            <a:r>
              <a:t> durch den Router dynamisch vergeben (DHCP)</a:t>
            </a:r>
          </a:p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MAC Adressen vom Hertsller fest in die Netzwerkschnittstellen eingebaut</a:t>
            </a:r>
          </a:p>
        </p:txBody>
      </p:sp>
      <p:grpSp>
        <p:nvGrpSpPr>
          <p:cNvPr id="411" name="Group 2"/>
          <p:cNvGrpSpPr/>
          <p:nvPr/>
        </p:nvGrpSpPr>
        <p:grpSpPr>
          <a:xfrm>
            <a:off x="2522879" y="1809000"/>
            <a:ext cx="4327201" cy="2725200"/>
            <a:chOff x="0" y="0"/>
            <a:chExt cx="4327199" cy="2725199"/>
          </a:xfrm>
        </p:grpSpPr>
        <p:sp>
          <p:nvSpPr>
            <p:cNvPr id="409" name="Freeform 3"/>
            <p:cNvSpPr/>
            <p:nvPr/>
          </p:nvSpPr>
          <p:spPr>
            <a:xfrm>
              <a:off x="0" y="-1"/>
              <a:ext cx="4327200" cy="2725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  <a:close/>
                </a:path>
              </a:pathLst>
            </a:custGeom>
            <a:solidFill>
              <a:srgbClr val="CCEC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410" name="Freeform 4"/>
            <p:cNvSpPr/>
            <p:nvPr/>
          </p:nvSpPr>
          <p:spPr>
            <a:xfrm>
              <a:off x="0" y="-1"/>
              <a:ext cx="4327200" cy="2725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</a:path>
              </a:pathLst>
            </a:custGeom>
            <a:solidFill>
              <a:srgbClr val="CCFFC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412" name="Rectangle 6"/>
          <p:cNvSpPr txBox="1"/>
          <p:nvPr/>
        </p:nvSpPr>
        <p:spPr>
          <a:xfrm>
            <a:off x="4568399" y="4445639"/>
            <a:ext cx="1305440" cy="633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/>
          <a:p>
            <a:pPr>
              <a:spcBef>
                <a:spcPts val="400"/>
              </a:spcBef>
              <a:defRPr spc="-1" sz="1700"/>
            </a:pPr>
            <a:r>
              <a:t>Router&amp;</a:t>
            </a:r>
          </a:p>
          <a:p>
            <a:pPr>
              <a:spcBef>
                <a:spcPts val="400"/>
              </a:spcBef>
              <a:defRPr spc="-1" sz="1700"/>
            </a:pPr>
            <a:r>
              <a:t>DSL-Modem</a:t>
            </a:r>
          </a:p>
        </p:txBody>
      </p:sp>
      <p:pic>
        <p:nvPicPr>
          <p:cNvPr id="413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552840" y="4574159"/>
            <a:ext cx="914041" cy="367921"/>
          </a:xfrm>
          <a:prstGeom prst="rect">
            <a:avLst/>
          </a:prstGeom>
          <a:ln w="12700">
            <a:miter lim="400000"/>
          </a:ln>
        </p:spPr>
      </p:pic>
      <p:pic>
        <p:nvPicPr>
          <p:cNvPr id="414" name="Picture 8" descr="Picture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654719" y="2923200"/>
            <a:ext cx="1137961" cy="591841"/>
          </a:xfrm>
          <a:prstGeom prst="rect">
            <a:avLst/>
          </a:prstGeom>
          <a:ln w="12700">
            <a:miter lim="400000"/>
          </a:ln>
        </p:spPr>
      </p:pic>
      <p:sp>
        <p:nvSpPr>
          <p:cNvPr id="415" name="Freeform 9"/>
          <p:cNvSpPr/>
          <p:nvPr/>
        </p:nvSpPr>
        <p:spPr>
          <a:xfrm>
            <a:off x="5124599" y="5217069"/>
            <a:ext cx="190081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1290" y="12343"/>
                </a:lnTo>
                <a:lnTo>
                  <a:pt x="2581" y="6171"/>
                </a:lnTo>
                <a:lnTo>
                  <a:pt x="5209" y="0"/>
                </a:lnTo>
                <a:lnTo>
                  <a:pt x="10704" y="0"/>
                </a:lnTo>
                <a:lnTo>
                  <a:pt x="16200" y="9257"/>
                </a:lnTo>
                <a:lnTo>
                  <a:pt x="18876" y="12343"/>
                </a:lnTo>
                <a:lnTo>
                  <a:pt x="21600" y="9257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416" name="Picture 10" descr="Picture 10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506679" y="1319760"/>
            <a:ext cx="1012321" cy="860041"/>
          </a:xfrm>
          <a:prstGeom prst="rect">
            <a:avLst/>
          </a:prstGeom>
          <a:ln w="12700">
            <a:miter lim="400000"/>
          </a:ln>
        </p:spPr>
      </p:pic>
      <p:sp>
        <p:nvSpPr>
          <p:cNvPr id="417" name="Rectangle 11"/>
          <p:cNvSpPr txBox="1"/>
          <p:nvPr/>
        </p:nvSpPr>
        <p:spPr>
          <a:xfrm>
            <a:off x="4233240" y="3529800"/>
            <a:ext cx="1185450" cy="3290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Switch/Hub</a:t>
            </a:r>
          </a:p>
        </p:txBody>
      </p:sp>
      <p:grpSp>
        <p:nvGrpSpPr>
          <p:cNvPr id="466" name="Group 12"/>
          <p:cNvGrpSpPr/>
          <p:nvPr/>
        </p:nvGrpSpPr>
        <p:grpSpPr>
          <a:xfrm>
            <a:off x="3905999" y="3283560"/>
            <a:ext cx="780481" cy="172801"/>
            <a:chOff x="0" y="0"/>
            <a:chExt cx="780480" cy="172800"/>
          </a:xfrm>
        </p:grpSpPr>
        <p:grpSp>
          <p:nvGrpSpPr>
            <p:cNvPr id="429" name="Group 13"/>
            <p:cNvGrpSpPr/>
            <p:nvPr/>
          </p:nvGrpSpPr>
          <p:grpSpPr>
            <a:xfrm>
              <a:off x="-1" y="1799"/>
              <a:ext cx="178921" cy="171002"/>
              <a:chOff x="0" y="0"/>
              <a:chExt cx="178920" cy="171000"/>
            </a:xfrm>
          </p:grpSpPr>
          <p:sp>
            <p:nvSpPr>
              <p:cNvPr id="418" name="Rectangle 14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19" name="Rectangle 15"/>
              <p:cNvSpPr/>
              <p:nvPr/>
            </p:nvSpPr>
            <p:spPr>
              <a:xfrm rot="5400000">
                <a:off x="32760" y="2339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428" name="Group 16"/>
              <p:cNvGrpSpPr/>
              <p:nvPr/>
            </p:nvGrpSpPr>
            <p:grpSpPr>
              <a:xfrm>
                <a:off x="57960" y="112320"/>
                <a:ext cx="60841" cy="28801"/>
                <a:chOff x="0" y="0"/>
                <a:chExt cx="60840" cy="28800"/>
              </a:xfrm>
            </p:grpSpPr>
            <p:sp>
              <p:nvSpPr>
                <p:cNvPr id="420" name="Line 17"/>
                <p:cNvSpPr/>
                <p:nvPr/>
              </p:nvSpPr>
              <p:spPr>
                <a:xfrm flipV="1">
                  <a:off x="17279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21" name="Line 18"/>
                <p:cNvSpPr/>
                <p:nvPr/>
              </p:nvSpPr>
              <p:spPr>
                <a:xfrm flipV="1">
                  <a:off x="8639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22" name="Line 19"/>
                <p:cNvSpPr/>
                <p:nvPr/>
              </p:nvSpPr>
              <p:spPr>
                <a:xfrm flipV="1">
                  <a:off x="-1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23" name="Line 20"/>
                <p:cNvSpPr/>
                <p:nvPr/>
              </p:nvSpPr>
              <p:spPr>
                <a:xfrm flipV="1">
                  <a:off x="43200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24" name="Line 21"/>
                <p:cNvSpPr/>
                <p:nvPr/>
              </p:nvSpPr>
              <p:spPr>
                <a:xfrm flipV="1">
                  <a:off x="34560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25" name="Line 22"/>
                <p:cNvSpPr/>
                <p:nvPr/>
              </p:nvSpPr>
              <p:spPr>
                <a:xfrm flipV="1">
                  <a:off x="25919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26" name="Line 23"/>
                <p:cNvSpPr/>
                <p:nvPr/>
              </p:nvSpPr>
              <p:spPr>
                <a:xfrm flipV="1">
                  <a:off x="60480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27" name="Line 24"/>
                <p:cNvSpPr/>
                <p:nvPr/>
              </p:nvSpPr>
              <p:spPr>
                <a:xfrm flipV="1">
                  <a:off x="51840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441" name="Group 25"/>
            <p:cNvGrpSpPr/>
            <p:nvPr/>
          </p:nvGrpSpPr>
          <p:grpSpPr>
            <a:xfrm>
              <a:off x="201599" y="-1"/>
              <a:ext cx="178921" cy="171002"/>
              <a:chOff x="0" y="0"/>
              <a:chExt cx="178920" cy="171000"/>
            </a:xfrm>
          </p:grpSpPr>
          <p:sp>
            <p:nvSpPr>
              <p:cNvPr id="430" name="Rectangle 26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31" name="Rectangle 27"/>
              <p:cNvSpPr/>
              <p:nvPr/>
            </p:nvSpPr>
            <p:spPr>
              <a:xfrm rot="5400000">
                <a:off x="32760" y="2375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440" name="Group 28"/>
              <p:cNvGrpSpPr/>
              <p:nvPr/>
            </p:nvGrpSpPr>
            <p:grpSpPr>
              <a:xfrm>
                <a:off x="57960" y="112680"/>
                <a:ext cx="60841" cy="28441"/>
                <a:chOff x="0" y="0"/>
                <a:chExt cx="60840" cy="28440"/>
              </a:xfrm>
            </p:grpSpPr>
            <p:sp>
              <p:nvSpPr>
                <p:cNvPr id="432" name="Line 29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33" name="Line 30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34" name="Line 31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35" name="Line 32"/>
                <p:cNvSpPr/>
                <p:nvPr/>
              </p:nvSpPr>
              <p:spPr>
                <a:xfrm flipV="1">
                  <a:off x="4320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36" name="Line 33"/>
                <p:cNvSpPr/>
                <p:nvPr/>
              </p:nvSpPr>
              <p:spPr>
                <a:xfrm flipV="1">
                  <a:off x="3456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37" name="Line 34"/>
                <p:cNvSpPr/>
                <p:nvPr/>
              </p:nvSpPr>
              <p:spPr>
                <a:xfrm flipV="1">
                  <a:off x="25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38" name="Line 35"/>
                <p:cNvSpPr/>
                <p:nvPr/>
              </p:nvSpPr>
              <p:spPr>
                <a:xfrm flipV="1">
                  <a:off x="6048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39" name="Line 36"/>
                <p:cNvSpPr/>
                <p:nvPr/>
              </p:nvSpPr>
              <p:spPr>
                <a:xfrm flipV="1">
                  <a:off x="5184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453" name="Group 37"/>
            <p:cNvGrpSpPr/>
            <p:nvPr/>
          </p:nvGrpSpPr>
          <p:grpSpPr>
            <a:xfrm>
              <a:off x="401399" y="-1"/>
              <a:ext cx="178921" cy="171002"/>
              <a:chOff x="0" y="0"/>
              <a:chExt cx="178920" cy="171000"/>
            </a:xfrm>
          </p:grpSpPr>
          <p:sp>
            <p:nvSpPr>
              <p:cNvPr id="442" name="Rectangle 38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43" name="Rectangle 39"/>
              <p:cNvSpPr/>
              <p:nvPr/>
            </p:nvSpPr>
            <p:spPr>
              <a:xfrm rot="5400000">
                <a:off x="33120" y="2375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452" name="Group 40"/>
              <p:cNvGrpSpPr/>
              <p:nvPr/>
            </p:nvGrpSpPr>
            <p:grpSpPr>
              <a:xfrm>
                <a:off x="58320" y="112680"/>
                <a:ext cx="60481" cy="28441"/>
                <a:chOff x="0" y="0"/>
                <a:chExt cx="60480" cy="28440"/>
              </a:xfrm>
            </p:grpSpPr>
            <p:sp>
              <p:nvSpPr>
                <p:cNvPr id="444" name="Line 41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45" name="Line 42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46" name="Line 43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47" name="Line 44"/>
                <p:cNvSpPr/>
                <p:nvPr/>
              </p:nvSpPr>
              <p:spPr>
                <a:xfrm flipV="1">
                  <a:off x="428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48" name="Line 45"/>
                <p:cNvSpPr/>
                <p:nvPr/>
              </p:nvSpPr>
              <p:spPr>
                <a:xfrm flipV="1">
                  <a:off x="3455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49" name="Line 46"/>
                <p:cNvSpPr/>
                <p:nvPr/>
              </p:nvSpPr>
              <p:spPr>
                <a:xfrm flipV="1">
                  <a:off x="25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50" name="Line 47"/>
                <p:cNvSpPr/>
                <p:nvPr/>
              </p:nvSpPr>
              <p:spPr>
                <a:xfrm flipV="1">
                  <a:off x="601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51" name="Line 48"/>
                <p:cNvSpPr/>
                <p:nvPr/>
              </p:nvSpPr>
              <p:spPr>
                <a:xfrm flipV="1">
                  <a:off x="514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465" name="Group 49"/>
            <p:cNvGrpSpPr/>
            <p:nvPr/>
          </p:nvGrpSpPr>
          <p:grpSpPr>
            <a:xfrm>
              <a:off x="601559" y="-1"/>
              <a:ext cx="178922" cy="171002"/>
              <a:chOff x="0" y="0"/>
              <a:chExt cx="178920" cy="171000"/>
            </a:xfrm>
          </p:grpSpPr>
          <p:sp>
            <p:nvSpPr>
              <p:cNvPr id="454" name="Rectangle 50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55" name="Rectangle 51"/>
              <p:cNvSpPr/>
              <p:nvPr/>
            </p:nvSpPr>
            <p:spPr>
              <a:xfrm rot="5400000">
                <a:off x="33120" y="2375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464" name="Group 52"/>
              <p:cNvGrpSpPr/>
              <p:nvPr/>
            </p:nvGrpSpPr>
            <p:grpSpPr>
              <a:xfrm>
                <a:off x="57960" y="112680"/>
                <a:ext cx="60841" cy="28441"/>
                <a:chOff x="0" y="0"/>
                <a:chExt cx="60840" cy="28440"/>
              </a:xfrm>
            </p:grpSpPr>
            <p:sp>
              <p:nvSpPr>
                <p:cNvPr id="456" name="Line 53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57" name="Line 54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58" name="Line 55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59" name="Line 56"/>
                <p:cNvSpPr/>
                <p:nvPr/>
              </p:nvSpPr>
              <p:spPr>
                <a:xfrm flipV="1">
                  <a:off x="4320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60" name="Line 57"/>
                <p:cNvSpPr/>
                <p:nvPr/>
              </p:nvSpPr>
              <p:spPr>
                <a:xfrm flipV="1">
                  <a:off x="3456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61" name="Line 58"/>
                <p:cNvSpPr/>
                <p:nvPr/>
              </p:nvSpPr>
              <p:spPr>
                <a:xfrm flipV="1">
                  <a:off x="25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62" name="Line 59"/>
                <p:cNvSpPr/>
                <p:nvPr/>
              </p:nvSpPr>
              <p:spPr>
                <a:xfrm flipV="1">
                  <a:off x="6048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63" name="Line 60"/>
                <p:cNvSpPr/>
                <p:nvPr/>
              </p:nvSpPr>
              <p:spPr>
                <a:xfrm flipV="1">
                  <a:off x="5184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</p:grpSp>
      <p:sp>
        <p:nvSpPr>
          <p:cNvPr id="467" name="Line 61"/>
          <p:cNvSpPr/>
          <p:nvPr/>
        </p:nvSpPr>
        <p:spPr>
          <a:xfrm flipH="1">
            <a:off x="3973679" y="3389760"/>
            <a:ext cx="9361" cy="121284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468" name="Picture 62" descr="Picture 62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861240" y="2569319"/>
            <a:ext cx="1247401" cy="1091881"/>
          </a:xfrm>
          <a:prstGeom prst="rect">
            <a:avLst/>
          </a:prstGeom>
          <a:ln w="12700">
            <a:miter lim="400000"/>
          </a:ln>
        </p:spPr>
      </p:pic>
      <p:sp>
        <p:nvSpPr>
          <p:cNvPr id="469" name="Line 63"/>
          <p:cNvSpPr/>
          <p:nvPr/>
        </p:nvSpPr>
        <p:spPr>
          <a:xfrm flipV="1">
            <a:off x="4610160" y="3343680"/>
            <a:ext cx="2514601" cy="1584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470" name="Line 64"/>
          <p:cNvSpPr/>
          <p:nvPr/>
        </p:nvSpPr>
        <p:spPr>
          <a:xfrm flipV="1">
            <a:off x="4361040" y="1827720"/>
            <a:ext cx="2028601" cy="154944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471" name="Picture 65" descr="Picture 65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459760" y="1083239"/>
            <a:ext cx="1280881" cy="939601"/>
          </a:xfrm>
          <a:prstGeom prst="rect">
            <a:avLst/>
          </a:prstGeom>
          <a:ln w="12700">
            <a:miter lim="400000"/>
          </a:ln>
        </p:spPr>
      </p:pic>
      <p:sp>
        <p:nvSpPr>
          <p:cNvPr id="472" name="Line 66"/>
          <p:cNvSpPr/>
          <p:nvPr/>
        </p:nvSpPr>
        <p:spPr>
          <a:xfrm flipH="1" flipV="1">
            <a:off x="3225961" y="2016719"/>
            <a:ext cx="961920" cy="133956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473" name="Rectangle 67"/>
          <p:cNvSpPr txBox="1"/>
          <p:nvPr/>
        </p:nvSpPr>
        <p:spPr>
          <a:xfrm>
            <a:off x="3441600" y="1641960"/>
            <a:ext cx="538196" cy="3290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Host</a:t>
            </a:r>
          </a:p>
        </p:txBody>
      </p:sp>
      <p:sp>
        <p:nvSpPr>
          <p:cNvPr id="474" name="Rectangle 68"/>
          <p:cNvSpPr txBox="1"/>
          <p:nvPr/>
        </p:nvSpPr>
        <p:spPr>
          <a:xfrm>
            <a:off x="5030639" y="1154879"/>
            <a:ext cx="538197" cy="329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Host</a:t>
            </a:r>
          </a:p>
        </p:txBody>
      </p:sp>
      <p:sp>
        <p:nvSpPr>
          <p:cNvPr id="475" name="Rectangle 69"/>
          <p:cNvSpPr txBox="1"/>
          <p:nvPr/>
        </p:nvSpPr>
        <p:spPr>
          <a:xfrm>
            <a:off x="8202240" y="2831040"/>
            <a:ext cx="885701" cy="6338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/>
          <a:p>
            <a:pPr>
              <a:spcBef>
                <a:spcPts val="400"/>
              </a:spcBef>
              <a:defRPr spc="-1" sz="1700"/>
            </a:pPr>
            <a:r>
              <a:t>Network</a:t>
            </a:r>
          </a:p>
          <a:p>
            <a:pPr>
              <a:spcBef>
                <a:spcPts val="400"/>
              </a:spcBef>
              <a:defRPr spc="-1" sz="1700"/>
            </a:pPr>
            <a:r>
              <a:t>Printer</a:t>
            </a:r>
          </a:p>
        </p:txBody>
      </p:sp>
      <p:sp>
        <p:nvSpPr>
          <p:cNvPr id="476" name="Rectangle 70"/>
          <p:cNvSpPr txBox="1"/>
          <p:nvPr/>
        </p:nvSpPr>
        <p:spPr>
          <a:xfrm>
            <a:off x="4319774" y="2275559"/>
            <a:ext cx="695252" cy="4356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spc="-1" sz="2400"/>
            </a:lvl1pPr>
          </a:lstStyle>
          <a:p>
            <a:pPr/>
            <a:r>
              <a:t>LAN</a:t>
            </a:r>
          </a:p>
        </p:txBody>
      </p:sp>
      <p:sp>
        <p:nvSpPr>
          <p:cNvPr id="477" name="Rectangle 71"/>
          <p:cNvSpPr/>
          <p:nvPr/>
        </p:nvSpPr>
        <p:spPr>
          <a:xfrm rot="253200">
            <a:off x="583790" y="2497714"/>
            <a:ext cx="2409481" cy="726217"/>
          </a:xfrm>
          <a:prstGeom prst="rect">
            <a:avLst/>
          </a:prstGeom>
          <a:solidFill>
            <a:srgbClr val="FFCC99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/>
          <a:p>
            <a:pPr marL="457200" indent="-457200">
              <a:spcBef>
                <a:spcPts val="400"/>
              </a:spcBef>
              <a:defRPr b="1" i="1" spc="-1" sz="2000">
                <a:solidFill>
                  <a:srgbClr val="006BB2"/>
                </a:solidFill>
              </a:defRPr>
            </a:pPr>
            <a:r>
              <a:t>IP-Address (L3)</a:t>
            </a:r>
          </a:p>
          <a:p>
            <a:pPr marL="457200" indent="-457200">
              <a:spcBef>
                <a:spcPts val="400"/>
              </a:spcBef>
              <a:defRPr b="1" i="1" spc="-1" sz="2000">
                <a:solidFill>
                  <a:srgbClr val="006BB2"/>
                </a:solidFill>
              </a:defRPr>
            </a:pPr>
            <a:r>
              <a:t>MAC Address (L2)</a:t>
            </a:r>
          </a:p>
        </p:txBody>
      </p:sp>
      <p:sp>
        <p:nvSpPr>
          <p:cNvPr id="478" name="Rectangle 72"/>
          <p:cNvSpPr/>
          <p:nvPr/>
        </p:nvSpPr>
        <p:spPr>
          <a:xfrm>
            <a:off x="508320" y="1079999"/>
            <a:ext cx="2219040" cy="676248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/>
          <a:p>
            <a: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pPr>
            <a:r>
              <a:t>192.168.178.21</a:t>
            </a:r>
          </a:p>
          <a:p>
            <a: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pPr>
            <a:r>
              <a:t>00:13:02:39:e5:f7</a:t>
            </a:r>
          </a:p>
        </p:txBody>
      </p:sp>
      <p:sp>
        <p:nvSpPr>
          <p:cNvPr id="479" name="Rectangle 73"/>
          <p:cNvSpPr/>
          <p:nvPr/>
        </p:nvSpPr>
        <p:spPr>
          <a:xfrm>
            <a:off x="6794640" y="1193039"/>
            <a:ext cx="2219041" cy="676248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/>
          <a:p>
            <a: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pPr>
            <a:r>
              <a:t>192.168.178.22</a:t>
            </a:r>
          </a:p>
          <a:p>
            <a: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pPr>
            <a:r>
              <a:t>00:0a:95:d1:52:30</a:t>
            </a:r>
          </a:p>
        </p:txBody>
      </p:sp>
      <p:sp>
        <p:nvSpPr>
          <p:cNvPr id="480" name="Rectangle 74"/>
          <p:cNvSpPr/>
          <p:nvPr/>
        </p:nvSpPr>
        <p:spPr>
          <a:xfrm>
            <a:off x="6917039" y="3764519"/>
            <a:ext cx="2219041" cy="676248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/>
          <a:p>
            <a: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pPr>
            <a:r>
              <a:t>192.168.178.23</a:t>
            </a:r>
          </a:p>
          <a:p>
            <a: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pPr>
            <a:r>
              <a:t>00:80:77:31:b6:45</a:t>
            </a:r>
          </a:p>
        </p:txBody>
      </p:sp>
      <p:sp>
        <p:nvSpPr>
          <p:cNvPr id="481" name="Rectangle 75"/>
          <p:cNvSpPr/>
          <p:nvPr/>
        </p:nvSpPr>
        <p:spPr>
          <a:xfrm>
            <a:off x="1535400" y="3907440"/>
            <a:ext cx="2219040" cy="67624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/>
          <a:p>
            <a: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pPr>
            <a:r>
              <a:t>192.168.178.1</a:t>
            </a:r>
          </a:p>
          <a:p>
            <a: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pPr>
            <a:r>
              <a:t>00:04:0e:73:3f:3d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10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Class="entr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10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Class="entr" nodeType="after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9" dur="10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Class="entr" nodeType="afterEffect" presetID="10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3" dur="10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81" grpId="5"/>
      <p:bldP build="whole" bldLvl="1" animBg="1" rev="0" advAuto="0" spid="478" grpId="2"/>
      <p:bldP build="whole" bldLvl="1" animBg="1" rev="0" advAuto="0" spid="480" grpId="4"/>
      <p:bldP build="whole" bldLvl="1" animBg="1" rev="0" advAuto="0" spid="479" grpId="3"/>
      <p:bldP build="whole" bldLvl="1" animBg="1" rev="0" advAuto="0" spid="47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PlaceHolder 1"/>
          <p:cNvSpPr txBox="1"/>
          <p:nvPr>
            <p:ph type="sldNum" sz="quarter" idx="4294967295"/>
          </p:nvPr>
        </p:nvSpPr>
        <p:spPr>
          <a:xfrm>
            <a:off x="5076294" y="6388199"/>
            <a:ext cx="18877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84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485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Inhalt</a:t>
            </a:r>
          </a:p>
        </p:txBody>
      </p:sp>
      <p:sp>
        <p:nvSpPr>
          <p:cNvPr id="486" name="PlaceHolder 3"/>
          <p:cNvSpPr txBox="1"/>
          <p:nvPr>
            <p:ph type="body" idx="4294967295"/>
          </p:nvPr>
        </p:nvSpPr>
        <p:spPr>
          <a:xfrm>
            <a:off x="762120" y="977759"/>
            <a:ext cx="8534160" cy="5409722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609479" indent="-609479">
              <a:lnSpc>
                <a:spcPct val="150000"/>
              </a:lnSpc>
              <a:buSzTx/>
              <a:buNone/>
              <a:defRPr spc="-100"/>
            </a:pPr>
            <a:r>
              <a:t>Ethernet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/>
            </a:pPr>
            <a:r>
              <a:t>Netzwerke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>
                <a:solidFill>
                  <a:srgbClr val="E2001A"/>
                </a:solidFill>
              </a:defRPr>
            </a:pPr>
            <a:r>
              <a:t>Funktionsweise: vom Hub zum Switch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/>
            </a:pPr>
            <a:r>
              <a:t>Operationen auf Layer 2 und Layer 3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/>
            </a:pPr>
            <a:r>
              <a:t>Ethernet Switches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/>
            </a:pPr>
            <a:r>
              <a:t>Systeme auf Layer 2 und Layer 3</a:t>
            </a:r>
          </a:p>
          <a:p>
            <a:pPr marL="609479" indent="-609479">
              <a:lnSpc>
                <a:spcPct val="150000"/>
              </a:lnSpc>
              <a:buClr>
                <a:srgbClr val="0000CC"/>
              </a:buClr>
              <a:buChar char="•"/>
              <a:defRPr spc="-100"/>
            </a:pPr>
            <a:r>
              <a:t>Protokolle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PlaceHolder 1"/>
          <p:cNvSpPr txBox="1"/>
          <p:nvPr>
            <p:ph type="sldNum" sz="quarter" idx="4294967295"/>
          </p:nvPr>
        </p:nvSpPr>
        <p:spPr>
          <a:xfrm>
            <a:off x="5076294" y="6388199"/>
            <a:ext cx="18877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89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490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Funktionsweise Hub (1) – Anfrage</a:t>
            </a:r>
          </a:p>
        </p:txBody>
      </p:sp>
      <p:sp>
        <p:nvSpPr>
          <p:cNvPr id="491" name="Rectangle 5"/>
          <p:cNvSpPr txBox="1"/>
          <p:nvPr/>
        </p:nvSpPr>
        <p:spPr>
          <a:xfrm>
            <a:off x="762120" y="5319359"/>
            <a:ext cx="8452800" cy="1071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760" tIns="50760" rIns="50760" bIns="50760">
            <a:spAutoFit/>
          </a:bodyPr>
          <a:lstStyle/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Alles basierend auf MAC Adressen</a:t>
            </a:r>
          </a:p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Hub = Multiport Repeater </a:t>
            </a:r>
          </a:p>
        </p:txBody>
      </p:sp>
      <p:grpSp>
        <p:nvGrpSpPr>
          <p:cNvPr id="494" name="Group 2"/>
          <p:cNvGrpSpPr/>
          <p:nvPr/>
        </p:nvGrpSpPr>
        <p:grpSpPr>
          <a:xfrm>
            <a:off x="2837880" y="1853999"/>
            <a:ext cx="4327200" cy="2725201"/>
            <a:chOff x="0" y="0"/>
            <a:chExt cx="4327199" cy="2725199"/>
          </a:xfrm>
        </p:grpSpPr>
        <p:sp>
          <p:nvSpPr>
            <p:cNvPr id="492" name="Freeform 3"/>
            <p:cNvSpPr/>
            <p:nvPr/>
          </p:nvSpPr>
          <p:spPr>
            <a:xfrm>
              <a:off x="0" y="-1"/>
              <a:ext cx="4327200" cy="2725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  <a:close/>
                </a:path>
              </a:pathLst>
            </a:custGeom>
            <a:solidFill>
              <a:srgbClr val="CCEC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493" name="Freeform 4"/>
            <p:cNvSpPr/>
            <p:nvPr/>
          </p:nvSpPr>
          <p:spPr>
            <a:xfrm>
              <a:off x="0" y="-1"/>
              <a:ext cx="4327200" cy="2725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</a:path>
              </a:pathLst>
            </a:custGeom>
            <a:solidFill>
              <a:srgbClr val="CCFFC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pic>
        <p:nvPicPr>
          <p:cNvPr id="495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69720" y="2968200"/>
            <a:ext cx="1137961" cy="591841"/>
          </a:xfrm>
          <a:prstGeom prst="rect">
            <a:avLst/>
          </a:prstGeom>
          <a:ln w="12700">
            <a:miter lim="400000"/>
          </a:ln>
        </p:spPr>
      </p:pic>
      <p:sp>
        <p:nvSpPr>
          <p:cNvPr id="496" name="Freeform 7"/>
          <p:cNvSpPr/>
          <p:nvPr/>
        </p:nvSpPr>
        <p:spPr>
          <a:xfrm>
            <a:off x="5439600" y="5262070"/>
            <a:ext cx="190081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1290" y="12343"/>
                </a:lnTo>
                <a:lnTo>
                  <a:pt x="2581" y="6171"/>
                </a:lnTo>
                <a:lnTo>
                  <a:pt x="5209" y="0"/>
                </a:lnTo>
                <a:lnTo>
                  <a:pt x="10704" y="0"/>
                </a:lnTo>
                <a:lnTo>
                  <a:pt x="16200" y="9257"/>
                </a:lnTo>
                <a:lnTo>
                  <a:pt x="18876" y="12343"/>
                </a:lnTo>
                <a:lnTo>
                  <a:pt x="21600" y="9257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497" name="Picture 8" descr="Picture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822039" y="1364760"/>
            <a:ext cx="1012321" cy="860041"/>
          </a:xfrm>
          <a:prstGeom prst="rect">
            <a:avLst/>
          </a:prstGeom>
          <a:ln w="12700">
            <a:miter lim="400000"/>
          </a:ln>
        </p:spPr>
      </p:pic>
      <p:sp>
        <p:nvSpPr>
          <p:cNvPr id="498" name="Rectangle 9"/>
          <p:cNvSpPr txBox="1"/>
          <p:nvPr/>
        </p:nvSpPr>
        <p:spPr>
          <a:xfrm>
            <a:off x="4548599" y="3574800"/>
            <a:ext cx="490463" cy="3290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Hub</a:t>
            </a:r>
          </a:p>
        </p:txBody>
      </p:sp>
      <p:grpSp>
        <p:nvGrpSpPr>
          <p:cNvPr id="547" name="Group 10"/>
          <p:cNvGrpSpPr/>
          <p:nvPr/>
        </p:nvGrpSpPr>
        <p:grpSpPr>
          <a:xfrm>
            <a:off x="4221000" y="3328559"/>
            <a:ext cx="780481" cy="172802"/>
            <a:chOff x="0" y="0"/>
            <a:chExt cx="780480" cy="172800"/>
          </a:xfrm>
        </p:grpSpPr>
        <p:grpSp>
          <p:nvGrpSpPr>
            <p:cNvPr id="510" name="Group 11"/>
            <p:cNvGrpSpPr/>
            <p:nvPr/>
          </p:nvGrpSpPr>
          <p:grpSpPr>
            <a:xfrm>
              <a:off x="-1" y="1799"/>
              <a:ext cx="178921" cy="171002"/>
              <a:chOff x="0" y="0"/>
              <a:chExt cx="178920" cy="171000"/>
            </a:xfrm>
          </p:grpSpPr>
          <p:sp>
            <p:nvSpPr>
              <p:cNvPr id="499" name="Rectangle 12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00" name="Rectangle 13"/>
              <p:cNvSpPr/>
              <p:nvPr/>
            </p:nvSpPr>
            <p:spPr>
              <a:xfrm rot="5400000">
                <a:off x="32760" y="2339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509" name="Group 14"/>
              <p:cNvGrpSpPr/>
              <p:nvPr/>
            </p:nvGrpSpPr>
            <p:grpSpPr>
              <a:xfrm>
                <a:off x="57960" y="112320"/>
                <a:ext cx="60841" cy="28801"/>
                <a:chOff x="0" y="0"/>
                <a:chExt cx="60840" cy="28800"/>
              </a:xfrm>
            </p:grpSpPr>
            <p:sp>
              <p:nvSpPr>
                <p:cNvPr id="501" name="Line 15"/>
                <p:cNvSpPr/>
                <p:nvPr/>
              </p:nvSpPr>
              <p:spPr>
                <a:xfrm flipV="1">
                  <a:off x="17279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02" name="Line 16"/>
                <p:cNvSpPr/>
                <p:nvPr/>
              </p:nvSpPr>
              <p:spPr>
                <a:xfrm flipV="1">
                  <a:off x="8639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03" name="Line 17"/>
                <p:cNvSpPr/>
                <p:nvPr/>
              </p:nvSpPr>
              <p:spPr>
                <a:xfrm flipV="1">
                  <a:off x="-1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04" name="Line 18"/>
                <p:cNvSpPr/>
                <p:nvPr/>
              </p:nvSpPr>
              <p:spPr>
                <a:xfrm flipV="1">
                  <a:off x="43200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05" name="Line 19"/>
                <p:cNvSpPr/>
                <p:nvPr/>
              </p:nvSpPr>
              <p:spPr>
                <a:xfrm flipV="1">
                  <a:off x="34560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06" name="Line 20"/>
                <p:cNvSpPr/>
                <p:nvPr/>
              </p:nvSpPr>
              <p:spPr>
                <a:xfrm flipV="1">
                  <a:off x="25919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07" name="Line 21"/>
                <p:cNvSpPr/>
                <p:nvPr/>
              </p:nvSpPr>
              <p:spPr>
                <a:xfrm flipV="1">
                  <a:off x="60480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08" name="Line 22"/>
                <p:cNvSpPr/>
                <p:nvPr/>
              </p:nvSpPr>
              <p:spPr>
                <a:xfrm flipV="1">
                  <a:off x="51840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522" name="Group 23"/>
            <p:cNvGrpSpPr/>
            <p:nvPr/>
          </p:nvGrpSpPr>
          <p:grpSpPr>
            <a:xfrm>
              <a:off x="201599" y="-1"/>
              <a:ext cx="178921" cy="171002"/>
              <a:chOff x="0" y="0"/>
              <a:chExt cx="178920" cy="171000"/>
            </a:xfrm>
          </p:grpSpPr>
          <p:sp>
            <p:nvSpPr>
              <p:cNvPr id="511" name="Rectangle 24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12" name="Rectangle 25"/>
              <p:cNvSpPr/>
              <p:nvPr/>
            </p:nvSpPr>
            <p:spPr>
              <a:xfrm rot="5400000">
                <a:off x="33120" y="2375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521" name="Group 26"/>
              <p:cNvGrpSpPr/>
              <p:nvPr/>
            </p:nvGrpSpPr>
            <p:grpSpPr>
              <a:xfrm>
                <a:off x="57960" y="112680"/>
                <a:ext cx="60841" cy="28441"/>
                <a:chOff x="0" y="0"/>
                <a:chExt cx="60840" cy="28440"/>
              </a:xfrm>
            </p:grpSpPr>
            <p:sp>
              <p:nvSpPr>
                <p:cNvPr id="513" name="Line 27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14" name="Line 28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15" name="Line 29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16" name="Line 30"/>
                <p:cNvSpPr/>
                <p:nvPr/>
              </p:nvSpPr>
              <p:spPr>
                <a:xfrm flipV="1">
                  <a:off x="4320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17" name="Line 31"/>
                <p:cNvSpPr/>
                <p:nvPr/>
              </p:nvSpPr>
              <p:spPr>
                <a:xfrm flipV="1">
                  <a:off x="3456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18" name="Line 32"/>
                <p:cNvSpPr/>
                <p:nvPr/>
              </p:nvSpPr>
              <p:spPr>
                <a:xfrm flipV="1">
                  <a:off x="25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19" name="Line 33"/>
                <p:cNvSpPr/>
                <p:nvPr/>
              </p:nvSpPr>
              <p:spPr>
                <a:xfrm flipV="1">
                  <a:off x="6048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20" name="Line 34"/>
                <p:cNvSpPr/>
                <p:nvPr/>
              </p:nvSpPr>
              <p:spPr>
                <a:xfrm flipV="1">
                  <a:off x="5184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534" name="Group 35"/>
            <p:cNvGrpSpPr/>
            <p:nvPr/>
          </p:nvGrpSpPr>
          <p:grpSpPr>
            <a:xfrm>
              <a:off x="401759" y="-1"/>
              <a:ext cx="178921" cy="171002"/>
              <a:chOff x="0" y="0"/>
              <a:chExt cx="178920" cy="171000"/>
            </a:xfrm>
          </p:grpSpPr>
          <p:sp>
            <p:nvSpPr>
              <p:cNvPr id="523" name="Rectangle 36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24" name="Rectangle 37"/>
              <p:cNvSpPr/>
              <p:nvPr/>
            </p:nvSpPr>
            <p:spPr>
              <a:xfrm rot="5400000">
                <a:off x="32760" y="2375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533" name="Group 38"/>
              <p:cNvGrpSpPr/>
              <p:nvPr/>
            </p:nvGrpSpPr>
            <p:grpSpPr>
              <a:xfrm>
                <a:off x="57960" y="112680"/>
                <a:ext cx="60481" cy="28441"/>
                <a:chOff x="0" y="0"/>
                <a:chExt cx="60480" cy="28440"/>
              </a:xfrm>
            </p:grpSpPr>
            <p:sp>
              <p:nvSpPr>
                <p:cNvPr id="525" name="Line 39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26" name="Line 40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27" name="Line 41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28" name="Line 42"/>
                <p:cNvSpPr/>
                <p:nvPr/>
              </p:nvSpPr>
              <p:spPr>
                <a:xfrm flipV="1">
                  <a:off x="4319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29" name="Line 43"/>
                <p:cNvSpPr/>
                <p:nvPr/>
              </p:nvSpPr>
              <p:spPr>
                <a:xfrm flipV="1">
                  <a:off x="3455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30" name="Line 44"/>
                <p:cNvSpPr/>
                <p:nvPr/>
              </p:nvSpPr>
              <p:spPr>
                <a:xfrm flipV="1">
                  <a:off x="25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31" name="Line 45"/>
                <p:cNvSpPr/>
                <p:nvPr/>
              </p:nvSpPr>
              <p:spPr>
                <a:xfrm flipV="1">
                  <a:off x="601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32" name="Line 46"/>
                <p:cNvSpPr/>
                <p:nvPr/>
              </p:nvSpPr>
              <p:spPr>
                <a:xfrm flipV="1">
                  <a:off x="514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546" name="Group 47"/>
            <p:cNvGrpSpPr/>
            <p:nvPr/>
          </p:nvGrpSpPr>
          <p:grpSpPr>
            <a:xfrm>
              <a:off x="601559" y="-1"/>
              <a:ext cx="178922" cy="171002"/>
              <a:chOff x="0" y="0"/>
              <a:chExt cx="178920" cy="171000"/>
            </a:xfrm>
          </p:grpSpPr>
          <p:sp>
            <p:nvSpPr>
              <p:cNvPr id="535" name="Rectangle 48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36" name="Rectangle 49"/>
              <p:cNvSpPr/>
              <p:nvPr/>
            </p:nvSpPr>
            <p:spPr>
              <a:xfrm rot="5400000">
                <a:off x="33120" y="2375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545" name="Group 50"/>
              <p:cNvGrpSpPr/>
              <p:nvPr/>
            </p:nvGrpSpPr>
            <p:grpSpPr>
              <a:xfrm>
                <a:off x="57960" y="112680"/>
                <a:ext cx="60841" cy="28441"/>
                <a:chOff x="0" y="0"/>
                <a:chExt cx="60840" cy="28440"/>
              </a:xfrm>
            </p:grpSpPr>
            <p:sp>
              <p:nvSpPr>
                <p:cNvPr id="537" name="Line 51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38" name="Line 52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39" name="Line 53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40" name="Line 54"/>
                <p:cNvSpPr/>
                <p:nvPr/>
              </p:nvSpPr>
              <p:spPr>
                <a:xfrm flipV="1">
                  <a:off x="4320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41" name="Line 55"/>
                <p:cNvSpPr/>
                <p:nvPr/>
              </p:nvSpPr>
              <p:spPr>
                <a:xfrm flipV="1">
                  <a:off x="3456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42" name="Line 56"/>
                <p:cNvSpPr/>
                <p:nvPr/>
              </p:nvSpPr>
              <p:spPr>
                <a:xfrm flipV="1">
                  <a:off x="25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43" name="Line 57"/>
                <p:cNvSpPr/>
                <p:nvPr/>
              </p:nvSpPr>
              <p:spPr>
                <a:xfrm flipV="1">
                  <a:off x="6048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44" name="Line 58"/>
                <p:cNvSpPr/>
                <p:nvPr/>
              </p:nvSpPr>
              <p:spPr>
                <a:xfrm flipV="1">
                  <a:off x="5184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</p:grpSp>
      <p:sp>
        <p:nvSpPr>
          <p:cNvPr id="548" name="Line 59"/>
          <p:cNvSpPr/>
          <p:nvPr/>
        </p:nvSpPr>
        <p:spPr>
          <a:xfrm flipH="1">
            <a:off x="4288680" y="3434760"/>
            <a:ext cx="9361" cy="121284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549" name="Picture 60" descr="Picture 60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176240" y="2614320"/>
            <a:ext cx="1247401" cy="1091881"/>
          </a:xfrm>
          <a:prstGeom prst="rect">
            <a:avLst/>
          </a:prstGeom>
          <a:ln w="12700">
            <a:miter lim="400000"/>
          </a:ln>
        </p:spPr>
      </p:pic>
      <p:sp>
        <p:nvSpPr>
          <p:cNvPr id="550" name="Line 61"/>
          <p:cNvSpPr/>
          <p:nvPr/>
        </p:nvSpPr>
        <p:spPr>
          <a:xfrm flipV="1">
            <a:off x="4925159" y="3388679"/>
            <a:ext cx="2514601" cy="1584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551" name="Line 62"/>
          <p:cNvSpPr/>
          <p:nvPr/>
        </p:nvSpPr>
        <p:spPr>
          <a:xfrm flipV="1">
            <a:off x="4676040" y="1872719"/>
            <a:ext cx="2028601" cy="1549442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552" name="Picture 63" descr="Picture 63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774759" y="1128240"/>
            <a:ext cx="1280881" cy="939601"/>
          </a:xfrm>
          <a:prstGeom prst="rect">
            <a:avLst/>
          </a:prstGeom>
          <a:ln w="12700">
            <a:miter lim="400000"/>
          </a:ln>
        </p:spPr>
      </p:pic>
      <p:sp>
        <p:nvSpPr>
          <p:cNvPr id="553" name="Line 64"/>
          <p:cNvSpPr/>
          <p:nvPr/>
        </p:nvSpPr>
        <p:spPr>
          <a:xfrm flipH="1" flipV="1">
            <a:off x="3540960" y="2061720"/>
            <a:ext cx="961920" cy="133956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554" name="Rectangle 65"/>
          <p:cNvSpPr txBox="1"/>
          <p:nvPr/>
        </p:nvSpPr>
        <p:spPr>
          <a:xfrm>
            <a:off x="3756600" y="1686960"/>
            <a:ext cx="538196" cy="3290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Host</a:t>
            </a:r>
          </a:p>
        </p:txBody>
      </p:sp>
      <p:sp>
        <p:nvSpPr>
          <p:cNvPr id="555" name="Rectangle 66"/>
          <p:cNvSpPr txBox="1"/>
          <p:nvPr/>
        </p:nvSpPr>
        <p:spPr>
          <a:xfrm>
            <a:off x="5345640" y="1199879"/>
            <a:ext cx="538196" cy="329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Host</a:t>
            </a:r>
          </a:p>
        </p:txBody>
      </p:sp>
      <p:sp>
        <p:nvSpPr>
          <p:cNvPr id="556" name="Rectangle 67"/>
          <p:cNvSpPr txBox="1"/>
          <p:nvPr/>
        </p:nvSpPr>
        <p:spPr>
          <a:xfrm>
            <a:off x="8517240" y="2876039"/>
            <a:ext cx="885701" cy="633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/>
          <a:p>
            <a:pPr>
              <a:spcBef>
                <a:spcPts val="400"/>
              </a:spcBef>
              <a:defRPr spc="-1" sz="1700"/>
            </a:pPr>
            <a:r>
              <a:t>Network</a:t>
            </a:r>
          </a:p>
          <a:p>
            <a:pPr>
              <a:spcBef>
                <a:spcPts val="400"/>
              </a:spcBef>
              <a:defRPr spc="-1" sz="1700"/>
            </a:pPr>
            <a:r>
              <a:t>Printer</a:t>
            </a:r>
          </a:p>
        </p:txBody>
      </p:sp>
      <p:sp>
        <p:nvSpPr>
          <p:cNvPr id="557" name="Rectangle 68"/>
          <p:cNvSpPr txBox="1"/>
          <p:nvPr/>
        </p:nvSpPr>
        <p:spPr>
          <a:xfrm>
            <a:off x="4634774" y="2320559"/>
            <a:ext cx="695251" cy="4356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spc="-1" sz="2400"/>
            </a:lvl1pPr>
          </a:lstStyle>
          <a:p>
            <a:pPr/>
            <a:r>
              <a:t>LAN</a:t>
            </a:r>
          </a:p>
        </p:txBody>
      </p:sp>
      <p:sp>
        <p:nvSpPr>
          <p:cNvPr id="558" name="Rectangle 69"/>
          <p:cNvSpPr/>
          <p:nvPr/>
        </p:nvSpPr>
        <p:spPr>
          <a:xfrm>
            <a:off x="823320" y="1125000"/>
            <a:ext cx="2219040" cy="35874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lvl1pPr>
          </a:lstStyle>
          <a:p>
            <a:pPr/>
            <a:r>
              <a:t>100:13:02:39:e5:f7</a:t>
            </a:r>
          </a:p>
        </p:txBody>
      </p:sp>
      <p:sp>
        <p:nvSpPr>
          <p:cNvPr id="559" name="Rectangle 70"/>
          <p:cNvSpPr/>
          <p:nvPr/>
        </p:nvSpPr>
        <p:spPr>
          <a:xfrm>
            <a:off x="7109639" y="1238040"/>
            <a:ext cx="2219041" cy="35874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lvl1pPr>
          </a:lstStyle>
          <a:p>
            <a:pPr/>
            <a:r>
              <a:t>100:0a:95:d1:52:30</a:t>
            </a:r>
          </a:p>
        </p:txBody>
      </p:sp>
      <p:sp>
        <p:nvSpPr>
          <p:cNvPr id="560" name="Rectangle 71"/>
          <p:cNvSpPr/>
          <p:nvPr/>
        </p:nvSpPr>
        <p:spPr>
          <a:xfrm>
            <a:off x="7232039" y="3809520"/>
            <a:ext cx="2219041" cy="35874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lvl1pPr>
          </a:lstStyle>
          <a:p>
            <a:pPr/>
            <a:r>
              <a:t>100:80:77:31:b6:45</a:t>
            </a:r>
          </a:p>
        </p:txBody>
      </p:sp>
      <p:sp>
        <p:nvSpPr>
          <p:cNvPr id="561" name="Rectangle 72"/>
          <p:cNvSpPr/>
          <p:nvPr/>
        </p:nvSpPr>
        <p:spPr>
          <a:xfrm>
            <a:off x="1850400" y="3952440"/>
            <a:ext cx="2219041" cy="35874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lvl1pPr>
          </a:lstStyle>
          <a:p>
            <a:pPr/>
            <a:r>
              <a:t>100:04:0e:73:3f:3d</a:t>
            </a:r>
          </a:p>
        </p:txBody>
      </p:sp>
      <p:sp>
        <p:nvSpPr>
          <p:cNvPr id="562" name="Line 73"/>
          <p:cNvSpPr/>
          <p:nvPr/>
        </p:nvSpPr>
        <p:spPr>
          <a:xfrm flipH="1">
            <a:off x="4336200" y="3542760"/>
            <a:ext cx="19081" cy="1143001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563" name="Line 74"/>
          <p:cNvSpPr/>
          <p:nvPr/>
        </p:nvSpPr>
        <p:spPr>
          <a:xfrm flipV="1">
            <a:off x="4688640" y="2180519"/>
            <a:ext cx="1514521" cy="1143002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564" name="Line 75"/>
          <p:cNvSpPr/>
          <p:nvPr/>
        </p:nvSpPr>
        <p:spPr>
          <a:xfrm>
            <a:off x="4955399" y="3457080"/>
            <a:ext cx="2219401" cy="361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565" name="Rectangle 76"/>
          <p:cNvSpPr/>
          <p:nvPr/>
        </p:nvSpPr>
        <p:spPr>
          <a:xfrm rot="360000">
            <a:off x="4933622" y="4761748"/>
            <a:ext cx="3451321" cy="621422"/>
          </a:xfrm>
          <a:prstGeom prst="rect">
            <a:avLst/>
          </a:prstGeom>
          <a:solidFill>
            <a:srgbClr val="3399FF"/>
          </a:solidFill>
          <a:ln w="12700">
            <a:solidFill>
              <a:srgbClr val="000000"/>
            </a:solidFill>
            <a:miter/>
          </a:ln>
          <a:effectLst>
            <a:outerShdw sx="100000" sy="100000" kx="0" ky="0" algn="b" rotWithShape="0" blurRad="0" dist="53966" dir="2700000">
              <a:srgbClr val="91919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400" tIns="41400" rIns="41400" bIns="41400">
            <a:spAutoFit/>
          </a:bodyPr>
          <a:lstStyle>
            <a:lvl1pPr algn="ctr">
              <a:spcBef>
                <a:spcPts val="400"/>
              </a:spcBef>
              <a:defRPr b="1" i="1" spc="-1">
                <a:solidFill>
                  <a:schemeClr val="accent3">
                    <a:lumOff val="44000"/>
                  </a:schemeClr>
                </a:solidFill>
              </a:defRPr>
            </a:lvl1pPr>
          </a:lstStyle>
          <a:p>
            <a:pPr/>
            <a:r>
              <a:t>Weitersenden an alle Ports (Hub = Multiport Repeater)</a:t>
            </a:r>
          </a:p>
        </p:txBody>
      </p:sp>
      <p:grpSp>
        <p:nvGrpSpPr>
          <p:cNvPr id="569" name="Group 77"/>
          <p:cNvGrpSpPr/>
          <p:nvPr/>
        </p:nvGrpSpPr>
        <p:grpSpPr>
          <a:xfrm>
            <a:off x="1089719" y="2144160"/>
            <a:ext cx="2943361" cy="891217"/>
            <a:chOff x="0" y="0"/>
            <a:chExt cx="2943360" cy="891216"/>
          </a:xfrm>
        </p:grpSpPr>
        <p:sp>
          <p:nvSpPr>
            <p:cNvPr id="566" name="Line 78"/>
            <p:cNvSpPr/>
            <p:nvPr/>
          </p:nvSpPr>
          <p:spPr>
            <a:xfrm>
              <a:off x="2381400" y="-1"/>
              <a:ext cx="561961" cy="752402"/>
            </a:xfrm>
            <a:prstGeom prst="line">
              <a:avLst/>
            </a:prstGeom>
            <a:noFill/>
            <a:ln w="38100" cap="flat">
              <a:solidFill>
                <a:srgbClr val="FF9933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567" name="Rectangle 79"/>
            <p:cNvSpPr txBox="1"/>
            <p:nvPr/>
          </p:nvSpPr>
          <p:spPr>
            <a:xfrm>
              <a:off x="0" y="257399"/>
              <a:ext cx="2551681" cy="6338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1040" tIns="41040" rIns="41040" bIns="41040" numCol="1" anchor="t">
              <a:spAutoFit/>
            </a:bodyPr>
            <a:lstStyle/>
            <a:p>
              <a:pPr algn="r">
                <a:spcBef>
                  <a:spcPts val="400"/>
                </a:spcBef>
                <a:defRPr spc="-1" sz="1700"/>
              </a:pPr>
              <a:r>
                <a:t>Request message</a:t>
              </a:r>
            </a:p>
            <a:p>
              <a:pPr algn="r">
                <a:spcBef>
                  <a:spcPts val="400"/>
                </a:spcBef>
                <a:defRPr spc="-1" sz="1700"/>
              </a:pPr>
              <a:r>
                <a:t>to 100:0a:95:d1:52:30</a:t>
              </a:r>
            </a:p>
          </p:txBody>
        </p:sp>
        <p:pic>
          <p:nvPicPr>
            <p:cNvPr id="568" name="Picture 80" descr="Picture 80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885960" y="14400"/>
              <a:ext cx="458281" cy="2948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1000"/>
                                        <p:tgtEl>
                                          <p:spTgt spid="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Class="entr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1000"/>
                                        <p:tgtEl>
                                          <p:spTgt spid="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Class="entr" nodeType="after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9" dur="1000"/>
                                        <p:tgtEl>
                                          <p:spTgt spid="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clickEffect" presetSubtype="1" presetID="22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24" dur="500"/>
                                        <p:tgtEl>
                                          <p:spTgt spid="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1" presetID="22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29" dur="500"/>
                                        <p:tgtEl>
                                          <p:spTgt spid="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Class="entr" nodeType="afterEffect" presetSubtype="4" presetID="22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33" dur="500"/>
                                        <p:tgtEl>
                                          <p:spTgt spid="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Class="entr" nodeType="afterEffect" presetSubtype="8" presetID="22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37" dur="500"/>
                                        <p:tgtEl>
                                          <p:spTgt spid="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Class="entr" nodeType="afterEffect" presetID="10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1" dur="500"/>
                                        <p:tgtEl>
                                          <p:spTgt spid="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69" grpId="5"/>
      <p:bldP build="whole" bldLvl="1" animBg="1" rev="0" advAuto="0" spid="558" grpId="1"/>
      <p:bldP build="whole" bldLvl="1" animBg="1" rev="0" advAuto="0" spid="559" grpId="2"/>
      <p:bldP build="whole" bldLvl="1" animBg="1" rev="0" advAuto="0" spid="565" grpId="9"/>
      <p:bldP build="whole" bldLvl="1" animBg="1" rev="0" advAuto="0" spid="562" grpId="6"/>
      <p:bldP build="whole" bldLvl="1" animBg="1" rev="0" advAuto="0" spid="563" grpId="7"/>
      <p:bldP build="whole" bldLvl="1" animBg="1" rev="0" advAuto="0" spid="561" grpId="4"/>
      <p:bldP build="whole" bldLvl="1" animBg="1" rev="0" advAuto="0" spid="560" grpId="3"/>
      <p:bldP build="whole" bldLvl="1" animBg="1" rev="0" advAuto="0" spid="564" grpId="8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PlaceHolder 1"/>
          <p:cNvSpPr txBox="1"/>
          <p:nvPr>
            <p:ph type="sldNum" sz="quarter" idx="4294967295"/>
          </p:nvPr>
        </p:nvSpPr>
        <p:spPr>
          <a:xfrm>
            <a:off x="5076294" y="6388199"/>
            <a:ext cx="18877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72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573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Funktionsweise Hub (2) – Antwort</a:t>
            </a:r>
          </a:p>
        </p:txBody>
      </p:sp>
      <p:sp>
        <p:nvSpPr>
          <p:cNvPr id="574" name="Rectangle 5"/>
          <p:cNvSpPr txBox="1"/>
          <p:nvPr/>
        </p:nvSpPr>
        <p:spPr>
          <a:xfrm>
            <a:off x="762120" y="977759"/>
            <a:ext cx="8452800" cy="4471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760" tIns="50760" rIns="50760" bIns="50760">
            <a:spAutoFit/>
          </a:bodyPr>
          <a:lstStyle>
            <a:lvl1pPr marL="609479" indent="-609479">
              <a:spcBef>
                <a:spcPts val="700"/>
              </a:spcBef>
              <a:defRPr spc="-1" sz="2400">
                <a:solidFill>
                  <a:srgbClr val="5C6971"/>
                </a:solidFill>
              </a:defRPr>
            </a:lvl1pPr>
          </a:lstStyle>
          <a:p>
            <a:pPr/>
            <a:r>
              <a:t>…</a:t>
            </a:r>
          </a:p>
        </p:txBody>
      </p:sp>
      <p:grpSp>
        <p:nvGrpSpPr>
          <p:cNvPr id="577" name="Group 2"/>
          <p:cNvGrpSpPr/>
          <p:nvPr/>
        </p:nvGrpSpPr>
        <p:grpSpPr>
          <a:xfrm>
            <a:off x="2837880" y="1853999"/>
            <a:ext cx="4327200" cy="2725201"/>
            <a:chOff x="0" y="0"/>
            <a:chExt cx="4327199" cy="2725199"/>
          </a:xfrm>
        </p:grpSpPr>
        <p:sp>
          <p:nvSpPr>
            <p:cNvPr id="575" name="Freeform 3"/>
            <p:cNvSpPr/>
            <p:nvPr/>
          </p:nvSpPr>
          <p:spPr>
            <a:xfrm>
              <a:off x="0" y="-1"/>
              <a:ext cx="4327200" cy="2725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  <a:close/>
                </a:path>
              </a:pathLst>
            </a:custGeom>
            <a:solidFill>
              <a:srgbClr val="CCEC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576" name="Freeform 4"/>
            <p:cNvSpPr/>
            <p:nvPr/>
          </p:nvSpPr>
          <p:spPr>
            <a:xfrm>
              <a:off x="0" y="-1"/>
              <a:ext cx="4327200" cy="2725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</a:path>
              </a:pathLst>
            </a:custGeom>
            <a:solidFill>
              <a:srgbClr val="CCFFC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pic>
        <p:nvPicPr>
          <p:cNvPr id="578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69720" y="2968200"/>
            <a:ext cx="1137961" cy="591841"/>
          </a:xfrm>
          <a:prstGeom prst="rect">
            <a:avLst/>
          </a:prstGeom>
          <a:ln w="12700">
            <a:miter lim="400000"/>
          </a:ln>
        </p:spPr>
      </p:pic>
      <p:sp>
        <p:nvSpPr>
          <p:cNvPr id="579" name="Freeform 7"/>
          <p:cNvSpPr/>
          <p:nvPr/>
        </p:nvSpPr>
        <p:spPr>
          <a:xfrm>
            <a:off x="5439600" y="5262070"/>
            <a:ext cx="190081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1290" y="12343"/>
                </a:lnTo>
                <a:lnTo>
                  <a:pt x="2581" y="6171"/>
                </a:lnTo>
                <a:lnTo>
                  <a:pt x="5209" y="0"/>
                </a:lnTo>
                <a:lnTo>
                  <a:pt x="10704" y="0"/>
                </a:lnTo>
                <a:lnTo>
                  <a:pt x="16200" y="9257"/>
                </a:lnTo>
                <a:lnTo>
                  <a:pt x="18876" y="12343"/>
                </a:lnTo>
                <a:lnTo>
                  <a:pt x="21600" y="9257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580" name="Picture 8" descr="Picture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822039" y="1364760"/>
            <a:ext cx="1012321" cy="860041"/>
          </a:xfrm>
          <a:prstGeom prst="rect">
            <a:avLst/>
          </a:prstGeom>
          <a:ln w="12700">
            <a:miter lim="400000"/>
          </a:ln>
        </p:spPr>
      </p:pic>
      <p:sp>
        <p:nvSpPr>
          <p:cNvPr id="581" name="Rectangle 9"/>
          <p:cNvSpPr txBox="1"/>
          <p:nvPr/>
        </p:nvSpPr>
        <p:spPr>
          <a:xfrm>
            <a:off x="4548599" y="3574800"/>
            <a:ext cx="490463" cy="3290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Hub</a:t>
            </a:r>
          </a:p>
        </p:txBody>
      </p:sp>
      <p:grpSp>
        <p:nvGrpSpPr>
          <p:cNvPr id="630" name="Group 10"/>
          <p:cNvGrpSpPr/>
          <p:nvPr/>
        </p:nvGrpSpPr>
        <p:grpSpPr>
          <a:xfrm>
            <a:off x="4221000" y="3328559"/>
            <a:ext cx="780481" cy="172802"/>
            <a:chOff x="0" y="0"/>
            <a:chExt cx="780480" cy="172800"/>
          </a:xfrm>
        </p:grpSpPr>
        <p:grpSp>
          <p:nvGrpSpPr>
            <p:cNvPr id="593" name="Group 11"/>
            <p:cNvGrpSpPr/>
            <p:nvPr/>
          </p:nvGrpSpPr>
          <p:grpSpPr>
            <a:xfrm>
              <a:off x="-1" y="1799"/>
              <a:ext cx="178921" cy="171002"/>
              <a:chOff x="0" y="0"/>
              <a:chExt cx="178920" cy="171000"/>
            </a:xfrm>
          </p:grpSpPr>
          <p:sp>
            <p:nvSpPr>
              <p:cNvPr id="582" name="Rectangle 12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83" name="Rectangle 13"/>
              <p:cNvSpPr/>
              <p:nvPr/>
            </p:nvSpPr>
            <p:spPr>
              <a:xfrm rot="5400000">
                <a:off x="32760" y="2339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592" name="Group 14"/>
              <p:cNvGrpSpPr/>
              <p:nvPr/>
            </p:nvGrpSpPr>
            <p:grpSpPr>
              <a:xfrm>
                <a:off x="57960" y="112320"/>
                <a:ext cx="60841" cy="28801"/>
                <a:chOff x="0" y="0"/>
                <a:chExt cx="60840" cy="28800"/>
              </a:xfrm>
            </p:grpSpPr>
            <p:sp>
              <p:nvSpPr>
                <p:cNvPr id="584" name="Line 15"/>
                <p:cNvSpPr/>
                <p:nvPr/>
              </p:nvSpPr>
              <p:spPr>
                <a:xfrm flipV="1">
                  <a:off x="17279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85" name="Line 16"/>
                <p:cNvSpPr/>
                <p:nvPr/>
              </p:nvSpPr>
              <p:spPr>
                <a:xfrm flipV="1">
                  <a:off x="8639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86" name="Line 17"/>
                <p:cNvSpPr/>
                <p:nvPr/>
              </p:nvSpPr>
              <p:spPr>
                <a:xfrm flipV="1">
                  <a:off x="-1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87" name="Line 18"/>
                <p:cNvSpPr/>
                <p:nvPr/>
              </p:nvSpPr>
              <p:spPr>
                <a:xfrm flipV="1">
                  <a:off x="43200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88" name="Line 19"/>
                <p:cNvSpPr/>
                <p:nvPr/>
              </p:nvSpPr>
              <p:spPr>
                <a:xfrm flipV="1">
                  <a:off x="34560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89" name="Line 20"/>
                <p:cNvSpPr/>
                <p:nvPr/>
              </p:nvSpPr>
              <p:spPr>
                <a:xfrm flipV="1">
                  <a:off x="25919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90" name="Line 21"/>
                <p:cNvSpPr/>
                <p:nvPr/>
              </p:nvSpPr>
              <p:spPr>
                <a:xfrm flipV="1">
                  <a:off x="60480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91" name="Line 22"/>
                <p:cNvSpPr/>
                <p:nvPr/>
              </p:nvSpPr>
              <p:spPr>
                <a:xfrm flipV="1">
                  <a:off x="51840" y="0"/>
                  <a:ext cx="361" cy="2880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605" name="Group 23"/>
            <p:cNvGrpSpPr/>
            <p:nvPr/>
          </p:nvGrpSpPr>
          <p:grpSpPr>
            <a:xfrm>
              <a:off x="201599" y="-1"/>
              <a:ext cx="178921" cy="171002"/>
              <a:chOff x="0" y="0"/>
              <a:chExt cx="178920" cy="171000"/>
            </a:xfrm>
          </p:grpSpPr>
          <p:sp>
            <p:nvSpPr>
              <p:cNvPr id="594" name="Rectangle 24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95" name="Rectangle 25"/>
              <p:cNvSpPr/>
              <p:nvPr/>
            </p:nvSpPr>
            <p:spPr>
              <a:xfrm rot="5400000">
                <a:off x="33120" y="2375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604" name="Group 26"/>
              <p:cNvGrpSpPr/>
              <p:nvPr/>
            </p:nvGrpSpPr>
            <p:grpSpPr>
              <a:xfrm>
                <a:off x="57960" y="112680"/>
                <a:ext cx="60841" cy="28441"/>
                <a:chOff x="0" y="0"/>
                <a:chExt cx="60840" cy="28440"/>
              </a:xfrm>
            </p:grpSpPr>
            <p:sp>
              <p:nvSpPr>
                <p:cNvPr id="596" name="Line 27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97" name="Line 28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98" name="Line 29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99" name="Line 30"/>
                <p:cNvSpPr/>
                <p:nvPr/>
              </p:nvSpPr>
              <p:spPr>
                <a:xfrm flipV="1">
                  <a:off x="4320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00" name="Line 31"/>
                <p:cNvSpPr/>
                <p:nvPr/>
              </p:nvSpPr>
              <p:spPr>
                <a:xfrm flipV="1">
                  <a:off x="3456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01" name="Line 32"/>
                <p:cNvSpPr/>
                <p:nvPr/>
              </p:nvSpPr>
              <p:spPr>
                <a:xfrm flipV="1">
                  <a:off x="25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02" name="Line 33"/>
                <p:cNvSpPr/>
                <p:nvPr/>
              </p:nvSpPr>
              <p:spPr>
                <a:xfrm flipV="1">
                  <a:off x="6048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03" name="Line 34"/>
                <p:cNvSpPr/>
                <p:nvPr/>
              </p:nvSpPr>
              <p:spPr>
                <a:xfrm flipV="1">
                  <a:off x="5184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617" name="Group 35"/>
            <p:cNvGrpSpPr/>
            <p:nvPr/>
          </p:nvGrpSpPr>
          <p:grpSpPr>
            <a:xfrm>
              <a:off x="401759" y="-1"/>
              <a:ext cx="178921" cy="171002"/>
              <a:chOff x="0" y="0"/>
              <a:chExt cx="178920" cy="171000"/>
            </a:xfrm>
          </p:grpSpPr>
          <p:sp>
            <p:nvSpPr>
              <p:cNvPr id="606" name="Rectangle 36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07" name="Rectangle 37"/>
              <p:cNvSpPr/>
              <p:nvPr/>
            </p:nvSpPr>
            <p:spPr>
              <a:xfrm rot="5400000">
                <a:off x="32760" y="2375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616" name="Group 38"/>
              <p:cNvGrpSpPr/>
              <p:nvPr/>
            </p:nvGrpSpPr>
            <p:grpSpPr>
              <a:xfrm>
                <a:off x="57960" y="112680"/>
                <a:ext cx="60481" cy="28441"/>
                <a:chOff x="0" y="0"/>
                <a:chExt cx="60480" cy="28440"/>
              </a:xfrm>
            </p:grpSpPr>
            <p:sp>
              <p:nvSpPr>
                <p:cNvPr id="608" name="Line 39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09" name="Line 40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10" name="Line 41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11" name="Line 42"/>
                <p:cNvSpPr/>
                <p:nvPr/>
              </p:nvSpPr>
              <p:spPr>
                <a:xfrm flipV="1">
                  <a:off x="4319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12" name="Line 43"/>
                <p:cNvSpPr/>
                <p:nvPr/>
              </p:nvSpPr>
              <p:spPr>
                <a:xfrm flipV="1">
                  <a:off x="3455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13" name="Line 44"/>
                <p:cNvSpPr/>
                <p:nvPr/>
              </p:nvSpPr>
              <p:spPr>
                <a:xfrm flipV="1">
                  <a:off x="25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14" name="Line 45"/>
                <p:cNvSpPr/>
                <p:nvPr/>
              </p:nvSpPr>
              <p:spPr>
                <a:xfrm flipV="1">
                  <a:off x="601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15" name="Line 46"/>
                <p:cNvSpPr/>
                <p:nvPr/>
              </p:nvSpPr>
              <p:spPr>
                <a:xfrm flipV="1">
                  <a:off x="514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629" name="Group 47"/>
            <p:cNvGrpSpPr/>
            <p:nvPr/>
          </p:nvGrpSpPr>
          <p:grpSpPr>
            <a:xfrm>
              <a:off x="601559" y="-1"/>
              <a:ext cx="178922" cy="171002"/>
              <a:chOff x="0" y="0"/>
              <a:chExt cx="178920" cy="171000"/>
            </a:xfrm>
          </p:grpSpPr>
          <p:sp>
            <p:nvSpPr>
              <p:cNvPr id="618" name="Rectangle 48"/>
              <p:cNvSpPr/>
              <p:nvPr/>
            </p:nvSpPr>
            <p:spPr>
              <a:xfrm rot="5400000">
                <a:off x="3960" y="-3961"/>
                <a:ext cx="171001" cy="178922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19" name="Rectangle 49"/>
              <p:cNvSpPr/>
              <p:nvPr/>
            </p:nvSpPr>
            <p:spPr>
              <a:xfrm rot="5400000">
                <a:off x="33120" y="23759"/>
                <a:ext cx="112321" cy="122042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628" name="Group 50"/>
              <p:cNvGrpSpPr/>
              <p:nvPr/>
            </p:nvGrpSpPr>
            <p:grpSpPr>
              <a:xfrm>
                <a:off x="57960" y="112680"/>
                <a:ext cx="60841" cy="28441"/>
                <a:chOff x="0" y="0"/>
                <a:chExt cx="60840" cy="28440"/>
              </a:xfrm>
            </p:grpSpPr>
            <p:sp>
              <p:nvSpPr>
                <p:cNvPr id="620" name="Line 51"/>
                <p:cNvSpPr/>
                <p:nvPr/>
              </p:nvSpPr>
              <p:spPr>
                <a:xfrm flipV="1">
                  <a:off x="1727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21" name="Line 52"/>
                <p:cNvSpPr/>
                <p:nvPr/>
              </p:nvSpPr>
              <p:spPr>
                <a:xfrm flipV="1">
                  <a:off x="863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22" name="Line 53"/>
                <p:cNvSpPr/>
                <p:nvPr/>
              </p:nvSpPr>
              <p:spPr>
                <a:xfrm flipV="1">
                  <a:off x="-1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23" name="Line 54"/>
                <p:cNvSpPr/>
                <p:nvPr/>
              </p:nvSpPr>
              <p:spPr>
                <a:xfrm flipV="1">
                  <a:off x="4320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24" name="Line 55"/>
                <p:cNvSpPr/>
                <p:nvPr/>
              </p:nvSpPr>
              <p:spPr>
                <a:xfrm flipV="1">
                  <a:off x="3456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25" name="Line 56"/>
                <p:cNvSpPr/>
                <p:nvPr/>
              </p:nvSpPr>
              <p:spPr>
                <a:xfrm flipV="1">
                  <a:off x="25919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26" name="Line 57"/>
                <p:cNvSpPr/>
                <p:nvPr/>
              </p:nvSpPr>
              <p:spPr>
                <a:xfrm flipV="1">
                  <a:off x="6048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27" name="Line 58"/>
                <p:cNvSpPr/>
                <p:nvPr/>
              </p:nvSpPr>
              <p:spPr>
                <a:xfrm flipV="1">
                  <a:off x="51840" y="0"/>
                  <a:ext cx="361" cy="2844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</p:grpSp>
      <p:sp>
        <p:nvSpPr>
          <p:cNvPr id="631" name="Line 59"/>
          <p:cNvSpPr/>
          <p:nvPr/>
        </p:nvSpPr>
        <p:spPr>
          <a:xfrm flipH="1">
            <a:off x="4288680" y="3434760"/>
            <a:ext cx="9361" cy="121284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632" name="Picture 60" descr="Picture 60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176240" y="2614320"/>
            <a:ext cx="1247401" cy="1091881"/>
          </a:xfrm>
          <a:prstGeom prst="rect">
            <a:avLst/>
          </a:prstGeom>
          <a:ln w="12700">
            <a:miter lim="400000"/>
          </a:ln>
        </p:spPr>
      </p:pic>
      <p:sp>
        <p:nvSpPr>
          <p:cNvPr id="633" name="Line 61"/>
          <p:cNvSpPr/>
          <p:nvPr/>
        </p:nvSpPr>
        <p:spPr>
          <a:xfrm flipV="1">
            <a:off x="4925159" y="3388679"/>
            <a:ext cx="2514601" cy="1584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634" name="Line 62"/>
          <p:cNvSpPr/>
          <p:nvPr/>
        </p:nvSpPr>
        <p:spPr>
          <a:xfrm flipV="1">
            <a:off x="4676040" y="1872719"/>
            <a:ext cx="2028601" cy="1549442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635" name="Picture 63" descr="Picture 63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774759" y="1128240"/>
            <a:ext cx="1280881" cy="939601"/>
          </a:xfrm>
          <a:prstGeom prst="rect">
            <a:avLst/>
          </a:prstGeom>
          <a:ln w="12700">
            <a:miter lim="400000"/>
          </a:ln>
        </p:spPr>
      </p:pic>
      <p:sp>
        <p:nvSpPr>
          <p:cNvPr id="636" name="Line 64"/>
          <p:cNvSpPr/>
          <p:nvPr/>
        </p:nvSpPr>
        <p:spPr>
          <a:xfrm flipH="1" flipV="1">
            <a:off x="3540960" y="2061720"/>
            <a:ext cx="961920" cy="133956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637" name="Rectangle 65"/>
          <p:cNvSpPr txBox="1"/>
          <p:nvPr/>
        </p:nvSpPr>
        <p:spPr>
          <a:xfrm>
            <a:off x="3756600" y="1686960"/>
            <a:ext cx="538196" cy="3290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Host</a:t>
            </a:r>
          </a:p>
        </p:txBody>
      </p:sp>
      <p:sp>
        <p:nvSpPr>
          <p:cNvPr id="638" name="Rectangle 66"/>
          <p:cNvSpPr txBox="1"/>
          <p:nvPr/>
        </p:nvSpPr>
        <p:spPr>
          <a:xfrm>
            <a:off x="5345640" y="1199879"/>
            <a:ext cx="538196" cy="329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spc="-1" sz="1700"/>
            </a:lvl1pPr>
          </a:lstStyle>
          <a:p>
            <a:pPr/>
            <a:r>
              <a:t>Host</a:t>
            </a:r>
          </a:p>
        </p:txBody>
      </p:sp>
      <p:sp>
        <p:nvSpPr>
          <p:cNvPr id="639" name="Rectangle 67"/>
          <p:cNvSpPr txBox="1"/>
          <p:nvPr/>
        </p:nvSpPr>
        <p:spPr>
          <a:xfrm>
            <a:off x="8517240" y="2876039"/>
            <a:ext cx="885701" cy="633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/>
          <a:p>
            <a:pPr>
              <a:spcBef>
                <a:spcPts val="400"/>
              </a:spcBef>
              <a:defRPr spc="-1" sz="1700"/>
            </a:pPr>
            <a:r>
              <a:t>Network</a:t>
            </a:r>
          </a:p>
          <a:p>
            <a:pPr>
              <a:spcBef>
                <a:spcPts val="400"/>
              </a:spcBef>
              <a:defRPr spc="-1" sz="1700"/>
            </a:pPr>
            <a:r>
              <a:t>Printer</a:t>
            </a:r>
          </a:p>
        </p:txBody>
      </p:sp>
      <p:sp>
        <p:nvSpPr>
          <p:cNvPr id="640" name="Rectangle 68"/>
          <p:cNvSpPr txBox="1"/>
          <p:nvPr/>
        </p:nvSpPr>
        <p:spPr>
          <a:xfrm>
            <a:off x="4634774" y="2320559"/>
            <a:ext cx="695251" cy="4356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 algn="ctr">
              <a:spcBef>
                <a:spcPts val="400"/>
              </a:spcBef>
              <a:defRPr spc="-1" sz="2400"/>
            </a:lvl1pPr>
          </a:lstStyle>
          <a:p>
            <a:pPr/>
            <a:r>
              <a:t>LAN</a:t>
            </a:r>
          </a:p>
        </p:txBody>
      </p:sp>
      <p:sp>
        <p:nvSpPr>
          <p:cNvPr id="641" name="Rectangle 69"/>
          <p:cNvSpPr/>
          <p:nvPr/>
        </p:nvSpPr>
        <p:spPr>
          <a:xfrm>
            <a:off x="823320" y="1125000"/>
            <a:ext cx="2219040" cy="35874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lvl1pPr>
          </a:lstStyle>
          <a:p>
            <a:pPr/>
            <a:r>
              <a:t>100:13:02:39:e5:f7</a:t>
            </a:r>
          </a:p>
        </p:txBody>
      </p:sp>
      <p:sp>
        <p:nvSpPr>
          <p:cNvPr id="642" name="Rectangle 70"/>
          <p:cNvSpPr/>
          <p:nvPr/>
        </p:nvSpPr>
        <p:spPr>
          <a:xfrm>
            <a:off x="7109639" y="1238040"/>
            <a:ext cx="2219041" cy="35874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lvl1pPr>
          </a:lstStyle>
          <a:p>
            <a:pPr/>
            <a:r>
              <a:t>100:0a:95:d1:52:30</a:t>
            </a:r>
          </a:p>
        </p:txBody>
      </p:sp>
      <p:sp>
        <p:nvSpPr>
          <p:cNvPr id="643" name="Rectangle 71"/>
          <p:cNvSpPr/>
          <p:nvPr/>
        </p:nvSpPr>
        <p:spPr>
          <a:xfrm>
            <a:off x="7232039" y="3809520"/>
            <a:ext cx="2219041" cy="35874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lvl1pPr>
          </a:lstStyle>
          <a:p>
            <a:pPr/>
            <a:r>
              <a:t>100:80:77:31:b6:45</a:t>
            </a:r>
          </a:p>
        </p:txBody>
      </p:sp>
      <p:sp>
        <p:nvSpPr>
          <p:cNvPr id="644" name="Rectangle 72"/>
          <p:cNvSpPr/>
          <p:nvPr/>
        </p:nvSpPr>
        <p:spPr>
          <a:xfrm>
            <a:off x="1850400" y="3952440"/>
            <a:ext cx="2219041" cy="35874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 marL="457200" indent="-457200">
              <a:spcBef>
                <a:spcPts val="400"/>
              </a:spcBef>
              <a:defRPr spc="-1">
                <a:solidFill>
                  <a:srgbClr val="006BB2"/>
                </a:solidFill>
              </a:defRPr>
            </a:lvl1pPr>
          </a:lstStyle>
          <a:p>
            <a:pPr/>
            <a:r>
              <a:t>100:04:0e:73:3f:3d</a:t>
            </a:r>
          </a:p>
        </p:txBody>
      </p:sp>
      <p:sp>
        <p:nvSpPr>
          <p:cNvPr id="645" name="Line 73"/>
          <p:cNvSpPr/>
          <p:nvPr/>
        </p:nvSpPr>
        <p:spPr>
          <a:xfrm>
            <a:off x="3471119" y="2144160"/>
            <a:ext cx="561961" cy="752401"/>
          </a:xfrm>
          <a:prstGeom prst="line">
            <a:avLst/>
          </a:prstGeom>
          <a:ln w="38100">
            <a:solidFill>
              <a:srgbClr val="FF0000"/>
            </a:solidFill>
            <a:head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646" name="Line 74"/>
          <p:cNvSpPr/>
          <p:nvPr/>
        </p:nvSpPr>
        <p:spPr>
          <a:xfrm flipH="1">
            <a:off x="4336200" y="3542760"/>
            <a:ext cx="19081" cy="1143001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647" name="Line 75"/>
          <p:cNvSpPr/>
          <p:nvPr/>
        </p:nvSpPr>
        <p:spPr>
          <a:xfrm flipV="1">
            <a:off x="4688640" y="2180519"/>
            <a:ext cx="1514521" cy="1143002"/>
          </a:xfrm>
          <a:prstGeom prst="line">
            <a:avLst/>
          </a:prstGeom>
          <a:ln w="38100">
            <a:solidFill>
              <a:srgbClr val="FF9933"/>
            </a:solidFill>
            <a:head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648" name="Line 76"/>
          <p:cNvSpPr/>
          <p:nvPr/>
        </p:nvSpPr>
        <p:spPr>
          <a:xfrm>
            <a:off x="4955399" y="3457080"/>
            <a:ext cx="2219401" cy="361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649" name="Rectangle 77"/>
          <p:cNvSpPr/>
          <p:nvPr/>
        </p:nvSpPr>
        <p:spPr>
          <a:xfrm rot="360000">
            <a:off x="5980862" y="4898908"/>
            <a:ext cx="2840761" cy="621422"/>
          </a:xfrm>
          <a:prstGeom prst="rect">
            <a:avLst/>
          </a:prstGeom>
          <a:solidFill>
            <a:srgbClr val="3399FF"/>
          </a:solidFill>
          <a:ln w="12700">
            <a:solidFill>
              <a:srgbClr val="000000"/>
            </a:solidFill>
            <a:miter/>
          </a:ln>
          <a:effectLst>
            <a:outerShdw sx="100000" sy="100000" kx="0" ky="0" algn="b" rotWithShape="0" blurRad="0" dist="53966" dir="2700000">
              <a:srgbClr val="91919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400" tIns="41400" rIns="41400" bIns="41400">
            <a:spAutoFit/>
          </a:bodyPr>
          <a:lstStyle>
            <a:lvl1pPr algn="ctr">
              <a:spcBef>
                <a:spcPts val="400"/>
              </a:spcBef>
              <a:defRPr b="1" i="1" spc="-1">
                <a:solidFill>
                  <a:schemeClr val="accent3">
                    <a:lumOff val="44000"/>
                  </a:schemeClr>
                </a:solidFill>
              </a:defRPr>
            </a:lvl1pPr>
          </a:lstStyle>
          <a:p>
            <a:pPr/>
            <a:r>
              <a:t>Antwort an alle Ports weiter verteilen </a:t>
            </a:r>
          </a:p>
        </p:txBody>
      </p:sp>
      <p:grpSp>
        <p:nvGrpSpPr>
          <p:cNvPr id="654" name="Group 78"/>
          <p:cNvGrpSpPr/>
          <p:nvPr/>
        </p:nvGrpSpPr>
        <p:grpSpPr>
          <a:xfrm>
            <a:off x="478439" y="5023439"/>
            <a:ext cx="3978001" cy="1152001"/>
            <a:chOff x="0" y="0"/>
            <a:chExt cx="3977998" cy="1152000"/>
          </a:xfrm>
        </p:grpSpPr>
        <p:pic>
          <p:nvPicPr>
            <p:cNvPr id="650" name="Picture 79" descr="Picture 79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0" y="0"/>
              <a:ext cx="1144080" cy="1152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653" name="AutoShape 80"/>
            <p:cNvGrpSpPr/>
            <p:nvPr/>
          </p:nvGrpSpPr>
          <p:grpSpPr>
            <a:xfrm>
              <a:off x="824270" y="5843"/>
              <a:ext cx="3153729" cy="704873"/>
              <a:chOff x="0" y="0"/>
              <a:chExt cx="3153728" cy="704871"/>
            </a:xfrm>
          </p:grpSpPr>
          <p:sp>
            <p:nvSpPr>
              <p:cNvPr id="651" name="Form"/>
              <p:cNvSpPr/>
              <p:nvPr/>
            </p:nvSpPr>
            <p:spPr>
              <a:xfrm>
                <a:off x="0" y="636"/>
                <a:ext cx="3153729" cy="704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5968" y="2757"/>
                    </a:moveTo>
                    <a:cubicBezTo>
                      <a:pt x="5968" y="1234"/>
                      <a:pt x="6243" y="0"/>
                      <a:pt x="6583" y="0"/>
                    </a:cubicBezTo>
                    <a:lnTo>
                      <a:pt x="8573" y="0"/>
                    </a:lnTo>
                    <a:lnTo>
                      <a:pt x="20984" y="0"/>
                    </a:lnTo>
                    <a:cubicBezTo>
                      <a:pt x="21324" y="0"/>
                      <a:pt x="21600" y="1234"/>
                      <a:pt x="21600" y="2757"/>
                    </a:cubicBezTo>
                    <a:lnTo>
                      <a:pt x="21600" y="13784"/>
                    </a:lnTo>
                    <a:cubicBezTo>
                      <a:pt x="21600" y="15306"/>
                      <a:pt x="21324" y="16541"/>
                      <a:pt x="20984" y="16541"/>
                    </a:cubicBezTo>
                    <a:lnTo>
                      <a:pt x="6583" y="16541"/>
                    </a:lnTo>
                    <a:cubicBezTo>
                      <a:pt x="6243" y="16541"/>
                      <a:pt x="5968" y="15306"/>
                      <a:pt x="5968" y="13784"/>
                    </a:cubicBezTo>
                    <a:lnTo>
                      <a:pt x="5968" y="13784"/>
                    </a:lnTo>
                    <a:lnTo>
                      <a:pt x="0" y="21600"/>
                    </a:lnTo>
                    <a:lnTo>
                      <a:pt x="5968" y="9649"/>
                    </a:lnTo>
                    <a:close/>
                  </a:path>
                </a:pathLst>
              </a:custGeom>
              <a:solidFill>
                <a:schemeClr val="accent3">
                  <a:lumOff val="44000"/>
                </a:schemeClr>
              </a:solidFill>
              <a:ln w="9525" cap="flat">
                <a:solidFill>
                  <a:schemeClr val="accent2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spcBef>
                    <a:spcPts val="400"/>
                  </a:spcBef>
                  <a:defRPr spc="-1" sz="1600"/>
                </a:pPr>
              </a:p>
            </p:txBody>
          </p:sp>
          <p:sp>
            <p:nvSpPr>
              <p:cNvPr id="652" name="Geht das auch etwas schlauer?"/>
              <p:cNvSpPr txBox="1"/>
              <p:nvPr/>
            </p:nvSpPr>
            <p:spPr>
              <a:xfrm>
                <a:off x="947416" y="0"/>
                <a:ext cx="2130225" cy="5405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4999" tIns="44999" rIns="44999" bIns="44999" numCol="1" anchor="ctr">
                <a:spAutoFit/>
              </a:bodyPr>
              <a:lstStyle>
                <a:lvl1pPr algn="ctr">
                  <a:spcBef>
                    <a:spcPts val="400"/>
                  </a:spcBef>
                  <a:defRPr spc="-1" sz="1600">
                    <a:solidFill>
                      <a:srgbClr val="006BB2"/>
                    </a:solidFill>
                  </a:defRPr>
                </a:lvl1pPr>
              </a:lstStyle>
              <a:p>
                <a:pPr/>
                <a:r>
                  <a:t>Geht das auch etwas schlauer?</a:t>
                </a:r>
              </a:p>
            </p:txBody>
          </p:sp>
        </p:grpSp>
      </p:grpSp>
      <p:grpSp>
        <p:nvGrpSpPr>
          <p:cNvPr id="657" name="Group 81"/>
          <p:cNvGrpSpPr/>
          <p:nvPr/>
        </p:nvGrpSpPr>
        <p:grpSpPr>
          <a:xfrm>
            <a:off x="6204960" y="1906199"/>
            <a:ext cx="3094201" cy="775801"/>
            <a:chOff x="0" y="0"/>
            <a:chExt cx="3094200" cy="775800"/>
          </a:xfrm>
        </p:grpSpPr>
        <p:sp>
          <p:nvSpPr>
            <p:cNvPr id="655" name="Rectangle 82"/>
            <p:cNvSpPr txBox="1"/>
            <p:nvPr/>
          </p:nvSpPr>
          <p:spPr>
            <a:xfrm>
              <a:off x="542520" y="0"/>
              <a:ext cx="2551681" cy="6338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1040" tIns="41040" rIns="41040" bIns="41040" numCol="1" anchor="t">
              <a:spAutoFit/>
            </a:bodyPr>
            <a:lstStyle/>
            <a:p>
              <a:pPr>
                <a:spcBef>
                  <a:spcPts val="400"/>
                </a:spcBef>
                <a:defRPr spc="-1" sz="1700"/>
              </a:pPr>
              <a:r>
                <a:t>Reply message</a:t>
              </a:r>
            </a:p>
            <a:p>
              <a:pPr>
                <a:spcBef>
                  <a:spcPts val="400"/>
                </a:spcBef>
                <a:defRPr spc="-1" sz="1700"/>
              </a:pPr>
              <a:r>
                <a:t>to 100:13:02:39:e5:f7</a:t>
              </a:r>
            </a:p>
          </p:txBody>
        </p:sp>
        <p:pic>
          <p:nvPicPr>
            <p:cNvPr id="656" name="Picture 83" descr="Picture 83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0" y="480959"/>
              <a:ext cx="458281" cy="2948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7" dur="500"/>
                                        <p:tgtEl>
                                          <p:spTgt spid="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Subtype="1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11" dur="500"/>
                                        <p:tgtEl>
                                          <p:spTgt spid="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clickEffect" presetSubtype="4" presetID="2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16" dur="500"/>
                                        <p:tgtEl>
                                          <p:spTgt spid="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Class="entr" nodeType="afterEffect" presetSubtype="1" presetID="2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20" dur="500"/>
                                        <p:tgtEl>
                                          <p:spTgt spid="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Class="entr" nodeType="afterEffect" presetSubtype="8" presetID="22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4" dur="500"/>
                                        <p:tgtEl>
                                          <p:spTgt spid="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Class="entr" nodeType="afterEffect" presetID="10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8" dur="500"/>
                                        <p:tgtEl>
                                          <p:spTgt spid="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Class="entr" nodeType="afterEffect" presetID="10" grpId="7" fill="hold">
                                  <p:stCondLst>
                                    <p:cond delay="19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2" dur="500"/>
                                        <p:tgtEl>
                                          <p:spTgt spid="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57" grpId="1"/>
      <p:bldP build="whole" bldLvl="1" animBg="1" rev="0" advAuto="0" spid="649" grpId="6"/>
      <p:bldP build="whole" bldLvl="1" animBg="1" rev="0" advAuto="0" spid="645" grpId="3"/>
      <p:bldP build="whole" bldLvl="1" animBg="1" rev="0" advAuto="0" spid="646" grpId="4"/>
      <p:bldP build="whole" bldLvl="1" animBg="1" rev="0" advAuto="0" spid="647" grpId="2"/>
      <p:bldP build="whole" bldLvl="1" animBg="1" rev="0" advAuto="0" spid="648" grpId="5"/>
      <p:bldP build="whole" bldLvl="1" animBg="1" rev="0" advAuto="0" spid="654" grpId="7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PlaceHolder 1"/>
          <p:cNvSpPr txBox="1"/>
          <p:nvPr>
            <p:ph type="sldNum" sz="quarter" idx="4294967295"/>
          </p:nvPr>
        </p:nvSpPr>
        <p:spPr>
          <a:xfrm>
            <a:off x="5076294" y="6388199"/>
            <a:ext cx="188772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660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400" y="287279"/>
            <a:ext cx="2953800" cy="468002"/>
          </a:xfrm>
          <a:prstGeom prst="rect">
            <a:avLst/>
          </a:prstGeom>
          <a:ln w="12700">
            <a:miter lim="400000"/>
          </a:ln>
        </p:spPr>
      </p:pic>
      <p:sp>
        <p:nvSpPr>
          <p:cNvPr id="661" name="PlaceHolder 2"/>
          <p:cNvSpPr txBox="1"/>
          <p:nvPr>
            <p:ph type="title" idx="4294967295"/>
          </p:nvPr>
        </p:nvSpPr>
        <p:spPr>
          <a:xfrm>
            <a:off x="722520" y="278639"/>
            <a:ext cx="8573400" cy="52092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-100"/>
            </a:lvl1pPr>
          </a:lstStyle>
          <a:p>
            <a:pPr/>
            <a:r>
              <a:t>Vom Hub zur Bridge</a:t>
            </a:r>
          </a:p>
        </p:txBody>
      </p:sp>
      <p:sp>
        <p:nvSpPr>
          <p:cNvPr id="662" name="Rectangle 5"/>
          <p:cNvSpPr txBox="1"/>
          <p:nvPr/>
        </p:nvSpPr>
        <p:spPr>
          <a:xfrm>
            <a:off x="762120" y="4958999"/>
            <a:ext cx="8452800" cy="16053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760" tIns="50760" rIns="50760" bIns="50760">
            <a:spAutoFit/>
          </a:bodyPr>
          <a:lstStyle/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Ein Hub “lötet” zwei LAN Segmente zusammen: jede Nachrícht wird an alle Ports weiter verteilt</a:t>
            </a:r>
          </a:p>
          <a:p>
            <a:pPr marL="609479" indent="-609479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pc="-1">
                <a:solidFill>
                  <a:srgbClr val="5C6971"/>
                </a:solidFill>
              </a:defRPr>
            </a:pPr>
            <a:r>
              <a:t>Eine Bridge “überspannt” zwei LAN Segmente: nur Nachrichten an Empfänger im jeweiligen Segment werden übermittelt</a:t>
            </a:r>
          </a:p>
        </p:txBody>
      </p:sp>
      <p:grpSp>
        <p:nvGrpSpPr>
          <p:cNvPr id="675" name="Group 3"/>
          <p:cNvGrpSpPr/>
          <p:nvPr/>
        </p:nvGrpSpPr>
        <p:grpSpPr>
          <a:xfrm>
            <a:off x="1567455" y="998640"/>
            <a:ext cx="4399890" cy="1906200"/>
            <a:chOff x="0" y="0"/>
            <a:chExt cx="4399889" cy="1906199"/>
          </a:xfrm>
        </p:grpSpPr>
        <p:sp>
          <p:nvSpPr>
            <p:cNvPr id="663" name="Rectangle 4"/>
            <p:cNvSpPr/>
            <p:nvPr/>
          </p:nvSpPr>
          <p:spPr>
            <a:xfrm rot="20640000">
              <a:off x="-80296" y="838079"/>
              <a:ext cx="4560481" cy="58320"/>
            </a:xfrm>
            <a:prstGeom prst="rect">
              <a:avLst/>
            </a:prstGeom>
            <a:solidFill>
              <a:srgbClr val="FFFF0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664" name="Rectangle 5"/>
            <p:cNvSpPr/>
            <p:nvPr/>
          </p:nvSpPr>
          <p:spPr>
            <a:xfrm>
              <a:off x="3230265" y="458999"/>
              <a:ext cx="164881" cy="163081"/>
            </a:xfrm>
            <a:prstGeom prst="rect">
              <a:avLst/>
            </a:prstGeom>
            <a:solidFill>
              <a:srgbClr val="790015"/>
            </a:solidFill>
            <a:ln w="12700" cap="flat">
              <a:solidFill>
                <a:srgbClr val="009999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665" name="Line 6"/>
            <p:cNvSpPr/>
            <p:nvPr/>
          </p:nvSpPr>
          <p:spPr>
            <a:xfrm>
              <a:off x="2094825" y="914399"/>
              <a:ext cx="361" cy="39852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666" name="Rectangle 7"/>
            <p:cNvSpPr/>
            <p:nvPr/>
          </p:nvSpPr>
          <p:spPr>
            <a:xfrm>
              <a:off x="2012385" y="812879"/>
              <a:ext cx="164881" cy="163081"/>
            </a:xfrm>
            <a:prstGeom prst="rect">
              <a:avLst/>
            </a:prstGeom>
            <a:solidFill>
              <a:srgbClr val="790015"/>
            </a:solidFill>
            <a:ln w="12700" cap="flat">
              <a:solidFill>
                <a:srgbClr val="009999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667" name="Line 8"/>
            <p:cNvSpPr/>
            <p:nvPr/>
          </p:nvSpPr>
          <p:spPr>
            <a:xfrm>
              <a:off x="827985" y="-1"/>
              <a:ext cx="361" cy="32688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668" name="Rectangle 9"/>
            <p:cNvSpPr txBox="1"/>
            <p:nvPr/>
          </p:nvSpPr>
          <p:spPr>
            <a:xfrm>
              <a:off x="1479585" y="271439"/>
              <a:ext cx="789685" cy="3290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t">
              <a:spAutoFit/>
            </a:bodyPr>
            <a:lstStyle>
              <a:lvl1pPr>
                <a:spcBef>
                  <a:spcPts val="400"/>
                </a:spcBef>
                <a:defRPr b="1" spc="-1" sz="1700"/>
              </a:lvl1pPr>
            </a:lstStyle>
            <a:p>
              <a:pPr/>
              <a:r>
                <a:t>Router</a:t>
              </a:r>
            </a:p>
          </p:txBody>
        </p:sp>
        <p:sp>
          <p:nvSpPr>
            <p:cNvPr id="669" name="Rectangle 10"/>
            <p:cNvSpPr txBox="1"/>
            <p:nvPr/>
          </p:nvSpPr>
          <p:spPr>
            <a:xfrm>
              <a:off x="3744705" y="412919"/>
              <a:ext cx="538112" cy="3360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t">
              <a:spAutoFit/>
            </a:bodyPr>
            <a:lstStyle>
              <a:lvl1pPr>
                <a:spcBef>
                  <a:spcPts val="400"/>
                </a:spcBef>
                <a:defRPr b="1" spc="-1" sz="17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LAN</a:t>
              </a:r>
            </a:p>
          </p:txBody>
        </p:sp>
        <p:sp>
          <p:nvSpPr>
            <p:cNvPr id="670" name="Line 11"/>
            <p:cNvSpPr/>
            <p:nvPr/>
          </p:nvSpPr>
          <p:spPr>
            <a:xfrm>
              <a:off x="827985" y="685799"/>
              <a:ext cx="361" cy="55548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671" name="Rectangle 12"/>
            <p:cNvSpPr/>
            <p:nvPr/>
          </p:nvSpPr>
          <p:spPr>
            <a:xfrm>
              <a:off x="766425" y="1152719"/>
              <a:ext cx="163081" cy="163081"/>
            </a:xfrm>
            <a:prstGeom prst="rect">
              <a:avLst/>
            </a:prstGeom>
            <a:solidFill>
              <a:srgbClr val="790015"/>
            </a:solidFill>
            <a:ln w="12700" cap="flat">
              <a:solidFill>
                <a:srgbClr val="009999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672" name="Rectangle 13"/>
            <p:cNvSpPr txBox="1"/>
            <p:nvPr/>
          </p:nvSpPr>
          <p:spPr>
            <a:xfrm>
              <a:off x="2706105" y="1346399"/>
              <a:ext cx="574039" cy="3360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t">
              <a:spAutoFit/>
            </a:bodyPr>
            <a:lstStyle>
              <a:lvl1pPr>
                <a:spcBef>
                  <a:spcPts val="400"/>
                </a:spcBef>
                <a:defRPr b="1" spc="-1" sz="17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Host</a:t>
              </a:r>
            </a:p>
          </p:txBody>
        </p:sp>
        <p:pic>
          <p:nvPicPr>
            <p:cNvPr id="673" name="Picture 14" descr="Picture 14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07505" y="333359"/>
              <a:ext cx="914041" cy="36792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74" name="Picture 15" descr="Picture 15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742745" y="1247759"/>
              <a:ext cx="898201" cy="6584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684" name="Group 16"/>
          <p:cNvGrpSpPr/>
          <p:nvPr/>
        </p:nvGrpSpPr>
        <p:grpSpPr>
          <a:xfrm>
            <a:off x="1521375" y="3161969"/>
            <a:ext cx="4399890" cy="1695511"/>
            <a:chOff x="0" y="0"/>
            <a:chExt cx="4399889" cy="1695509"/>
          </a:xfrm>
        </p:grpSpPr>
        <p:sp>
          <p:nvSpPr>
            <p:cNvPr id="676" name="Rectangle 17"/>
            <p:cNvSpPr/>
            <p:nvPr/>
          </p:nvSpPr>
          <p:spPr>
            <a:xfrm rot="20640000">
              <a:off x="-80296" y="627389"/>
              <a:ext cx="4560481" cy="58320"/>
            </a:xfrm>
            <a:prstGeom prst="rect">
              <a:avLst/>
            </a:prstGeom>
            <a:solidFill>
              <a:srgbClr val="FFFF0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677" name="Rectangle 18"/>
            <p:cNvSpPr/>
            <p:nvPr/>
          </p:nvSpPr>
          <p:spPr>
            <a:xfrm>
              <a:off x="3230265" y="248309"/>
              <a:ext cx="164881" cy="163081"/>
            </a:xfrm>
            <a:prstGeom prst="rect">
              <a:avLst/>
            </a:prstGeom>
            <a:solidFill>
              <a:srgbClr val="790015"/>
            </a:solidFill>
            <a:ln w="12700" cap="flat">
              <a:solidFill>
                <a:srgbClr val="009999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678" name="Line 19"/>
            <p:cNvSpPr/>
            <p:nvPr/>
          </p:nvSpPr>
          <p:spPr>
            <a:xfrm>
              <a:off x="2094825" y="703709"/>
              <a:ext cx="361" cy="39852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679" name="Rectangle 20"/>
            <p:cNvSpPr/>
            <p:nvPr/>
          </p:nvSpPr>
          <p:spPr>
            <a:xfrm>
              <a:off x="2012385" y="602189"/>
              <a:ext cx="164881" cy="163081"/>
            </a:xfrm>
            <a:prstGeom prst="rect">
              <a:avLst/>
            </a:prstGeom>
            <a:solidFill>
              <a:srgbClr val="790015"/>
            </a:solidFill>
            <a:ln w="12700" cap="flat">
              <a:solidFill>
                <a:srgbClr val="009999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680" name="Rectangle 21"/>
            <p:cNvSpPr txBox="1"/>
            <p:nvPr/>
          </p:nvSpPr>
          <p:spPr>
            <a:xfrm>
              <a:off x="3744705" y="202229"/>
              <a:ext cx="538112" cy="3360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t">
              <a:spAutoFit/>
            </a:bodyPr>
            <a:lstStyle>
              <a:lvl1pPr>
                <a:spcBef>
                  <a:spcPts val="400"/>
                </a:spcBef>
                <a:defRPr b="1" spc="-1" sz="17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LAN</a:t>
              </a:r>
            </a:p>
          </p:txBody>
        </p:sp>
        <p:sp>
          <p:nvSpPr>
            <p:cNvPr id="681" name="Rectangle 22"/>
            <p:cNvSpPr/>
            <p:nvPr/>
          </p:nvSpPr>
          <p:spPr>
            <a:xfrm>
              <a:off x="766425" y="942029"/>
              <a:ext cx="163081" cy="163081"/>
            </a:xfrm>
            <a:prstGeom prst="rect">
              <a:avLst/>
            </a:prstGeom>
            <a:solidFill>
              <a:srgbClr val="790015"/>
            </a:solidFill>
            <a:ln w="12700" cap="flat">
              <a:solidFill>
                <a:srgbClr val="009999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682" name="Rectangle 23"/>
            <p:cNvSpPr txBox="1"/>
            <p:nvPr/>
          </p:nvSpPr>
          <p:spPr>
            <a:xfrm>
              <a:off x="2717265" y="1121309"/>
              <a:ext cx="574039" cy="3360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t">
              <a:spAutoFit/>
            </a:bodyPr>
            <a:lstStyle>
              <a:lvl1pPr>
                <a:spcBef>
                  <a:spcPts val="400"/>
                </a:spcBef>
                <a:defRPr b="1" spc="-1" sz="1700">
                  <a:latin typeface="FuturaA Bk BT"/>
                  <a:ea typeface="FuturaA Bk BT"/>
                  <a:cs typeface="FuturaA Bk BT"/>
                  <a:sym typeface="FuturaA Bk BT"/>
                </a:defRPr>
              </a:lvl1pPr>
            </a:lstStyle>
            <a:p>
              <a:pPr/>
              <a:r>
                <a:t>Host</a:t>
              </a:r>
            </a:p>
          </p:txBody>
        </p:sp>
        <p:pic>
          <p:nvPicPr>
            <p:cNvPr id="683" name="Picture 24" descr="Picture 24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742745" y="1037069"/>
              <a:ext cx="898201" cy="6584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685" name="Line 25"/>
          <p:cNvSpPr/>
          <p:nvPr/>
        </p:nvSpPr>
        <p:spPr>
          <a:xfrm>
            <a:off x="2387519" y="2347920"/>
            <a:ext cx="361" cy="175572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686" name="Picture 26" descr="Picture 26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981439" y="3024359"/>
            <a:ext cx="899641" cy="468001"/>
          </a:xfrm>
          <a:prstGeom prst="rect">
            <a:avLst/>
          </a:prstGeom>
          <a:ln w="12700">
            <a:miter lim="400000"/>
          </a:ln>
        </p:spPr>
      </p:pic>
      <p:sp>
        <p:nvSpPr>
          <p:cNvPr id="687" name="Oval 27"/>
          <p:cNvSpPr/>
          <p:nvPr/>
        </p:nvSpPr>
        <p:spPr>
          <a:xfrm>
            <a:off x="1441439" y="2843279"/>
            <a:ext cx="2025362" cy="899641"/>
          </a:xfrm>
          <a:prstGeom prst="ellipse">
            <a:avLst/>
          </a:prstGeom>
          <a:ln>
            <a:solidFill>
              <a:srgbClr val="FF3300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688" name="Rectangle 29"/>
          <p:cNvSpPr txBox="1"/>
          <p:nvPr/>
        </p:nvSpPr>
        <p:spPr>
          <a:xfrm>
            <a:off x="763200" y="2687759"/>
            <a:ext cx="1059318" cy="4503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40" tIns="41040" rIns="41040" bIns="41040">
            <a:spAutoFit/>
          </a:bodyPr>
          <a:lstStyle>
            <a:lvl1pPr>
              <a:spcBef>
                <a:spcPts val="400"/>
              </a:spcBef>
              <a:defRPr b="1" i="1" spc="-1" sz="2400">
                <a:solidFill>
                  <a:srgbClr val="006BB2"/>
                </a:solidFill>
                <a:latin typeface="FuturaA Bk BT"/>
                <a:ea typeface="FuturaA Bk BT"/>
                <a:cs typeface="FuturaA Bk BT"/>
                <a:sym typeface="FuturaA Bk BT"/>
              </a:defRPr>
            </a:lvl1pPr>
          </a:lstStyle>
          <a:p>
            <a:pPr/>
            <a:r>
              <a:t>Bridge</a:t>
            </a:r>
          </a:p>
        </p:txBody>
      </p:sp>
      <p:grpSp>
        <p:nvGrpSpPr>
          <p:cNvPr id="693" name="Group 30"/>
          <p:cNvGrpSpPr/>
          <p:nvPr/>
        </p:nvGrpSpPr>
        <p:grpSpPr>
          <a:xfrm>
            <a:off x="6212159" y="954359"/>
            <a:ext cx="3135241" cy="2688412"/>
            <a:chOff x="0" y="0"/>
            <a:chExt cx="3135240" cy="2688410"/>
          </a:xfrm>
        </p:grpSpPr>
        <p:sp>
          <p:nvSpPr>
            <p:cNvPr id="689" name="Rectangle 31"/>
            <p:cNvSpPr txBox="1"/>
            <p:nvPr/>
          </p:nvSpPr>
          <p:spPr>
            <a:xfrm>
              <a:off x="43200" y="0"/>
              <a:ext cx="1970224" cy="7087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t">
              <a:spAutoFit/>
            </a:bodyPr>
            <a:lstStyle/>
            <a:p>
              <a:pPr>
                <a:spcBef>
                  <a:spcPts val="400"/>
                </a:spcBef>
                <a:defRPr b="1" i="1" spc="-1" sz="2000">
                  <a:solidFill>
                    <a:srgbClr val="006BB2"/>
                  </a:solidFill>
                </a:defRPr>
              </a:pPr>
              <a:r>
                <a:t>LAN Segment 1</a:t>
              </a:r>
            </a:p>
            <a:p>
              <a:pPr>
                <a:spcBef>
                  <a:spcPts val="400"/>
                </a:spcBef>
                <a:defRPr b="1" i="1" spc="-1" sz="2000">
                  <a:solidFill>
                    <a:srgbClr val="006BB2"/>
                  </a:solidFill>
                </a:defRPr>
              </a:pPr>
              <a:r>
                <a:t>(local traffic)</a:t>
              </a:r>
            </a:p>
          </p:txBody>
        </p:sp>
        <p:sp>
          <p:nvSpPr>
            <p:cNvPr id="690" name="Rectangle 32"/>
            <p:cNvSpPr txBox="1"/>
            <p:nvPr/>
          </p:nvSpPr>
          <p:spPr>
            <a:xfrm>
              <a:off x="43200" y="1979639"/>
              <a:ext cx="1970224" cy="7087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40" tIns="41040" rIns="41040" bIns="41040" numCol="1" anchor="t">
              <a:spAutoFit/>
            </a:bodyPr>
            <a:lstStyle/>
            <a:p>
              <a:pPr>
                <a:spcBef>
                  <a:spcPts val="400"/>
                </a:spcBef>
                <a:defRPr b="1" i="1" spc="-1" sz="2000">
                  <a:solidFill>
                    <a:srgbClr val="006BB2"/>
                  </a:solidFill>
                </a:defRPr>
              </a:pPr>
              <a:r>
                <a:t>LAN Segment 2</a:t>
              </a:r>
            </a:p>
            <a:p>
              <a:pPr>
                <a:spcBef>
                  <a:spcPts val="400"/>
                </a:spcBef>
                <a:defRPr b="1" i="1" spc="-1" sz="2000">
                  <a:solidFill>
                    <a:srgbClr val="006BB2"/>
                  </a:solidFill>
                </a:defRPr>
              </a:pPr>
              <a:r>
                <a:t>(local traffic)</a:t>
              </a:r>
            </a:p>
          </p:txBody>
        </p:sp>
        <p:sp>
          <p:nvSpPr>
            <p:cNvPr id="691" name="AutoShape 33"/>
            <p:cNvSpPr/>
            <p:nvPr/>
          </p:nvSpPr>
          <p:spPr>
            <a:xfrm>
              <a:off x="0" y="969839"/>
              <a:ext cx="495001" cy="720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4320"/>
                  </a:moveTo>
                  <a:lnTo>
                    <a:pt x="10800" y="0"/>
                  </a:lnTo>
                  <a:lnTo>
                    <a:pt x="21600" y="4320"/>
                  </a:lnTo>
                  <a:lnTo>
                    <a:pt x="16200" y="4320"/>
                  </a:lnTo>
                  <a:lnTo>
                    <a:pt x="16200" y="17280"/>
                  </a:lnTo>
                  <a:lnTo>
                    <a:pt x="21600" y="17280"/>
                  </a:lnTo>
                  <a:lnTo>
                    <a:pt x="10800" y="21600"/>
                  </a:lnTo>
                  <a:lnTo>
                    <a:pt x="0" y="17280"/>
                  </a:lnTo>
                  <a:lnTo>
                    <a:pt x="5400" y="17280"/>
                  </a:lnTo>
                  <a:lnTo>
                    <a:pt x="5400" y="4320"/>
                  </a:lnTo>
                  <a:close/>
                </a:path>
              </a:pathLst>
            </a:custGeom>
            <a:solidFill>
              <a:srgbClr val="CCFFCC"/>
            </a:solidFill>
            <a:ln w="9525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692" name="Rectangle 34"/>
            <p:cNvSpPr txBox="1"/>
            <p:nvPr/>
          </p:nvSpPr>
          <p:spPr>
            <a:xfrm>
              <a:off x="628199" y="988919"/>
              <a:ext cx="2507042" cy="6579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1040" tIns="41040" rIns="41040" bIns="41040" numCol="1" anchor="t">
              <a:spAutoFit/>
            </a:bodyPr>
            <a:lstStyle>
              <a:lvl1pPr>
                <a:spcBef>
                  <a:spcPts val="400"/>
                </a:spcBef>
                <a:defRPr b="1" i="1" spc="-1" sz="2000">
                  <a:solidFill>
                    <a:srgbClr val="006BB2"/>
                  </a:solidFill>
                </a:defRPr>
              </a:lvl1pPr>
            </a:lstStyle>
            <a:p>
              <a:pPr/>
              <a:r>
                <a:t>Traffic between segments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Subtype="4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11" dur="500"/>
                                        <p:tgtEl>
                                          <p:spTgt spid="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Class="entr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500"/>
                                        <p:tgtEl>
                                          <p:spTgt spid="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Class="entr" nodeType="afterEffect" presetSubtype="16" presetID="23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Class="entr" nodeType="afterEffect" presetSubtype="16" presetID="23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Class="entr" nodeType="afterEffect" presetSubtype="8" presetID="22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9" dur="5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Class="entr" nodeType="afterEffect" presetID="10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3" dur="500"/>
                                        <p:tgtEl>
                                          <p:spTgt spid="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75" grpId="3"/>
      <p:bldP build="whole" bldLvl="1" animBg="1" rev="0" advAuto="0" spid="687" grpId="5"/>
      <p:bldP build="whole" bldLvl="1" animBg="1" rev="0" advAuto="0" spid="693" grpId="6"/>
      <p:bldP build="whole" bldLvl="1" animBg="1" rev="0" advAuto="0" spid="684" grpId="1"/>
      <p:bldP build="whole" bldLvl="1" animBg="1" rev="0" advAuto="0" spid="686" grpId="4"/>
      <p:bldP build="whole" bldLvl="1" animBg="1" rev="0" advAuto="0" spid="685" grpId="2"/>
      <p:bldP build="whole" bldLvl="1" animBg="1" rev="0" advAuto="0" spid="688" grpId="7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Office Them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800000"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Office Them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800000"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