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</p:sldIdLst>
  <p:sldSz cx="9906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3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/>
          <p:nvPr/>
        </p:nvSpPr>
        <p:spPr>
          <a:xfrm>
            <a:off x="767534" y="6439689"/>
            <a:ext cx="2819402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Kommunikationssysteme, Teil 3, S. Rupp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6528175" y="6439689"/>
            <a:ext cx="1871068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Master, T3M40404.1, 2022</a:t>
            </a:r>
          </a:p>
        </p:txBody>
      </p:sp>
      <p:sp>
        <p:nvSpPr>
          <p:cNvPr id="4" name="Titeltext"/>
          <p:cNvSpPr txBox="1"/>
          <p:nvPr>
            <p:ph type="title"/>
          </p:nvPr>
        </p:nvSpPr>
        <p:spPr>
          <a:xfrm>
            <a:off x="762000" y="330200"/>
            <a:ext cx="85344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5" name="Textebene 1…"/>
          <p:cNvSpPr txBox="1"/>
          <p:nvPr>
            <p:ph type="body" idx="1"/>
          </p:nvPr>
        </p:nvSpPr>
        <p:spPr>
          <a:xfrm>
            <a:off x="762000" y="977900"/>
            <a:ext cx="8534400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" name="Foliennummer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spcBef>
                <a:spcPts val="0"/>
              </a:spcBef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968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540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4112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6848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06388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•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1pPr>
      <a:lvl2pPr marL="730250" marR="0" indent="-284162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–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2pPr>
      <a:lvl3pPr marL="1208617" marR="0" indent="-306917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•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3pPr>
      <a:lvl4pPr marL="1627187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–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4pPr>
      <a:lvl5pPr marL="21333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5pPr>
      <a:lvl6pPr marL="25905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6pPr>
      <a:lvl7pPr marL="30477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7pPr>
      <a:lvl8pPr marL="35049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8pPr>
      <a:lvl9pPr marL="39621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hyperlink" Target="http://www.edb.utexas.edu/ATLab/Clipart/devicepics/bus.jpg" TargetMode="External"/><Relationship Id="rId6" Type="http://schemas.openxmlformats.org/officeDocument/2006/relationships/image" Target="../media/image1.jpeg"/><Relationship Id="rId7" Type="http://schemas.openxmlformats.org/officeDocument/2006/relationships/image" Target="../media/image1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6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7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8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9.png"/><Relationship Id="rId4" Type="http://schemas.openxmlformats.org/officeDocument/2006/relationships/image" Target="../media/image2.jpeg"/><Relationship Id="rId5" Type="http://schemas.openxmlformats.org/officeDocument/2006/relationships/image" Target="../media/image20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2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23.png"/><Relationship Id="rId5" Type="http://schemas.openxmlformats.org/officeDocument/2006/relationships/image" Target="../media/image24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5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6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Relationship Id="rId16" Type="http://schemas.openxmlformats.org/officeDocument/2006/relationships/image" Target="../media/image45.png"/><Relationship Id="rId17" Type="http://schemas.openxmlformats.org/officeDocument/2006/relationships/image" Target="../media/image46.png"/><Relationship Id="rId18" Type="http://schemas.openxmlformats.org/officeDocument/2006/relationships/image" Target="../media/image47.png"/><Relationship Id="rId19" Type="http://schemas.openxmlformats.org/officeDocument/2006/relationships/image" Target="../media/image48.png"/><Relationship Id="rId20" Type="http://schemas.openxmlformats.org/officeDocument/2006/relationships/image" Target="../media/image49.png"/><Relationship Id="rId21" Type="http://schemas.openxmlformats.org/officeDocument/2006/relationships/image" Target="../media/image50.png"/><Relationship Id="rId22" Type="http://schemas.openxmlformats.org/officeDocument/2006/relationships/image" Target="../media/image51.png"/><Relationship Id="rId23" Type="http://schemas.openxmlformats.org/officeDocument/2006/relationships/image" Target="../media/image52.png"/><Relationship Id="rId24" Type="http://schemas.openxmlformats.org/officeDocument/2006/relationships/image" Target="../media/image53.png"/><Relationship Id="rId25" Type="http://schemas.openxmlformats.org/officeDocument/2006/relationships/image" Target="../media/image54.png"/><Relationship Id="rId26" Type="http://schemas.openxmlformats.org/officeDocument/2006/relationships/image" Target="../media/image55.png"/><Relationship Id="rId27" Type="http://schemas.openxmlformats.org/officeDocument/2006/relationships/image" Target="../media/image4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hyperlink" Target="http://upload.wikimedia.org/wikipedia/commons/8/81/Outdoor_DSLAM_Bauphase.JPG" TargetMode="External"/><Relationship Id="rId4" Type="http://schemas.openxmlformats.org/officeDocument/2006/relationships/image" Target="../media/image5.jpeg"/><Relationship Id="rId5" Type="http://schemas.openxmlformats.org/officeDocument/2006/relationships/hyperlink" Target="http://upload.wikimedia.org/wikipedia/commons/b/b3/Outdoor_DSLAM_Endstufe.JPG" TargetMode="External"/><Relationship Id="rId6" Type="http://schemas.openxmlformats.org/officeDocument/2006/relationships/image" Target="../media/image6.jpeg"/><Relationship Id="rId7" Type="http://schemas.openxmlformats.org/officeDocument/2006/relationships/hyperlink" Target="http://upload.wikimedia.org/wikipedia/de/a/a3/Outdoor_DSLAM.JPG" TargetMode="External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Relationship Id="rId11" Type="http://schemas.openxmlformats.org/officeDocument/2006/relationships/hyperlink" Target="http://www.quante-netzwerke.de/html/produkte__a_.html" TargetMode="External"/><Relationship Id="rId12" Type="http://schemas.openxmlformats.org/officeDocument/2006/relationships/image" Target="../media/image56.png"/><Relationship Id="rId13" Type="http://schemas.openxmlformats.org/officeDocument/2006/relationships/image" Target="../media/image57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hyperlink" Target="http://www.duwen.de/" TargetMode="External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hyperlink" Target="http://www.mobilecomms-technology.com/projects/mobistar/index.html" TargetMode="External"/><Relationship Id="rId7" Type="http://schemas.openxmlformats.org/officeDocument/2006/relationships/image" Target="../media/image58.png"/><Relationship Id="rId8" Type="http://schemas.openxmlformats.org/officeDocument/2006/relationships/image" Target="../media/image12.jpeg"/><Relationship Id="rId9" Type="http://schemas.openxmlformats.org/officeDocument/2006/relationships/image" Target="../media/image13.jpe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3" Type="http://schemas.openxmlformats.org/officeDocument/2006/relationships/image" Target="../media/image3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0.png"/><Relationship Id="rId4" Type="http://schemas.openxmlformats.org/officeDocument/2006/relationships/image" Target="../media/image61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2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3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"/>
          <p:cNvSpPr txBox="1"/>
          <p:nvPr>
            <p:ph type="title"/>
          </p:nvPr>
        </p:nvSpPr>
        <p:spPr>
          <a:xfrm>
            <a:off x="812539" y="1808820"/>
            <a:ext cx="8534401" cy="533516"/>
          </a:xfrm>
          <a:prstGeom prst="rect">
            <a:avLst/>
          </a:prstGeom>
        </p:spPr>
        <p:txBody>
          <a:bodyPr/>
          <a:lstStyle/>
          <a:p>
            <a:pPr indent="15875" defTabSz="365760">
              <a:defRPr sz="1280"/>
            </a:pPr>
            <a:r>
              <a:t>Kommunikationssysteme </a:t>
            </a:r>
            <a:br/>
            <a:r>
              <a:t>Teil 3 - Weitverkehrsnetze</a:t>
            </a:r>
            <a:br/>
            <a:br/>
          </a:p>
        </p:txBody>
      </p:sp>
      <p:sp>
        <p:nvSpPr>
          <p:cNvPr id="25" name="Rectangle 7"/>
          <p:cNvSpPr txBox="1"/>
          <p:nvPr>
            <p:ph type="body" sz="quarter" idx="1"/>
          </p:nvPr>
        </p:nvSpPr>
        <p:spPr>
          <a:xfrm>
            <a:off x="902550" y="3023954"/>
            <a:ext cx="8393850" cy="112512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Stephan Rupp</a:t>
            </a:r>
          </a:p>
          <a:p>
            <a:pPr marL="0" indent="0">
              <a:buSzTx/>
              <a:buNone/>
            </a:pPr>
            <a:r>
              <a:t>Masterstudium Informations- und Kommunikationstechnik</a:t>
            </a:r>
          </a:p>
        </p:txBody>
      </p:sp>
      <p:pic>
        <p:nvPicPr>
          <p:cNvPr id="2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800600"/>
            <a:ext cx="9906000" cy="1654175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 2"/>
          <p:cNvSpPr txBox="1"/>
          <p:nvPr/>
        </p:nvSpPr>
        <p:spPr>
          <a:xfrm>
            <a:off x="0" y="5434012"/>
            <a:ext cx="9889434" cy="359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spcBef>
                <a:spcPts val="0"/>
              </a:spcBef>
              <a:defRPr b="1" sz="20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www.dhbw-stuttgart.de </a:t>
            </a:r>
          </a:p>
        </p:txBody>
      </p:sp>
      <p:pic>
        <p:nvPicPr>
          <p:cNvPr id="28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520" y="368660"/>
            <a:ext cx="4519613" cy="719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Adressräume spannen Netze auf</a:t>
            </a:r>
          </a:p>
        </p:txBody>
      </p:sp>
      <p:pic>
        <p:nvPicPr>
          <p:cNvPr id="84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2529" y="1088740"/>
            <a:ext cx="8710615" cy="43545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oliennummernplatzhalter 3"/>
          <p:cNvSpPr txBox="1"/>
          <p:nvPr>
            <p:ph type="sldNum" sz="quarter" idx="2"/>
          </p:nvPr>
        </p:nvSpPr>
        <p:spPr>
          <a:xfrm>
            <a:off x="4821034" y="6388100"/>
            <a:ext cx="262345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Das Händi als Modem</a:t>
            </a:r>
          </a:p>
        </p:txBody>
      </p:sp>
      <p:pic>
        <p:nvPicPr>
          <p:cNvPr id="8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2510" y="1853825"/>
            <a:ext cx="8831264" cy="364648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Rectangle 4"/>
          <p:cNvSpPr txBox="1"/>
          <p:nvPr/>
        </p:nvSpPr>
        <p:spPr>
          <a:xfrm>
            <a:off x="6144479" y="1153446"/>
            <a:ext cx="3285174" cy="667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indent="482600" algn="ctr">
              <a:defRPr b="1" i="1" sz="2000">
                <a:solidFill>
                  <a:srgbClr val="2E5DBA"/>
                </a:solidFill>
              </a:defRPr>
            </a:lvl1pPr>
          </a:lstStyle>
          <a:p>
            <a:pPr/>
            <a:r>
              <a:t>In welchem Netz befindet sich das Gerät?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9" grpId="1"/>
      <p:bldP build="whole" bldLvl="1" animBg="1" rev="0" advAuto="0" spid="90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Schichtenmodell – Netzebene</a:t>
            </a:r>
          </a:p>
        </p:txBody>
      </p:sp>
      <p:grpSp>
        <p:nvGrpSpPr>
          <p:cNvPr id="97" name="Group 2"/>
          <p:cNvGrpSpPr/>
          <p:nvPr/>
        </p:nvGrpSpPr>
        <p:grpSpPr>
          <a:xfrm>
            <a:off x="2477724" y="2078849"/>
            <a:ext cx="5073651" cy="2722563"/>
            <a:chOff x="0" y="0"/>
            <a:chExt cx="5073650" cy="2722561"/>
          </a:xfrm>
        </p:grpSpPr>
        <p:sp>
          <p:nvSpPr>
            <p:cNvPr id="95" name="Freeform 3"/>
            <p:cNvSpPr/>
            <p:nvPr/>
          </p:nvSpPr>
          <p:spPr>
            <a:xfrm>
              <a:off x="-1" y="-1"/>
              <a:ext cx="5073651" cy="272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6" name="Freeform 4"/>
            <p:cNvSpPr/>
            <p:nvPr/>
          </p:nvSpPr>
          <p:spPr>
            <a:xfrm>
              <a:off x="-1" y="-1"/>
              <a:ext cx="5073651" cy="272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8" name="Rectangle 6"/>
          <p:cNvSpPr txBox="1"/>
          <p:nvPr/>
        </p:nvSpPr>
        <p:spPr>
          <a:xfrm>
            <a:off x="5539695" y="4914124"/>
            <a:ext cx="3374074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2E5DBA"/>
                </a:solidFill>
              </a:defRPr>
            </a:lvl1pPr>
          </a:lstStyle>
          <a:p>
            <a:pPr/>
            <a:r>
              <a:t>Paketvermittlung – ganz wie bei der Post</a:t>
            </a:r>
          </a:p>
        </p:txBody>
      </p:sp>
      <p:grpSp>
        <p:nvGrpSpPr>
          <p:cNvPr id="103" name="Group 38"/>
          <p:cNvGrpSpPr/>
          <p:nvPr/>
        </p:nvGrpSpPr>
        <p:grpSpPr>
          <a:xfrm>
            <a:off x="1442674" y="1224775"/>
            <a:ext cx="1004265" cy="697142"/>
            <a:chOff x="0" y="0"/>
            <a:chExt cx="1004263" cy="697141"/>
          </a:xfrm>
        </p:grpSpPr>
        <p:sp>
          <p:nvSpPr>
            <p:cNvPr id="99" name="Freeform 39"/>
            <p:cNvSpPr/>
            <p:nvPr/>
          </p:nvSpPr>
          <p:spPr>
            <a:xfrm>
              <a:off x="8809" y="0"/>
              <a:ext cx="995455" cy="232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" name="Freeform 40"/>
            <p:cNvSpPr/>
            <p:nvPr/>
          </p:nvSpPr>
          <p:spPr>
            <a:xfrm>
              <a:off x="0" y="125023"/>
              <a:ext cx="415801" cy="572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" name="Freeform 41"/>
            <p:cNvSpPr/>
            <p:nvPr/>
          </p:nvSpPr>
          <p:spPr>
            <a:xfrm>
              <a:off x="415800" y="97844"/>
              <a:ext cx="556750" cy="589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" name="Freeform 43"/>
            <p:cNvSpPr/>
            <p:nvPr/>
          </p:nvSpPr>
          <p:spPr>
            <a:xfrm>
              <a:off x="158567" y="33973"/>
              <a:ext cx="588465" cy="58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6" name="Rectangle 44"/>
          <p:cNvGrpSpPr/>
          <p:nvPr/>
        </p:nvGrpSpPr>
        <p:grpSpPr>
          <a:xfrm>
            <a:off x="1856974" y="1239740"/>
            <a:ext cx="1201815" cy="786464"/>
            <a:chOff x="0" y="0"/>
            <a:chExt cx="1201813" cy="786463"/>
          </a:xfrm>
        </p:grpSpPr>
        <p:sp>
          <p:nvSpPr>
            <p:cNvPr id="104" name="Rechteck"/>
            <p:cNvSpPr/>
            <p:nvPr/>
          </p:nvSpPr>
          <p:spPr>
            <a:xfrm rot="20840535">
              <a:off x="36550" y="164421"/>
              <a:ext cx="1128714" cy="458789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C0C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latin typeface="Times Roman"/>
                  <a:ea typeface="Times Roman"/>
                  <a:cs typeface="Times Roman"/>
                  <a:sym typeface="Times Roman"/>
                </a:defRPr>
              </a:pPr>
            </a:p>
          </p:txBody>
        </p:sp>
        <p:sp>
          <p:nvSpPr>
            <p:cNvPr id="105" name="Empfänger-…"/>
            <p:cNvSpPr txBox="1"/>
            <p:nvPr/>
          </p:nvSpPr>
          <p:spPr>
            <a:xfrm rot="20840535">
              <a:off x="86968" y="106211"/>
              <a:ext cx="1033076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14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Empfänger-</a:t>
              </a:r>
            </a:p>
            <a:p>
              <a:pPr>
                <a:defRPr sz="14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Adresse</a:t>
              </a:r>
            </a:p>
          </p:txBody>
        </p:sp>
      </p:grpSp>
      <p:sp>
        <p:nvSpPr>
          <p:cNvPr id="107" name="Rectangle 45"/>
          <p:cNvSpPr/>
          <p:nvPr/>
        </p:nvSpPr>
        <p:spPr>
          <a:xfrm>
            <a:off x="1668380" y="2392469"/>
            <a:ext cx="269316" cy="363362"/>
          </a:xfrm>
          <a:prstGeom prst="rect">
            <a:avLst/>
          </a:prstGeom>
          <a:solidFill>
            <a:srgbClr val="EAEAEA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ctr"/>
          </a:lstStyle>
          <a:p>
            <a:pPr/>
            <a:r>
              <a:t>A</a:t>
            </a:r>
          </a:p>
        </p:txBody>
      </p:sp>
      <p:sp>
        <p:nvSpPr>
          <p:cNvPr id="108" name="Rectangle 47"/>
          <p:cNvSpPr/>
          <p:nvPr/>
        </p:nvSpPr>
        <p:spPr>
          <a:xfrm>
            <a:off x="7789780" y="4013306"/>
            <a:ext cx="269316" cy="363362"/>
          </a:xfrm>
          <a:prstGeom prst="rect">
            <a:avLst/>
          </a:prstGeom>
          <a:solidFill>
            <a:srgbClr val="EAEAEA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ctr"/>
          </a:lstStyle>
          <a:p>
            <a:pPr/>
            <a:r>
              <a:t>B</a:t>
            </a:r>
          </a:p>
        </p:txBody>
      </p:sp>
      <p:sp>
        <p:nvSpPr>
          <p:cNvPr id="109" name="Oval 52"/>
          <p:cNvSpPr/>
          <p:nvPr/>
        </p:nvSpPr>
        <p:spPr>
          <a:xfrm>
            <a:off x="6078175" y="2618600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0" name="Oval 53"/>
          <p:cNvSpPr/>
          <p:nvPr/>
        </p:nvSpPr>
        <p:spPr>
          <a:xfrm>
            <a:off x="4863737" y="3969561"/>
            <a:ext cx="404814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1" name="Oval 55"/>
          <p:cNvSpPr/>
          <p:nvPr/>
        </p:nvSpPr>
        <p:spPr>
          <a:xfrm>
            <a:off x="4908187" y="2483661"/>
            <a:ext cx="404814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" name="Line 57"/>
          <p:cNvSpPr/>
          <p:nvPr/>
        </p:nvSpPr>
        <p:spPr>
          <a:xfrm>
            <a:off x="2028462" y="2664636"/>
            <a:ext cx="900114" cy="360364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3" name="Line 58"/>
          <p:cNvSpPr/>
          <p:nvPr/>
        </p:nvSpPr>
        <p:spPr>
          <a:xfrm>
            <a:off x="3242899" y="3248836"/>
            <a:ext cx="360364" cy="58578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4" name="Line 59"/>
          <p:cNvSpPr/>
          <p:nvPr/>
        </p:nvSpPr>
        <p:spPr>
          <a:xfrm>
            <a:off x="3333388" y="3113900"/>
            <a:ext cx="990601" cy="31591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5" name="Line 60"/>
          <p:cNvSpPr/>
          <p:nvPr/>
        </p:nvSpPr>
        <p:spPr>
          <a:xfrm flipV="1">
            <a:off x="3288938" y="2799575"/>
            <a:ext cx="539751" cy="179388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6" name="Line 61"/>
          <p:cNvSpPr/>
          <p:nvPr/>
        </p:nvSpPr>
        <p:spPr>
          <a:xfrm>
            <a:off x="4143013" y="2709086"/>
            <a:ext cx="765176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7" name="Line 62"/>
          <p:cNvSpPr/>
          <p:nvPr/>
        </p:nvSpPr>
        <p:spPr>
          <a:xfrm>
            <a:off x="4684350" y="3474261"/>
            <a:ext cx="809626" cy="1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8" name="Line 63"/>
          <p:cNvSpPr/>
          <p:nvPr/>
        </p:nvSpPr>
        <p:spPr>
          <a:xfrm>
            <a:off x="5313000" y="2664636"/>
            <a:ext cx="765176" cy="13493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9" name="Line 64"/>
          <p:cNvSpPr/>
          <p:nvPr/>
        </p:nvSpPr>
        <p:spPr>
          <a:xfrm flipH="1">
            <a:off x="4549413" y="2890061"/>
            <a:ext cx="493713" cy="404814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0" name="Line 65"/>
          <p:cNvSpPr/>
          <p:nvPr/>
        </p:nvSpPr>
        <p:spPr>
          <a:xfrm>
            <a:off x="5224100" y="2844025"/>
            <a:ext cx="404814" cy="45085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1" name="Line 66"/>
          <p:cNvSpPr/>
          <p:nvPr/>
        </p:nvSpPr>
        <p:spPr>
          <a:xfrm>
            <a:off x="3919175" y="3969561"/>
            <a:ext cx="944564" cy="13493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2" name="Line 67"/>
          <p:cNvSpPr/>
          <p:nvPr/>
        </p:nvSpPr>
        <p:spPr>
          <a:xfrm>
            <a:off x="6394088" y="2978961"/>
            <a:ext cx="269876" cy="58578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3" name="Line 68"/>
          <p:cNvSpPr/>
          <p:nvPr/>
        </p:nvSpPr>
        <p:spPr>
          <a:xfrm flipV="1">
            <a:off x="5268550" y="3790174"/>
            <a:ext cx="1216026" cy="358776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4" name="Line 69"/>
          <p:cNvSpPr/>
          <p:nvPr/>
        </p:nvSpPr>
        <p:spPr>
          <a:xfrm>
            <a:off x="6889388" y="3744136"/>
            <a:ext cx="809626" cy="360364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5" name="Line 70"/>
          <p:cNvSpPr/>
          <p:nvPr/>
        </p:nvSpPr>
        <p:spPr>
          <a:xfrm>
            <a:off x="4593862" y="3653649"/>
            <a:ext cx="360364" cy="36036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6" name="Line 71"/>
          <p:cNvSpPr/>
          <p:nvPr/>
        </p:nvSpPr>
        <p:spPr>
          <a:xfrm>
            <a:off x="5898787" y="3564749"/>
            <a:ext cx="674689" cy="8890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7" name="Line 72"/>
          <p:cNvSpPr/>
          <p:nvPr/>
        </p:nvSpPr>
        <p:spPr>
          <a:xfrm flipV="1">
            <a:off x="5178063" y="3653649"/>
            <a:ext cx="450851" cy="36036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8" name="Oval 48"/>
          <p:cNvSpPr/>
          <p:nvPr/>
        </p:nvSpPr>
        <p:spPr>
          <a:xfrm>
            <a:off x="2928574" y="2890061"/>
            <a:ext cx="404815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" name="Oval 49"/>
          <p:cNvSpPr/>
          <p:nvPr/>
        </p:nvSpPr>
        <p:spPr>
          <a:xfrm>
            <a:off x="3784237" y="2483661"/>
            <a:ext cx="404814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0" name="Oval 51"/>
          <p:cNvSpPr/>
          <p:nvPr/>
        </p:nvSpPr>
        <p:spPr>
          <a:xfrm>
            <a:off x="4277950" y="3294874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1" name="Oval 56"/>
          <p:cNvSpPr/>
          <p:nvPr/>
        </p:nvSpPr>
        <p:spPr>
          <a:xfrm>
            <a:off x="5493975" y="3294874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2" name="Oval 54"/>
          <p:cNvSpPr/>
          <p:nvPr/>
        </p:nvSpPr>
        <p:spPr>
          <a:xfrm>
            <a:off x="6484575" y="3518711"/>
            <a:ext cx="404815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3" name="Oval 50"/>
          <p:cNvSpPr/>
          <p:nvPr/>
        </p:nvSpPr>
        <p:spPr>
          <a:xfrm>
            <a:off x="3512775" y="3790174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4" name="Line 73"/>
          <p:cNvSpPr/>
          <p:nvPr/>
        </p:nvSpPr>
        <p:spPr>
          <a:xfrm>
            <a:off x="4054113" y="2890061"/>
            <a:ext cx="314326" cy="404814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35" name="Rectangle 74"/>
          <p:cNvSpPr txBox="1"/>
          <p:nvPr/>
        </p:nvSpPr>
        <p:spPr>
          <a:xfrm>
            <a:off x="1939244" y="4329924"/>
            <a:ext cx="3374074" cy="718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sz="2000">
                <a:solidFill>
                  <a:srgbClr val="2E5DBA"/>
                </a:solidFill>
              </a:defRPr>
            </a:pPr>
            <a:r>
              <a:t>Netzknoten</a:t>
            </a:r>
            <a:r>
              <a:rPr i="0"/>
              <a:t> </a:t>
            </a:r>
            <a:endParaRPr i="0"/>
          </a:p>
          <a:p>
            <a:pPr>
              <a:defRPr b="1" sz="2000">
                <a:solidFill>
                  <a:srgbClr val="2E5DBA"/>
                </a:solidFill>
              </a:defRPr>
            </a:pPr>
            <a:r>
              <a:t>= Postämter</a:t>
            </a:r>
          </a:p>
        </p:txBody>
      </p:sp>
      <p:sp>
        <p:nvSpPr>
          <p:cNvPr id="136" name="Rectangle 75"/>
          <p:cNvSpPr txBox="1"/>
          <p:nvPr/>
        </p:nvSpPr>
        <p:spPr>
          <a:xfrm>
            <a:off x="813708" y="2844025"/>
            <a:ext cx="1483361" cy="718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sz="2000">
                <a:solidFill>
                  <a:srgbClr val="2E5DBA"/>
                </a:solidFill>
              </a:defRPr>
            </a:pPr>
            <a:r>
              <a:t>Terminal</a:t>
            </a:r>
          </a:p>
          <a:p>
            <a:pPr>
              <a:defRPr b="1" sz="2000">
                <a:solidFill>
                  <a:srgbClr val="2E5DBA"/>
                </a:solidFill>
              </a:defRPr>
            </a:pPr>
            <a:r>
              <a:t>(Endgerät)</a:t>
            </a:r>
          </a:p>
        </p:txBody>
      </p:sp>
      <p:sp>
        <p:nvSpPr>
          <p:cNvPr id="137" name="Rectangle 76"/>
          <p:cNvSpPr txBox="1"/>
          <p:nvPr/>
        </p:nvSpPr>
        <p:spPr>
          <a:xfrm>
            <a:off x="7654244" y="3159936"/>
            <a:ext cx="1483361" cy="718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sz="2000">
                <a:solidFill>
                  <a:srgbClr val="2E5DBA"/>
                </a:solidFill>
              </a:defRPr>
            </a:pPr>
            <a:r>
              <a:t>Terminal</a:t>
            </a:r>
          </a:p>
          <a:p>
            <a:pPr>
              <a:defRPr b="1" sz="2000">
                <a:solidFill>
                  <a:srgbClr val="2E5DBA"/>
                </a:solidFill>
              </a:defRPr>
            </a:pPr>
            <a:r>
              <a:t>(Endgerät)</a:t>
            </a:r>
          </a:p>
        </p:txBody>
      </p:sp>
      <p:grpSp>
        <p:nvGrpSpPr>
          <p:cNvPr id="140" name="Group 111"/>
          <p:cNvGrpSpPr/>
          <p:nvPr/>
        </p:nvGrpSpPr>
        <p:grpSpPr>
          <a:xfrm>
            <a:off x="6617924" y="1718486"/>
            <a:ext cx="1979931" cy="375232"/>
            <a:chOff x="0" y="0"/>
            <a:chExt cx="1979929" cy="375230"/>
          </a:xfrm>
        </p:grpSpPr>
        <p:sp>
          <p:nvSpPr>
            <p:cNvPr id="138" name="Rectangle 79"/>
            <p:cNvSpPr txBox="1"/>
            <p:nvPr/>
          </p:nvSpPr>
          <p:spPr>
            <a:xfrm>
              <a:off x="631507" y="0"/>
              <a:ext cx="1348423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i="1" sz="2000">
                  <a:solidFill>
                    <a:srgbClr val="2E5DBA"/>
                  </a:solidFill>
                </a:defRPr>
              </a:lvl1pPr>
            </a:lstStyle>
            <a:p>
              <a:pPr/>
              <a:r>
                <a:t>Route</a:t>
              </a:r>
            </a:p>
          </p:txBody>
        </p:sp>
        <p:sp>
          <p:nvSpPr>
            <p:cNvPr id="139" name="Line 110"/>
            <p:cNvSpPr/>
            <p:nvPr/>
          </p:nvSpPr>
          <p:spPr>
            <a:xfrm>
              <a:off x="0" y="223837"/>
              <a:ext cx="495301" cy="1588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71" name="Group 115"/>
          <p:cNvGrpSpPr/>
          <p:nvPr/>
        </p:nvGrpSpPr>
        <p:grpSpPr>
          <a:xfrm>
            <a:off x="2568213" y="2078850"/>
            <a:ext cx="6400050" cy="2826303"/>
            <a:chOff x="0" y="0"/>
            <a:chExt cx="6400049" cy="2826302"/>
          </a:xfrm>
        </p:grpSpPr>
        <p:grpSp>
          <p:nvGrpSpPr>
            <p:cNvPr id="145" name="Group 116"/>
            <p:cNvGrpSpPr/>
            <p:nvPr/>
          </p:nvGrpSpPr>
          <p:grpSpPr>
            <a:xfrm>
              <a:off x="1081087" y="-1"/>
              <a:ext cx="448865" cy="338549"/>
              <a:chOff x="0" y="0"/>
              <a:chExt cx="448863" cy="338547"/>
            </a:xfrm>
          </p:grpSpPr>
          <p:sp>
            <p:nvSpPr>
              <p:cNvPr id="141" name="Freeform 117"/>
              <p:cNvSpPr/>
              <p:nvPr/>
            </p:nvSpPr>
            <p:spPr>
              <a:xfrm>
                <a:off x="3937" y="0"/>
                <a:ext cx="444927" cy="112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621"/>
                    </a:moveTo>
                    <a:lnTo>
                      <a:pt x="11890" y="0"/>
                    </a:lnTo>
                    <a:lnTo>
                      <a:pt x="21600" y="9095"/>
                    </a:lnTo>
                    <a:lnTo>
                      <a:pt x="9443" y="21600"/>
                    </a:lnTo>
                    <a:lnTo>
                      <a:pt x="0" y="11621"/>
                    </a:lnTo>
                  </a:path>
                </a:pathLst>
              </a:custGeom>
              <a:solidFill>
                <a:srgbClr val="FDE3BA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2" name="Freeform 118"/>
              <p:cNvSpPr/>
              <p:nvPr/>
            </p:nvSpPr>
            <p:spPr>
              <a:xfrm>
                <a:off x="0" y="60714"/>
                <a:ext cx="185846" cy="27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5546"/>
                    </a:lnTo>
                    <a:lnTo>
                      <a:pt x="21600" y="21600"/>
                    </a:lnTo>
                    <a:lnTo>
                      <a:pt x="21600" y="36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E9B03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3" name="Freeform 119"/>
              <p:cNvSpPr/>
              <p:nvPr/>
            </p:nvSpPr>
            <p:spPr>
              <a:xfrm>
                <a:off x="185845" y="47515"/>
                <a:ext cx="248845" cy="28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579"/>
                    </a:moveTo>
                    <a:lnTo>
                      <a:pt x="21600" y="0"/>
                    </a:lnTo>
                    <a:lnTo>
                      <a:pt x="21600" y="14383"/>
                    </a:lnTo>
                    <a:lnTo>
                      <a:pt x="478" y="21600"/>
                    </a:lnTo>
                    <a:lnTo>
                      <a:pt x="0" y="4579"/>
                    </a:lnTo>
                  </a:path>
                </a:pathLst>
              </a:custGeom>
              <a:solidFill>
                <a:srgbClr val="F7C77C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4" name="Freeform 121"/>
              <p:cNvSpPr/>
              <p:nvPr/>
            </p:nvSpPr>
            <p:spPr>
              <a:xfrm>
                <a:off x="70873" y="16498"/>
                <a:ext cx="263019" cy="28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639"/>
                    </a:moveTo>
                    <a:lnTo>
                      <a:pt x="388" y="4654"/>
                    </a:lnTo>
                    <a:lnTo>
                      <a:pt x="19595" y="0"/>
                    </a:lnTo>
                    <a:lnTo>
                      <a:pt x="21600" y="658"/>
                    </a:lnTo>
                    <a:lnTo>
                      <a:pt x="3557" y="5311"/>
                    </a:lnTo>
                    <a:lnTo>
                      <a:pt x="3169" y="21600"/>
                    </a:lnTo>
                    <a:lnTo>
                      <a:pt x="0" y="20639"/>
                    </a:lnTo>
                  </a:path>
                </a:pathLst>
              </a:custGeom>
              <a:solidFill>
                <a:srgbClr val="AD69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0" name="Group 122"/>
            <p:cNvGrpSpPr/>
            <p:nvPr/>
          </p:nvGrpSpPr>
          <p:grpSpPr>
            <a:xfrm>
              <a:off x="2744787" y="180974"/>
              <a:ext cx="448865" cy="338549"/>
              <a:chOff x="0" y="0"/>
              <a:chExt cx="448863" cy="338547"/>
            </a:xfrm>
          </p:grpSpPr>
          <p:sp>
            <p:nvSpPr>
              <p:cNvPr id="146" name="Freeform 123"/>
              <p:cNvSpPr/>
              <p:nvPr/>
            </p:nvSpPr>
            <p:spPr>
              <a:xfrm>
                <a:off x="3937" y="0"/>
                <a:ext cx="444927" cy="112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621"/>
                    </a:moveTo>
                    <a:lnTo>
                      <a:pt x="11890" y="0"/>
                    </a:lnTo>
                    <a:lnTo>
                      <a:pt x="21600" y="9095"/>
                    </a:lnTo>
                    <a:lnTo>
                      <a:pt x="9443" y="21600"/>
                    </a:lnTo>
                    <a:lnTo>
                      <a:pt x="0" y="11621"/>
                    </a:lnTo>
                  </a:path>
                </a:pathLst>
              </a:custGeom>
              <a:solidFill>
                <a:srgbClr val="FDE3BA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7" name="Freeform 124"/>
              <p:cNvSpPr/>
              <p:nvPr/>
            </p:nvSpPr>
            <p:spPr>
              <a:xfrm>
                <a:off x="0" y="60714"/>
                <a:ext cx="185846" cy="27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5546"/>
                    </a:lnTo>
                    <a:lnTo>
                      <a:pt x="21600" y="21600"/>
                    </a:lnTo>
                    <a:lnTo>
                      <a:pt x="21600" y="36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E9B03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8" name="Freeform 125"/>
              <p:cNvSpPr/>
              <p:nvPr/>
            </p:nvSpPr>
            <p:spPr>
              <a:xfrm>
                <a:off x="185845" y="47515"/>
                <a:ext cx="248845" cy="28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579"/>
                    </a:moveTo>
                    <a:lnTo>
                      <a:pt x="21600" y="0"/>
                    </a:lnTo>
                    <a:lnTo>
                      <a:pt x="21600" y="14383"/>
                    </a:lnTo>
                    <a:lnTo>
                      <a:pt x="478" y="21600"/>
                    </a:lnTo>
                    <a:lnTo>
                      <a:pt x="0" y="4579"/>
                    </a:lnTo>
                  </a:path>
                </a:pathLst>
              </a:custGeom>
              <a:solidFill>
                <a:srgbClr val="F7C77C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9" name="Freeform 127"/>
              <p:cNvSpPr/>
              <p:nvPr/>
            </p:nvSpPr>
            <p:spPr>
              <a:xfrm>
                <a:off x="70873" y="16498"/>
                <a:ext cx="263019" cy="28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639"/>
                    </a:moveTo>
                    <a:lnTo>
                      <a:pt x="388" y="4654"/>
                    </a:lnTo>
                    <a:lnTo>
                      <a:pt x="19595" y="0"/>
                    </a:lnTo>
                    <a:lnTo>
                      <a:pt x="21600" y="658"/>
                    </a:lnTo>
                    <a:lnTo>
                      <a:pt x="3557" y="5311"/>
                    </a:lnTo>
                    <a:lnTo>
                      <a:pt x="3169" y="21600"/>
                    </a:lnTo>
                    <a:lnTo>
                      <a:pt x="0" y="20639"/>
                    </a:lnTo>
                  </a:path>
                </a:pathLst>
              </a:custGeom>
              <a:solidFill>
                <a:srgbClr val="AD69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5" name="Group 128"/>
            <p:cNvGrpSpPr/>
            <p:nvPr/>
          </p:nvGrpSpPr>
          <p:grpSpPr>
            <a:xfrm>
              <a:off x="3330574" y="1035049"/>
              <a:ext cx="448865" cy="338549"/>
              <a:chOff x="0" y="0"/>
              <a:chExt cx="448863" cy="338547"/>
            </a:xfrm>
          </p:grpSpPr>
          <p:sp>
            <p:nvSpPr>
              <p:cNvPr id="151" name="Freeform 129"/>
              <p:cNvSpPr/>
              <p:nvPr/>
            </p:nvSpPr>
            <p:spPr>
              <a:xfrm>
                <a:off x="3937" y="0"/>
                <a:ext cx="444927" cy="112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621"/>
                    </a:moveTo>
                    <a:lnTo>
                      <a:pt x="11890" y="0"/>
                    </a:lnTo>
                    <a:lnTo>
                      <a:pt x="21600" y="9095"/>
                    </a:lnTo>
                    <a:lnTo>
                      <a:pt x="9443" y="21600"/>
                    </a:lnTo>
                    <a:lnTo>
                      <a:pt x="0" y="11621"/>
                    </a:lnTo>
                  </a:path>
                </a:pathLst>
              </a:custGeom>
              <a:solidFill>
                <a:srgbClr val="FDE3BA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2" name="Freeform 130"/>
              <p:cNvSpPr/>
              <p:nvPr/>
            </p:nvSpPr>
            <p:spPr>
              <a:xfrm>
                <a:off x="0" y="60714"/>
                <a:ext cx="185846" cy="27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5546"/>
                    </a:lnTo>
                    <a:lnTo>
                      <a:pt x="21600" y="21600"/>
                    </a:lnTo>
                    <a:lnTo>
                      <a:pt x="21600" y="36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E9B03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3" name="Freeform 131"/>
              <p:cNvSpPr/>
              <p:nvPr/>
            </p:nvSpPr>
            <p:spPr>
              <a:xfrm>
                <a:off x="185845" y="47515"/>
                <a:ext cx="248845" cy="28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579"/>
                    </a:moveTo>
                    <a:lnTo>
                      <a:pt x="21600" y="0"/>
                    </a:lnTo>
                    <a:lnTo>
                      <a:pt x="21600" y="14383"/>
                    </a:lnTo>
                    <a:lnTo>
                      <a:pt x="478" y="21600"/>
                    </a:lnTo>
                    <a:lnTo>
                      <a:pt x="0" y="4579"/>
                    </a:lnTo>
                  </a:path>
                </a:pathLst>
              </a:custGeom>
              <a:solidFill>
                <a:srgbClr val="F7C77C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4" name="Freeform 133"/>
              <p:cNvSpPr/>
              <p:nvPr/>
            </p:nvSpPr>
            <p:spPr>
              <a:xfrm>
                <a:off x="70873" y="16498"/>
                <a:ext cx="263019" cy="28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639"/>
                    </a:moveTo>
                    <a:lnTo>
                      <a:pt x="388" y="4654"/>
                    </a:lnTo>
                    <a:lnTo>
                      <a:pt x="19595" y="0"/>
                    </a:lnTo>
                    <a:lnTo>
                      <a:pt x="21600" y="658"/>
                    </a:lnTo>
                    <a:lnTo>
                      <a:pt x="3557" y="5311"/>
                    </a:lnTo>
                    <a:lnTo>
                      <a:pt x="3169" y="21600"/>
                    </a:lnTo>
                    <a:lnTo>
                      <a:pt x="0" y="20639"/>
                    </a:lnTo>
                  </a:path>
                </a:pathLst>
              </a:custGeom>
              <a:solidFill>
                <a:srgbClr val="AD69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60" name="Group 134"/>
            <p:cNvGrpSpPr/>
            <p:nvPr/>
          </p:nvGrpSpPr>
          <p:grpSpPr>
            <a:xfrm>
              <a:off x="4140199" y="1890712"/>
              <a:ext cx="448865" cy="338549"/>
              <a:chOff x="0" y="0"/>
              <a:chExt cx="448863" cy="338547"/>
            </a:xfrm>
          </p:grpSpPr>
          <p:sp>
            <p:nvSpPr>
              <p:cNvPr id="156" name="Freeform 135"/>
              <p:cNvSpPr/>
              <p:nvPr/>
            </p:nvSpPr>
            <p:spPr>
              <a:xfrm>
                <a:off x="3937" y="0"/>
                <a:ext cx="444927" cy="112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621"/>
                    </a:moveTo>
                    <a:lnTo>
                      <a:pt x="11890" y="0"/>
                    </a:lnTo>
                    <a:lnTo>
                      <a:pt x="21600" y="9095"/>
                    </a:lnTo>
                    <a:lnTo>
                      <a:pt x="9443" y="21600"/>
                    </a:lnTo>
                    <a:lnTo>
                      <a:pt x="0" y="11621"/>
                    </a:lnTo>
                  </a:path>
                </a:pathLst>
              </a:custGeom>
              <a:solidFill>
                <a:srgbClr val="FDE3BA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7" name="Freeform 136"/>
              <p:cNvSpPr/>
              <p:nvPr/>
            </p:nvSpPr>
            <p:spPr>
              <a:xfrm>
                <a:off x="0" y="60714"/>
                <a:ext cx="185846" cy="27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5546"/>
                    </a:lnTo>
                    <a:lnTo>
                      <a:pt x="21600" y="21600"/>
                    </a:lnTo>
                    <a:lnTo>
                      <a:pt x="21600" y="36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E9B03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8" name="Freeform 137"/>
              <p:cNvSpPr/>
              <p:nvPr/>
            </p:nvSpPr>
            <p:spPr>
              <a:xfrm>
                <a:off x="185845" y="47515"/>
                <a:ext cx="248845" cy="28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579"/>
                    </a:moveTo>
                    <a:lnTo>
                      <a:pt x="21600" y="0"/>
                    </a:lnTo>
                    <a:lnTo>
                      <a:pt x="21600" y="14383"/>
                    </a:lnTo>
                    <a:lnTo>
                      <a:pt x="478" y="21600"/>
                    </a:lnTo>
                    <a:lnTo>
                      <a:pt x="0" y="4579"/>
                    </a:lnTo>
                  </a:path>
                </a:pathLst>
              </a:custGeom>
              <a:solidFill>
                <a:srgbClr val="F7C77C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9" name="Freeform 139"/>
              <p:cNvSpPr/>
              <p:nvPr/>
            </p:nvSpPr>
            <p:spPr>
              <a:xfrm>
                <a:off x="70873" y="16498"/>
                <a:ext cx="263019" cy="28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639"/>
                    </a:moveTo>
                    <a:lnTo>
                      <a:pt x="388" y="4654"/>
                    </a:lnTo>
                    <a:lnTo>
                      <a:pt x="19595" y="0"/>
                    </a:lnTo>
                    <a:lnTo>
                      <a:pt x="21600" y="658"/>
                    </a:lnTo>
                    <a:lnTo>
                      <a:pt x="3557" y="5311"/>
                    </a:lnTo>
                    <a:lnTo>
                      <a:pt x="3169" y="21600"/>
                    </a:lnTo>
                    <a:lnTo>
                      <a:pt x="0" y="20639"/>
                    </a:lnTo>
                  </a:path>
                </a:pathLst>
              </a:custGeom>
              <a:solidFill>
                <a:srgbClr val="AD69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65" name="Group 140"/>
            <p:cNvGrpSpPr/>
            <p:nvPr/>
          </p:nvGrpSpPr>
          <p:grpSpPr>
            <a:xfrm>
              <a:off x="5670549" y="2295524"/>
              <a:ext cx="729501" cy="530779"/>
              <a:chOff x="0" y="0"/>
              <a:chExt cx="729500" cy="530777"/>
            </a:xfrm>
          </p:grpSpPr>
          <p:sp>
            <p:nvSpPr>
              <p:cNvPr id="161" name="Freeform 141"/>
              <p:cNvSpPr/>
              <p:nvPr/>
            </p:nvSpPr>
            <p:spPr>
              <a:xfrm>
                <a:off x="6399" y="0"/>
                <a:ext cx="723102" cy="176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621"/>
                    </a:moveTo>
                    <a:lnTo>
                      <a:pt x="11890" y="0"/>
                    </a:lnTo>
                    <a:lnTo>
                      <a:pt x="21600" y="9095"/>
                    </a:lnTo>
                    <a:lnTo>
                      <a:pt x="9443" y="21600"/>
                    </a:lnTo>
                    <a:lnTo>
                      <a:pt x="0" y="11621"/>
                    </a:lnTo>
                  </a:path>
                </a:pathLst>
              </a:custGeom>
              <a:solidFill>
                <a:srgbClr val="FDE3BA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2" name="Freeform 142"/>
              <p:cNvSpPr/>
              <p:nvPr/>
            </p:nvSpPr>
            <p:spPr>
              <a:xfrm>
                <a:off x="0" y="95188"/>
                <a:ext cx="302039" cy="435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5546"/>
                    </a:lnTo>
                    <a:lnTo>
                      <a:pt x="21600" y="21600"/>
                    </a:lnTo>
                    <a:lnTo>
                      <a:pt x="21600" y="36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E9B03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3" name="Freeform 143"/>
              <p:cNvSpPr/>
              <p:nvPr/>
            </p:nvSpPr>
            <p:spPr>
              <a:xfrm>
                <a:off x="302038" y="74495"/>
                <a:ext cx="404426" cy="4490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579"/>
                    </a:moveTo>
                    <a:lnTo>
                      <a:pt x="21600" y="0"/>
                    </a:lnTo>
                    <a:lnTo>
                      <a:pt x="21600" y="14383"/>
                    </a:lnTo>
                    <a:lnTo>
                      <a:pt x="478" y="21600"/>
                    </a:lnTo>
                    <a:lnTo>
                      <a:pt x="0" y="4579"/>
                    </a:lnTo>
                  </a:path>
                </a:pathLst>
              </a:custGeom>
              <a:solidFill>
                <a:srgbClr val="F7C77C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" name="Freeform 145"/>
              <p:cNvSpPr/>
              <p:nvPr/>
            </p:nvSpPr>
            <p:spPr>
              <a:xfrm>
                <a:off x="115184" y="25866"/>
                <a:ext cx="427462" cy="4417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639"/>
                    </a:moveTo>
                    <a:lnTo>
                      <a:pt x="388" y="4654"/>
                    </a:lnTo>
                    <a:lnTo>
                      <a:pt x="19595" y="0"/>
                    </a:lnTo>
                    <a:lnTo>
                      <a:pt x="21600" y="658"/>
                    </a:lnTo>
                    <a:lnTo>
                      <a:pt x="3557" y="5311"/>
                    </a:lnTo>
                    <a:lnTo>
                      <a:pt x="3169" y="21600"/>
                    </a:lnTo>
                    <a:lnTo>
                      <a:pt x="0" y="20639"/>
                    </a:lnTo>
                  </a:path>
                </a:pathLst>
              </a:custGeom>
              <a:solidFill>
                <a:srgbClr val="AD69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0" name="Group 146"/>
            <p:cNvGrpSpPr/>
            <p:nvPr/>
          </p:nvGrpSpPr>
          <p:grpSpPr>
            <a:xfrm>
              <a:off x="0" y="450849"/>
              <a:ext cx="448864" cy="338549"/>
              <a:chOff x="0" y="0"/>
              <a:chExt cx="448863" cy="338547"/>
            </a:xfrm>
          </p:grpSpPr>
          <p:sp>
            <p:nvSpPr>
              <p:cNvPr id="166" name="Freeform 147"/>
              <p:cNvSpPr/>
              <p:nvPr/>
            </p:nvSpPr>
            <p:spPr>
              <a:xfrm>
                <a:off x="3937" y="0"/>
                <a:ext cx="444927" cy="1128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621"/>
                    </a:moveTo>
                    <a:lnTo>
                      <a:pt x="11890" y="0"/>
                    </a:lnTo>
                    <a:lnTo>
                      <a:pt x="21600" y="9095"/>
                    </a:lnTo>
                    <a:lnTo>
                      <a:pt x="9443" y="21600"/>
                    </a:lnTo>
                    <a:lnTo>
                      <a:pt x="0" y="11621"/>
                    </a:lnTo>
                  </a:path>
                </a:pathLst>
              </a:custGeom>
              <a:solidFill>
                <a:srgbClr val="FDE3BA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" name="Freeform 148"/>
              <p:cNvSpPr/>
              <p:nvPr/>
            </p:nvSpPr>
            <p:spPr>
              <a:xfrm>
                <a:off x="0" y="60714"/>
                <a:ext cx="185846" cy="27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5546"/>
                    </a:lnTo>
                    <a:lnTo>
                      <a:pt x="21600" y="21600"/>
                    </a:lnTo>
                    <a:lnTo>
                      <a:pt x="21600" y="36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E9B03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" name="Freeform 149"/>
              <p:cNvSpPr/>
              <p:nvPr/>
            </p:nvSpPr>
            <p:spPr>
              <a:xfrm>
                <a:off x="185845" y="47515"/>
                <a:ext cx="248845" cy="28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579"/>
                    </a:moveTo>
                    <a:lnTo>
                      <a:pt x="21600" y="0"/>
                    </a:lnTo>
                    <a:lnTo>
                      <a:pt x="21600" y="14383"/>
                    </a:lnTo>
                    <a:lnTo>
                      <a:pt x="478" y="21600"/>
                    </a:lnTo>
                    <a:lnTo>
                      <a:pt x="0" y="4579"/>
                    </a:lnTo>
                  </a:path>
                </a:pathLst>
              </a:custGeom>
              <a:solidFill>
                <a:srgbClr val="F7C77C"/>
              </a:solidFill>
              <a:ln w="12700" cap="rnd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" name="Freeform 151"/>
              <p:cNvSpPr/>
              <p:nvPr/>
            </p:nvSpPr>
            <p:spPr>
              <a:xfrm>
                <a:off x="70873" y="16498"/>
                <a:ext cx="263019" cy="28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639"/>
                    </a:moveTo>
                    <a:lnTo>
                      <a:pt x="388" y="4654"/>
                    </a:lnTo>
                    <a:lnTo>
                      <a:pt x="19595" y="0"/>
                    </a:lnTo>
                    <a:lnTo>
                      <a:pt x="21600" y="658"/>
                    </a:lnTo>
                    <a:lnTo>
                      <a:pt x="3557" y="5311"/>
                    </a:lnTo>
                    <a:lnTo>
                      <a:pt x="3169" y="21600"/>
                    </a:lnTo>
                    <a:lnTo>
                      <a:pt x="0" y="20639"/>
                    </a:lnTo>
                  </a:path>
                </a:pathLst>
              </a:custGeom>
              <a:solidFill>
                <a:srgbClr val="AD69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Class="entr" nodeType="afterEffect" presetID="10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8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2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5" grpId="4"/>
      <p:bldP build="whole" bldLvl="1" animBg="1" rev="0" advAuto="0" spid="137" grpId="3"/>
      <p:bldP build="whole" bldLvl="1" animBg="1" rev="0" advAuto="0" spid="136" grpId="2"/>
      <p:bldP build="whole" bldLvl="1" animBg="1" rev="0" advAuto="0" spid="106" grpId="1"/>
      <p:bldP build="whole" bldLvl="1" animBg="1" rev="0" advAuto="0" spid="140" grpId="5"/>
      <p:bldP build="whole" bldLvl="1" animBg="1" rev="0" advAuto="0" spid="171" grpId="6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Schichtenmodell</a:t>
            </a:r>
          </a:p>
        </p:txBody>
      </p:sp>
      <p:grpSp>
        <p:nvGrpSpPr>
          <p:cNvPr id="178" name="Group 2"/>
          <p:cNvGrpSpPr/>
          <p:nvPr/>
        </p:nvGrpSpPr>
        <p:grpSpPr>
          <a:xfrm>
            <a:off x="2567734" y="1133744"/>
            <a:ext cx="5073651" cy="2722563"/>
            <a:chOff x="0" y="0"/>
            <a:chExt cx="5073650" cy="2722561"/>
          </a:xfrm>
        </p:grpSpPr>
        <p:sp>
          <p:nvSpPr>
            <p:cNvPr id="176" name="Freeform 3"/>
            <p:cNvSpPr/>
            <p:nvPr/>
          </p:nvSpPr>
          <p:spPr>
            <a:xfrm>
              <a:off x="-1" y="-1"/>
              <a:ext cx="5073651" cy="272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7" name="Freeform 4"/>
            <p:cNvSpPr/>
            <p:nvPr/>
          </p:nvSpPr>
          <p:spPr>
            <a:xfrm>
              <a:off x="-1" y="-1"/>
              <a:ext cx="5073651" cy="272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79" name="Rectangle 14"/>
          <p:cNvSpPr/>
          <p:nvPr/>
        </p:nvSpPr>
        <p:spPr>
          <a:xfrm>
            <a:off x="1758390" y="1447364"/>
            <a:ext cx="269316" cy="363362"/>
          </a:xfrm>
          <a:prstGeom prst="rect">
            <a:avLst/>
          </a:prstGeom>
          <a:solidFill>
            <a:srgbClr val="EAEAEA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ctr"/>
          </a:lstStyle>
          <a:p>
            <a:pPr/>
            <a:r>
              <a:t>A</a:t>
            </a:r>
          </a:p>
        </p:txBody>
      </p:sp>
      <p:sp>
        <p:nvSpPr>
          <p:cNvPr id="180" name="Rectangle 15"/>
          <p:cNvSpPr/>
          <p:nvPr/>
        </p:nvSpPr>
        <p:spPr>
          <a:xfrm>
            <a:off x="7879790" y="3068201"/>
            <a:ext cx="269316" cy="363362"/>
          </a:xfrm>
          <a:prstGeom prst="rect">
            <a:avLst/>
          </a:prstGeom>
          <a:solidFill>
            <a:srgbClr val="EAEAEA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ctr"/>
          </a:lstStyle>
          <a:p>
            <a:pPr/>
            <a:r>
              <a:t>B</a:t>
            </a:r>
          </a:p>
        </p:txBody>
      </p:sp>
      <p:sp>
        <p:nvSpPr>
          <p:cNvPr id="181" name="Oval 16"/>
          <p:cNvSpPr/>
          <p:nvPr/>
        </p:nvSpPr>
        <p:spPr>
          <a:xfrm>
            <a:off x="6168185" y="1673494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2" name="Oval 17"/>
          <p:cNvSpPr/>
          <p:nvPr/>
        </p:nvSpPr>
        <p:spPr>
          <a:xfrm>
            <a:off x="4953748" y="3024457"/>
            <a:ext cx="404813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3" name="Oval 18"/>
          <p:cNvSpPr/>
          <p:nvPr/>
        </p:nvSpPr>
        <p:spPr>
          <a:xfrm>
            <a:off x="4998198" y="1538556"/>
            <a:ext cx="404813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4" name="Line 19"/>
          <p:cNvSpPr/>
          <p:nvPr/>
        </p:nvSpPr>
        <p:spPr>
          <a:xfrm>
            <a:off x="2118473" y="1719532"/>
            <a:ext cx="900113" cy="360364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5" name="Line 20"/>
          <p:cNvSpPr/>
          <p:nvPr/>
        </p:nvSpPr>
        <p:spPr>
          <a:xfrm>
            <a:off x="3332910" y="2303732"/>
            <a:ext cx="360364" cy="58578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6" name="Line 21"/>
          <p:cNvSpPr/>
          <p:nvPr/>
        </p:nvSpPr>
        <p:spPr>
          <a:xfrm>
            <a:off x="3423398" y="2168794"/>
            <a:ext cx="990601" cy="31591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7" name="Line 22"/>
          <p:cNvSpPr/>
          <p:nvPr/>
        </p:nvSpPr>
        <p:spPr>
          <a:xfrm flipV="1">
            <a:off x="3378948" y="1854469"/>
            <a:ext cx="539751" cy="179388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8" name="Line 23"/>
          <p:cNvSpPr/>
          <p:nvPr/>
        </p:nvSpPr>
        <p:spPr>
          <a:xfrm>
            <a:off x="4233023" y="1763982"/>
            <a:ext cx="765176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9" name="Line 24"/>
          <p:cNvSpPr/>
          <p:nvPr/>
        </p:nvSpPr>
        <p:spPr>
          <a:xfrm>
            <a:off x="4774360" y="2529157"/>
            <a:ext cx="809626" cy="1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0" name="Line 25"/>
          <p:cNvSpPr/>
          <p:nvPr/>
        </p:nvSpPr>
        <p:spPr>
          <a:xfrm>
            <a:off x="5403010" y="1719532"/>
            <a:ext cx="765176" cy="13493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1" name="Line 26"/>
          <p:cNvSpPr/>
          <p:nvPr/>
        </p:nvSpPr>
        <p:spPr>
          <a:xfrm flipH="1">
            <a:off x="4639423" y="1944957"/>
            <a:ext cx="493713" cy="404814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2" name="Line 27"/>
          <p:cNvSpPr/>
          <p:nvPr/>
        </p:nvSpPr>
        <p:spPr>
          <a:xfrm>
            <a:off x="5314110" y="1898919"/>
            <a:ext cx="404814" cy="45085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3" name="Line 28"/>
          <p:cNvSpPr/>
          <p:nvPr/>
        </p:nvSpPr>
        <p:spPr>
          <a:xfrm>
            <a:off x="4009185" y="3024457"/>
            <a:ext cx="944564" cy="13493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4" name="Line 29"/>
          <p:cNvSpPr/>
          <p:nvPr/>
        </p:nvSpPr>
        <p:spPr>
          <a:xfrm>
            <a:off x="6484098" y="2033857"/>
            <a:ext cx="269876" cy="585789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5" name="Line 30"/>
          <p:cNvSpPr/>
          <p:nvPr/>
        </p:nvSpPr>
        <p:spPr>
          <a:xfrm flipV="1">
            <a:off x="5358560" y="2845069"/>
            <a:ext cx="1216026" cy="358776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6" name="Line 31"/>
          <p:cNvSpPr/>
          <p:nvPr/>
        </p:nvSpPr>
        <p:spPr>
          <a:xfrm>
            <a:off x="6979398" y="2799032"/>
            <a:ext cx="809626" cy="360364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7" name="Line 32"/>
          <p:cNvSpPr/>
          <p:nvPr/>
        </p:nvSpPr>
        <p:spPr>
          <a:xfrm>
            <a:off x="4683873" y="2708544"/>
            <a:ext cx="360363" cy="36036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8" name="Line 33"/>
          <p:cNvSpPr/>
          <p:nvPr/>
        </p:nvSpPr>
        <p:spPr>
          <a:xfrm>
            <a:off x="5988798" y="2619644"/>
            <a:ext cx="674688" cy="88901"/>
          </a:xfrm>
          <a:prstGeom prst="line">
            <a:avLst/>
          </a:prstGeom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9" name="Line 34"/>
          <p:cNvSpPr/>
          <p:nvPr/>
        </p:nvSpPr>
        <p:spPr>
          <a:xfrm flipV="1">
            <a:off x="5268073" y="2708544"/>
            <a:ext cx="450851" cy="36036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00" name="Oval 35"/>
          <p:cNvSpPr/>
          <p:nvPr/>
        </p:nvSpPr>
        <p:spPr>
          <a:xfrm>
            <a:off x="3018584" y="1944957"/>
            <a:ext cx="404815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1" name="Oval 36"/>
          <p:cNvSpPr/>
          <p:nvPr/>
        </p:nvSpPr>
        <p:spPr>
          <a:xfrm>
            <a:off x="3874248" y="1538556"/>
            <a:ext cx="404813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2" name="Oval 37"/>
          <p:cNvSpPr/>
          <p:nvPr/>
        </p:nvSpPr>
        <p:spPr>
          <a:xfrm>
            <a:off x="4367960" y="2349769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3" name="Oval 38"/>
          <p:cNvSpPr/>
          <p:nvPr/>
        </p:nvSpPr>
        <p:spPr>
          <a:xfrm>
            <a:off x="5583985" y="2349769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4" name="Oval 39"/>
          <p:cNvSpPr/>
          <p:nvPr/>
        </p:nvSpPr>
        <p:spPr>
          <a:xfrm>
            <a:off x="6574584" y="2573607"/>
            <a:ext cx="404815" cy="404815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5" name="Oval 40"/>
          <p:cNvSpPr/>
          <p:nvPr/>
        </p:nvSpPr>
        <p:spPr>
          <a:xfrm>
            <a:off x="3602785" y="2845069"/>
            <a:ext cx="404815" cy="404813"/>
          </a:xfrm>
          <a:prstGeom prst="ellipse">
            <a:avLst/>
          </a:prstGeom>
          <a:solidFill>
            <a:srgbClr val="EAEAEA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6" name="Line 41"/>
          <p:cNvSpPr/>
          <p:nvPr/>
        </p:nvSpPr>
        <p:spPr>
          <a:xfrm>
            <a:off x="4144123" y="1944957"/>
            <a:ext cx="314326" cy="404814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07" name="Rectangle 43"/>
          <p:cNvSpPr txBox="1"/>
          <p:nvPr/>
        </p:nvSpPr>
        <p:spPr>
          <a:xfrm>
            <a:off x="903718" y="1898919"/>
            <a:ext cx="1483361" cy="718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sz="2000">
                <a:solidFill>
                  <a:srgbClr val="2E5DBA"/>
                </a:solidFill>
              </a:defRPr>
            </a:pPr>
            <a:r>
              <a:t>Terminal</a:t>
            </a:r>
          </a:p>
          <a:p>
            <a:pPr>
              <a:defRPr b="1" sz="2000">
                <a:solidFill>
                  <a:srgbClr val="2E5DBA"/>
                </a:solidFill>
              </a:defRPr>
            </a:pPr>
            <a:r>
              <a:t>(Endgerät)</a:t>
            </a:r>
          </a:p>
        </p:txBody>
      </p:sp>
      <p:sp>
        <p:nvSpPr>
          <p:cNvPr id="208" name="Rectangle 44"/>
          <p:cNvSpPr txBox="1"/>
          <p:nvPr/>
        </p:nvSpPr>
        <p:spPr>
          <a:xfrm>
            <a:off x="7744254" y="2214832"/>
            <a:ext cx="1483361" cy="718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sz="2000">
                <a:solidFill>
                  <a:srgbClr val="2E5DBA"/>
                </a:solidFill>
              </a:defRPr>
            </a:pPr>
            <a:r>
              <a:t>Terminal</a:t>
            </a:r>
          </a:p>
          <a:p>
            <a:pPr>
              <a:defRPr b="1" sz="2000">
                <a:solidFill>
                  <a:srgbClr val="2E5DBA"/>
                </a:solidFill>
              </a:defRPr>
            </a:pPr>
            <a:r>
              <a:t>(Endgerät)</a:t>
            </a:r>
          </a:p>
        </p:txBody>
      </p:sp>
      <p:sp>
        <p:nvSpPr>
          <p:cNvPr id="209" name="Line 85"/>
          <p:cNvSpPr/>
          <p:nvPr/>
        </p:nvSpPr>
        <p:spPr>
          <a:xfrm flipH="1">
            <a:off x="1893048" y="1268681"/>
            <a:ext cx="1" cy="3375027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210" name="Line 86"/>
          <p:cNvSpPr/>
          <p:nvPr/>
        </p:nvSpPr>
        <p:spPr>
          <a:xfrm flipH="1">
            <a:off x="3197973" y="1268681"/>
            <a:ext cx="1" cy="3375027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211" name="Line 87"/>
          <p:cNvSpPr/>
          <p:nvPr/>
        </p:nvSpPr>
        <p:spPr>
          <a:xfrm flipH="1">
            <a:off x="4053635" y="1268681"/>
            <a:ext cx="1" cy="3375027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212" name="Line 88"/>
          <p:cNvSpPr/>
          <p:nvPr/>
        </p:nvSpPr>
        <p:spPr>
          <a:xfrm flipH="1">
            <a:off x="5223623" y="1268681"/>
            <a:ext cx="1" cy="3375027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213" name="Line 89"/>
          <p:cNvSpPr/>
          <p:nvPr/>
        </p:nvSpPr>
        <p:spPr>
          <a:xfrm>
            <a:off x="6753973" y="1359170"/>
            <a:ext cx="1" cy="3375026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214" name="Line 90"/>
          <p:cNvSpPr/>
          <p:nvPr/>
        </p:nvSpPr>
        <p:spPr>
          <a:xfrm>
            <a:off x="7923959" y="1403620"/>
            <a:ext cx="1" cy="3375026"/>
          </a:xfrm>
          <a:prstGeom prst="line">
            <a:avLst/>
          </a:prstGeom>
          <a:ln>
            <a:solidFill>
              <a:srgbClr val="FF9933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pic>
        <p:nvPicPr>
          <p:cNvPr id="215" name="Picture 120" descr="Picture 12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08848" y="2806969"/>
            <a:ext cx="989013" cy="906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icture 121" descr="Picture 12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44573" y="863870"/>
            <a:ext cx="769938" cy="114141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5" name="Group 132"/>
          <p:cNvGrpSpPr/>
          <p:nvPr/>
        </p:nvGrpSpPr>
        <p:grpSpPr>
          <a:xfrm>
            <a:off x="1218359" y="3957201"/>
            <a:ext cx="7561265" cy="1784955"/>
            <a:chOff x="0" y="0"/>
            <a:chExt cx="7561263" cy="1784953"/>
          </a:xfrm>
        </p:grpSpPr>
        <p:sp>
          <p:nvSpPr>
            <p:cNvPr id="217" name="Rectangle 131"/>
            <p:cNvSpPr/>
            <p:nvPr/>
          </p:nvSpPr>
          <p:spPr>
            <a:xfrm>
              <a:off x="0" y="507118"/>
              <a:ext cx="7561264" cy="539751"/>
            </a:xfrm>
            <a:prstGeom prst="rect">
              <a:avLst/>
            </a:prstGeom>
            <a:solidFill>
              <a:srgbClr val="EAEAEA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8" name="Rectangle 91"/>
            <p:cNvSpPr/>
            <p:nvPr/>
          </p:nvSpPr>
          <p:spPr>
            <a:xfrm>
              <a:off x="269875" y="1181805"/>
              <a:ext cx="676276" cy="26987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9" name="Rectangle 92"/>
            <p:cNvSpPr/>
            <p:nvPr/>
          </p:nvSpPr>
          <p:spPr>
            <a:xfrm>
              <a:off x="1484312" y="1181805"/>
              <a:ext cx="360363" cy="26987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0" name="Rectangle 93"/>
            <p:cNvSpPr/>
            <p:nvPr/>
          </p:nvSpPr>
          <p:spPr>
            <a:xfrm>
              <a:off x="1844675" y="1181805"/>
              <a:ext cx="360363" cy="269876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1" name="Rectangle 94"/>
            <p:cNvSpPr/>
            <p:nvPr/>
          </p:nvSpPr>
          <p:spPr>
            <a:xfrm>
              <a:off x="2925762" y="1181805"/>
              <a:ext cx="360363" cy="269876"/>
            </a:xfrm>
            <a:prstGeom prst="rect">
              <a:avLst/>
            </a:prstGeom>
            <a:solidFill>
              <a:srgbClr val="009999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2" name="Rectangle 95"/>
            <p:cNvSpPr/>
            <p:nvPr/>
          </p:nvSpPr>
          <p:spPr>
            <a:xfrm>
              <a:off x="2565400" y="1181805"/>
              <a:ext cx="360363" cy="269876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3" name="Rectangle 96"/>
            <p:cNvSpPr/>
            <p:nvPr/>
          </p:nvSpPr>
          <p:spPr>
            <a:xfrm>
              <a:off x="3644900" y="1181805"/>
              <a:ext cx="360363" cy="269876"/>
            </a:xfrm>
            <a:prstGeom prst="rect">
              <a:avLst/>
            </a:prstGeom>
            <a:solidFill>
              <a:srgbClr val="009999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4" name="Rectangle 97"/>
            <p:cNvSpPr/>
            <p:nvPr/>
          </p:nvSpPr>
          <p:spPr>
            <a:xfrm>
              <a:off x="4005263" y="1181805"/>
              <a:ext cx="360363" cy="269876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5" name="Rectangle 98"/>
            <p:cNvSpPr/>
            <p:nvPr/>
          </p:nvSpPr>
          <p:spPr>
            <a:xfrm>
              <a:off x="5491163" y="1181805"/>
              <a:ext cx="360363" cy="269876"/>
            </a:xfrm>
            <a:prstGeom prst="rect">
              <a:avLst/>
            </a:prstGeom>
            <a:solidFill>
              <a:srgbClr val="FF0000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6" name="Rectangle 99"/>
            <p:cNvSpPr/>
            <p:nvPr/>
          </p:nvSpPr>
          <p:spPr>
            <a:xfrm>
              <a:off x="5130800" y="1181805"/>
              <a:ext cx="360363" cy="269876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7" name="Rectangle 100"/>
            <p:cNvSpPr/>
            <p:nvPr/>
          </p:nvSpPr>
          <p:spPr>
            <a:xfrm>
              <a:off x="6480175" y="1181805"/>
              <a:ext cx="676276" cy="269876"/>
            </a:xfrm>
            <a:prstGeom prst="rect">
              <a:avLst/>
            </a:prstGeom>
            <a:solidFill>
              <a:srgbClr val="FF0000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8" name="Rectangle 101"/>
            <p:cNvSpPr/>
            <p:nvPr/>
          </p:nvSpPr>
          <p:spPr>
            <a:xfrm>
              <a:off x="269875" y="642055"/>
              <a:ext cx="676276" cy="269876"/>
            </a:xfrm>
            <a:prstGeom prst="rect">
              <a:avLst/>
            </a:prstGeom>
            <a:solidFill>
              <a:srgbClr val="BFBFBF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9" name="Rectangle 102"/>
            <p:cNvSpPr/>
            <p:nvPr/>
          </p:nvSpPr>
          <p:spPr>
            <a:xfrm>
              <a:off x="1484312" y="642055"/>
              <a:ext cx="720726" cy="269876"/>
            </a:xfrm>
            <a:prstGeom prst="rect">
              <a:avLst/>
            </a:prstGeom>
            <a:solidFill>
              <a:srgbClr val="BFBFBF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0" name="Rectangle 103"/>
            <p:cNvSpPr/>
            <p:nvPr/>
          </p:nvSpPr>
          <p:spPr>
            <a:xfrm>
              <a:off x="2565400" y="642055"/>
              <a:ext cx="720726" cy="269876"/>
            </a:xfrm>
            <a:prstGeom prst="rect">
              <a:avLst/>
            </a:prstGeom>
            <a:solidFill>
              <a:srgbClr val="BFBFBF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1" name="Rectangle 104"/>
            <p:cNvSpPr/>
            <p:nvPr/>
          </p:nvSpPr>
          <p:spPr>
            <a:xfrm>
              <a:off x="3644900" y="642055"/>
              <a:ext cx="720726" cy="269876"/>
            </a:xfrm>
            <a:prstGeom prst="rect">
              <a:avLst/>
            </a:prstGeom>
            <a:solidFill>
              <a:srgbClr val="BFBFBF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2" name="Rectangle 105"/>
            <p:cNvSpPr/>
            <p:nvPr/>
          </p:nvSpPr>
          <p:spPr>
            <a:xfrm>
              <a:off x="5084763" y="642055"/>
              <a:ext cx="720726" cy="269876"/>
            </a:xfrm>
            <a:prstGeom prst="rect">
              <a:avLst/>
            </a:prstGeom>
            <a:solidFill>
              <a:srgbClr val="BFBFBF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3" name="Rectangle 106"/>
            <p:cNvSpPr/>
            <p:nvPr/>
          </p:nvSpPr>
          <p:spPr>
            <a:xfrm>
              <a:off x="6435725" y="642055"/>
              <a:ext cx="720726" cy="269876"/>
            </a:xfrm>
            <a:prstGeom prst="rect">
              <a:avLst/>
            </a:prstGeom>
            <a:solidFill>
              <a:srgbClr val="BFBFBF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4" name="AutoShape 107"/>
            <p:cNvSpPr/>
            <p:nvPr/>
          </p:nvSpPr>
          <p:spPr>
            <a:xfrm>
              <a:off x="944562" y="1226255"/>
              <a:ext cx="539751" cy="223839"/>
            </a:xfrm>
            <a:prstGeom prst="leftRightArrow">
              <a:avLst>
                <a:gd name="adj1" fmla="val 50000"/>
                <a:gd name="adj2" fmla="val 48227"/>
              </a:avLst>
            </a:prstGeom>
            <a:solidFill>
              <a:srgbClr val="FFFF00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5" name="AutoShape 108"/>
            <p:cNvSpPr/>
            <p:nvPr/>
          </p:nvSpPr>
          <p:spPr>
            <a:xfrm>
              <a:off x="2205037" y="1226255"/>
              <a:ext cx="360364" cy="223839"/>
            </a:xfrm>
            <a:prstGeom prst="leftRightArrow">
              <a:avLst>
                <a:gd name="adj1" fmla="val 50000"/>
                <a:gd name="adj2" fmla="val 32199"/>
              </a:avLst>
            </a:prstGeom>
            <a:solidFill>
              <a:schemeClr val="accent1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6" name="AutoShape 109"/>
            <p:cNvSpPr/>
            <p:nvPr/>
          </p:nvSpPr>
          <p:spPr>
            <a:xfrm>
              <a:off x="3284537" y="1226255"/>
              <a:ext cx="360364" cy="223839"/>
            </a:xfrm>
            <a:prstGeom prst="leftRightArrow">
              <a:avLst>
                <a:gd name="adj1" fmla="val 50000"/>
                <a:gd name="adj2" fmla="val 32199"/>
              </a:avLst>
            </a:prstGeom>
            <a:solidFill>
              <a:srgbClr val="009999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7" name="AutoShape 110"/>
            <p:cNvSpPr/>
            <p:nvPr/>
          </p:nvSpPr>
          <p:spPr>
            <a:xfrm>
              <a:off x="4365625" y="1226255"/>
              <a:ext cx="765176" cy="223839"/>
            </a:xfrm>
            <a:prstGeom prst="leftRightArrow">
              <a:avLst>
                <a:gd name="adj1" fmla="val 50000"/>
                <a:gd name="adj2" fmla="val 68369"/>
              </a:avLst>
            </a:prstGeom>
            <a:solidFill>
              <a:schemeClr val="accent1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8" name="AutoShape 111"/>
            <p:cNvSpPr/>
            <p:nvPr/>
          </p:nvSpPr>
          <p:spPr>
            <a:xfrm>
              <a:off x="5849938" y="1226255"/>
              <a:ext cx="630238" cy="223839"/>
            </a:xfrm>
            <a:prstGeom prst="leftRightArrow">
              <a:avLst>
                <a:gd name="adj1" fmla="val 50000"/>
                <a:gd name="adj2" fmla="val 56312"/>
              </a:avLst>
            </a:prstGeom>
            <a:solidFill>
              <a:srgbClr val="FF0000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9" name="AutoShape 112"/>
            <p:cNvSpPr/>
            <p:nvPr/>
          </p:nvSpPr>
          <p:spPr>
            <a:xfrm>
              <a:off x="944562" y="684918"/>
              <a:ext cx="539751" cy="225426"/>
            </a:xfrm>
            <a:prstGeom prst="leftRightArrow">
              <a:avLst>
                <a:gd name="adj1" fmla="val 50000"/>
                <a:gd name="adj2" fmla="val 47887"/>
              </a:avLst>
            </a:prstGeom>
            <a:solidFill>
              <a:srgbClr val="B2B2B2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0" name="AutoShape 113"/>
            <p:cNvSpPr/>
            <p:nvPr/>
          </p:nvSpPr>
          <p:spPr>
            <a:xfrm>
              <a:off x="2205037" y="684918"/>
              <a:ext cx="360364" cy="225426"/>
            </a:xfrm>
            <a:prstGeom prst="leftRightArrow">
              <a:avLst>
                <a:gd name="adj1" fmla="val 50000"/>
                <a:gd name="adj2" fmla="val 31972"/>
              </a:avLst>
            </a:prstGeom>
            <a:solidFill>
              <a:srgbClr val="B2B2B2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1" name="AutoShape 114"/>
            <p:cNvSpPr/>
            <p:nvPr/>
          </p:nvSpPr>
          <p:spPr>
            <a:xfrm>
              <a:off x="3284537" y="684918"/>
              <a:ext cx="360364" cy="225426"/>
            </a:xfrm>
            <a:prstGeom prst="leftRightArrow">
              <a:avLst>
                <a:gd name="adj1" fmla="val 50000"/>
                <a:gd name="adj2" fmla="val 31972"/>
              </a:avLst>
            </a:prstGeom>
            <a:solidFill>
              <a:srgbClr val="B2B2B2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2" name="AutoShape 115"/>
            <p:cNvSpPr/>
            <p:nvPr/>
          </p:nvSpPr>
          <p:spPr>
            <a:xfrm>
              <a:off x="4365625" y="684918"/>
              <a:ext cx="719139" cy="180976"/>
            </a:xfrm>
            <a:prstGeom prst="leftRightArrow">
              <a:avLst>
                <a:gd name="adj1" fmla="val 50000"/>
                <a:gd name="adj2" fmla="val 79474"/>
              </a:avLst>
            </a:prstGeom>
            <a:solidFill>
              <a:srgbClr val="B2B2B2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" name="AutoShape 116"/>
            <p:cNvSpPr/>
            <p:nvPr/>
          </p:nvSpPr>
          <p:spPr>
            <a:xfrm>
              <a:off x="5805488" y="684918"/>
              <a:ext cx="630238" cy="225426"/>
            </a:xfrm>
            <a:prstGeom prst="leftRightArrow">
              <a:avLst>
                <a:gd name="adj1" fmla="val 50000"/>
                <a:gd name="adj2" fmla="val 55915"/>
              </a:avLst>
            </a:prstGeom>
            <a:solidFill>
              <a:srgbClr val="B2B2B2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" name="Rectangle 117"/>
            <p:cNvSpPr/>
            <p:nvPr/>
          </p:nvSpPr>
          <p:spPr>
            <a:xfrm>
              <a:off x="269875" y="100718"/>
              <a:ext cx="676276" cy="269876"/>
            </a:xfrm>
            <a:prstGeom prst="rect">
              <a:avLst/>
            </a:prstGeom>
            <a:solidFill>
              <a:srgbClr val="FF9933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" name="Rectangle 118"/>
            <p:cNvSpPr/>
            <p:nvPr/>
          </p:nvSpPr>
          <p:spPr>
            <a:xfrm>
              <a:off x="6435725" y="56268"/>
              <a:ext cx="720726" cy="269876"/>
            </a:xfrm>
            <a:prstGeom prst="rect">
              <a:avLst/>
            </a:prstGeom>
            <a:solidFill>
              <a:srgbClr val="FF9933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" name="AutoShape 119"/>
            <p:cNvSpPr/>
            <p:nvPr/>
          </p:nvSpPr>
          <p:spPr>
            <a:xfrm>
              <a:off x="990600" y="100718"/>
              <a:ext cx="5445126" cy="225426"/>
            </a:xfrm>
            <a:prstGeom prst="leftRightArrow">
              <a:avLst>
                <a:gd name="adj1" fmla="val 49491"/>
                <a:gd name="adj2" fmla="val 87338"/>
              </a:avLst>
            </a:prstGeom>
            <a:solidFill>
              <a:srgbClr val="FF9933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7" name="Rectangle 122"/>
            <p:cNvSpPr txBox="1"/>
            <p:nvPr/>
          </p:nvSpPr>
          <p:spPr>
            <a:xfrm>
              <a:off x="2476182" y="516427"/>
              <a:ext cx="2443799" cy="4862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indent="482600">
                <a:defRPr b="1" sz="2800">
                  <a:solidFill>
                    <a:srgbClr val="2E5DBA"/>
                  </a:solidFill>
                </a:defRPr>
              </a:lvl1pPr>
            </a:lstStyle>
            <a:p>
              <a:pPr/>
              <a:r>
                <a:t>Netzebene</a:t>
              </a:r>
            </a:p>
          </p:txBody>
        </p:sp>
        <p:sp>
          <p:nvSpPr>
            <p:cNvPr id="248" name="Rectangle 123"/>
            <p:cNvSpPr txBox="1"/>
            <p:nvPr/>
          </p:nvSpPr>
          <p:spPr>
            <a:xfrm>
              <a:off x="2206307" y="1123950"/>
              <a:ext cx="2713674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indent="482600">
                <a:defRPr b="1">
                  <a:solidFill>
                    <a:srgbClr val="2E5DBA"/>
                  </a:solidFill>
                </a:defRPr>
              </a:lvl1pPr>
            </a:lstStyle>
            <a:p>
              <a:pPr/>
              <a:r>
                <a:t>Modemebene</a:t>
              </a:r>
            </a:p>
          </p:txBody>
        </p:sp>
        <p:sp>
          <p:nvSpPr>
            <p:cNvPr id="249" name="Rectangle 124"/>
            <p:cNvSpPr txBox="1"/>
            <p:nvPr/>
          </p:nvSpPr>
          <p:spPr>
            <a:xfrm>
              <a:off x="1801495" y="0"/>
              <a:ext cx="3478849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indent="482600">
                <a:defRPr b="1">
                  <a:solidFill>
                    <a:srgbClr val="2E5DBA"/>
                  </a:solidFill>
                </a:defRPr>
              </a:lvl1pPr>
            </a:lstStyle>
            <a:p>
              <a:pPr/>
              <a:r>
                <a:t>Anwendungsebene</a:t>
              </a:r>
            </a:p>
          </p:txBody>
        </p:sp>
        <p:sp>
          <p:nvSpPr>
            <p:cNvPr id="250" name="Rectangle 125"/>
            <p:cNvSpPr txBox="1"/>
            <p:nvPr/>
          </p:nvSpPr>
          <p:spPr>
            <a:xfrm>
              <a:off x="901382" y="1496130"/>
              <a:ext cx="477799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solidFill>
                    <a:srgbClr val="2E5DBA"/>
                  </a:solidFill>
                </a:defRPr>
              </a:lvl1pPr>
            </a:lstStyle>
            <a:p>
              <a:pPr/>
              <a:r>
                <a:t>WiFi</a:t>
              </a:r>
            </a:p>
          </p:txBody>
        </p:sp>
        <p:sp>
          <p:nvSpPr>
            <p:cNvPr id="251" name="Rectangle 126"/>
            <p:cNvSpPr txBox="1"/>
            <p:nvPr/>
          </p:nvSpPr>
          <p:spPr>
            <a:xfrm>
              <a:off x="2071370" y="1496130"/>
              <a:ext cx="459741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solidFill>
                    <a:srgbClr val="2E5DBA"/>
                  </a:solidFill>
                </a:defRPr>
              </a:lvl1pPr>
            </a:lstStyle>
            <a:p>
              <a:pPr/>
              <a:r>
                <a:t>DSL</a:t>
              </a:r>
            </a:p>
          </p:txBody>
        </p:sp>
        <p:sp>
          <p:nvSpPr>
            <p:cNvPr id="252" name="Rectangle 127"/>
            <p:cNvSpPr txBox="1"/>
            <p:nvPr/>
          </p:nvSpPr>
          <p:spPr>
            <a:xfrm>
              <a:off x="4411345" y="1496130"/>
              <a:ext cx="459741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solidFill>
                    <a:srgbClr val="2E5DBA"/>
                  </a:solidFill>
                </a:defRPr>
              </a:lvl1pPr>
            </a:lstStyle>
            <a:p>
              <a:pPr/>
              <a:r>
                <a:t>DSL</a:t>
              </a:r>
            </a:p>
          </p:txBody>
        </p:sp>
        <p:sp>
          <p:nvSpPr>
            <p:cNvPr id="253" name="Rectangle 128"/>
            <p:cNvSpPr txBox="1"/>
            <p:nvPr/>
          </p:nvSpPr>
          <p:spPr>
            <a:xfrm>
              <a:off x="5806758" y="1496130"/>
              <a:ext cx="825325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solidFill>
                    <a:srgbClr val="2E5DBA"/>
                  </a:solidFill>
                </a:defRPr>
              </a:lvl1pPr>
            </a:lstStyle>
            <a:p>
              <a:pPr/>
              <a:r>
                <a:t>Ethernet</a:t>
              </a:r>
            </a:p>
          </p:txBody>
        </p:sp>
        <p:sp>
          <p:nvSpPr>
            <p:cNvPr id="254" name="Rectangle 129"/>
            <p:cNvSpPr txBox="1"/>
            <p:nvPr/>
          </p:nvSpPr>
          <p:spPr>
            <a:xfrm>
              <a:off x="3195320" y="1496130"/>
              <a:ext cx="479535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solidFill>
                    <a:srgbClr val="2E5DBA"/>
                  </a:solidFill>
                </a:defRPr>
              </a:lvl1pPr>
            </a:lstStyle>
            <a:p>
              <a:pPr/>
              <a:r>
                <a:t>SDH</a:t>
              </a:r>
            </a:p>
          </p:txBody>
        </p:sp>
      </p:grpSp>
      <p:grpSp>
        <p:nvGrpSpPr>
          <p:cNvPr id="260" name="Group 133"/>
          <p:cNvGrpSpPr/>
          <p:nvPr/>
        </p:nvGrpSpPr>
        <p:grpSpPr>
          <a:xfrm>
            <a:off x="678609" y="4464320"/>
            <a:ext cx="715145" cy="473739"/>
            <a:chOff x="0" y="0"/>
            <a:chExt cx="715143" cy="473738"/>
          </a:xfrm>
        </p:grpSpPr>
        <p:sp>
          <p:nvSpPr>
            <p:cNvPr id="256" name="Freeform 134"/>
            <p:cNvSpPr/>
            <p:nvPr/>
          </p:nvSpPr>
          <p:spPr>
            <a:xfrm>
              <a:off x="6273" y="0"/>
              <a:ext cx="708871" cy="157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7" name="Freeform 135"/>
            <p:cNvSpPr/>
            <p:nvPr/>
          </p:nvSpPr>
          <p:spPr>
            <a:xfrm>
              <a:off x="0" y="84958"/>
              <a:ext cx="296095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8" name="Freeform 136"/>
            <p:cNvSpPr/>
            <p:nvPr/>
          </p:nvSpPr>
          <p:spPr>
            <a:xfrm>
              <a:off x="296094" y="66489"/>
              <a:ext cx="396466" cy="400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9" name="Freeform 138"/>
            <p:cNvSpPr/>
            <p:nvPr/>
          </p:nvSpPr>
          <p:spPr>
            <a:xfrm>
              <a:off x="112917" y="23086"/>
              <a:ext cx="419050" cy="394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65" name="Group 139"/>
          <p:cNvGrpSpPr/>
          <p:nvPr/>
        </p:nvGrpSpPr>
        <p:grpSpPr>
          <a:xfrm>
            <a:off x="8509748" y="4418281"/>
            <a:ext cx="715144" cy="473741"/>
            <a:chOff x="0" y="0"/>
            <a:chExt cx="715143" cy="473739"/>
          </a:xfrm>
        </p:grpSpPr>
        <p:sp>
          <p:nvSpPr>
            <p:cNvPr id="261" name="Freeform 140"/>
            <p:cNvSpPr/>
            <p:nvPr/>
          </p:nvSpPr>
          <p:spPr>
            <a:xfrm>
              <a:off x="6273" y="0"/>
              <a:ext cx="708871" cy="157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2" name="Freeform 141"/>
            <p:cNvSpPr/>
            <p:nvPr/>
          </p:nvSpPr>
          <p:spPr>
            <a:xfrm>
              <a:off x="0" y="84959"/>
              <a:ext cx="296095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3" name="Freeform 142"/>
            <p:cNvSpPr/>
            <p:nvPr/>
          </p:nvSpPr>
          <p:spPr>
            <a:xfrm>
              <a:off x="296094" y="66489"/>
              <a:ext cx="396466" cy="400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4" name="Freeform 144"/>
            <p:cNvSpPr/>
            <p:nvPr/>
          </p:nvSpPr>
          <p:spPr>
            <a:xfrm>
              <a:off x="112917" y="23086"/>
              <a:ext cx="419050" cy="394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411" name="Group 468"/>
          <p:cNvGrpSpPr/>
          <p:nvPr/>
        </p:nvGrpSpPr>
        <p:grpSpPr>
          <a:xfrm>
            <a:off x="3286948" y="5680347"/>
            <a:ext cx="4367138" cy="360364"/>
            <a:chOff x="0" y="0"/>
            <a:chExt cx="4367136" cy="360363"/>
          </a:xfrm>
        </p:grpSpPr>
        <p:grpSp>
          <p:nvGrpSpPr>
            <p:cNvPr id="337" name="Group 242"/>
            <p:cNvGrpSpPr/>
            <p:nvPr/>
          </p:nvGrpSpPr>
          <p:grpSpPr>
            <a:xfrm>
              <a:off x="0" y="0"/>
              <a:ext cx="491240" cy="318973"/>
              <a:chOff x="0" y="0"/>
              <a:chExt cx="491239" cy="318971"/>
            </a:xfrm>
          </p:grpSpPr>
          <p:sp>
            <p:nvSpPr>
              <p:cNvPr id="266" name="Line 243"/>
              <p:cNvSpPr/>
              <p:nvPr/>
            </p:nvSpPr>
            <p:spPr>
              <a:xfrm flipV="1">
                <a:off x="234455" y="0"/>
                <a:ext cx="43530" cy="6822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36" name="Group 244"/>
              <p:cNvGrpSpPr/>
              <p:nvPr/>
            </p:nvGrpSpPr>
            <p:grpSpPr>
              <a:xfrm>
                <a:off x="0" y="59680"/>
                <a:ext cx="491240" cy="259292"/>
                <a:chOff x="0" y="0"/>
                <a:chExt cx="491239" cy="259291"/>
              </a:xfrm>
            </p:grpSpPr>
            <p:sp>
              <p:nvSpPr>
                <p:cNvPr id="267" name="Freeform 246"/>
                <p:cNvSpPr/>
                <p:nvPr/>
              </p:nvSpPr>
              <p:spPr>
                <a:xfrm>
                  <a:off x="4737" y="174902"/>
                  <a:ext cx="58357" cy="394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203" y="21600"/>
                      </a:moveTo>
                      <a:lnTo>
                        <a:pt x="15289" y="21600"/>
                      </a:lnTo>
                      <a:lnTo>
                        <a:pt x="15942" y="21414"/>
                      </a:lnTo>
                      <a:lnTo>
                        <a:pt x="16540" y="21228"/>
                      </a:lnTo>
                      <a:lnTo>
                        <a:pt x="17030" y="20855"/>
                      </a:lnTo>
                      <a:lnTo>
                        <a:pt x="17683" y="20483"/>
                      </a:lnTo>
                      <a:lnTo>
                        <a:pt x="18172" y="20017"/>
                      </a:lnTo>
                      <a:lnTo>
                        <a:pt x="18716" y="19459"/>
                      </a:lnTo>
                      <a:lnTo>
                        <a:pt x="19206" y="18900"/>
                      </a:lnTo>
                      <a:lnTo>
                        <a:pt x="19750" y="18248"/>
                      </a:lnTo>
                      <a:lnTo>
                        <a:pt x="20077" y="17503"/>
                      </a:lnTo>
                      <a:lnTo>
                        <a:pt x="20457" y="16666"/>
                      </a:lnTo>
                      <a:lnTo>
                        <a:pt x="20784" y="15734"/>
                      </a:lnTo>
                      <a:lnTo>
                        <a:pt x="21110" y="14897"/>
                      </a:lnTo>
                      <a:lnTo>
                        <a:pt x="21219" y="13779"/>
                      </a:lnTo>
                      <a:lnTo>
                        <a:pt x="21382" y="12941"/>
                      </a:lnTo>
                      <a:lnTo>
                        <a:pt x="21491" y="11824"/>
                      </a:lnTo>
                      <a:lnTo>
                        <a:pt x="21600" y="10800"/>
                      </a:lnTo>
                      <a:lnTo>
                        <a:pt x="21491" y="9590"/>
                      </a:lnTo>
                      <a:lnTo>
                        <a:pt x="21382" y="8472"/>
                      </a:lnTo>
                      <a:lnTo>
                        <a:pt x="21219" y="7634"/>
                      </a:lnTo>
                      <a:lnTo>
                        <a:pt x="21110" y="6517"/>
                      </a:lnTo>
                      <a:lnTo>
                        <a:pt x="20784" y="5493"/>
                      </a:lnTo>
                      <a:lnTo>
                        <a:pt x="20457" y="4748"/>
                      </a:lnTo>
                      <a:lnTo>
                        <a:pt x="20077" y="3724"/>
                      </a:lnTo>
                      <a:lnTo>
                        <a:pt x="19750" y="3166"/>
                      </a:lnTo>
                      <a:lnTo>
                        <a:pt x="19206" y="2328"/>
                      </a:lnTo>
                      <a:lnTo>
                        <a:pt x="18716" y="1769"/>
                      </a:lnTo>
                      <a:lnTo>
                        <a:pt x="18172" y="1210"/>
                      </a:lnTo>
                      <a:lnTo>
                        <a:pt x="17683" y="745"/>
                      </a:lnTo>
                      <a:lnTo>
                        <a:pt x="17030" y="372"/>
                      </a:lnTo>
                      <a:lnTo>
                        <a:pt x="16540" y="186"/>
                      </a:lnTo>
                      <a:lnTo>
                        <a:pt x="15942" y="0"/>
                      </a:lnTo>
                      <a:lnTo>
                        <a:pt x="5550" y="0"/>
                      </a:lnTo>
                      <a:lnTo>
                        <a:pt x="4353" y="372"/>
                      </a:lnTo>
                      <a:lnTo>
                        <a:pt x="3809" y="745"/>
                      </a:lnTo>
                      <a:lnTo>
                        <a:pt x="3210" y="1210"/>
                      </a:lnTo>
                      <a:lnTo>
                        <a:pt x="2666" y="1769"/>
                      </a:lnTo>
                      <a:lnTo>
                        <a:pt x="2176" y="2328"/>
                      </a:lnTo>
                      <a:lnTo>
                        <a:pt x="1850" y="3166"/>
                      </a:lnTo>
                      <a:lnTo>
                        <a:pt x="1360" y="3724"/>
                      </a:lnTo>
                      <a:lnTo>
                        <a:pt x="1034" y="4748"/>
                      </a:lnTo>
                      <a:lnTo>
                        <a:pt x="598" y="5493"/>
                      </a:lnTo>
                      <a:lnTo>
                        <a:pt x="381" y="6517"/>
                      </a:lnTo>
                      <a:lnTo>
                        <a:pt x="218" y="7634"/>
                      </a:lnTo>
                      <a:lnTo>
                        <a:pt x="0" y="8472"/>
                      </a:lnTo>
                      <a:lnTo>
                        <a:pt x="0" y="12941"/>
                      </a:lnTo>
                      <a:lnTo>
                        <a:pt x="218" y="13779"/>
                      </a:lnTo>
                      <a:lnTo>
                        <a:pt x="381" y="14897"/>
                      </a:lnTo>
                      <a:lnTo>
                        <a:pt x="598" y="15734"/>
                      </a:lnTo>
                      <a:lnTo>
                        <a:pt x="1034" y="16666"/>
                      </a:lnTo>
                      <a:lnTo>
                        <a:pt x="1360" y="17503"/>
                      </a:lnTo>
                      <a:lnTo>
                        <a:pt x="1850" y="18248"/>
                      </a:lnTo>
                      <a:lnTo>
                        <a:pt x="2176" y="18900"/>
                      </a:lnTo>
                      <a:lnTo>
                        <a:pt x="2666" y="19459"/>
                      </a:lnTo>
                      <a:lnTo>
                        <a:pt x="3210" y="20017"/>
                      </a:lnTo>
                      <a:lnTo>
                        <a:pt x="3809" y="20483"/>
                      </a:lnTo>
                      <a:lnTo>
                        <a:pt x="4353" y="20855"/>
                      </a:lnTo>
                      <a:lnTo>
                        <a:pt x="4951" y="21228"/>
                      </a:lnTo>
                      <a:lnTo>
                        <a:pt x="5550" y="21414"/>
                      </a:lnTo>
                      <a:lnTo>
                        <a:pt x="6203" y="21600"/>
                      </a:lnTo>
                      <a:close/>
                    </a:path>
                  </a:pathLst>
                </a:custGeom>
                <a:solidFill>
                  <a:srgbClr val="40BFE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8" name="Freeform 247"/>
                <p:cNvSpPr/>
                <p:nvPr/>
              </p:nvSpPr>
              <p:spPr>
                <a:xfrm>
                  <a:off x="17933" y="76902"/>
                  <a:ext cx="350142" cy="1459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837" y="151"/>
                      </a:moveTo>
                      <a:lnTo>
                        <a:pt x="8756" y="151"/>
                      </a:lnTo>
                      <a:lnTo>
                        <a:pt x="8720" y="101"/>
                      </a:lnTo>
                      <a:lnTo>
                        <a:pt x="8430" y="101"/>
                      </a:lnTo>
                      <a:lnTo>
                        <a:pt x="8340" y="50"/>
                      </a:lnTo>
                      <a:lnTo>
                        <a:pt x="7878" y="50"/>
                      </a:lnTo>
                      <a:lnTo>
                        <a:pt x="7752" y="0"/>
                      </a:lnTo>
                      <a:lnTo>
                        <a:pt x="7137" y="0"/>
                      </a:lnTo>
                      <a:lnTo>
                        <a:pt x="6983" y="50"/>
                      </a:lnTo>
                      <a:lnTo>
                        <a:pt x="6865" y="101"/>
                      </a:lnTo>
                      <a:lnTo>
                        <a:pt x="6413" y="101"/>
                      </a:lnTo>
                      <a:lnTo>
                        <a:pt x="6259" y="151"/>
                      </a:lnTo>
                      <a:lnTo>
                        <a:pt x="6106" y="151"/>
                      </a:lnTo>
                      <a:lnTo>
                        <a:pt x="5952" y="252"/>
                      </a:lnTo>
                      <a:lnTo>
                        <a:pt x="5780" y="252"/>
                      </a:lnTo>
                      <a:lnTo>
                        <a:pt x="5626" y="353"/>
                      </a:lnTo>
                      <a:lnTo>
                        <a:pt x="5454" y="378"/>
                      </a:lnTo>
                      <a:lnTo>
                        <a:pt x="5301" y="428"/>
                      </a:lnTo>
                      <a:lnTo>
                        <a:pt x="5129" y="428"/>
                      </a:lnTo>
                      <a:lnTo>
                        <a:pt x="4975" y="529"/>
                      </a:lnTo>
                      <a:lnTo>
                        <a:pt x="4803" y="580"/>
                      </a:lnTo>
                      <a:lnTo>
                        <a:pt x="4459" y="781"/>
                      </a:lnTo>
                      <a:lnTo>
                        <a:pt x="4278" y="857"/>
                      </a:lnTo>
                      <a:lnTo>
                        <a:pt x="4097" y="907"/>
                      </a:lnTo>
                      <a:lnTo>
                        <a:pt x="3935" y="1008"/>
                      </a:lnTo>
                      <a:lnTo>
                        <a:pt x="3754" y="1159"/>
                      </a:lnTo>
                      <a:lnTo>
                        <a:pt x="3591" y="1260"/>
                      </a:lnTo>
                      <a:lnTo>
                        <a:pt x="3419" y="1336"/>
                      </a:lnTo>
                      <a:lnTo>
                        <a:pt x="3265" y="1487"/>
                      </a:lnTo>
                      <a:lnTo>
                        <a:pt x="3093" y="1638"/>
                      </a:lnTo>
                      <a:lnTo>
                        <a:pt x="2940" y="1815"/>
                      </a:lnTo>
                      <a:lnTo>
                        <a:pt x="2596" y="2117"/>
                      </a:lnTo>
                      <a:lnTo>
                        <a:pt x="2460" y="2268"/>
                      </a:lnTo>
                      <a:lnTo>
                        <a:pt x="2307" y="2445"/>
                      </a:lnTo>
                      <a:lnTo>
                        <a:pt x="2135" y="2646"/>
                      </a:lnTo>
                      <a:lnTo>
                        <a:pt x="1981" y="2823"/>
                      </a:lnTo>
                      <a:lnTo>
                        <a:pt x="1845" y="3025"/>
                      </a:lnTo>
                      <a:lnTo>
                        <a:pt x="1701" y="3251"/>
                      </a:lnTo>
                      <a:lnTo>
                        <a:pt x="1547" y="3453"/>
                      </a:lnTo>
                      <a:lnTo>
                        <a:pt x="1411" y="3705"/>
                      </a:lnTo>
                      <a:lnTo>
                        <a:pt x="1293" y="3932"/>
                      </a:lnTo>
                      <a:lnTo>
                        <a:pt x="1167" y="4209"/>
                      </a:lnTo>
                      <a:lnTo>
                        <a:pt x="1031" y="4461"/>
                      </a:lnTo>
                      <a:lnTo>
                        <a:pt x="914" y="4688"/>
                      </a:lnTo>
                      <a:lnTo>
                        <a:pt x="796" y="4990"/>
                      </a:lnTo>
                      <a:lnTo>
                        <a:pt x="706" y="5318"/>
                      </a:lnTo>
                      <a:lnTo>
                        <a:pt x="633" y="5469"/>
                      </a:lnTo>
                      <a:lnTo>
                        <a:pt x="588" y="5646"/>
                      </a:lnTo>
                      <a:lnTo>
                        <a:pt x="534" y="5797"/>
                      </a:lnTo>
                      <a:lnTo>
                        <a:pt x="497" y="6049"/>
                      </a:lnTo>
                      <a:lnTo>
                        <a:pt x="452" y="6175"/>
                      </a:lnTo>
                      <a:lnTo>
                        <a:pt x="398" y="6427"/>
                      </a:lnTo>
                      <a:lnTo>
                        <a:pt x="362" y="6654"/>
                      </a:lnTo>
                      <a:lnTo>
                        <a:pt x="326" y="6906"/>
                      </a:lnTo>
                      <a:lnTo>
                        <a:pt x="289" y="7133"/>
                      </a:lnTo>
                      <a:lnTo>
                        <a:pt x="262" y="7385"/>
                      </a:lnTo>
                      <a:lnTo>
                        <a:pt x="226" y="7612"/>
                      </a:lnTo>
                      <a:lnTo>
                        <a:pt x="190" y="7914"/>
                      </a:lnTo>
                      <a:lnTo>
                        <a:pt x="154" y="8191"/>
                      </a:lnTo>
                      <a:lnTo>
                        <a:pt x="136" y="8494"/>
                      </a:lnTo>
                      <a:lnTo>
                        <a:pt x="118" y="8620"/>
                      </a:lnTo>
                      <a:lnTo>
                        <a:pt x="109" y="8821"/>
                      </a:lnTo>
                      <a:lnTo>
                        <a:pt x="109" y="9149"/>
                      </a:lnTo>
                      <a:lnTo>
                        <a:pt x="90" y="9300"/>
                      </a:lnTo>
                      <a:lnTo>
                        <a:pt x="72" y="9502"/>
                      </a:lnTo>
                      <a:lnTo>
                        <a:pt x="54" y="9578"/>
                      </a:lnTo>
                      <a:lnTo>
                        <a:pt x="54" y="9779"/>
                      </a:lnTo>
                      <a:lnTo>
                        <a:pt x="36" y="9981"/>
                      </a:lnTo>
                      <a:lnTo>
                        <a:pt x="36" y="10485"/>
                      </a:lnTo>
                      <a:lnTo>
                        <a:pt x="18" y="10636"/>
                      </a:lnTo>
                      <a:lnTo>
                        <a:pt x="18" y="11972"/>
                      </a:lnTo>
                      <a:lnTo>
                        <a:pt x="0" y="12174"/>
                      </a:lnTo>
                      <a:lnTo>
                        <a:pt x="0" y="13358"/>
                      </a:lnTo>
                      <a:lnTo>
                        <a:pt x="18" y="13610"/>
                      </a:lnTo>
                      <a:lnTo>
                        <a:pt x="18" y="14240"/>
                      </a:lnTo>
                      <a:lnTo>
                        <a:pt x="36" y="14417"/>
                      </a:lnTo>
                      <a:lnTo>
                        <a:pt x="36" y="14896"/>
                      </a:lnTo>
                      <a:lnTo>
                        <a:pt x="54" y="15097"/>
                      </a:lnTo>
                      <a:lnTo>
                        <a:pt x="72" y="15375"/>
                      </a:lnTo>
                      <a:lnTo>
                        <a:pt x="2705" y="18021"/>
                      </a:lnTo>
                      <a:lnTo>
                        <a:pt x="7254" y="20642"/>
                      </a:lnTo>
                      <a:lnTo>
                        <a:pt x="21600" y="21600"/>
                      </a:lnTo>
                      <a:lnTo>
                        <a:pt x="21338" y="2974"/>
                      </a:lnTo>
                      <a:lnTo>
                        <a:pt x="8566" y="1916"/>
                      </a:lnTo>
                      <a:lnTo>
                        <a:pt x="8837" y="151"/>
                      </a:lnTo>
                      <a:close/>
                    </a:path>
                  </a:pathLst>
                </a:custGeom>
                <a:solidFill>
                  <a:srgbClr val="FFB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9" name="Freeform 248"/>
                <p:cNvSpPr/>
                <p:nvPr/>
              </p:nvSpPr>
              <p:spPr>
                <a:xfrm>
                  <a:off x="132007" y="8847"/>
                  <a:ext cx="292079" cy="1095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0929"/>
                      </a:moveTo>
                      <a:lnTo>
                        <a:pt x="3893" y="1744"/>
                      </a:lnTo>
                      <a:lnTo>
                        <a:pt x="3893" y="1677"/>
                      </a:lnTo>
                      <a:lnTo>
                        <a:pt x="3936" y="1610"/>
                      </a:lnTo>
                      <a:lnTo>
                        <a:pt x="3990" y="1476"/>
                      </a:lnTo>
                      <a:lnTo>
                        <a:pt x="4099" y="1409"/>
                      </a:lnTo>
                      <a:lnTo>
                        <a:pt x="4164" y="1275"/>
                      </a:lnTo>
                      <a:lnTo>
                        <a:pt x="4218" y="1207"/>
                      </a:lnTo>
                      <a:lnTo>
                        <a:pt x="4283" y="1174"/>
                      </a:lnTo>
                      <a:lnTo>
                        <a:pt x="4370" y="1107"/>
                      </a:lnTo>
                      <a:lnTo>
                        <a:pt x="4446" y="1040"/>
                      </a:lnTo>
                      <a:lnTo>
                        <a:pt x="4554" y="906"/>
                      </a:lnTo>
                      <a:lnTo>
                        <a:pt x="4630" y="839"/>
                      </a:lnTo>
                      <a:lnTo>
                        <a:pt x="4760" y="839"/>
                      </a:lnTo>
                      <a:lnTo>
                        <a:pt x="4836" y="704"/>
                      </a:lnTo>
                      <a:lnTo>
                        <a:pt x="4966" y="637"/>
                      </a:lnTo>
                      <a:lnTo>
                        <a:pt x="5086" y="570"/>
                      </a:lnTo>
                      <a:lnTo>
                        <a:pt x="5194" y="470"/>
                      </a:lnTo>
                      <a:lnTo>
                        <a:pt x="5313" y="402"/>
                      </a:lnTo>
                      <a:lnTo>
                        <a:pt x="5454" y="335"/>
                      </a:lnTo>
                      <a:lnTo>
                        <a:pt x="5519" y="268"/>
                      </a:lnTo>
                      <a:lnTo>
                        <a:pt x="5725" y="268"/>
                      </a:lnTo>
                      <a:lnTo>
                        <a:pt x="5812" y="201"/>
                      </a:lnTo>
                      <a:lnTo>
                        <a:pt x="5866" y="201"/>
                      </a:lnTo>
                      <a:lnTo>
                        <a:pt x="5953" y="134"/>
                      </a:lnTo>
                      <a:lnTo>
                        <a:pt x="6896" y="134"/>
                      </a:lnTo>
                      <a:lnTo>
                        <a:pt x="7005" y="201"/>
                      </a:lnTo>
                      <a:lnTo>
                        <a:pt x="7027" y="134"/>
                      </a:lnTo>
                      <a:lnTo>
                        <a:pt x="8534" y="134"/>
                      </a:lnTo>
                      <a:lnTo>
                        <a:pt x="8631" y="67"/>
                      </a:lnTo>
                      <a:lnTo>
                        <a:pt x="9336" y="67"/>
                      </a:lnTo>
                      <a:lnTo>
                        <a:pt x="9412" y="0"/>
                      </a:lnTo>
                      <a:lnTo>
                        <a:pt x="11375" y="0"/>
                      </a:lnTo>
                      <a:lnTo>
                        <a:pt x="15636" y="1207"/>
                      </a:lnTo>
                      <a:lnTo>
                        <a:pt x="15745" y="1207"/>
                      </a:lnTo>
                      <a:lnTo>
                        <a:pt x="15788" y="1275"/>
                      </a:lnTo>
                      <a:lnTo>
                        <a:pt x="15864" y="1342"/>
                      </a:lnTo>
                      <a:lnTo>
                        <a:pt x="15929" y="1409"/>
                      </a:lnTo>
                      <a:lnTo>
                        <a:pt x="16037" y="1476"/>
                      </a:lnTo>
                      <a:lnTo>
                        <a:pt x="16113" y="1610"/>
                      </a:lnTo>
                      <a:lnTo>
                        <a:pt x="16222" y="1677"/>
                      </a:lnTo>
                      <a:lnTo>
                        <a:pt x="16341" y="1845"/>
                      </a:lnTo>
                      <a:lnTo>
                        <a:pt x="16449" y="1979"/>
                      </a:lnTo>
                      <a:lnTo>
                        <a:pt x="16569" y="2113"/>
                      </a:lnTo>
                      <a:lnTo>
                        <a:pt x="16710" y="2314"/>
                      </a:lnTo>
                      <a:lnTo>
                        <a:pt x="16775" y="2448"/>
                      </a:lnTo>
                      <a:lnTo>
                        <a:pt x="16861" y="2549"/>
                      </a:lnTo>
                      <a:lnTo>
                        <a:pt x="16916" y="2683"/>
                      </a:lnTo>
                      <a:lnTo>
                        <a:pt x="17089" y="2952"/>
                      </a:lnTo>
                      <a:lnTo>
                        <a:pt x="17143" y="3086"/>
                      </a:lnTo>
                      <a:lnTo>
                        <a:pt x="17230" y="3119"/>
                      </a:lnTo>
                      <a:lnTo>
                        <a:pt x="17295" y="3320"/>
                      </a:lnTo>
                      <a:lnTo>
                        <a:pt x="17371" y="3388"/>
                      </a:lnTo>
                      <a:lnTo>
                        <a:pt x="17458" y="3589"/>
                      </a:lnTo>
                      <a:lnTo>
                        <a:pt x="17512" y="3757"/>
                      </a:lnTo>
                      <a:lnTo>
                        <a:pt x="17599" y="3958"/>
                      </a:lnTo>
                      <a:lnTo>
                        <a:pt x="17686" y="4092"/>
                      </a:lnTo>
                      <a:lnTo>
                        <a:pt x="17761" y="4293"/>
                      </a:lnTo>
                      <a:lnTo>
                        <a:pt x="17848" y="4394"/>
                      </a:lnTo>
                      <a:lnTo>
                        <a:pt x="17924" y="4662"/>
                      </a:lnTo>
                      <a:lnTo>
                        <a:pt x="18011" y="4796"/>
                      </a:lnTo>
                      <a:lnTo>
                        <a:pt x="18098" y="5031"/>
                      </a:lnTo>
                      <a:lnTo>
                        <a:pt x="18173" y="5232"/>
                      </a:lnTo>
                      <a:lnTo>
                        <a:pt x="18260" y="5501"/>
                      </a:lnTo>
                      <a:lnTo>
                        <a:pt x="18336" y="5668"/>
                      </a:lnTo>
                      <a:lnTo>
                        <a:pt x="18423" y="5870"/>
                      </a:lnTo>
                      <a:lnTo>
                        <a:pt x="18488" y="6138"/>
                      </a:lnTo>
                      <a:lnTo>
                        <a:pt x="18813" y="7144"/>
                      </a:lnTo>
                      <a:lnTo>
                        <a:pt x="18900" y="7480"/>
                      </a:lnTo>
                      <a:lnTo>
                        <a:pt x="18976" y="7714"/>
                      </a:lnTo>
                      <a:lnTo>
                        <a:pt x="19063" y="8050"/>
                      </a:lnTo>
                      <a:lnTo>
                        <a:pt x="19149" y="8284"/>
                      </a:lnTo>
                      <a:lnTo>
                        <a:pt x="19225" y="8620"/>
                      </a:lnTo>
                      <a:lnTo>
                        <a:pt x="19290" y="8922"/>
                      </a:lnTo>
                      <a:lnTo>
                        <a:pt x="19377" y="9257"/>
                      </a:lnTo>
                      <a:lnTo>
                        <a:pt x="19431" y="9626"/>
                      </a:lnTo>
                      <a:lnTo>
                        <a:pt x="19518" y="10029"/>
                      </a:lnTo>
                      <a:lnTo>
                        <a:pt x="19583" y="10263"/>
                      </a:lnTo>
                      <a:lnTo>
                        <a:pt x="19637" y="10666"/>
                      </a:lnTo>
                      <a:lnTo>
                        <a:pt x="19702" y="10901"/>
                      </a:lnTo>
                      <a:lnTo>
                        <a:pt x="19789" y="11303"/>
                      </a:lnTo>
                      <a:lnTo>
                        <a:pt x="19843" y="11538"/>
                      </a:lnTo>
                      <a:lnTo>
                        <a:pt x="19908" y="11873"/>
                      </a:lnTo>
                      <a:lnTo>
                        <a:pt x="19973" y="12175"/>
                      </a:lnTo>
                      <a:lnTo>
                        <a:pt x="20028" y="12511"/>
                      </a:lnTo>
                      <a:lnTo>
                        <a:pt x="20071" y="12745"/>
                      </a:lnTo>
                      <a:lnTo>
                        <a:pt x="20136" y="13014"/>
                      </a:lnTo>
                      <a:lnTo>
                        <a:pt x="20180" y="13282"/>
                      </a:lnTo>
                      <a:lnTo>
                        <a:pt x="20234" y="13584"/>
                      </a:lnTo>
                      <a:lnTo>
                        <a:pt x="20277" y="13785"/>
                      </a:lnTo>
                      <a:lnTo>
                        <a:pt x="20342" y="14020"/>
                      </a:lnTo>
                      <a:lnTo>
                        <a:pt x="20386" y="14288"/>
                      </a:lnTo>
                      <a:lnTo>
                        <a:pt x="20440" y="14590"/>
                      </a:lnTo>
                      <a:lnTo>
                        <a:pt x="20461" y="14791"/>
                      </a:lnTo>
                      <a:lnTo>
                        <a:pt x="20527" y="15060"/>
                      </a:lnTo>
                      <a:lnTo>
                        <a:pt x="20570" y="15227"/>
                      </a:lnTo>
                      <a:lnTo>
                        <a:pt x="20646" y="15697"/>
                      </a:lnTo>
                      <a:lnTo>
                        <a:pt x="20667" y="15865"/>
                      </a:lnTo>
                      <a:lnTo>
                        <a:pt x="20711" y="16066"/>
                      </a:lnTo>
                      <a:lnTo>
                        <a:pt x="20776" y="16334"/>
                      </a:lnTo>
                      <a:lnTo>
                        <a:pt x="20841" y="16703"/>
                      </a:lnTo>
                      <a:lnTo>
                        <a:pt x="20895" y="17106"/>
                      </a:lnTo>
                      <a:lnTo>
                        <a:pt x="20960" y="17407"/>
                      </a:lnTo>
                      <a:lnTo>
                        <a:pt x="21047" y="17776"/>
                      </a:lnTo>
                      <a:lnTo>
                        <a:pt x="21080" y="18045"/>
                      </a:lnTo>
                      <a:lnTo>
                        <a:pt x="21123" y="18380"/>
                      </a:lnTo>
                      <a:lnTo>
                        <a:pt x="21166" y="18615"/>
                      </a:lnTo>
                      <a:lnTo>
                        <a:pt x="21210" y="18950"/>
                      </a:lnTo>
                      <a:lnTo>
                        <a:pt x="21253" y="19185"/>
                      </a:lnTo>
                      <a:lnTo>
                        <a:pt x="21329" y="19655"/>
                      </a:lnTo>
                      <a:lnTo>
                        <a:pt x="21372" y="19889"/>
                      </a:lnTo>
                      <a:lnTo>
                        <a:pt x="21416" y="20292"/>
                      </a:lnTo>
                      <a:lnTo>
                        <a:pt x="21459" y="20460"/>
                      </a:lnTo>
                      <a:lnTo>
                        <a:pt x="21470" y="20661"/>
                      </a:lnTo>
                      <a:lnTo>
                        <a:pt x="21535" y="20963"/>
                      </a:lnTo>
                      <a:lnTo>
                        <a:pt x="21600" y="21365"/>
                      </a:lnTo>
                      <a:lnTo>
                        <a:pt x="21557" y="21365"/>
                      </a:lnTo>
                      <a:lnTo>
                        <a:pt x="21535" y="21432"/>
                      </a:lnTo>
                      <a:lnTo>
                        <a:pt x="21459" y="21432"/>
                      </a:lnTo>
                      <a:lnTo>
                        <a:pt x="21351" y="21499"/>
                      </a:lnTo>
                      <a:lnTo>
                        <a:pt x="20873" y="21499"/>
                      </a:lnTo>
                      <a:lnTo>
                        <a:pt x="20667" y="21566"/>
                      </a:lnTo>
                      <a:lnTo>
                        <a:pt x="18607" y="21566"/>
                      </a:lnTo>
                      <a:lnTo>
                        <a:pt x="18260" y="21600"/>
                      </a:lnTo>
                      <a:lnTo>
                        <a:pt x="17848" y="21566"/>
                      </a:lnTo>
                      <a:lnTo>
                        <a:pt x="14801" y="21566"/>
                      </a:lnTo>
                      <a:lnTo>
                        <a:pt x="14302" y="21499"/>
                      </a:lnTo>
                      <a:lnTo>
                        <a:pt x="12839" y="21499"/>
                      </a:lnTo>
                      <a:lnTo>
                        <a:pt x="12318" y="21432"/>
                      </a:lnTo>
                      <a:lnTo>
                        <a:pt x="10843" y="21432"/>
                      </a:lnTo>
                      <a:lnTo>
                        <a:pt x="10323" y="21365"/>
                      </a:lnTo>
                      <a:lnTo>
                        <a:pt x="9813" y="21365"/>
                      </a:lnTo>
                      <a:lnTo>
                        <a:pt x="9314" y="21298"/>
                      </a:lnTo>
                      <a:lnTo>
                        <a:pt x="7807" y="21298"/>
                      </a:lnTo>
                      <a:lnTo>
                        <a:pt x="7308" y="21231"/>
                      </a:lnTo>
                      <a:lnTo>
                        <a:pt x="6864" y="21231"/>
                      </a:lnTo>
                      <a:lnTo>
                        <a:pt x="6365" y="21164"/>
                      </a:lnTo>
                      <a:lnTo>
                        <a:pt x="5020" y="21164"/>
                      </a:lnTo>
                      <a:lnTo>
                        <a:pt x="4576" y="21097"/>
                      </a:lnTo>
                      <a:lnTo>
                        <a:pt x="3372" y="21097"/>
                      </a:lnTo>
                      <a:lnTo>
                        <a:pt x="2982" y="21030"/>
                      </a:lnTo>
                      <a:lnTo>
                        <a:pt x="2635" y="21030"/>
                      </a:lnTo>
                      <a:lnTo>
                        <a:pt x="2310" y="20963"/>
                      </a:lnTo>
                      <a:lnTo>
                        <a:pt x="922" y="20963"/>
                      </a:lnTo>
                      <a:lnTo>
                        <a:pt x="694" y="20929"/>
                      </a:lnTo>
                      <a:lnTo>
                        <a:pt x="0" y="20929"/>
                      </a:lnTo>
                      <a:close/>
                    </a:path>
                  </a:pathLst>
                </a:custGeom>
                <a:solidFill>
                  <a:srgbClr val="FFB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0" name="Freeform 249"/>
                <p:cNvSpPr/>
                <p:nvPr/>
              </p:nvSpPr>
              <p:spPr>
                <a:xfrm>
                  <a:off x="209719" y="7486"/>
                  <a:ext cx="281521" cy="1987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905" y="21600"/>
                      </a:moveTo>
                      <a:lnTo>
                        <a:pt x="13905" y="21508"/>
                      </a:lnTo>
                      <a:lnTo>
                        <a:pt x="13882" y="21360"/>
                      </a:lnTo>
                      <a:lnTo>
                        <a:pt x="13882" y="21193"/>
                      </a:lnTo>
                      <a:lnTo>
                        <a:pt x="13860" y="21045"/>
                      </a:lnTo>
                      <a:lnTo>
                        <a:pt x="13860" y="20934"/>
                      </a:lnTo>
                      <a:lnTo>
                        <a:pt x="13837" y="20805"/>
                      </a:lnTo>
                      <a:lnTo>
                        <a:pt x="13837" y="20694"/>
                      </a:lnTo>
                      <a:lnTo>
                        <a:pt x="13815" y="20509"/>
                      </a:lnTo>
                      <a:lnTo>
                        <a:pt x="13792" y="20379"/>
                      </a:lnTo>
                      <a:lnTo>
                        <a:pt x="13792" y="20195"/>
                      </a:lnTo>
                      <a:lnTo>
                        <a:pt x="13770" y="20065"/>
                      </a:lnTo>
                      <a:lnTo>
                        <a:pt x="13747" y="19880"/>
                      </a:lnTo>
                      <a:lnTo>
                        <a:pt x="13725" y="19714"/>
                      </a:lnTo>
                      <a:lnTo>
                        <a:pt x="13714" y="19492"/>
                      </a:lnTo>
                      <a:lnTo>
                        <a:pt x="13691" y="19325"/>
                      </a:lnTo>
                      <a:lnTo>
                        <a:pt x="13646" y="19103"/>
                      </a:lnTo>
                      <a:lnTo>
                        <a:pt x="13646" y="18900"/>
                      </a:lnTo>
                      <a:lnTo>
                        <a:pt x="13601" y="18697"/>
                      </a:lnTo>
                      <a:lnTo>
                        <a:pt x="13579" y="18475"/>
                      </a:lnTo>
                      <a:lnTo>
                        <a:pt x="13556" y="18271"/>
                      </a:lnTo>
                      <a:lnTo>
                        <a:pt x="13534" y="18031"/>
                      </a:lnTo>
                      <a:lnTo>
                        <a:pt x="13500" y="17809"/>
                      </a:lnTo>
                      <a:lnTo>
                        <a:pt x="13477" y="17605"/>
                      </a:lnTo>
                      <a:lnTo>
                        <a:pt x="13455" y="17347"/>
                      </a:lnTo>
                      <a:lnTo>
                        <a:pt x="13410" y="16940"/>
                      </a:lnTo>
                      <a:lnTo>
                        <a:pt x="13365" y="16718"/>
                      </a:lnTo>
                      <a:lnTo>
                        <a:pt x="13342" y="16477"/>
                      </a:lnTo>
                      <a:lnTo>
                        <a:pt x="13297" y="16237"/>
                      </a:lnTo>
                      <a:lnTo>
                        <a:pt x="13286" y="16015"/>
                      </a:lnTo>
                      <a:lnTo>
                        <a:pt x="13264" y="15775"/>
                      </a:lnTo>
                      <a:lnTo>
                        <a:pt x="13219" y="15534"/>
                      </a:lnTo>
                      <a:lnTo>
                        <a:pt x="13174" y="15312"/>
                      </a:lnTo>
                      <a:lnTo>
                        <a:pt x="13151" y="15072"/>
                      </a:lnTo>
                      <a:lnTo>
                        <a:pt x="13129" y="14868"/>
                      </a:lnTo>
                      <a:lnTo>
                        <a:pt x="13084" y="14647"/>
                      </a:lnTo>
                      <a:lnTo>
                        <a:pt x="13061" y="14443"/>
                      </a:lnTo>
                      <a:lnTo>
                        <a:pt x="13050" y="14184"/>
                      </a:lnTo>
                      <a:lnTo>
                        <a:pt x="13005" y="14018"/>
                      </a:lnTo>
                      <a:lnTo>
                        <a:pt x="12982" y="13814"/>
                      </a:lnTo>
                      <a:lnTo>
                        <a:pt x="12960" y="13629"/>
                      </a:lnTo>
                      <a:lnTo>
                        <a:pt x="12937" y="13426"/>
                      </a:lnTo>
                      <a:lnTo>
                        <a:pt x="12915" y="13278"/>
                      </a:lnTo>
                      <a:lnTo>
                        <a:pt x="12870" y="13075"/>
                      </a:lnTo>
                      <a:lnTo>
                        <a:pt x="12847" y="12890"/>
                      </a:lnTo>
                      <a:lnTo>
                        <a:pt x="12836" y="12723"/>
                      </a:lnTo>
                      <a:lnTo>
                        <a:pt x="12814" y="12612"/>
                      </a:lnTo>
                      <a:lnTo>
                        <a:pt x="12791" y="12427"/>
                      </a:lnTo>
                      <a:lnTo>
                        <a:pt x="12769" y="12335"/>
                      </a:lnTo>
                      <a:lnTo>
                        <a:pt x="12746" y="12187"/>
                      </a:lnTo>
                      <a:lnTo>
                        <a:pt x="12746" y="12076"/>
                      </a:lnTo>
                      <a:lnTo>
                        <a:pt x="12701" y="11873"/>
                      </a:lnTo>
                      <a:lnTo>
                        <a:pt x="12679" y="11725"/>
                      </a:lnTo>
                      <a:lnTo>
                        <a:pt x="12656" y="11632"/>
                      </a:lnTo>
                      <a:lnTo>
                        <a:pt x="12656" y="11558"/>
                      </a:lnTo>
                      <a:lnTo>
                        <a:pt x="11295" y="5234"/>
                      </a:lnTo>
                      <a:lnTo>
                        <a:pt x="11205" y="4993"/>
                      </a:lnTo>
                      <a:lnTo>
                        <a:pt x="11137" y="4771"/>
                      </a:lnTo>
                      <a:lnTo>
                        <a:pt x="11059" y="4531"/>
                      </a:lnTo>
                      <a:lnTo>
                        <a:pt x="10991" y="4346"/>
                      </a:lnTo>
                      <a:lnTo>
                        <a:pt x="10890" y="4142"/>
                      </a:lnTo>
                      <a:lnTo>
                        <a:pt x="10800" y="3958"/>
                      </a:lnTo>
                      <a:lnTo>
                        <a:pt x="10710" y="3791"/>
                      </a:lnTo>
                      <a:lnTo>
                        <a:pt x="10631" y="3606"/>
                      </a:lnTo>
                      <a:lnTo>
                        <a:pt x="10519" y="3440"/>
                      </a:lnTo>
                      <a:lnTo>
                        <a:pt x="10440" y="3292"/>
                      </a:lnTo>
                      <a:lnTo>
                        <a:pt x="10328" y="3125"/>
                      </a:lnTo>
                      <a:lnTo>
                        <a:pt x="10249" y="2977"/>
                      </a:lnTo>
                      <a:lnTo>
                        <a:pt x="10136" y="2848"/>
                      </a:lnTo>
                      <a:lnTo>
                        <a:pt x="10035" y="2700"/>
                      </a:lnTo>
                      <a:lnTo>
                        <a:pt x="9945" y="2589"/>
                      </a:lnTo>
                      <a:lnTo>
                        <a:pt x="9833" y="2497"/>
                      </a:lnTo>
                      <a:lnTo>
                        <a:pt x="9731" y="2349"/>
                      </a:lnTo>
                      <a:lnTo>
                        <a:pt x="9608" y="2238"/>
                      </a:lnTo>
                      <a:lnTo>
                        <a:pt x="9495" y="2145"/>
                      </a:lnTo>
                      <a:lnTo>
                        <a:pt x="9394" y="2034"/>
                      </a:lnTo>
                      <a:lnTo>
                        <a:pt x="9281" y="1923"/>
                      </a:lnTo>
                      <a:lnTo>
                        <a:pt x="9180" y="1849"/>
                      </a:lnTo>
                      <a:lnTo>
                        <a:pt x="9045" y="1757"/>
                      </a:lnTo>
                      <a:lnTo>
                        <a:pt x="8966" y="1683"/>
                      </a:lnTo>
                      <a:lnTo>
                        <a:pt x="8831" y="1609"/>
                      </a:lnTo>
                      <a:lnTo>
                        <a:pt x="8730" y="1498"/>
                      </a:lnTo>
                      <a:lnTo>
                        <a:pt x="8618" y="1442"/>
                      </a:lnTo>
                      <a:lnTo>
                        <a:pt x="8516" y="1405"/>
                      </a:lnTo>
                      <a:lnTo>
                        <a:pt x="8404" y="1368"/>
                      </a:lnTo>
                      <a:lnTo>
                        <a:pt x="8303" y="1295"/>
                      </a:lnTo>
                      <a:lnTo>
                        <a:pt x="8190" y="1258"/>
                      </a:lnTo>
                      <a:lnTo>
                        <a:pt x="8089" y="1184"/>
                      </a:lnTo>
                      <a:lnTo>
                        <a:pt x="7976" y="1147"/>
                      </a:lnTo>
                      <a:lnTo>
                        <a:pt x="7875" y="1091"/>
                      </a:lnTo>
                      <a:lnTo>
                        <a:pt x="7763" y="1054"/>
                      </a:lnTo>
                      <a:lnTo>
                        <a:pt x="7661" y="1054"/>
                      </a:lnTo>
                      <a:lnTo>
                        <a:pt x="7549" y="1017"/>
                      </a:lnTo>
                      <a:lnTo>
                        <a:pt x="7459" y="980"/>
                      </a:lnTo>
                      <a:lnTo>
                        <a:pt x="7358" y="943"/>
                      </a:lnTo>
                      <a:lnTo>
                        <a:pt x="7268" y="943"/>
                      </a:lnTo>
                      <a:lnTo>
                        <a:pt x="7166" y="906"/>
                      </a:lnTo>
                      <a:lnTo>
                        <a:pt x="7076" y="869"/>
                      </a:lnTo>
                      <a:lnTo>
                        <a:pt x="6998" y="832"/>
                      </a:lnTo>
                      <a:lnTo>
                        <a:pt x="6604" y="832"/>
                      </a:lnTo>
                      <a:lnTo>
                        <a:pt x="6548" y="795"/>
                      </a:lnTo>
                      <a:lnTo>
                        <a:pt x="6221" y="795"/>
                      </a:lnTo>
                      <a:lnTo>
                        <a:pt x="6154" y="832"/>
                      </a:lnTo>
                      <a:lnTo>
                        <a:pt x="6008" y="832"/>
                      </a:lnTo>
                      <a:lnTo>
                        <a:pt x="1350" y="240"/>
                      </a:lnTo>
                      <a:lnTo>
                        <a:pt x="0" y="240"/>
                      </a:lnTo>
                      <a:lnTo>
                        <a:pt x="68" y="203"/>
                      </a:lnTo>
                      <a:lnTo>
                        <a:pt x="146" y="203"/>
                      </a:lnTo>
                      <a:lnTo>
                        <a:pt x="236" y="166"/>
                      </a:lnTo>
                      <a:lnTo>
                        <a:pt x="338" y="166"/>
                      </a:lnTo>
                      <a:lnTo>
                        <a:pt x="450" y="129"/>
                      </a:lnTo>
                      <a:lnTo>
                        <a:pt x="551" y="129"/>
                      </a:lnTo>
                      <a:lnTo>
                        <a:pt x="664" y="92"/>
                      </a:lnTo>
                      <a:lnTo>
                        <a:pt x="765" y="92"/>
                      </a:lnTo>
                      <a:lnTo>
                        <a:pt x="878" y="74"/>
                      </a:lnTo>
                      <a:lnTo>
                        <a:pt x="979" y="37"/>
                      </a:lnTo>
                      <a:lnTo>
                        <a:pt x="1215" y="37"/>
                      </a:lnTo>
                      <a:lnTo>
                        <a:pt x="1328" y="0"/>
                      </a:lnTo>
                      <a:lnTo>
                        <a:pt x="6221" y="0"/>
                      </a:lnTo>
                      <a:lnTo>
                        <a:pt x="11081" y="592"/>
                      </a:lnTo>
                      <a:lnTo>
                        <a:pt x="11104" y="592"/>
                      </a:lnTo>
                      <a:lnTo>
                        <a:pt x="11182" y="629"/>
                      </a:lnTo>
                      <a:lnTo>
                        <a:pt x="11317" y="629"/>
                      </a:lnTo>
                      <a:lnTo>
                        <a:pt x="11374" y="666"/>
                      </a:lnTo>
                      <a:lnTo>
                        <a:pt x="11509" y="703"/>
                      </a:lnTo>
                      <a:lnTo>
                        <a:pt x="11587" y="740"/>
                      </a:lnTo>
                      <a:lnTo>
                        <a:pt x="11722" y="777"/>
                      </a:lnTo>
                      <a:lnTo>
                        <a:pt x="11824" y="832"/>
                      </a:lnTo>
                      <a:lnTo>
                        <a:pt x="11981" y="906"/>
                      </a:lnTo>
                      <a:lnTo>
                        <a:pt x="12015" y="943"/>
                      </a:lnTo>
                      <a:lnTo>
                        <a:pt x="12195" y="1017"/>
                      </a:lnTo>
                      <a:lnTo>
                        <a:pt x="12251" y="1054"/>
                      </a:lnTo>
                      <a:lnTo>
                        <a:pt x="12341" y="1091"/>
                      </a:lnTo>
                      <a:lnTo>
                        <a:pt x="12420" y="1147"/>
                      </a:lnTo>
                      <a:lnTo>
                        <a:pt x="12510" y="1184"/>
                      </a:lnTo>
                      <a:lnTo>
                        <a:pt x="12600" y="1258"/>
                      </a:lnTo>
                      <a:lnTo>
                        <a:pt x="12769" y="1368"/>
                      </a:lnTo>
                      <a:lnTo>
                        <a:pt x="12847" y="1405"/>
                      </a:lnTo>
                      <a:lnTo>
                        <a:pt x="12937" y="1479"/>
                      </a:lnTo>
                      <a:lnTo>
                        <a:pt x="13027" y="1535"/>
                      </a:lnTo>
                      <a:lnTo>
                        <a:pt x="13129" y="1609"/>
                      </a:lnTo>
                      <a:lnTo>
                        <a:pt x="13219" y="1683"/>
                      </a:lnTo>
                      <a:lnTo>
                        <a:pt x="13320" y="1757"/>
                      </a:lnTo>
                      <a:lnTo>
                        <a:pt x="13410" y="1831"/>
                      </a:lnTo>
                      <a:lnTo>
                        <a:pt x="13511" y="1923"/>
                      </a:lnTo>
                      <a:lnTo>
                        <a:pt x="13601" y="1997"/>
                      </a:lnTo>
                      <a:lnTo>
                        <a:pt x="13714" y="2108"/>
                      </a:lnTo>
                      <a:lnTo>
                        <a:pt x="13815" y="2201"/>
                      </a:lnTo>
                      <a:lnTo>
                        <a:pt x="13927" y="2312"/>
                      </a:lnTo>
                      <a:lnTo>
                        <a:pt x="14029" y="2423"/>
                      </a:lnTo>
                      <a:lnTo>
                        <a:pt x="14141" y="2534"/>
                      </a:lnTo>
                      <a:lnTo>
                        <a:pt x="14242" y="2626"/>
                      </a:lnTo>
                      <a:lnTo>
                        <a:pt x="14355" y="2737"/>
                      </a:lnTo>
                      <a:lnTo>
                        <a:pt x="14456" y="2885"/>
                      </a:lnTo>
                      <a:lnTo>
                        <a:pt x="14569" y="2977"/>
                      </a:lnTo>
                      <a:lnTo>
                        <a:pt x="14670" y="3125"/>
                      </a:lnTo>
                      <a:lnTo>
                        <a:pt x="14782" y="3236"/>
                      </a:lnTo>
                      <a:lnTo>
                        <a:pt x="14906" y="3366"/>
                      </a:lnTo>
                      <a:lnTo>
                        <a:pt x="15007" y="3514"/>
                      </a:lnTo>
                      <a:lnTo>
                        <a:pt x="15120" y="3643"/>
                      </a:lnTo>
                      <a:lnTo>
                        <a:pt x="15244" y="3828"/>
                      </a:lnTo>
                      <a:lnTo>
                        <a:pt x="15356" y="3958"/>
                      </a:lnTo>
                      <a:lnTo>
                        <a:pt x="15457" y="4142"/>
                      </a:lnTo>
                      <a:lnTo>
                        <a:pt x="15592" y="4290"/>
                      </a:lnTo>
                      <a:lnTo>
                        <a:pt x="15694" y="4494"/>
                      </a:lnTo>
                      <a:lnTo>
                        <a:pt x="15806" y="4660"/>
                      </a:lnTo>
                      <a:lnTo>
                        <a:pt x="15930" y="4845"/>
                      </a:lnTo>
                      <a:lnTo>
                        <a:pt x="16020" y="4993"/>
                      </a:lnTo>
                      <a:lnTo>
                        <a:pt x="16121" y="5123"/>
                      </a:lnTo>
                      <a:lnTo>
                        <a:pt x="16211" y="5308"/>
                      </a:lnTo>
                      <a:lnTo>
                        <a:pt x="16312" y="5511"/>
                      </a:lnTo>
                      <a:lnTo>
                        <a:pt x="16402" y="5659"/>
                      </a:lnTo>
                      <a:lnTo>
                        <a:pt x="16515" y="5862"/>
                      </a:lnTo>
                      <a:lnTo>
                        <a:pt x="16616" y="6047"/>
                      </a:lnTo>
                      <a:lnTo>
                        <a:pt x="16729" y="6251"/>
                      </a:lnTo>
                      <a:lnTo>
                        <a:pt x="16830" y="6454"/>
                      </a:lnTo>
                      <a:lnTo>
                        <a:pt x="16942" y="6676"/>
                      </a:lnTo>
                      <a:lnTo>
                        <a:pt x="17021" y="6842"/>
                      </a:lnTo>
                      <a:lnTo>
                        <a:pt x="17156" y="7120"/>
                      </a:lnTo>
                      <a:lnTo>
                        <a:pt x="17235" y="7305"/>
                      </a:lnTo>
                      <a:lnTo>
                        <a:pt x="17370" y="7545"/>
                      </a:lnTo>
                      <a:lnTo>
                        <a:pt x="17471" y="7823"/>
                      </a:lnTo>
                      <a:lnTo>
                        <a:pt x="17584" y="8082"/>
                      </a:lnTo>
                      <a:lnTo>
                        <a:pt x="17685" y="8285"/>
                      </a:lnTo>
                      <a:lnTo>
                        <a:pt x="17797" y="8525"/>
                      </a:lnTo>
                      <a:lnTo>
                        <a:pt x="17899" y="8784"/>
                      </a:lnTo>
                      <a:lnTo>
                        <a:pt x="18011" y="9062"/>
                      </a:lnTo>
                      <a:lnTo>
                        <a:pt x="18112" y="9302"/>
                      </a:lnTo>
                      <a:lnTo>
                        <a:pt x="18225" y="9579"/>
                      </a:lnTo>
                      <a:lnTo>
                        <a:pt x="18349" y="9838"/>
                      </a:lnTo>
                      <a:lnTo>
                        <a:pt x="18461" y="10153"/>
                      </a:lnTo>
                      <a:lnTo>
                        <a:pt x="18562" y="10393"/>
                      </a:lnTo>
                      <a:lnTo>
                        <a:pt x="18652" y="10671"/>
                      </a:lnTo>
                      <a:lnTo>
                        <a:pt x="18754" y="10966"/>
                      </a:lnTo>
                      <a:lnTo>
                        <a:pt x="18866" y="11244"/>
                      </a:lnTo>
                      <a:lnTo>
                        <a:pt x="18967" y="11521"/>
                      </a:lnTo>
                      <a:lnTo>
                        <a:pt x="19080" y="11799"/>
                      </a:lnTo>
                      <a:lnTo>
                        <a:pt x="19181" y="12113"/>
                      </a:lnTo>
                      <a:lnTo>
                        <a:pt x="19294" y="12427"/>
                      </a:lnTo>
                      <a:lnTo>
                        <a:pt x="19372" y="12686"/>
                      </a:lnTo>
                      <a:lnTo>
                        <a:pt x="19485" y="12964"/>
                      </a:lnTo>
                      <a:lnTo>
                        <a:pt x="19586" y="13278"/>
                      </a:lnTo>
                      <a:lnTo>
                        <a:pt x="19699" y="13592"/>
                      </a:lnTo>
                      <a:lnTo>
                        <a:pt x="19777" y="13870"/>
                      </a:lnTo>
                      <a:lnTo>
                        <a:pt x="19867" y="14166"/>
                      </a:lnTo>
                      <a:lnTo>
                        <a:pt x="19980" y="14480"/>
                      </a:lnTo>
                      <a:lnTo>
                        <a:pt x="20059" y="14795"/>
                      </a:lnTo>
                      <a:lnTo>
                        <a:pt x="20149" y="15072"/>
                      </a:lnTo>
                      <a:lnTo>
                        <a:pt x="20227" y="15349"/>
                      </a:lnTo>
                      <a:lnTo>
                        <a:pt x="20317" y="15664"/>
                      </a:lnTo>
                      <a:lnTo>
                        <a:pt x="20407" y="15941"/>
                      </a:lnTo>
                      <a:lnTo>
                        <a:pt x="20486" y="16274"/>
                      </a:lnTo>
                      <a:lnTo>
                        <a:pt x="20576" y="16551"/>
                      </a:lnTo>
                      <a:lnTo>
                        <a:pt x="20632" y="16829"/>
                      </a:lnTo>
                      <a:lnTo>
                        <a:pt x="20722" y="17143"/>
                      </a:lnTo>
                      <a:lnTo>
                        <a:pt x="20790" y="17421"/>
                      </a:lnTo>
                      <a:lnTo>
                        <a:pt x="20869" y="17698"/>
                      </a:lnTo>
                      <a:lnTo>
                        <a:pt x="20936" y="17994"/>
                      </a:lnTo>
                      <a:lnTo>
                        <a:pt x="21004" y="18271"/>
                      </a:lnTo>
                      <a:lnTo>
                        <a:pt x="21060" y="18549"/>
                      </a:lnTo>
                      <a:lnTo>
                        <a:pt x="21195" y="19103"/>
                      </a:lnTo>
                      <a:lnTo>
                        <a:pt x="21262" y="19399"/>
                      </a:lnTo>
                      <a:lnTo>
                        <a:pt x="21296" y="19677"/>
                      </a:lnTo>
                      <a:lnTo>
                        <a:pt x="21341" y="19954"/>
                      </a:lnTo>
                      <a:lnTo>
                        <a:pt x="21386" y="20195"/>
                      </a:lnTo>
                      <a:lnTo>
                        <a:pt x="21431" y="20490"/>
                      </a:lnTo>
                      <a:lnTo>
                        <a:pt x="21476" y="20731"/>
                      </a:lnTo>
                      <a:lnTo>
                        <a:pt x="21510" y="21008"/>
                      </a:lnTo>
                      <a:lnTo>
                        <a:pt x="21555" y="21249"/>
                      </a:lnTo>
                      <a:lnTo>
                        <a:pt x="21600" y="21508"/>
                      </a:lnTo>
                      <a:lnTo>
                        <a:pt x="21555" y="21508"/>
                      </a:lnTo>
                      <a:lnTo>
                        <a:pt x="21532" y="21545"/>
                      </a:lnTo>
                      <a:lnTo>
                        <a:pt x="21454" y="21545"/>
                      </a:lnTo>
                      <a:lnTo>
                        <a:pt x="21364" y="21563"/>
                      </a:lnTo>
                      <a:lnTo>
                        <a:pt x="20869" y="21563"/>
                      </a:lnTo>
                      <a:lnTo>
                        <a:pt x="20790" y="21600"/>
                      </a:lnTo>
                      <a:lnTo>
                        <a:pt x="13905" y="2160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1" name="Freeform 250"/>
                <p:cNvSpPr/>
                <p:nvPr/>
              </p:nvSpPr>
              <p:spPr>
                <a:xfrm>
                  <a:off x="267782" y="24159"/>
                  <a:ext cx="87976" cy="62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558" y="21600"/>
                      </a:moveTo>
                      <a:lnTo>
                        <a:pt x="18258" y="21481"/>
                      </a:lnTo>
                      <a:lnTo>
                        <a:pt x="18401" y="21422"/>
                      </a:lnTo>
                      <a:lnTo>
                        <a:pt x="18653" y="21303"/>
                      </a:lnTo>
                      <a:lnTo>
                        <a:pt x="19156" y="21303"/>
                      </a:lnTo>
                      <a:lnTo>
                        <a:pt x="19408" y="21185"/>
                      </a:lnTo>
                      <a:lnTo>
                        <a:pt x="19623" y="21066"/>
                      </a:lnTo>
                      <a:lnTo>
                        <a:pt x="19839" y="21066"/>
                      </a:lnTo>
                      <a:lnTo>
                        <a:pt x="20019" y="20947"/>
                      </a:lnTo>
                      <a:lnTo>
                        <a:pt x="20306" y="20710"/>
                      </a:lnTo>
                      <a:lnTo>
                        <a:pt x="20522" y="20473"/>
                      </a:lnTo>
                      <a:lnTo>
                        <a:pt x="20701" y="20176"/>
                      </a:lnTo>
                      <a:lnTo>
                        <a:pt x="20917" y="19938"/>
                      </a:lnTo>
                      <a:lnTo>
                        <a:pt x="21205" y="19345"/>
                      </a:lnTo>
                      <a:lnTo>
                        <a:pt x="21456" y="18811"/>
                      </a:lnTo>
                      <a:lnTo>
                        <a:pt x="21528" y="18099"/>
                      </a:lnTo>
                      <a:lnTo>
                        <a:pt x="21600" y="17446"/>
                      </a:lnTo>
                      <a:lnTo>
                        <a:pt x="21456" y="16793"/>
                      </a:lnTo>
                      <a:lnTo>
                        <a:pt x="21384" y="16081"/>
                      </a:lnTo>
                      <a:lnTo>
                        <a:pt x="21348" y="15844"/>
                      </a:lnTo>
                      <a:lnTo>
                        <a:pt x="21277" y="15666"/>
                      </a:lnTo>
                      <a:lnTo>
                        <a:pt x="21205" y="15191"/>
                      </a:lnTo>
                      <a:lnTo>
                        <a:pt x="21133" y="14835"/>
                      </a:lnTo>
                      <a:lnTo>
                        <a:pt x="20989" y="14182"/>
                      </a:lnTo>
                      <a:lnTo>
                        <a:pt x="20917" y="13708"/>
                      </a:lnTo>
                      <a:lnTo>
                        <a:pt x="20701" y="13055"/>
                      </a:lnTo>
                      <a:lnTo>
                        <a:pt x="20594" y="12462"/>
                      </a:lnTo>
                      <a:lnTo>
                        <a:pt x="20450" y="11809"/>
                      </a:lnTo>
                      <a:lnTo>
                        <a:pt x="20234" y="11156"/>
                      </a:lnTo>
                      <a:lnTo>
                        <a:pt x="19947" y="10325"/>
                      </a:lnTo>
                      <a:lnTo>
                        <a:pt x="19767" y="9673"/>
                      </a:lnTo>
                      <a:lnTo>
                        <a:pt x="19480" y="9020"/>
                      </a:lnTo>
                      <a:lnTo>
                        <a:pt x="19228" y="8308"/>
                      </a:lnTo>
                      <a:lnTo>
                        <a:pt x="18940" y="7655"/>
                      </a:lnTo>
                      <a:lnTo>
                        <a:pt x="18653" y="7062"/>
                      </a:lnTo>
                      <a:lnTo>
                        <a:pt x="18329" y="6290"/>
                      </a:lnTo>
                      <a:lnTo>
                        <a:pt x="17647" y="5163"/>
                      </a:lnTo>
                      <a:lnTo>
                        <a:pt x="17287" y="4688"/>
                      </a:lnTo>
                      <a:lnTo>
                        <a:pt x="16964" y="4154"/>
                      </a:lnTo>
                      <a:lnTo>
                        <a:pt x="16604" y="3798"/>
                      </a:lnTo>
                      <a:lnTo>
                        <a:pt x="16281" y="3382"/>
                      </a:lnTo>
                      <a:lnTo>
                        <a:pt x="15921" y="3026"/>
                      </a:lnTo>
                      <a:lnTo>
                        <a:pt x="15526" y="2670"/>
                      </a:lnTo>
                      <a:lnTo>
                        <a:pt x="15167" y="2314"/>
                      </a:lnTo>
                      <a:lnTo>
                        <a:pt x="14771" y="2018"/>
                      </a:lnTo>
                      <a:lnTo>
                        <a:pt x="14376" y="1780"/>
                      </a:lnTo>
                      <a:lnTo>
                        <a:pt x="14160" y="1543"/>
                      </a:lnTo>
                      <a:lnTo>
                        <a:pt x="13945" y="1424"/>
                      </a:lnTo>
                      <a:lnTo>
                        <a:pt x="13693" y="1305"/>
                      </a:lnTo>
                      <a:lnTo>
                        <a:pt x="13478" y="1187"/>
                      </a:lnTo>
                      <a:lnTo>
                        <a:pt x="13262" y="1127"/>
                      </a:lnTo>
                      <a:lnTo>
                        <a:pt x="13010" y="890"/>
                      </a:lnTo>
                      <a:lnTo>
                        <a:pt x="12795" y="771"/>
                      </a:lnTo>
                      <a:lnTo>
                        <a:pt x="12507" y="771"/>
                      </a:lnTo>
                      <a:lnTo>
                        <a:pt x="12327" y="534"/>
                      </a:lnTo>
                      <a:lnTo>
                        <a:pt x="12112" y="534"/>
                      </a:lnTo>
                      <a:lnTo>
                        <a:pt x="11896" y="415"/>
                      </a:lnTo>
                      <a:lnTo>
                        <a:pt x="11645" y="297"/>
                      </a:lnTo>
                      <a:lnTo>
                        <a:pt x="11285" y="178"/>
                      </a:lnTo>
                      <a:lnTo>
                        <a:pt x="10998" y="178"/>
                      </a:lnTo>
                      <a:lnTo>
                        <a:pt x="10674" y="59"/>
                      </a:lnTo>
                      <a:lnTo>
                        <a:pt x="9596" y="59"/>
                      </a:lnTo>
                      <a:lnTo>
                        <a:pt x="9165" y="0"/>
                      </a:lnTo>
                      <a:lnTo>
                        <a:pt x="4996" y="0"/>
                      </a:lnTo>
                      <a:lnTo>
                        <a:pt x="4600" y="59"/>
                      </a:lnTo>
                      <a:lnTo>
                        <a:pt x="3486" y="59"/>
                      </a:lnTo>
                      <a:lnTo>
                        <a:pt x="3163" y="178"/>
                      </a:lnTo>
                      <a:lnTo>
                        <a:pt x="2803" y="178"/>
                      </a:lnTo>
                      <a:lnTo>
                        <a:pt x="2624" y="297"/>
                      </a:lnTo>
                      <a:lnTo>
                        <a:pt x="2264" y="415"/>
                      </a:lnTo>
                      <a:lnTo>
                        <a:pt x="2049" y="534"/>
                      </a:lnTo>
                      <a:lnTo>
                        <a:pt x="1941" y="534"/>
                      </a:lnTo>
                      <a:lnTo>
                        <a:pt x="1797" y="771"/>
                      </a:lnTo>
                      <a:lnTo>
                        <a:pt x="1509" y="771"/>
                      </a:lnTo>
                      <a:lnTo>
                        <a:pt x="1330" y="890"/>
                      </a:lnTo>
                      <a:lnTo>
                        <a:pt x="1114" y="1009"/>
                      </a:lnTo>
                      <a:lnTo>
                        <a:pt x="1042" y="1187"/>
                      </a:lnTo>
                      <a:lnTo>
                        <a:pt x="683" y="1424"/>
                      </a:lnTo>
                      <a:lnTo>
                        <a:pt x="575" y="1899"/>
                      </a:lnTo>
                      <a:lnTo>
                        <a:pt x="359" y="2314"/>
                      </a:lnTo>
                      <a:lnTo>
                        <a:pt x="216" y="3026"/>
                      </a:lnTo>
                      <a:lnTo>
                        <a:pt x="144" y="3264"/>
                      </a:lnTo>
                      <a:lnTo>
                        <a:pt x="72" y="3560"/>
                      </a:lnTo>
                      <a:lnTo>
                        <a:pt x="72" y="4510"/>
                      </a:lnTo>
                      <a:lnTo>
                        <a:pt x="0" y="4807"/>
                      </a:lnTo>
                      <a:lnTo>
                        <a:pt x="0" y="7952"/>
                      </a:lnTo>
                      <a:lnTo>
                        <a:pt x="72" y="8782"/>
                      </a:lnTo>
                      <a:lnTo>
                        <a:pt x="72" y="14954"/>
                      </a:lnTo>
                      <a:lnTo>
                        <a:pt x="144" y="15547"/>
                      </a:lnTo>
                      <a:lnTo>
                        <a:pt x="144" y="16319"/>
                      </a:lnTo>
                      <a:lnTo>
                        <a:pt x="216" y="16793"/>
                      </a:lnTo>
                      <a:lnTo>
                        <a:pt x="216" y="17802"/>
                      </a:lnTo>
                      <a:lnTo>
                        <a:pt x="288" y="18099"/>
                      </a:lnTo>
                      <a:lnTo>
                        <a:pt x="359" y="18811"/>
                      </a:lnTo>
                      <a:lnTo>
                        <a:pt x="575" y="19464"/>
                      </a:lnTo>
                      <a:lnTo>
                        <a:pt x="683" y="19701"/>
                      </a:lnTo>
                      <a:lnTo>
                        <a:pt x="827" y="20057"/>
                      </a:lnTo>
                      <a:lnTo>
                        <a:pt x="1042" y="20295"/>
                      </a:lnTo>
                      <a:lnTo>
                        <a:pt x="1330" y="20591"/>
                      </a:lnTo>
                      <a:lnTo>
                        <a:pt x="1509" y="20829"/>
                      </a:lnTo>
                      <a:lnTo>
                        <a:pt x="1725" y="21066"/>
                      </a:lnTo>
                      <a:lnTo>
                        <a:pt x="2013" y="21185"/>
                      </a:lnTo>
                      <a:lnTo>
                        <a:pt x="2264" y="21303"/>
                      </a:lnTo>
                      <a:lnTo>
                        <a:pt x="2624" y="21422"/>
                      </a:lnTo>
                      <a:lnTo>
                        <a:pt x="2875" y="21481"/>
                      </a:lnTo>
                      <a:lnTo>
                        <a:pt x="3235" y="21600"/>
                      </a:lnTo>
                      <a:lnTo>
                        <a:pt x="3558" y="21600"/>
                      </a:lnTo>
                      <a:close/>
                    </a:path>
                  </a:pathLst>
                </a:custGeom>
                <a:solidFill>
                  <a:srgbClr val="A6B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2" name="Freeform 251"/>
                <p:cNvSpPr/>
                <p:nvPr/>
              </p:nvSpPr>
              <p:spPr>
                <a:xfrm>
                  <a:off x="173649" y="23138"/>
                  <a:ext cx="87683" cy="62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63" y="21600"/>
                      </a:moveTo>
                      <a:lnTo>
                        <a:pt x="3437" y="21482"/>
                      </a:lnTo>
                      <a:lnTo>
                        <a:pt x="3148" y="21363"/>
                      </a:lnTo>
                      <a:lnTo>
                        <a:pt x="2460" y="21363"/>
                      </a:lnTo>
                      <a:lnTo>
                        <a:pt x="2207" y="21245"/>
                      </a:lnTo>
                      <a:lnTo>
                        <a:pt x="1990" y="21127"/>
                      </a:lnTo>
                      <a:lnTo>
                        <a:pt x="1701" y="21127"/>
                      </a:lnTo>
                      <a:lnTo>
                        <a:pt x="1592" y="21008"/>
                      </a:lnTo>
                      <a:lnTo>
                        <a:pt x="1085" y="20594"/>
                      </a:lnTo>
                      <a:lnTo>
                        <a:pt x="832" y="20357"/>
                      </a:lnTo>
                      <a:lnTo>
                        <a:pt x="687" y="20002"/>
                      </a:lnTo>
                      <a:lnTo>
                        <a:pt x="326" y="19470"/>
                      </a:lnTo>
                      <a:lnTo>
                        <a:pt x="145" y="18878"/>
                      </a:lnTo>
                      <a:lnTo>
                        <a:pt x="0" y="18108"/>
                      </a:lnTo>
                      <a:lnTo>
                        <a:pt x="0" y="17517"/>
                      </a:lnTo>
                      <a:lnTo>
                        <a:pt x="72" y="16866"/>
                      </a:lnTo>
                      <a:lnTo>
                        <a:pt x="181" y="16274"/>
                      </a:lnTo>
                      <a:lnTo>
                        <a:pt x="181" y="15978"/>
                      </a:lnTo>
                      <a:lnTo>
                        <a:pt x="253" y="15741"/>
                      </a:lnTo>
                      <a:lnTo>
                        <a:pt x="326" y="15268"/>
                      </a:lnTo>
                      <a:lnTo>
                        <a:pt x="543" y="14380"/>
                      </a:lnTo>
                      <a:lnTo>
                        <a:pt x="687" y="13848"/>
                      </a:lnTo>
                      <a:lnTo>
                        <a:pt x="832" y="13256"/>
                      </a:lnTo>
                      <a:lnTo>
                        <a:pt x="1013" y="12605"/>
                      </a:lnTo>
                      <a:lnTo>
                        <a:pt x="1085" y="12250"/>
                      </a:lnTo>
                      <a:lnTo>
                        <a:pt x="1230" y="11895"/>
                      </a:lnTo>
                      <a:lnTo>
                        <a:pt x="1303" y="11481"/>
                      </a:lnTo>
                      <a:lnTo>
                        <a:pt x="1447" y="11125"/>
                      </a:lnTo>
                      <a:lnTo>
                        <a:pt x="1628" y="10475"/>
                      </a:lnTo>
                      <a:lnTo>
                        <a:pt x="1918" y="9764"/>
                      </a:lnTo>
                      <a:lnTo>
                        <a:pt x="2135" y="8995"/>
                      </a:lnTo>
                      <a:lnTo>
                        <a:pt x="2388" y="8285"/>
                      </a:lnTo>
                      <a:lnTo>
                        <a:pt x="2677" y="7752"/>
                      </a:lnTo>
                      <a:lnTo>
                        <a:pt x="3003" y="7161"/>
                      </a:lnTo>
                      <a:lnTo>
                        <a:pt x="3365" y="6391"/>
                      </a:lnTo>
                      <a:lnTo>
                        <a:pt x="3690" y="5859"/>
                      </a:lnTo>
                      <a:lnTo>
                        <a:pt x="3980" y="5267"/>
                      </a:lnTo>
                      <a:lnTo>
                        <a:pt x="4378" y="4734"/>
                      </a:lnTo>
                      <a:lnTo>
                        <a:pt x="4667" y="4142"/>
                      </a:lnTo>
                      <a:lnTo>
                        <a:pt x="5065" y="3728"/>
                      </a:lnTo>
                      <a:lnTo>
                        <a:pt x="5427" y="3373"/>
                      </a:lnTo>
                      <a:lnTo>
                        <a:pt x="5825" y="3018"/>
                      </a:lnTo>
                      <a:lnTo>
                        <a:pt x="6187" y="2604"/>
                      </a:lnTo>
                      <a:lnTo>
                        <a:pt x="6585" y="2249"/>
                      </a:lnTo>
                      <a:lnTo>
                        <a:pt x="7019" y="1894"/>
                      </a:lnTo>
                      <a:lnTo>
                        <a:pt x="7417" y="1657"/>
                      </a:lnTo>
                      <a:lnTo>
                        <a:pt x="7634" y="1539"/>
                      </a:lnTo>
                      <a:lnTo>
                        <a:pt x="7887" y="1479"/>
                      </a:lnTo>
                      <a:lnTo>
                        <a:pt x="8105" y="1243"/>
                      </a:lnTo>
                      <a:lnTo>
                        <a:pt x="8394" y="1124"/>
                      </a:lnTo>
                      <a:lnTo>
                        <a:pt x="8575" y="1006"/>
                      </a:lnTo>
                      <a:lnTo>
                        <a:pt x="8937" y="888"/>
                      </a:lnTo>
                      <a:lnTo>
                        <a:pt x="9226" y="769"/>
                      </a:lnTo>
                      <a:lnTo>
                        <a:pt x="9479" y="651"/>
                      </a:lnTo>
                      <a:lnTo>
                        <a:pt x="9769" y="414"/>
                      </a:lnTo>
                      <a:lnTo>
                        <a:pt x="9950" y="355"/>
                      </a:lnTo>
                      <a:lnTo>
                        <a:pt x="10312" y="355"/>
                      </a:lnTo>
                      <a:lnTo>
                        <a:pt x="10529" y="237"/>
                      </a:lnTo>
                      <a:lnTo>
                        <a:pt x="10854" y="118"/>
                      </a:lnTo>
                      <a:lnTo>
                        <a:pt x="11542" y="118"/>
                      </a:lnTo>
                      <a:lnTo>
                        <a:pt x="11904" y="0"/>
                      </a:lnTo>
                      <a:lnTo>
                        <a:pt x="16716" y="0"/>
                      </a:lnTo>
                      <a:lnTo>
                        <a:pt x="17114" y="118"/>
                      </a:lnTo>
                      <a:lnTo>
                        <a:pt x="17475" y="118"/>
                      </a:lnTo>
                      <a:lnTo>
                        <a:pt x="17873" y="237"/>
                      </a:lnTo>
                      <a:lnTo>
                        <a:pt x="18235" y="237"/>
                      </a:lnTo>
                      <a:lnTo>
                        <a:pt x="18561" y="355"/>
                      </a:lnTo>
                      <a:lnTo>
                        <a:pt x="18850" y="355"/>
                      </a:lnTo>
                      <a:lnTo>
                        <a:pt x="19176" y="414"/>
                      </a:lnTo>
                      <a:lnTo>
                        <a:pt x="19393" y="414"/>
                      </a:lnTo>
                      <a:lnTo>
                        <a:pt x="19646" y="533"/>
                      </a:lnTo>
                      <a:lnTo>
                        <a:pt x="19863" y="533"/>
                      </a:lnTo>
                      <a:lnTo>
                        <a:pt x="20080" y="769"/>
                      </a:lnTo>
                      <a:lnTo>
                        <a:pt x="20406" y="888"/>
                      </a:lnTo>
                      <a:lnTo>
                        <a:pt x="20768" y="1243"/>
                      </a:lnTo>
                      <a:lnTo>
                        <a:pt x="20985" y="1539"/>
                      </a:lnTo>
                      <a:lnTo>
                        <a:pt x="21238" y="2012"/>
                      </a:lnTo>
                      <a:lnTo>
                        <a:pt x="21311" y="2367"/>
                      </a:lnTo>
                      <a:lnTo>
                        <a:pt x="21455" y="3018"/>
                      </a:lnTo>
                      <a:lnTo>
                        <a:pt x="21528" y="3373"/>
                      </a:lnTo>
                      <a:lnTo>
                        <a:pt x="21528" y="3728"/>
                      </a:lnTo>
                      <a:lnTo>
                        <a:pt x="21600" y="4024"/>
                      </a:lnTo>
                      <a:lnTo>
                        <a:pt x="21600" y="16096"/>
                      </a:lnTo>
                      <a:lnTo>
                        <a:pt x="21528" y="16392"/>
                      </a:lnTo>
                      <a:lnTo>
                        <a:pt x="21528" y="17221"/>
                      </a:lnTo>
                      <a:lnTo>
                        <a:pt x="21455" y="17517"/>
                      </a:lnTo>
                      <a:lnTo>
                        <a:pt x="21455" y="18108"/>
                      </a:lnTo>
                      <a:lnTo>
                        <a:pt x="21311" y="18759"/>
                      </a:lnTo>
                      <a:lnTo>
                        <a:pt x="21093" y="19529"/>
                      </a:lnTo>
                      <a:lnTo>
                        <a:pt x="20840" y="20002"/>
                      </a:lnTo>
                      <a:lnTo>
                        <a:pt x="20406" y="20653"/>
                      </a:lnTo>
                      <a:lnTo>
                        <a:pt x="20225" y="20772"/>
                      </a:lnTo>
                      <a:lnTo>
                        <a:pt x="19936" y="21008"/>
                      </a:lnTo>
                      <a:lnTo>
                        <a:pt x="19646" y="21127"/>
                      </a:lnTo>
                      <a:lnTo>
                        <a:pt x="19465" y="21363"/>
                      </a:lnTo>
                      <a:lnTo>
                        <a:pt x="19104" y="21482"/>
                      </a:lnTo>
                      <a:lnTo>
                        <a:pt x="18778" y="21600"/>
                      </a:lnTo>
                      <a:lnTo>
                        <a:pt x="18163" y="21600"/>
                      </a:lnTo>
                      <a:close/>
                    </a:path>
                  </a:pathLst>
                </a:custGeom>
                <a:solidFill>
                  <a:srgbClr val="C7C2F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3" name="Freeform 252"/>
                <p:cNvSpPr/>
                <p:nvPr/>
              </p:nvSpPr>
              <p:spPr>
                <a:xfrm>
                  <a:off x="177461" y="25520"/>
                  <a:ext cx="80938" cy="575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085" y="21600"/>
                      </a:moveTo>
                      <a:lnTo>
                        <a:pt x="3398" y="21472"/>
                      </a:lnTo>
                      <a:lnTo>
                        <a:pt x="3164" y="21408"/>
                      </a:lnTo>
                      <a:lnTo>
                        <a:pt x="2969" y="21408"/>
                      </a:lnTo>
                      <a:lnTo>
                        <a:pt x="2656" y="21280"/>
                      </a:lnTo>
                      <a:lnTo>
                        <a:pt x="2226" y="21280"/>
                      </a:lnTo>
                      <a:lnTo>
                        <a:pt x="1992" y="21153"/>
                      </a:lnTo>
                      <a:lnTo>
                        <a:pt x="1758" y="21153"/>
                      </a:lnTo>
                      <a:lnTo>
                        <a:pt x="1601" y="21025"/>
                      </a:lnTo>
                      <a:lnTo>
                        <a:pt x="1328" y="20769"/>
                      </a:lnTo>
                      <a:lnTo>
                        <a:pt x="859" y="20258"/>
                      </a:lnTo>
                      <a:lnTo>
                        <a:pt x="664" y="20066"/>
                      </a:lnTo>
                      <a:lnTo>
                        <a:pt x="352" y="19555"/>
                      </a:lnTo>
                      <a:lnTo>
                        <a:pt x="195" y="18980"/>
                      </a:lnTo>
                      <a:lnTo>
                        <a:pt x="0" y="18213"/>
                      </a:lnTo>
                      <a:lnTo>
                        <a:pt x="0" y="17638"/>
                      </a:lnTo>
                      <a:lnTo>
                        <a:pt x="39" y="16871"/>
                      </a:lnTo>
                      <a:lnTo>
                        <a:pt x="195" y="16296"/>
                      </a:lnTo>
                      <a:lnTo>
                        <a:pt x="195" y="16040"/>
                      </a:lnTo>
                      <a:lnTo>
                        <a:pt x="273" y="15657"/>
                      </a:lnTo>
                      <a:lnTo>
                        <a:pt x="352" y="15209"/>
                      </a:lnTo>
                      <a:lnTo>
                        <a:pt x="430" y="14826"/>
                      </a:lnTo>
                      <a:lnTo>
                        <a:pt x="586" y="14315"/>
                      </a:lnTo>
                      <a:lnTo>
                        <a:pt x="664" y="13740"/>
                      </a:lnTo>
                      <a:lnTo>
                        <a:pt x="781" y="13101"/>
                      </a:lnTo>
                      <a:lnTo>
                        <a:pt x="1016" y="12525"/>
                      </a:lnTo>
                      <a:lnTo>
                        <a:pt x="1172" y="11886"/>
                      </a:lnTo>
                      <a:lnTo>
                        <a:pt x="1406" y="11183"/>
                      </a:lnTo>
                      <a:lnTo>
                        <a:pt x="1601" y="10480"/>
                      </a:lnTo>
                      <a:lnTo>
                        <a:pt x="1836" y="9714"/>
                      </a:lnTo>
                      <a:lnTo>
                        <a:pt x="2148" y="9138"/>
                      </a:lnTo>
                      <a:lnTo>
                        <a:pt x="2344" y="8372"/>
                      </a:lnTo>
                      <a:lnTo>
                        <a:pt x="2656" y="7669"/>
                      </a:lnTo>
                      <a:lnTo>
                        <a:pt x="3008" y="7157"/>
                      </a:lnTo>
                      <a:lnTo>
                        <a:pt x="3320" y="6454"/>
                      </a:lnTo>
                      <a:lnTo>
                        <a:pt x="3633" y="5815"/>
                      </a:lnTo>
                      <a:lnTo>
                        <a:pt x="3906" y="5240"/>
                      </a:lnTo>
                      <a:lnTo>
                        <a:pt x="4297" y="4729"/>
                      </a:lnTo>
                      <a:lnTo>
                        <a:pt x="4648" y="4282"/>
                      </a:lnTo>
                      <a:lnTo>
                        <a:pt x="5039" y="3898"/>
                      </a:lnTo>
                      <a:lnTo>
                        <a:pt x="5390" y="3387"/>
                      </a:lnTo>
                      <a:lnTo>
                        <a:pt x="5781" y="3195"/>
                      </a:lnTo>
                      <a:lnTo>
                        <a:pt x="6210" y="2684"/>
                      </a:lnTo>
                      <a:lnTo>
                        <a:pt x="6601" y="2428"/>
                      </a:lnTo>
                      <a:lnTo>
                        <a:pt x="6953" y="2045"/>
                      </a:lnTo>
                      <a:lnTo>
                        <a:pt x="7499" y="1725"/>
                      </a:lnTo>
                      <a:lnTo>
                        <a:pt x="7851" y="1342"/>
                      </a:lnTo>
                      <a:lnTo>
                        <a:pt x="8085" y="1214"/>
                      </a:lnTo>
                      <a:lnTo>
                        <a:pt x="8359" y="1086"/>
                      </a:lnTo>
                      <a:lnTo>
                        <a:pt x="8827" y="831"/>
                      </a:lnTo>
                      <a:lnTo>
                        <a:pt x="9101" y="767"/>
                      </a:lnTo>
                      <a:lnTo>
                        <a:pt x="9413" y="639"/>
                      </a:lnTo>
                      <a:lnTo>
                        <a:pt x="9726" y="383"/>
                      </a:lnTo>
                      <a:lnTo>
                        <a:pt x="9921" y="256"/>
                      </a:lnTo>
                      <a:lnTo>
                        <a:pt x="10234" y="256"/>
                      </a:lnTo>
                      <a:lnTo>
                        <a:pt x="10468" y="128"/>
                      </a:lnTo>
                      <a:lnTo>
                        <a:pt x="11405" y="128"/>
                      </a:lnTo>
                      <a:lnTo>
                        <a:pt x="11796" y="0"/>
                      </a:lnTo>
                      <a:lnTo>
                        <a:pt x="16600" y="0"/>
                      </a:lnTo>
                      <a:lnTo>
                        <a:pt x="17069" y="128"/>
                      </a:lnTo>
                      <a:lnTo>
                        <a:pt x="17421" y="128"/>
                      </a:lnTo>
                      <a:lnTo>
                        <a:pt x="17811" y="256"/>
                      </a:lnTo>
                      <a:lnTo>
                        <a:pt x="18085" y="256"/>
                      </a:lnTo>
                      <a:lnTo>
                        <a:pt x="18475" y="383"/>
                      </a:lnTo>
                      <a:lnTo>
                        <a:pt x="18749" y="383"/>
                      </a:lnTo>
                      <a:lnTo>
                        <a:pt x="19061" y="511"/>
                      </a:lnTo>
                      <a:lnTo>
                        <a:pt x="19295" y="511"/>
                      </a:lnTo>
                      <a:lnTo>
                        <a:pt x="19569" y="639"/>
                      </a:lnTo>
                      <a:lnTo>
                        <a:pt x="19725" y="767"/>
                      </a:lnTo>
                      <a:lnTo>
                        <a:pt x="19959" y="831"/>
                      </a:lnTo>
                      <a:lnTo>
                        <a:pt x="20311" y="959"/>
                      </a:lnTo>
                      <a:lnTo>
                        <a:pt x="20702" y="1342"/>
                      </a:lnTo>
                      <a:lnTo>
                        <a:pt x="21131" y="2045"/>
                      </a:lnTo>
                      <a:lnTo>
                        <a:pt x="21288" y="2428"/>
                      </a:lnTo>
                      <a:lnTo>
                        <a:pt x="21444" y="3195"/>
                      </a:lnTo>
                      <a:lnTo>
                        <a:pt x="21444" y="3387"/>
                      </a:lnTo>
                      <a:lnTo>
                        <a:pt x="21522" y="3770"/>
                      </a:lnTo>
                      <a:lnTo>
                        <a:pt x="21522" y="4154"/>
                      </a:lnTo>
                      <a:lnTo>
                        <a:pt x="21600" y="4601"/>
                      </a:lnTo>
                      <a:lnTo>
                        <a:pt x="21600" y="16040"/>
                      </a:lnTo>
                      <a:lnTo>
                        <a:pt x="21522" y="16424"/>
                      </a:lnTo>
                      <a:lnTo>
                        <a:pt x="21522" y="17254"/>
                      </a:lnTo>
                      <a:lnTo>
                        <a:pt x="21444" y="17638"/>
                      </a:lnTo>
                      <a:lnTo>
                        <a:pt x="21444" y="18213"/>
                      </a:lnTo>
                      <a:lnTo>
                        <a:pt x="21288" y="18852"/>
                      </a:lnTo>
                      <a:lnTo>
                        <a:pt x="21053" y="19555"/>
                      </a:lnTo>
                      <a:lnTo>
                        <a:pt x="20780" y="20066"/>
                      </a:lnTo>
                      <a:lnTo>
                        <a:pt x="20389" y="20641"/>
                      </a:lnTo>
                      <a:lnTo>
                        <a:pt x="20116" y="20769"/>
                      </a:lnTo>
                      <a:lnTo>
                        <a:pt x="19881" y="21025"/>
                      </a:lnTo>
                      <a:lnTo>
                        <a:pt x="19569" y="21153"/>
                      </a:lnTo>
                      <a:lnTo>
                        <a:pt x="19374" y="21408"/>
                      </a:lnTo>
                      <a:lnTo>
                        <a:pt x="19061" y="21472"/>
                      </a:lnTo>
                      <a:lnTo>
                        <a:pt x="18749" y="21472"/>
                      </a:lnTo>
                      <a:lnTo>
                        <a:pt x="18397" y="21600"/>
                      </a:lnTo>
                      <a:lnTo>
                        <a:pt x="18085" y="21600"/>
                      </a:lnTo>
                      <a:close/>
                    </a:path>
                  </a:pathLst>
                </a:custGeom>
                <a:solidFill>
                  <a:srgbClr val="C2C9D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4" name="Freeform 253"/>
                <p:cNvSpPr/>
                <p:nvPr/>
              </p:nvSpPr>
              <p:spPr>
                <a:xfrm>
                  <a:off x="181273" y="27902"/>
                  <a:ext cx="74780" cy="530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27" y="21600"/>
                      </a:moveTo>
                      <a:lnTo>
                        <a:pt x="3473" y="21462"/>
                      </a:lnTo>
                      <a:lnTo>
                        <a:pt x="3134" y="21323"/>
                      </a:lnTo>
                      <a:lnTo>
                        <a:pt x="2499" y="21323"/>
                      </a:lnTo>
                      <a:lnTo>
                        <a:pt x="2160" y="21185"/>
                      </a:lnTo>
                      <a:lnTo>
                        <a:pt x="1948" y="21185"/>
                      </a:lnTo>
                      <a:lnTo>
                        <a:pt x="1694" y="21046"/>
                      </a:lnTo>
                      <a:lnTo>
                        <a:pt x="1525" y="21046"/>
                      </a:lnTo>
                      <a:lnTo>
                        <a:pt x="1313" y="20838"/>
                      </a:lnTo>
                      <a:lnTo>
                        <a:pt x="974" y="20562"/>
                      </a:lnTo>
                      <a:lnTo>
                        <a:pt x="720" y="20285"/>
                      </a:lnTo>
                      <a:lnTo>
                        <a:pt x="635" y="20008"/>
                      </a:lnTo>
                      <a:lnTo>
                        <a:pt x="339" y="19523"/>
                      </a:lnTo>
                      <a:lnTo>
                        <a:pt x="169" y="18831"/>
                      </a:lnTo>
                      <a:lnTo>
                        <a:pt x="0" y="18208"/>
                      </a:lnTo>
                      <a:lnTo>
                        <a:pt x="0" y="17377"/>
                      </a:lnTo>
                      <a:lnTo>
                        <a:pt x="85" y="16754"/>
                      </a:lnTo>
                      <a:lnTo>
                        <a:pt x="169" y="16062"/>
                      </a:lnTo>
                      <a:lnTo>
                        <a:pt x="169" y="15785"/>
                      </a:lnTo>
                      <a:lnTo>
                        <a:pt x="254" y="15577"/>
                      </a:lnTo>
                      <a:lnTo>
                        <a:pt x="424" y="14746"/>
                      </a:lnTo>
                      <a:lnTo>
                        <a:pt x="508" y="14262"/>
                      </a:lnTo>
                      <a:lnTo>
                        <a:pt x="635" y="13708"/>
                      </a:lnTo>
                      <a:lnTo>
                        <a:pt x="805" y="13085"/>
                      </a:lnTo>
                      <a:lnTo>
                        <a:pt x="1059" y="12531"/>
                      </a:lnTo>
                      <a:lnTo>
                        <a:pt x="1228" y="11838"/>
                      </a:lnTo>
                      <a:lnTo>
                        <a:pt x="1440" y="11215"/>
                      </a:lnTo>
                      <a:lnTo>
                        <a:pt x="1609" y="10454"/>
                      </a:lnTo>
                      <a:lnTo>
                        <a:pt x="1948" y="9900"/>
                      </a:lnTo>
                      <a:lnTo>
                        <a:pt x="2160" y="9138"/>
                      </a:lnTo>
                      <a:lnTo>
                        <a:pt x="2414" y="8446"/>
                      </a:lnTo>
                      <a:lnTo>
                        <a:pt x="2753" y="7823"/>
                      </a:lnTo>
                      <a:lnTo>
                        <a:pt x="3049" y="7269"/>
                      </a:lnTo>
                      <a:lnTo>
                        <a:pt x="3304" y="6508"/>
                      </a:lnTo>
                      <a:lnTo>
                        <a:pt x="3642" y="5954"/>
                      </a:lnTo>
                      <a:lnTo>
                        <a:pt x="4024" y="5262"/>
                      </a:lnTo>
                      <a:lnTo>
                        <a:pt x="4362" y="4777"/>
                      </a:lnTo>
                      <a:lnTo>
                        <a:pt x="4659" y="4223"/>
                      </a:lnTo>
                      <a:lnTo>
                        <a:pt x="4998" y="3877"/>
                      </a:lnTo>
                      <a:lnTo>
                        <a:pt x="5379" y="3462"/>
                      </a:lnTo>
                      <a:lnTo>
                        <a:pt x="5802" y="3046"/>
                      </a:lnTo>
                      <a:lnTo>
                        <a:pt x="6141" y="2631"/>
                      </a:lnTo>
                      <a:lnTo>
                        <a:pt x="6522" y="2285"/>
                      </a:lnTo>
                      <a:lnTo>
                        <a:pt x="7031" y="2008"/>
                      </a:lnTo>
                      <a:lnTo>
                        <a:pt x="7412" y="1731"/>
                      </a:lnTo>
                      <a:lnTo>
                        <a:pt x="7835" y="1454"/>
                      </a:lnTo>
                      <a:lnTo>
                        <a:pt x="8386" y="1246"/>
                      </a:lnTo>
                      <a:lnTo>
                        <a:pt x="8640" y="969"/>
                      </a:lnTo>
                      <a:lnTo>
                        <a:pt x="8852" y="969"/>
                      </a:lnTo>
                      <a:lnTo>
                        <a:pt x="9106" y="831"/>
                      </a:lnTo>
                      <a:lnTo>
                        <a:pt x="9445" y="692"/>
                      </a:lnTo>
                      <a:lnTo>
                        <a:pt x="9487" y="554"/>
                      </a:lnTo>
                      <a:lnTo>
                        <a:pt x="9741" y="415"/>
                      </a:lnTo>
                      <a:lnTo>
                        <a:pt x="9911" y="415"/>
                      </a:lnTo>
                      <a:lnTo>
                        <a:pt x="10249" y="277"/>
                      </a:lnTo>
                      <a:lnTo>
                        <a:pt x="10461" y="138"/>
                      </a:lnTo>
                      <a:lnTo>
                        <a:pt x="11435" y="138"/>
                      </a:lnTo>
                      <a:lnTo>
                        <a:pt x="11774" y="0"/>
                      </a:lnTo>
                      <a:lnTo>
                        <a:pt x="16602" y="0"/>
                      </a:lnTo>
                      <a:lnTo>
                        <a:pt x="16984" y="138"/>
                      </a:lnTo>
                      <a:lnTo>
                        <a:pt x="17407" y="138"/>
                      </a:lnTo>
                      <a:lnTo>
                        <a:pt x="17788" y="277"/>
                      </a:lnTo>
                      <a:lnTo>
                        <a:pt x="18424" y="277"/>
                      </a:lnTo>
                      <a:lnTo>
                        <a:pt x="18762" y="415"/>
                      </a:lnTo>
                      <a:lnTo>
                        <a:pt x="19016" y="415"/>
                      </a:lnTo>
                      <a:lnTo>
                        <a:pt x="19228" y="554"/>
                      </a:lnTo>
                      <a:lnTo>
                        <a:pt x="19482" y="554"/>
                      </a:lnTo>
                      <a:lnTo>
                        <a:pt x="19736" y="692"/>
                      </a:lnTo>
                      <a:lnTo>
                        <a:pt x="19906" y="831"/>
                      </a:lnTo>
                      <a:lnTo>
                        <a:pt x="20287" y="969"/>
                      </a:lnTo>
                      <a:lnTo>
                        <a:pt x="20626" y="1315"/>
                      </a:lnTo>
                      <a:lnTo>
                        <a:pt x="20838" y="1592"/>
                      </a:lnTo>
                      <a:lnTo>
                        <a:pt x="21092" y="2146"/>
                      </a:lnTo>
                      <a:lnTo>
                        <a:pt x="21261" y="2562"/>
                      </a:lnTo>
                      <a:lnTo>
                        <a:pt x="21431" y="3046"/>
                      </a:lnTo>
                      <a:lnTo>
                        <a:pt x="21431" y="3738"/>
                      </a:lnTo>
                      <a:lnTo>
                        <a:pt x="21515" y="4638"/>
                      </a:lnTo>
                      <a:lnTo>
                        <a:pt x="21515" y="15023"/>
                      </a:lnTo>
                      <a:lnTo>
                        <a:pt x="21600" y="15577"/>
                      </a:lnTo>
                      <a:lnTo>
                        <a:pt x="21515" y="16062"/>
                      </a:lnTo>
                      <a:lnTo>
                        <a:pt x="21431" y="16892"/>
                      </a:lnTo>
                      <a:lnTo>
                        <a:pt x="21346" y="17654"/>
                      </a:lnTo>
                      <a:lnTo>
                        <a:pt x="21346" y="18208"/>
                      </a:lnTo>
                      <a:lnTo>
                        <a:pt x="21261" y="18692"/>
                      </a:lnTo>
                      <a:lnTo>
                        <a:pt x="21092" y="19523"/>
                      </a:lnTo>
                      <a:lnTo>
                        <a:pt x="20711" y="20008"/>
                      </a:lnTo>
                      <a:lnTo>
                        <a:pt x="20372" y="20700"/>
                      </a:lnTo>
                      <a:lnTo>
                        <a:pt x="20033" y="20838"/>
                      </a:lnTo>
                      <a:lnTo>
                        <a:pt x="19821" y="21046"/>
                      </a:lnTo>
                      <a:lnTo>
                        <a:pt x="19313" y="21323"/>
                      </a:lnTo>
                      <a:lnTo>
                        <a:pt x="19016" y="21462"/>
                      </a:lnTo>
                      <a:lnTo>
                        <a:pt x="18678" y="21462"/>
                      </a:lnTo>
                      <a:lnTo>
                        <a:pt x="18424" y="21600"/>
                      </a:lnTo>
                      <a:lnTo>
                        <a:pt x="18127" y="21600"/>
                      </a:lnTo>
                      <a:close/>
                    </a:path>
                  </a:pathLst>
                </a:custGeom>
                <a:solidFill>
                  <a:srgbClr val="BACCB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5" name="Freeform 254"/>
                <p:cNvSpPr/>
                <p:nvPr/>
              </p:nvSpPr>
              <p:spPr>
                <a:xfrm>
                  <a:off x="185086" y="29944"/>
                  <a:ext cx="68035" cy="486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09" y="21600"/>
                      </a:moveTo>
                      <a:lnTo>
                        <a:pt x="3352" y="21297"/>
                      </a:lnTo>
                      <a:lnTo>
                        <a:pt x="2467" y="21297"/>
                      </a:lnTo>
                      <a:lnTo>
                        <a:pt x="1955" y="21145"/>
                      </a:lnTo>
                      <a:lnTo>
                        <a:pt x="1583" y="20994"/>
                      </a:lnTo>
                      <a:lnTo>
                        <a:pt x="1071" y="20539"/>
                      </a:lnTo>
                      <a:lnTo>
                        <a:pt x="605" y="20008"/>
                      </a:lnTo>
                      <a:lnTo>
                        <a:pt x="326" y="19402"/>
                      </a:lnTo>
                      <a:lnTo>
                        <a:pt x="186" y="18872"/>
                      </a:lnTo>
                      <a:lnTo>
                        <a:pt x="0" y="17962"/>
                      </a:lnTo>
                      <a:lnTo>
                        <a:pt x="0" y="16674"/>
                      </a:lnTo>
                      <a:lnTo>
                        <a:pt x="186" y="16143"/>
                      </a:lnTo>
                      <a:lnTo>
                        <a:pt x="186" y="15840"/>
                      </a:lnTo>
                      <a:lnTo>
                        <a:pt x="233" y="15537"/>
                      </a:lnTo>
                      <a:lnTo>
                        <a:pt x="326" y="15082"/>
                      </a:lnTo>
                      <a:lnTo>
                        <a:pt x="419" y="14703"/>
                      </a:lnTo>
                      <a:lnTo>
                        <a:pt x="512" y="14248"/>
                      </a:lnTo>
                      <a:lnTo>
                        <a:pt x="698" y="13642"/>
                      </a:lnTo>
                      <a:lnTo>
                        <a:pt x="884" y="13112"/>
                      </a:lnTo>
                      <a:lnTo>
                        <a:pt x="1071" y="12505"/>
                      </a:lnTo>
                      <a:lnTo>
                        <a:pt x="1210" y="11823"/>
                      </a:lnTo>
                      <a:lnTo>
                        <a:pt x="1397" y="11217"/>
                      </a:lnTo>
                      <a:lnTo>
                        <a:pt x="1583" y="10459"/>
                      </a:lnTo>
                      <a:lnTo>
                        <a:pt x="1862" y="9777"/>
                      </a:lnTo>
                      <a:lnTo>
                        <a:pt x="2095" y="9019"/>
                      </a:lnTo>
                      <a:lnTo>
                        <a:pt x="2374" y="8337"/>
                      </a:lnTo>
                      <a:lnTo>
                        <a:pt x="2747" y="7579"/>
                      </a:lnTo>
                      <a:lnTo>
                        <a:pt x="2979" y="7200"/>
                      </a:lnTo>
                      <a:lnTo>
                        <a:pt x="3352" y="6442"/>
                      </a:lnTo>
                      <a:lnTo>
                        <a:pt x="3631" y="5912"/>
                      </a:lnTo>
                      <a:lnTo>
                        <a:pt x="3957" y="5305"/>
                      </a:lnTo>
                      <a:lnTo>
                        <a:pt x="4329" y="4699"/>
                      </a:lnTo>
                      <a:lnTo>
                        <a:pt x="4655" y="4320"/>
                      </a:lnTo>
                      <a:lnTo>
                        <a:pt x="5400" y="3411"/>
                      </a:lnTo>
                      <a:lnTo>
                        <a:pt x="5819" y="3183"/>
                      </a:lnTo>
                      <a:lnTo>
                        <a:pt x="6191" y="2728"/>
                      </a:lnTo>
                      <a:lnTo>
                        <a:pt x="6517" y="2274"/>
                      </a:lnTo>
                      <a:lnTo>
                        <a:pt x="6983" y="1971"/>
                      </a:lnTo>
                      <a:lnTo>
                        <a:pt x="7402" y="1743"/>
                      </a:lnTo>
                      <a:lnTo>
                        <a:pt x="7867" y="1440"/>
                      </a:lnTo>
                      <a:lnTo>
                        <a:pt x="8286" y="1137"/>
                      </a:lnTo>
                      <a:lnTo>
                        <a:pt x="8845" y="834"/>
                      </a:lnTo>
                      <a:lnTo>
                        <a:pt x="9450" y="682"/>
                      </a:lnTo>
                      <a:lnTo>
                        <a:pt x="9729" y="379"/>
                      </a:lnTo>
                      <a:lnTo>
                        <a:pt x="10241" y="303"/>
                      </a:lnTo>
                      <a:lnTo>
                        <a:pt x="10428" y="303"/>
                      </a:lnTo>
                      <a:lnTo>
                        <a:pt x="10800" y="152"/>
                      </a:lnTo>
                      <a:lnTo>
                        <a:pt x="11033" y="0"/>
                      </a:lnTo>
                      <a:lnTo>
                        <a:pt x="16526" y="0"/>
                      </a:lnTo>
                      <a:lnTo>
                        <a:pt x="16991" y="152"/>
                      </a:lnTo>
                      <a:lnTo>
                        <a:pt x="17317" y="303"/>
                      </a:lnTo>
                      <a:lnTo>
                        <a:pt x="18388" y="303"/>
                      </a:lnTo>
                      <a:lnTo>
                        <a:pt x="18760" y="379"/>
                      </a:lnTo>
                      <a:lnTo>
                        <a:pt x="18993" y="379"/>
                      </a:lnTo>
                      <a:lnTo>
                        <a:pt x="19459" y="682"/>
                      </a:lnTo>
                      <a:lnTo>
                        <a:pt x="19878" y="834"/>
                      </a:lnTo>
                      <a:lnTo>
                        <a:pt x="20250" y="985"/>
                      </a:lnTo>
                      <a:lnTo>
                        <a:pt x="20622" y="1288"/>
                      </a:lnTo>
                      <a:lnTo>
                        <a:pt x="20855" y="1743"/>
                      </a:lnTo>
                      <a:lnTo>
                        <a:pt x="21134" y="2122"/>
                      </a:lnTo>
                      <a:lnTo>
                        <a:pt x="21228" y="2577"/>
                      </a:lnTo>
                      <a:lnTo>
                        <a:pt x="21414" y="3183"/>
                      </a:lnTo>
                      <a:lnTo>
                        <a:pt x="21414" y="3714"/>
                      </a:lnTo>
                      <a:lnTo>
                        <a:pt x="21507" y="4623"/>
                      </a:lnTo>
                      <a:lnTo>
                        <a:pt x="21507" y="8034"/>
                      </a:lnTo>
                      <a:lnTo>
                        <a:pt x="21600" y="8792"/>
                      </a:lnTo>
                      <a:lnTo>
                        <a:pt x="21507" y="9322"/>
                      </a:lnTo>
                      <a:lnTo>
                        <a:pt x="21507" y="14931"/>
                      </a:lnTo>
                      <a:lnTo>
                        <a:pt x="21600" y="15385"/>
                      </a:lnTo>
                      <a:lnTo>
                        <a:pt x="21507" y="15992"/>
                      </a:lnTo>
                      <a:lnTo>
                        <a:pt x="21414" y="16674"/>
                      </a:lnTo>
                      <a:lnTo>
                        <a:pt x="21321" y="17432"/>
                      </a:lnTo>
                      <a:lnTo>
                        <a:pt x="21321" y="17962"/>
                      </a:lnTo>
                      <a:lnTo>
                        <a:pt x="21228" y="18720"/>
                      </a:lnTo>
                      <a:lnTo>
                        <a:pt x="21041" y="19402"/>
                      </a:lnTo>
                      <a:lnTo>
                        <a:pt x="20716" y="20008"/>
                      </a:lnTo>
                      <a:lnTo>
                        <a:pt x="20343" y="20539"/>
                      </a:lnTo>
                      <a:lnTo>
                        <a:pt x="20064" y="20691"/>
                      </a:lnTo>
                      <a:lnTo>
                        <a:pt x="19831" y="20842"/>
                      </a:lnTo>
                      <a:lnTo>
                        <a:pt x="19552" y="21145"/>
                      </a:lnTo>
                      <a:lnTo>
                        <a:pt x="19272" y="21297"/>
                      </a:lnTo>
                      <a:lnTo>
                        <a:pt x="18993" y="21297"/>
                      </a:lnTo>
                      <a:lnTo>
                        <a:pt x="18667" y="21448"/>
                      </a:lnTo>
                      <a:lnTo>
                        <a:pt x="18388" y="21600"/>
                      </a:lnTo>
                      <a:lnTo>
                        <a:pt x="18109" y="21600"/>
                      </a:lnTo>
                      <a:close/>
                    </a:path>
                  </a:pathLst>
                </a:custGeom>
                <a:solidFill>
                  <a:srgbClr val="B3D6A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6" name="Freeform 255"/>
                <p:cNvSpPr/>
                <p:nvPr/>
              </p:nvSpPr>
              <p:spPr>
                <a:xfrm>
                  <a:off x="189191" y="32326"/>
                  <a:ext cx="61290" cy="435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46" y="21600"/>
                      </a:moveTo>
                      <a:lnTo>
                        <a:pt x="3351" y="21432"/>
                      </a:lnTo>
                      <a:lnTo>
                        <a:pt x="2938" y="21432"/>
                      </a:lnTo>
                      <a:lnTo>
                        <a:pt x="2474" y="21264"/>
                      </a:lnTo>
                      <a:lnTo>
                        <a:pt x="1959" y="21096"/>
                      </a:lnTo>
                      <a:lnTo>
                        <a:pt x="1701" y="20928"/>
                      </a:lnTo>
                      <a:lnTo>
                        <a:pt x="1083" y="20423"/>
                      </a:lnTo>
                      <a:lnTo>
                        <a:pt x="722" y="20087"/>
                      </a:lnTo>
                      <a:lnTo>
                        <a:pt x="309" y="19499"/>
                      </a:lnTo>
                      <a:lnTo>
                        <a:pt x="103" y="18826"/>
                      </a:lnTo>
                      <a:lnTo>
                        <a:pt x="0" y="18238"/>
                      </a:lnTo>
                      <a:lnTo>
                        <a:pt x="0" y="16809"/>
                      </a:lnTo>
                      <a:lnTo>
                        <a:pt x="206" y="16137"/>
                      </a:lnTo>
                      <a:lnTo>
                        <a:pt x="309" y="15633"/>
                      </a:lnTo>
                      <a:lnTo>
                        <a:pt x="412" y="14876"/>
                      </a:lnTo>
                      <a:lnTo>
                        <a:pt x="516" y="14372"/>
                      </a:lnTo>
                      <a:lnTo>
                        <a:pt x="722" y="13700"/>
                      </a:lnTo>
                      <a:lnTo>
                        <a:pt x="876" y="13111"/>
                      </a:lnTo>
                      <a:lnTo>
                        <a:pt x="979" y="12607"/>
                      </a:lnTo>
                      <a:lnTo>
                        <a:pt x="1186" y="11851"/>
                      </a:lnTo>
                      <a:lnTo>
                        <a:pt x="1392" y="11178"/>
                      </a:lnTo>
                      <a:lnTo>
                        <a:pt x="1598" y="10422"/>
                      </a:lnTo>
                      <a:lnTo>
                        <a:pt x="1856" y="9749"/>
                      </a:lnTo>
                      <a:lnTo>
                        <a:pt x="1959" y="9077"/>
                      </a:lnTo>
                      <a:lnTo>
                        <a:pt x="2268" y="8321"/>
                      </a:lnTo>
                      <a:lnTo>
                        <a:pt x="2578" y="7648"/>
                      </a:lnTo>
                      <a:lnTo>
                        <a:pt x="2938" y="7228"/>
                      </a:lnTo>
                      <a:lnTo>
                        <a:pt x="3248" y="6388"/>
                      </a:lnTo>
                      <a:lnTo>
                        <a:pt x="3557" y="5715"/>
                      </a:lnTo>
                      <a:lnTo>
                        <a:pt x="3918" y="5295"/>
                      </a:lnTo>
                      <a:lnTo>
                        <a:pt x="4640" y="4118"/>
                      </a:lnTo>
                      <a:lnTo>
                        <a:pt x="5413" y="3362"/>
                      </a:lnTo>
                      <a:lnTo>
                        <a:pt x="5825" y="3026"/>
                      </a:lnTo>
                      <a:lnTo>
                        <a:pt x="6083" y="2689"/>
                      </a:lnTo>
                      <a:lnTo>
                        <a:pt x="6495" y="2437"/>
                      </a:lnTo>
                      <a:lnTo>
                        <a:pt x="6856" y="2101"/>
                      </a:lnTo>
                      <a:lnTo>
                        <a:pt x="7475" y="1765"/>
                      </a:lnTo>
                      <a:lnTo>
                        <a:pt x="7836" y="1429"/>
                      </a:lnTo>
                      <a:lnTo>
                        <a:pt x="8351" y="1261"/>
                      </a:lnTo>
                      <a:lnTo>
                        <a:pt x="8815" y="925"/>
                      </a:lnTo>
                      <a:lnTo>
                        <a:pt x="9434" y="840"/>
                      </a:lnTo>
                      <a:lnTo>
                        <a:pt x="9743" y="504"/>
                      </a:lnTo>
                      <a:lnTo>
                        <a:pt x="10207" y="336"/>
                      </a:lnTo>
                      <a:lnTo>
                        <a:pt x="10413" y="336"/>
                      </a:lnTo>
                      <a:lnTo>
                        <a:pt x="10774" y="168"/>
                      </a:lnTo>
                      <a:lnTo>
                        <a:pt x="11496" y="168"/>
                      </a:lnTo>
                      <a:lnTo>
                        <a:pt x="11754" y="0"/>
                      </a:lnTo>
                      <a:lnTo>
                        <a:pt x="16600" y="0"/>
                      </a:lnTo>
                      <a:lnTo>
                        <a:pt x="16960" y="168"/>
                      </a:lnTo>
                      <a:lnTo>
                        <a:pt x="17373" y="336"/>
                      </a:lnTo>
                      <a:lnTo>
                        <a:pt x="18455" y="336"/>
                      </a:lnTo>
                      <a:lnTo>
                        <a:pt x="18713" y="504"/>
                      </a:lnTo>
                      <a:lnTo>
                        <a:pt x="19022" y="504"/>
                      </a:lnTo>
                      <a:lnTo>
                        <a:pt x="19538" y="672"/>
                      </a:lnTo>
                      <a:lnTo>
                        <a:pt x="19899" y="925"/>
                      </a:lnTo>
                      <a:lnTo>
                        <a:pt x="20208" y="1093"/>
                      </a:lnTo>
                      <a:lnTo>
                        <a:pt x="20621" y="1429"/>
                      </a:lnTo>
                      <a:lnTo>
                        <a:pt x="20775" y="1765"/>
                      </a:lnTo>
                      <a:lnTo>
                        <a:pt x="21084" y="2101"/>
                      </a:lnTo>
                      <a:lnTo>
                        <a:pt x="21291" y="2521"/>
                      </a:lnTo>
                      <a:lnTo>
                        <a:pt x="21394" y="3026"/>
                      </a:lnTo>
                      <a:lnTo>
                        <a:pt x="21497" y="3698"/>
                      </a:lnTo>
                      <a:lnTo>
                        <a:pt x="21600" y="4623"/>
                      </a:lnTo>
                      <a:lnTo>
                        <a:pt x="21600" y="8909"/>
                      </a:lnTo>
                      <a:lnTo>
                        <a:pt x="21497" y="9413"/>
                      </a:lnTo>
                      <a:lnTo>
                        <a:pt x="21497" y="15044"/>
                      </a:lnTo>
                      <a:lnTo>
                        <a:pt x="21600" y="15633"/>
                      </a:lnTo>
                      <a:lnTo>
                        <a:pt x="21497" y="15969"/>
                      </a:lnTo>
                      <a:lnTo>
                        <a:pt x="21497" y="16809"/>
                      </a:lnTo>
                      <a:lnTo>
                        <a:pt x="21394" y="17566"/>
                      </a:lnTo>
                      <a:lnTo>
                        <a:pt x="21394" y="18238"/>
                      </a:lnTo>
                      <a:lnTo>
                        <a:pt x="21291" y="18826"/>
                      </a:lnTo>
                      <a:lnTo>
                        <a:pt x="21084" y="19499"/>
                      </a:lnTo>
                      <a:lnTo>
                        <a:pt x="20672" y="20087"/>
                      </a:lnTo>
                      <a:lnTo>
                        <a:pt x="20414" y="20591"/>
                      </a:lnTo>
                      <a:lnTo>
                        <a:pt x="19796" y="20928"/>
                      </a:lnTo>
                      <a:lnTo>
                        <a:pt x="19332" y="21432"/>
                      </a:lnTo>
                      <a:lnTo>
                        <a:pt x="18713" y="21432"/>
                      </a:lnTo>
                      <a:lnTo>
                        <a:pt x="18146" y="21600"/>
                      </a:lnTo>
                      <a:close/>
                    </a:path>
                  </a:pathLst>
                </a:custGeom>
                <a:solidFill>
                  <a:srgbClr val="ABD99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7" name="Freeform 256"/>
                <p:cNvSpPr/>
                <p:nvPr/>
              </p:nvSpPr>
              <p:spPr>
                <a:xfrm>
                  <a:off x="192710" y="35048"/>
                  <a:ext cx="54546" cy="38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83" y="21600"/>
                      </a:moveTo>
                      <a:lnTo>
                        <a:pt x="3532" y="21411"/>
                      </a:lnTo>
                      <a:lnTo>
                        <a:pt x="2953" y="21411"/>
                      </a:lnTo>
                      <a:lnTo>
                        <a:pt x="2432" y="21221"/>
                      </a:lnTo>
                      <a:lnTo>
                        <a:pt x="1853" y="21126"/>
                      </a:lnTo>
                      <a:lnTo>
                        <a:pt x="1564" y="20937"/>
                      </a:lnTo>
                      <a:lnTo>
                        <a:pt x="984" y="20368"/>
                      </a:lnTo>
                      <a:lnTo>
                        <a:pt x="637" y="19989"/>
                      </a:lnTo>
                      <a:lnTo>
                        <a:pt x="347" y="19326"/>
                      </a:lnTo>
                      <a:lnTo>
                        <a:pt x="116" y="18947"/>
                      </a:lnTo>
                      <a:lnTo>
                        <a:pt x="0" y="18000"/>
                      </a:lnTo>
                      <a:lnTo>
                        <a:pt x="0" y="16768"/>
                      </a:lnTo>
                      <a:lnTo>
                        <a:pt x="232" y="16200"/>
                      </a:lnTo>
                      <a:lnTo>
                        <a:pt x="347" y="15726"/>
                      </a:lnTo>
                      <a:lnTo>
                        <a:pt x="463" y="14779"/>
                      </a:lnTo>
                      <a:lnTo>
                        <a:pt x="579" y="14211"/>
                      </a:lnTo>
                      <a:lnTo>
                        <a:pt x="637" y="13737"/>
                      </a:lnTo>
                      <a:lnTo>
                        <a:pt x="869" y="12979"/>
                      </a:lnTo>
                      <a:lnTo>
                        <a:pt x="1100" y="12411"/>
                      </a:lnTo>
                      <a:lnTo>
                        <a:pt x="1216" y="11747"/>
                      </a:lnTo>
                      <a:lnTo>
                        <a:pt x="1448" y="10989"/>
                      </a:lnTo>
                      <a:lnTo>
                        <a:pt x="1564" y="10326"/>
                      </a:lnTo>
                      <a:lnTo>
                        <a:pt x="1853" y="9758"/>
                      </a:lnTo>
                      <a:lnTo>
                        <a:pt x="2085" y="9000"/>
                      </a:lnTo>
                      <a:lnTo>
                        <a:pt x="2316" y="8337"/>
                      </a:lnTo>
                      <a:lnTo>
                        <a:pt x="2664" y="7768"/>
                      </a:lnTo>
                      <a:lnTo>
                        <a:pt x="2953" y="7200"/>
                      </a:lnTo>
                      <a:lnTo>
                        <a:pt x="3301" y="6537"/>
                      </a:lnTo>
                      <a:lnTo>
                        <a:pt x="3648" y="5779"/>
                      </a:lnTo>
                      <a:lnTo>
                        <a:pt x="3938" y="5021"/>
                      </a:lnTo>
                      <a:lnTo>
                        <a:pt x="4285" y="4737"/>
                      </a:lnTo>
                      <a:lnTo>
                        <a:pt x="4633" y="4168"/>
                      </a:lnTo>
                      <a:lnTo>
                        <a:pt x="5096" y="3600"/>
                      </a:lnTo>
                      <a:lnTo>
                        <a:pt x="5386" y="3221"/>
                      </a:lnTo>
                      <a:lnTo>
                        <a:pt x="5849" y="3126"/>
                      </a:lnTo>
                      <a:lnTo>
                        <a:pt x="6196" y="2558"/>
                      </a:lnTo>
                      <a:lnTo>
                        <a:pt x="6602" y="2368"/>
                      </a:lnTo>
                      <a:lnTo>
                        <a:pt x="6949" y="1989"/>
                      </a:lnTo>
                      <a:lnTo>
                        <a:pt x="7354" y="1611"/>
                      </a:lnTo>
                      <a:lnTo>
                        <a:pt x="7934" y="1326"/>
                      </a:lnTo>
                      <a:lnTo>
                        <a:pt x="8397" y="1137"/>
                      </a:lnTo>
                      <a:lnTo>
                        <a:pt x="8802" y="758"/>
                      </a:lnTo>
                      <a:lnTo>
                        <a:pt x="9497" y="568"/>
                      </a:lnTo>
                      <a:lnTo>
                        <a:pt x="9787" y="189"/>
                      </a:lnTo>
                      <a:lnTo>
                        <a:pt x="10250" y="189"/>
                      </a:lnTo>
                      <a:lnTo>
                        <a:pt x="10655" y="0"/>
                      </a:lnTo>
                      <a:lnTo>
                        <a:pt x="17373" y="0"/>
                      </a:lnTo>
                      <a:lnTo>
                        <a:pt x="17836" y="189"/>
                      </a:lnTo>
                      <a:lnTo>
                        <a:pt x="18473" y="189"/>
                      </a:lnTo>
                      <a:lnTo>
                        <a:pt x="19052" y="379"/>
                      </a:lnTo>
                      <a:lnTo>
                        <a:pt x="19573" y="568"/>
                      </a:lnTo>
                      <a:lnTo>
                        <a:pt x="20268" y="947"/>
                      </a:lnTo>
                      <a:lnTo>
                        <a:pt x="20673" y="1137"/>
                      </a:lnTo>
                      <a:lnTo>
                        <a:pt x="20905" y="1421"/>
                      </a:lnTo>
                      <a:lnTo>
                        <a:pt x="21137" y="1989"/>
                      </a:lnTo>
                      <a:lnTo>
                        <a:pt x="21484" y="3126"/>
                      </a:lnTo>
                      <a:lnTo>
                        <a:pt x="21484" y="3600"/>
                      </a:lnTo>
                      <a:lnTo>
                        <a:pt x="21600" y="4547"/>
                      </a:lnTo>
                      <a:lnTo>
                        <a:pt x="21600" y="16011"/>
                      </a:lnTo>
                      <a:lnTo>
                        <a:pt x="21484" y="16768"/>
                      </a:lnTo>
                      <a:lnTo>
                        <a:pt x="21484" y="18000"/>
                      </a:lnTo>
                      <a:lnTo>
                        <a:pt x="21253" y="18758"/>
                      </a:lnTo>
                      <a:lnTo>
                        <a:pt x="21137" y="19421"/>
                      </a:lnTo>
                      <a:lnTo>
                        <a:pt x="20789" y="19989"/>
                      </a:lnTo>
                      <a:lnTo>
                        <a:pt x="20500" y="20747"/>
                      </a:lnTo>
                      <a:lnTo>
                        <a:pt x="19921" y="20937"/>
                      </a:lnTo>
                      <a:lnTo>
                        <a:pt x="19399" y="21221"/>
                      </a:lnTo>
                      <a:lnTo>
                        <a:pt x="18705" y="21411"/>
                      </a:lnTo>
                      <a:lnTo>
                        <a:pt x="18183" y="21600"/>
                      </a:lnTo>
                      <a:close/>
                    </a:path>
                  </a:pathLst>
                </a:custGeom>
                <a:solidFill>
                  <a:srgbClr val="A6E07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8" name="Freeform 257"/>
                <p:cNvSpPr/>
                <p:nvPr/>
              </p:nvSpPr>
              <p:spPr>
                <a:xfrm>
                  <a:off x="165438" y="88131"/>
                  <a:ext cx="97360" cy="1136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11" y="21600"/>
                      </a:moveTo>
                      <a:lnTo>
                        <a:pt x="2150" y="21600"/>
                      </a:lnTo>
                      <a:lnTo>
                        <a:pt x="1922" y="21535"/>
                      </a:lnTo>
                      <a:lnTo>
                        <a:pt x="1662" y="21406"/>
                      </a:lnTo>
                      <a:lnTo>
                        <a:pt x="1401" y="21341"/>
                      </a:lnTo>
                      <a:lnTo>
                        <a:pt x="1238" y="21211"/>
                      </a:lnTo>
                      <a:lnTo>
                        <a:pt x="977" y="21114"/>
                      </a:lnTo>
                      <a:lnTo>
                        <a:pt x="782" y="20920"/>
                      </a:lnTo>
                      <a:lnTo>
                        <a:pt x="489" y="20531"/>
                      </a:lnTo>
                      <a:lnTo>
                        <a:pt x="358" y="20369"/>
                      </a:lnTo>
                      <a:lnTo>
                        <a:pt x="163" y="19884"/>
                      </a:lnTo>
                      <a:lnTo>
                        <a:pt x="65" y="19625"/>
                      </a:lnTo>
                      <a:lnTo>
                        <a:pt x="0" y="19366"/>
                      </a:lnTo>
                      <a:lnTo>
                        <a:pt x="0" y="6282"/>
                      </a:lnTo>
                      <a:lnTo>
                        <a:pt x="163" y="5894"/>
                      </a:lnTo>
                      <a:lnTo>
                        <a:pt x="358" y="5602"/>
                      </a:lnTo>
                      <a:lnTo>
                        <a:pt x="554" y="5149"/>
                      </a:lnTo>
                      <a:lnTo>
                        <a:pt x="782" y="4793"/>
                      </a:lnTo>
                      <a:lnTo>
                        <a:pt x="912" y="4599"/>
                      </a:lnTo>
                      <a:lnTo>
                        <a:pt x="1043" y="4437"/>
                      </a:lnTo>
                      <a:lnTo>
                        <a:pt x="1173" y="4178"/>
                      </a:lnTo>
                      <a:lnTo>
                        <a:pt x="1303" y="3983"/>
                      </a:lnTo>
                      <a:lnTo>
                        <a:pt x="1531" y="3627"/>
                      </a:lnTo>
                      <a:lnTo>
                        <a:pt x="1792" y="3238"/>
                      </a:lnTo>
                      <a:lnTo>
                        <a:pt x="1922" y="3012"/>
                      </a:lnTo>
                      <a:lnTo>
                        <a:pt x="1987" y="2817"/>
                      </a:lnTo>
                      <a:lnTo>
                        <a:pt x="2085" y="2591"/>
                      </a:lnTo>
                      <a:lnTo>
                        <a:pt x="2346" y="2202"/>
                      </a:lnTo>
                      <a:lnTo>
                        <a:pt x="2476" y="1975"/>
                      </a:lnTo>
                      <a:lnTo>
                        <a:pt x="2606" y="1781"/>
                      </a:lnTo>
                      <a:lnTo>
                        <a:pt x="2704" y="1587"/>
                      </a:lnTo>
                      <a:lnTo>
                        <a:pt x="2834" y="1360"/>
                      </a:lnTo>
                      <a:lnTo>
                        <a:pt x="2965" y="1166"/>
                      </a:lnTo>
                      <a:lnTo>
                        <a:pt x="3030" y="907"/>
                      </a:lnTo>
                      <a:lnTo>
                        <a:pt x="3160" y="745"/>
                      </a:lnTo>
                      <a:lnTo>
                        <a:pt x="3388" y="356"/>
                      </a:lnTo>
                      <a:lnTo>
                        <a:pt x="3649" y="0"/>
                      </a:lnTo>
                      <a:lnTo>
                        <a:pt x="19613" y="0"/>
                      </a:lnTo>
                      <a:lnTo>
                        <a:pt x="19808" y="65"/>
                      </a:lnTo>
                      <a:lnTo>
                        <a:pt x="20069" y="162"/>
                      </a:lnTo>
                      <a:lnTo>
                        <a:pt x="20232" y="227"/>
                      </a:lnTo>
                      <a:lnTo>
                        <a:pt x="20492" y="421"/>
                      </a:lnTo>
                      <a:lnTo>
                        <a:pt x="20688" y="551"/>
                      </a:lnTo>
                      <a:lnTo>
                        <a:pt x="20851" y="777"/>
                      </a:lnTo>
                      <a:lnTo>
                        <a:pt x="21046" y="972"/>
                      </a:lnTo>
                      <a:lnTo>
                        <a:pt x="21176" y="1166"/>
                      </a:lnTo>
                      <a:lnTo>
                        <a:pt x="21307" y="1393"/>
                      </a:lnTo>
                      <a:lnTo>
                        <a:pt x="21405" y="1652"/>
                      </a:lnTo>
                      <a:lnTo>
                        <a:pt x="21470" y="1846"/>
                      </a:lnTo>
                      <a:lnTo>
                        <a:pt x="21535" y="2137"/>
                      </a:lnTo>
                      <a:lnTo>
                        <a:pt x="21600" y="2396"/>
                      </a:lnTo>
                      <a:lnTo>
                        <a:pt x="21600" y="19139"/>
                      </a:lnTo>
                      <a:lnTo>
                        <a:pt x="21535" y="19366"/>
                      </a:lnTo>
                      <a:lnTo>
                        <a:pt x="21405" y="19884"/>
                      </a:lnTo>
                      <a:lnTo>
                        <a:pt x="21307" y="20046"/>
                      </a:lnTo>
                      <a:lnTo>
                        <a:pt x="21176" y="20369"/>
                      </a:lnTo>
                      <a:lnTo>
                        <a:pt x="21046" y="20531"/>
                      </a:lnTo>
                      <a:lnTo>
                        <a:pt x="20851" y="20790"/>
                      </a:lnTo>
                      <a:lnTo>
                        <a:pt x="20688" y="20920"/>
                      </a:lnTo>
                      <a:lnTo>
                        <a:pt x="20492" y="21114"/>
                      </a:lnTo>
                      <a:lnTo>
                        <a:pt x="20232" y="21211"/>
                      </a:lnTo>
                      <a:lnTo>
                        <a:pt x="20069" y="21341"/>
                      </a:lnTo>
                      <a:lnTo>
                        <a:pt x="19808" y="21406"/>
                      </a:lnTo>
                      <a:lnTo>
                        <a:pt x="19613" y="21535"/>
                      </a:lnTo>
                      <a:lnTo>
                        <a:pt x="19385" y="21600"/>
                      </a:lnTo>
                      <a:lnTo>
                        <a:pt x="2411" y="21600"/>
                      </a:lnTo>
                      <a:close/>
                    </a:path>
                  </a:pathLst>
                </a:custGeom>
                <a:solidFill>
                  <a:srgbClr val="FF91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9" name="Freeform 258"/>
                <p:cNvSpPr/>
                <p:nvPr/>
              </p:nvSpPr>
              <p:spPr>
                <a:xfrm>
                  <a:off x="170716" y="94256"/>
                  <a:ext cx="86510" cy="100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20" y="21600"/>
                      </a:moveTo>
                      <a:lnTo>
                        <a:pt x="2237" y="21600"/>
                      </a:lnTo>
                      <a:lnTo>
                        <a:pt x="1944" y="21527"/>
                      </a:lnTo>
                      <a:lnTo>
                        <a:pt x="1687" y="21453"/>
                      </a:lnTo>
                      <a:lnTo>
                        <a:pt x="1027" y="21123"/>
                      </a:lnTo>
                      <a:lnTo>
                        <a:pt x="697" y="20830"/>
                      </a:lnTo>
                      <a:lnTo>
                        <a:pt x="550" y="20610"/>
                      </a:lnTo>
                      <a:lnTo>
                        <a:pt x="403" y="20426"/>
                      </a:lnTo>
                      <a:lnTo>
                        <a:pt x="257" y="20133"/>
                      </a:lnTo>
                      <a:lnTo>
                        <a:pt x="220" y="19913"/>
                      </a:lnTo>
                      <a:lnTo>
                        <a:pt x="73" y="19656"/>
                      </a:lnTo>
                      <a:lnTo>
                        <a:pt x="0" y="19436"/>
                      </a:lnTo>
                      <a:lnTo>
                        <a:pt x="0" y="6271"/>
                      </a:lnTo>
                      <a:lnTo>
                        <a:pt x="220" y="5904"/>
                      </a:lnTo>
                      <a:lnTo>
                        <a:pt x="403" y="5501"/>
                      </a:lnTo>
                      <a:lnTo>
                        <a:pt x="623" y="5134"/>
                      </a:lnTo>
                      <a:lnTo>
                        <a:pt x="843" y="4804"/>
                      </a:lnTo>
                      <a:lnTo>
                        <a:pt x="1027" y="4401"/>
                      </a:lnTo>
                      <a:lnTo>
                        <a:pt x="1320" y="3961"/>
                      </a:lnTo>
                      <a:lnTo>
                        <a:pt x="1540" y="3557"/>
                      </a:lnTo>
                      <a:lnTo>
                        <a:pt x="1797" y="3190"/>
                      </a:lnTo>
                      <a:lnTo>
                        <a:pt x="2017" y="2787"/>
                      </a:lnTo>
                      <a:lnTo>
                        <a:pt x="2237" y="2347"/>
                      </a:lnTo>
                      <a:lnTo>
                        <a:pt x="2494" y="1944"/>
                      </a:lnTo>
                      <a:lnTo>
                        <a:pt x="2714" y="1540"/>
                      </a:lnTo>
                      <a:lnTo>
                        <a:pt x="3007" y="1100"/>
                      </a:lnTo>
                      <a:lnTo>
                        <a:pt x="3190" y="697"/>
                      </a:lnTo>
                      <a:lnTo>
                        <a:pt x="3484" y="330"/>
                      </a:lnTo>
                      <a:lnTo>
                        <a:pt x="3704" y="0"/>
                      </a:lnTo>
                      <a:lnTo>
                        <a:pt x="19656" y="0"/>
                      </a:lnTo>
                      <a:lnTo>
                        <a:pt x="19876" y="73"/>
                      </a:lnTo>
                      <a:lnTo>
                        <a:pt x="20060" y="220"/>
                      </a:lnTo>
                      <a:lnTo>
                        <a:pt x="20500" y="330"/>
                      </a:lnTo>
                      <a:lnTo>
                        <a:pt x="20903" y="770"/>
                      </a:lnTo>
                      <a:lnTo>
                        <a:pt x="20977" y="917"/>
                      </a:lnTo>
                      <a:lnTo>
                        <a:pt x="21197" y="1100"/>
                      </a:lnTo>
                      <a:lnTo>
                        <a:pt x="21270" y="1394"/>
                      </a:lnTo>
                      <a:lnTo>
                        <a:pt x="21380" y="1614"/>
                      </a:lnTo>
                      <a:lnTo>
                        <a:pt x="21453" y="1870"/>
                      </a:lnTo>
                      <a:lnTo>
                        <a:pt x="21527" y="2090"/>
                      </a:lnTo>
                      <a:lnTo>
                        <a:pt x="21600" y="2347"/>
                      </a:lnTo>
                      <a:lnTo>
                        <a:pt x="21600" y="19143"/>
                      </a:lnTo>
                      <a:lnTo>
                        <a:pt x="21527" y="19436"/>
                      </a:lnTo>
                      <a:lnTo>
                        <a:pt x="21453" y="19656"/>
                      </a:lnTo>
                      <a:lnTo>
                        <a:pt x="21380" y="19913"/>
                      </a:lnTo>
                      <a:lnTo>
                        <a:pt x="21270" y="20133"/>
                      </a:lnTo>
                      <a:lnTo>
                        <a:pt x="21197" y="20426"/>
                      </a:lnTo>
                      <a:lnTo>
                        <a:pt x="20977" y="20610"/>
                      </a:lnTo>
                      <a:lnTo>
                        <a:pt x="20903" y="20830"/>
                      </a:lnTo>
                      <a:lnTo>
                        <a:pt x="20500" y="21123"/>
                      </a:lnTo>
                      <a:lnTo>
                        <a:pt x="20060" y="21380"/>
                      </a:lnTo>
                      <a:lnTo>
                        <a:pt x="19876" y="21453"/>
                      </a:lnTo>
                      <a:lnTo>
                        <a:pt x="19656" y="21527"/>
                      </a:lnTo>
                      <a:lnTo>
                        <a:pt x="19363" y="21600"/>
                      </a:lnTo>
                      <a:lnTo>
                        <a:pt x="2420" y="21600"/>
                      </a:lnTo>
                      <a:close/>
                    </a:path>
                  </a:pathLst>
                </a:custGeom>
                <a:solidFill>
                  <a:srgbClr val="ED6E0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0" name="Freeform 259"/>
                <p:cNvSpPr/>
                <p:nvPr/>
              </p:nvSpPr>
              <p:spPr>
                <a:xfrm>
                  <a:off x="171303" y="211992"/>
                  <a:ext cx="198531" cy="16334"/>
                </a:xfrm>
                <a:prstGeom prst="rect">
                  <a:avLst/>
                </a:prstGeom>
                <a:solidFill>
                  <a:srgbClr val="42ABF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1" name="Freeform 260"/>
                <p:cNvSpPr/>
                <p:nvPr/>
              </p:nvSpPr>
              <p:spPr>
                <a:xfrm>
                  <a:off x="181860" y="218232"/>
                  <a:ext cx="187681" cy="12701"/>
                </a:xfrm>
                <a:prstGeom prst="rect">
                  <a:avLst/>
                </a:prstGeom>
                <a:solidFill>
                  <a:srgbClr val="5926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2" name="Freeform 261"/>
                <p:cNvSpPr/>
                <p:nvPr/>
              </p:nvSpPr>
              <p:spPr>
                <a:xfrm>
                  <a:off x="268662" y="90513"/>
                  <a:ext cx="69795" cy="1119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364"/>
                      </a:moveTo>
                      <a:lnTo>
                        <a:pt x="21509" y="2560"/>
                      </a:lnTo>
                      <a:lnTo>
                        <a:pt x="21509" y="2856"/>
                      </a:lnTo>
                      <a:lnTo>
                        <a:pt x="21374" y="3119"/>
                      </a:lnTo>
                      <a:lnTo>
                        <a:pt x="21374" y="3447"/>
                      </a:lnTo>
                      <a:lnTo>
                        <a:pt x="21283" y="3677"/>
                      </a:lnTo>
                      <a:lnTo>
                        <a:pt x="21192" y="4005"/>
                      </a:lnTo>
                      <a:lnTo>
                        <a:pt x="21102" y="4235"/>
                      </a:lnTo>
                      <a:lnTo>
                        <a:pt x="21011" y="4629"/>
                      </a:lnTo>
                      <a:lnTo>
                        <a:pt x="20921" y="4858"/>
                      </a:lnTo>
                      <a:lnTo>
                        <a:pt x="20830" y="5121"/>
                      </a:lnTo>
                      <a:lnTo>
                        <a:pt x="20740" y="5416"/>
                      </a:lnTo>
                      <a:lnTo>
                        <a:pt x="20740" y="5745"/>
                      </a:lnTo>
                      <a:lnTo>
                        <a:pt x="20558" y="6040"/>
                      </a:lnTo>
                      <a:lnTo>
                        <a:pt x="20558" y="6368"/>
                      </a:lnTo>
                      <a:lnTo>
                        <a:pt x="20513" y="6664"/>
                      </a:lnTo>
                      <a:lnTo>
                        <a:pt x="20513" y="6992"/>
                      </a:lnTo>
                      <a:lnTo>
                        <a:pt x="20423" y="7288"/>
                      </a:lnTo>
                      <a:lnTo>
                        <a:pt x="20332" y="7616"/>
                      </a:lnTo>
                      <a:lnTo>
                        <a:pt x="20242" y="7911"/>
                      </a:lnTo>
                      <a:lnTo>
                        <a:pt x="20151" y="8240"/>
                      </a:lnTo>
                      <a:lnTo>
                        <a:pt x="20060" y="8535"/>
                      </a:lnTo>
                      <a:lnTo>
                        <a:pt x="19970" y="8863"/>
                      </a:lnTo>
                      <a:lnTo>
                        <a:pt x="19879" y="9159"/>
                      </a:lnTo>
                      <a:lnTo>
                        <a:pt x="19879" y="9553"/>
                      </a:lnTo>
                      <a:lnTo>
                        <a:pt x="19698" y="9782"/>
                      </a:lnTo>
                      <a:lnTo>
                        <a:pt x="19698" y="10176"/>
                      </a:lnTo>
                      <a:lnTo>
                        <a:pt x="19653" y="10472"/>
                      </a:lnTo>
                      <a:lnTo>
                        <a:pt x="19562" y="10800"/>
                      </a:lnTo>
                      <a:lnTo>
                        <a:pt x="19472" y="11161"/>
                      </a:lnTo>
                      <a:lnTo>
                        <a:pt x="19381" y="11489"/>
                      </a:lnTo>
                      <a:lnTo>
                        <a:pt x="19381" y="11785"/>
                      </a:lnTo>
                      <a:lnTo>
                        <a:pt x="19291" y="12113"/>
                      </a:lnTo>
                      <a:lnTo>
                        <a:pt x="19200" y="12409"/>
                      </a:lnTo>
                      <a:lnTo>
                        <a:pt x="19109" y="12737"/>
                      </a:lnTo>
                      <a:lnTo>
                        <a:pt x="19019" y="13032"/>
                      </a:lnTo>
                      <a:lnTo>
                        <a:pt x="19019" y="13360"/>
                      </a:lnTo>
                      <a:lnTo>
                        <a:pt x="18838" y="13656"/>
                      </a:lnTo>
                      <a:lnTo>
                        <a:pt x="18838" y="14050"/>
                      </a:lnTo>
                      <a:lnTo>
                        <a:pt x="18792" y="14280"/>
                      </a:lnTo>
                      <a:lnTo>
                        <a:pt x="18702" y="14674"/>
                      </a:lnTo>
                      <a:lnTo>
                        <a:pt x="18611" y="14903"/>
                      </a:lnTo>
                      <a:lnTo>
                        <a:pt x="18521" y="15297"/>
                      </a:lnTo>
                      <a:lnTo>
                        <a:pt x="18430" y="15527"/>
                      </a:lnTo>
                      <a:lnTo>
                        <a:pt x="18430" y="15921"/>
                      </a:lnTo>
                      <a:lnTo>
                        <a:pt x="18249" y="16151"/>
                      </a:lnTo>
                      <a:lnTo>
                        <a:pt x="18249" y="16545"/>
                      </a:lnTo>
                      <a:lnTo>
                        <a:pt x="18158" y="16774"/>
                      </a:lnTo>
                      <a:lnTo>
                        <a:pt x="18158" y="17168"/>
                      </a:lnTo>
                      <a:lnTo>
                        <a:pt x="17977" y="17398"/>
                      </a:lnTo>
                      <a:lnTo>
                        <a:pt x="17977" y="17661"/>
                      </a:lnTo>
                      <a:lnTo>
                        <a:pt x="17932" y="17956"/>
                      </a:lnTo>
                      <a:lnTo>
                        <a:pt x="17842" y="18284"/>
                      </a:lnTo>
                      <a:lnTo>
                        <a:pt x="17751" y="18514"/>
                      </a:lnTo>
                      <a:lnTo>
                        <a:pt x="17751" y="18843"/>
                      </a:lnTo>
                      <a:lnTo>
                        <a:pt x="17660" y="19105"/>
                      </a:lnTo>
                      <a:lnTo>
                        <a:pt x="17660" y="19401"/>
                      </a:lnTo>
                      <a:lnTo>
                        <a:pt x="17570" y="19663"/>
                      </a:lnTo>
                      <a:lnTo>
                        <a:pt x="17479" y="19959"/>
                      </a:lnTo>
                      <a:lnTo>
                        <a:pt x="17389" y="20221"/>
                      </a:lnTo>
                      <a:lnTo>
                        <a:pt x="17389" y="20517"/>
                      </a:lnTo>
                      <a:lnTo>
                        <a:pt x="17298" y="20779"/>
                      </a:lnTo>
                      <a:lnTo>
                        <a:pt x="17298" y="21009"/>
                      </a:lnTo>
                      <a:lnTo>
                        <a:pt x="17117" y="21272"/>
                      </a:lnTo>
                      <a:lnTo>
                        <a:pt x="17117" y="21600"/>
                      </a:lnTo>
                      <a:lnTo>
                        <a:pt x="2762" y="21600"/>
                      </a:lnTo>
                      <a:lnTo>
                        <a:pt x="2491" y="21534"/>
                      </a:lnTo>
                      <a:lnTo>
                        <a:pt x="2174" y="21534"/>
                      </a:lnTo>
                      <a:lnTo>
                        <a:pt x="1902" y="21403"/>
                      </a:lnTo>
                      <a:lnTo>
                        <a:pt x="1630" y="21337"/>
                      </a:lnTo>
                      <a:lnTo>
                        <a:pt x="1223" y="21075"/>
                      </a:lnTo>
                      <a:lnTo>
                        <a:pt x="770" y="20779"/>
                      </a:lnTo>
                      <a:lnTo>
                        <a:pt x="589" y="20517"/>
                      </a:lnTo>
                      <a:lnTo>
                        <a:pt x="453" y="20353"/>
                      </a:lnTo>
                      <a:lnTo>
                        <a:pt x="272" y="20090"/>
                      </a:lnTo>
                      <a:lnTo>
                        <a:pt x="272" y="19893"/>
                      </a:lnTo>
                      <a:lnTo>
                        <a:pt x="91" y="19663"/>
                      </a:lnTo>
                      <a:lnTo>
                        <a:pt x="0" y="19401"/>
                      </a:lnTo>
                      <a:lnTo>
                        <a:pt x="0" y="2199"/>
                      </a:lnTo>
                      <a:lnTo>
                        <a:pt x="91" y="1871"/>
                      </a:lnTo>
                      <a:lnTo>
                        <a:pt x="272" y="1674"/>
                      </a:lnTo>
                      <a:lnTo>
                        <a:pt x="272" y="1444"/>
                      </a:lnTo>
                      <a:lnTo>
                        <a:pt x="589" y="985"/>
                      </a:lnTo>
                      <a:lnTo>
                        <a:pt x="770" y="821"/>
                      </a:lnTo>
                      <a:lnTo>
                        <a:pt x="1223" y="427"/>
                      </a:lnTo>
                      <a:lnTo>
                        <a:pt x="1630" y="197"/>
                      </a:lnTo>
                      <a:lnTo>
                        <a:pt x="1902" y="66"/>
                      </a:lnTo>
                      <a:lnTo>
                        <a:pt x="2174" y="0"/>
                      </a:lnTo>
                      <a:lnTo>
                        <a:pt x="20060" y="0"/>
                      </a:lnTo>
                      <a:lnTo>
                        <a:pt x="20242" y="263"/>
                      </a:lnTo>
                      <a:lnTo>
                        <a:pt x="20423" y="558"/>
                      </a:lnTo>
                      <a:lnTo>
                        <a:pt x="20558" y="821"/>
                      </a:lnTo>
                      <a:lnTo>
                        <a:pt x="20830" y="1182"/>
                      </a:lnTo>
                      <a:lnTo>
                        <a:pt x="21011" y="1444"/>
                      </a:lnTo>
                      <a:lnTo>
                        <a:pt x="21192" y="1740"/>
                      </a:lnTo>
                      <a:lnTo>
                        <a:pt x="21374" y="2002"/>
                      </a:lnTo>
                      <a:lnTo>
                        <a:pt x="21600" y="2364"/>
                      </a:lnTo>
                      <a:close/>
                    </a:path>
                  </a:pathLst>
                </a:custGeom>
                <a:solidFill>
                  <a:srgbClr val="FFC45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3" name="Freeform 262"/>
                <p:cNvSpPr/>
                <p:nvPr/>
              </p:nvSpPr>
              <p:spPr>
                <a:xfrm>
                  <a:off x="47844" y="157548"/>
                  <a:ext cx="87097" cy="1014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45" y="20153"/>
                      </a:moveTo>
                      <a:lnTo>
                        <a:pt x="5627" y="20297"/>
                      </a:lnTo>
                      <a:lnTo>
                        <a:pt x="5917" y="20442"/>
                      </a:lnTo>
                      <a:lnTo>
                        <a:pt x="6135" y="20587"/>
                      </a:lnTo>
                      <a:lnTo>
                        <a:pt x="6389" y="20695"/>
                      </a:lnTo>
                      <a:lnTo>
                        <a:pt x="6607" y="20768"/>
                      </a:lnTo>
                      <a:lnTo>
                        <a:pt x="6897" y="20840"/>
                      </a:lnTo>
                      <a:lnTo>
                        <a:pt x="7079" y="20913"/>
                      </a:lnTo>
                      <a:lnTo>
                        <a:pt x="7369" y="21057"/>
                      </a:lnTo>
                      <a:lnTo>
                        <a:pt x="7660" y="21057"/>
                      </a:lnTo>
                      <a:lnTo>
                        <a:pt x="7841" y="21202"/>
                      </a:lnTo>
                      <a:lnTo>
                        <a:pt x="8132" y="21274"/>
                      </a:lnTo>
                      <a:lnTo>
                        <a:pt x="8386" y="21311"/>
                      </a:lnTo>
                      <a:lnTo>
                        <a:pt x="8676" y="21383"/>
                      </a:lnTo>
                      <a:lnTo>
                        <a:pt x="8967" y="21383"/>
                      </a:lnTo>
                      <a:lnTo>
                        <a:pt x="9148" y="21455"/>
                      </a:lnTo>
                      <a:lnTo>
                        <a:pt x="9439" y="21528"/>
                      </a:lnTo>
                      <a:lnTo>
                        <a:pt x="10274" y="21528"/>
                      </a:lnTo>
                      <a:lnTo>
                        <a:pt x="10528" y="21600"/>
                      </a:lnTo>
                      <a:lnTo>
                        <a:pt x="11581" y="21600"/>
                      </a:lnTo>
                      <a:lnTo>
                        <a:pt x="11871" y="21528"/>
                      </a:lnTo>
                      <a:lnTo>
                        <a:pt x="12052" y="21455"/>
                      </a:lnTo>
                      <a:lnTo>
                        <a:pt x="12597" y="21455"/>
                      </a:lnTo>
                      <a:lnTo>
                        <a:pt x="12815" y="21383"/>
                      </a:lnTo>
                      <a:lnTo>
                        <a:pt x="13105" y="21311"/>
                      </a:lnTo>
                      <a:lnTo>
                        <a:pt x="13359" y="21274"/>
                      </a:lnTo>
                      <a:lnTo>
                        <a:pt x="13650" y="21274"/>
                      </a:lnTo>
                      <a:lnTo>
                        <a:pt x="13868" y="21130"/>
                      </a:lnTo>
                      <a:lnTo>
                        <a:pt x="14122" y="21057"/>
                      </a:lnTo>
                      <a:lnTo>
                        <a:pt x="14339" y="20985"/>
                      </a:lnTo>
                      <a:lnTo>
                        <a:pt x="14630" y="20913"/>
                      </a:lnTo>
                      <a:lnTo>
                        <a:pt x="14811" y="20768"/>
                      </a:lnTo>
                      <a:lnTo>
                        <a:pt x="15102" y="20695"/>
                      </a:lnTo>
                      <a:lnTo>
                        <a:pt x="15320" y="20587"/>
                      </a:lnTo>
                      <a:lnTo>
                        <a:pt x="15574" y="20515"/>
                      </a:lnTo>
                      <a:lnTo>
                        <a:pt x="16009" y="20225"/>
                      </a:lnTo>
                      <a:lnTo>
                        <a:pt x="16191" y="20080"/>
                      </a:lnTo>
                      <a:lnTo>
                        <a:pt x="16481" y="20008"/>
                      </a:lnTo>
                      <a:lnTo>
                        <a:pt x="16699" y="19827"/>
                      </a:lnTo>
                      <a:lnTo>
                        <a:pt x="16881" y="19682"/>
                      </a:lnTo>
                      <a:lnTo>
                        <a:pt x="17098" y="19538"/>
                      </a:lnTo>
                      <a:lnTo>
                        <a:pt x="17389" y="19393"/>
                      </a:lnTo>
                      <a:lnTo>
                        <a:pt x="17788" y="19067"/>
                      </a:lnTo>
                      <a:lnTo>
                        <a:pt x="18151" y="18706"/>
                      </a:lnTo>
                      <a:lnTo>
                        <a:pt x="18551" y="18380"/>
                      </a:lnTo>
                      <a:lnTo>
                        <a:pt x="18877" y="18018"/>
                      </a:lnTo>
                      <a:lnTo>
                        <a:pt x="19240" y="17548"/>
                      </a:lnTo>
                      <a:lnTo>
                        <a:pt x="19567" y="17150"/>
                      </a:lnTo>
                      <a:lnTo>
                        <a:pt x="19712" y="16933"/>
                      </a:lnTo>
                      <a:lnTo>
                        <a:pt x="19930" y="16716"/>
                      </a:lnTo>
                      <a:lnTo>
                        <a:pt x="20075" y="16462"/>
                      </a:lnTo>
                      <a:lnTo>
                        <a:pt x="20221" y="16245"/>
                      </a:lnTo>
                      <a:lnTo>
                        <a:pt x="20329" y="15956"/>
                      </a:lnTo>
                      <a:lnTo>
                        <a:pt x="20475" y="15775"/>
                      </a:lnTo>
                      <a:lnTo>
                        <a:pt x="20620" y="15485"/>
                      </a:lnTo>
                      <a:lnTo>
                        <a:pt x="20765" y="15268"/>
                      </a:lnTo>
                      <a:lnTo>
                        <a:pt x="20838" y="14943"/>
                      </a:lnTo>
                      <a:lnTo>
                        <a:pt x="20910" y="14726"/>
                      </a:lnTo>
                      <a:lnTo>
                        <a:pt x="20947" y="14436"/>
                      </a:lnTo>
                      <a:lnTo>
                        <a:pt x="21092" y="14255"/>
                      </a:lnTo>
                      <a:lnTo>
                        <a:pt x="21092" y="13966"/>
                      </a:lnTo>
                      <a:lnTo>
                        <a:pt x="21237" y="13713"/>
                      </a:lnTo>
                      <a:lnTo>
                        <a:pt x="21382" y="13134"/>
                      </a:lnTo>
                      <a:lnTo>
                        <a:pt x="21455" y="12880"/>
                      </a:lnTo>
                      <a:lnTo>
                        <a:pt x="21455" y="12663"/>
                      </a:lnTo>
                      <a:lnTo>
                        <a:pt x="21527" y="12374"/>
                      </a:lnTo>
                      <a:lnTo>
                        <a:pt x="21600" y="12193"/>
                      </a:lnTo>
                      <a:lnTo>
                        <a:pt x="21600" y="9841"/>
                      </a:lnTo>
                      <a:lnTo>
                        <a:pt x="21527" y="9588"/>
                      </a:lnTo>
                      <a:lnTo>
                        <a:pt x="21527" y="9009"/>
                      </a:lnTo>
                      <a:lnTo>
                        <a:pt x="21455" y="8828"/>
                      </a:lnTo>
                      <a:lnTo>
                        <a:pt x="21382" y="8539"/>
                      </a:lnTo>
                      <a:lnTo>
                        <a:pt x="21310" y="8322"/>
                      </a:lnTo>
                      <a:lnTo>
                        <a:pt x="21310" y="8068"/>
                      </a:lnTo>
                      <a:lnTo>
                        <a:pt x="21164" y="7779"/>
                      </a:lnTo>
                      <a:lnTo>
                        <a:pt x="21092" y="7562"/>
                      </a:lnTo>
                      <a:lnTo>
                        <a:pt x="21019" y="7309"/>
                      </a:lnTo>
                      <a:lnTo>
                        <a:pt x="20910" y="7019"/>
                      </a:lnTo>
                      <a:lnTo>
                        <a:pt x="20838" y="6838"/>
                      </a:lnTo>
                      <a:lnTo>
                        <a:pt x="20765" y="6549"/>
                      </a:lnTo>
                      <a:lnTo>
                        <a:pt x="20620" y="6332"/>
                      </a:lnTo>
                      <a:lnTo>
                        <a:pt x="20547" y="6078"/>
                      </a:lnTo>
                      <a:lnTo>
                        <a:pt x="20402" y="5861"/>
                      </a:lnTo>
                      <a:lnTo>
                        <a:pt x="20257" y="5572"/>
                      </a:lnTo>
                      <a:lnTo>
                        <a:pt x="20148" y="5391"/>
                      </a:lnTo>
                      <a:lnTo>
                        <a:pt x="20075" y="5174"/>
                      </a:lnTo>
                      <a:lnTo>
                        <a:pt x="19712" y="4704"/>
                      </a:lnTo>
                      <a:lnTo>
                        <a:pt x="19458" y="4342"/>
                      </a:lnTo>
                      <a:lnTo>
                        <a:pt x="19095" y="3871"/>
                      </a:lnTo>
                      <a:lnTo>
                        <a:pt x="18768" y="3510"/>
                      </a:lnTo>
                      <a:lnTo>
                        <a:pt x="18405" y="3112"/>
                      </a:lnTo>
                      <a:lnTo>
                        <a:pt x="18079" y="2750"/>
                      </a:lnTo>
                      <a:lnTo>
                        <a:pt x="17570" y="2424"/>
                      </a:lnTo>
                      <a:lnTo>
                        <a:pt x="17171" y="2062"/>
                      </a:lnTo>
                      <a:lnTo>
                        <a:pt x="16953" y="1954"/>
                      </a:lnTo>
                      <a:lnTo>
                        <a:pt x="16735" y="1737"/>
                      </a:lnTo>
                      <a:lnTo>
                        <a:pt x="16481" y="1592"/>
                      </a:lnTo>
                      <a:lnTo>
                        <a:pt x="16264" y="1520"/>
                      </a:lnTo>
                      <a:lnTo>
                        <a:pt x="16009" y="1339"/>
                      </a:lnTo>
                      <a:lnTo>
                        <a:pt x="15792" y="1194"/>
                      </a:lnTo>
                      <a:lnTo>
                        <a:pt x="15501" y="1049"/>
                      </a:lnTo>
                      <a:lnTo>
                        <a:pt x="15320" y="977"/>
                      </a:lnTo>
                      <a:lnTo>
                        <a:pt x="14739" y="687"/>
                      </a:lnTo>
                      <a:lnTo>
                        <a:pt x="14485" y="651"/>
                      </a:lnTo>
                      <a:lnTo>
                        <a:pt x="14267" y="579"/>
                      </a:lnTo>
                      <a:lnTo>
                        <a:pt x="13976" y="434"/>
                      </a:lnTo>
                      <a:lnTo>
                        <a:pt x="13722" y="362"/>
                      </a:lnTo>
                      <a:lnTo>
                        <a:pt x="13432" y="289"/>
                      </a:lnTo>
                      <a:lnTo>
                        <a:pt x="13250" y="289"/>
                      </a:lnTo>
                      <a:lnTo>
                        <a:pt x="12887" y="217"/>
                      </a:lnTo>
                      <a:lnTo>
                        <a:pt x="12670" y="145"/>
                      </a:lnTo>
                      <a:lnTo>
                        <a:pt x="12198" y="145"/>
                      </a:lnTo>
                      <a:lnTo>
                        <a:pt x="11907" y="72"/>
                      </a:lnTo>
                      <a:lnTo>
                        <a:pt x="11653" y="0"/>
                      </a:lnTo>
                      <a:lnTo>
                        <a:pt x="9584" y="0"/>
                      </a:lnTo>
                      <a:lnTo>
                        <a:pt x="9221" y="72"/>
                      </a:lnTo>
                      <a:lnTo>
                        <a:pt x="9039" y="145"/>
                      </a:lnTo>
                      <a:lnTo>
                        <a:pt x="8749" y="145"/>
                      </a:lnTo>
                      <a:lnTo>
                        <a:pt x="8531" y="217"/>
                      </a:lnTo>
                      <a:lnTo>
                        <a:pt x="8277" y="289"/>
                      </a:lnTo>
                      <a:lnTo>
                        <a:pt x="8059" y="434"/>
                      </a:lnTo>
                      <a:lnTo>
                        <a:pt x="7769" y="434"/>
                      </a:lnTo>
                      <a:lnTo>
                        <a:pt x="7515" y="507"/>
                      </a:lnTo>
                      <a:lnTo>
                        <a:pt x="7297" y="579"/>
                      </a:lnTo>
                      <a:lnTo>
                        <a:pt x="7006" y="687"/>
                      </a:lnTo>
                      <a:lnTo>
                        <a:pt x="6752" y="760"/>
                      </a:lnTo>
                      <a:lnTo>
                        <a:pt x="6534" y="832"/>
                      </a:lnTo>
                      <a:lnTo>
                        <a:pt x="6280" y="977"/>
                      </a:lnTo>
                      <a:lnTo>
                        <a:pt x="5845" y="1266"/>
                      </a:lnTo>
                      <a:lnTo>
                        <a:pt x="5591" y="1339"/>
                      </a:lnTo>
                      <a:lnTo>
                        <a:pt x="5373" y="1447"/>
                      </a:lnTo>
                      <a:lnTo>
                        <a:pt x="5155" y="1592"/>
                      </a:lnTo>
                      <a:lnTo>
                        <a:pt x="4683" y="1881"/>
                      </a:lnTo>
                      <a:lnTo>
                        <a:pt x="4320" y="2207"/>
                      </a:lnTo>
                      <a:lnTo>
                        <a:pt x="3921" y="2496"/>
                      </a:lnTo>
                      <a:lnTo>
                        <a:pt x="3521" y="2822"/>
                      </a:lnTo>
                      <a:lnTo>
                        <a:pt x="2759" y="3582"/>
                      </a:lnTo>
                      <a:lnTo>
                        <a:pt x="2396" y="4016"/>
                      </a:lnTo>
                      <a:lnTo>
                        <a:pt x="2069" y="4486"/>
                      </a:lnTo>
                      <a:lnTo>
                        <a:pt x="1924" y="4704"/>
                      </a:lnTo>
                      <a:lnTo>
                        <a:pt x="1779" y="4957"/>
                      </a:lnTo>
                      <a:lnTo>
                        <a:pt x="1634" y="5174"/>
                      </a:lnTo>
                      <a:lnTo>
                        <a:pt x="1488" y="5463"/>
                      </a:lnTo>
                      <a:lnTo>
                        <a:pt x="1379" y="5644"/>
                      </a:lnTo>
                      <a:lnTo>
                        <a:pt x="1162" y="5934"/>
                      </a:lnTo>
                      <a:lnTo>
                        <a:pt x="1089" y="6151"/>
                      </a:lnTo>
                      <a:lnTo>
                        <a:pt x="944" y="6404"/>
                      </a:lnTo>
                      <a:lnTo>
                        <a:pt x="871" y="6693"/>
                      </a:lnTo>
                      <a:lnTo>
                        <a:pt x="726" y="6874"/>
                      </a:lnTo>
                      <a:lnTo>
                        <a:pt x="690" y="7164"/>
                      </a:lnTo>
                      <a:lnTo>
                        <a:pt x="545" y="7453"/>
                      </a:lnTo>
                      <a:lnTo>
                        <a:pt x="472" y="7634"/>
                      </a:lnTo>
                      <a:lnTo>
                        <a:pt x="327" y="7924"/>
                      </a:lnTo>
                      <a:lnTo>
                        <a:pt x="254" y="8141"/>
                      </a:lnTo>
                      <a:lnTo>
                        <a:pt x="254" y="8394"/>
                      </a:lnTo>
                      <a:lnTo>
                        <a:pt x="182" y="8683"/>
                      </a:lnTo>
                      <a:lnTo>
                        <a:pt x="182" y="8937"/>
                      </a:lnTo>
                      <a:lnTo>
                        <a:pt x="109" y="9226"/>
                      </a:lnTo>
                      <a:lnTo>
                        <a:pt x="109" y="9516"/>
                      </a:lnTo>
                      <a:lnTo>
                        <a:pt x="36" y="9696"/>
                      </a:lnTo>
                      <a:lnTo>
                        <a:pt x="36" y="9986"/>
                      </a:lnTo>
                      <a:lnTo>
                        <a:pt x="0" y="10203"/>
                      </a:lnTo>
                      <a:lnTo>
                        <a:pt x="0" y="11288"/>
                      </a:lnTo>
                      <a:lnTo>
                        <a:pt x="36" y="11578"/>
                      </a:lnTo>
                      <a:lnTo>
                        <a:pt x="36" y="12338"/>
                      </a:lnTo>
                      <a:lnTo>
                        <a:pt x="182" y="12591"/>
                      </a:lnTo>
                      <a:lnTo>
                        <a:pt x="182" y="12808"/>
                      </a:lnTo>
                      <a:lnTo>
                        <a:pt x="254" y="13061"/>
                      </a:lnTo>
                      <a:lnTo>
                        <a:pt x="254" y="13351"/>
                      </a:lnTo>
                      <a:lnTo>
                        <a:pt x="399" y="13640"/>
                      </a:lnTo>
                      <a:lnTo>
                        <a:pt x="472" y="13821"/>
                      </a:lnTo>
                      <a:lnTo>
                        <a:pt x="545" y="14038"/>
                      </a:lnTo>
                      <a:lnTo>
                        <a:pt x="545" y="14328"/>
                      </a:lnTo>
                      <a:lnTo>
                        <a:pt x="690" y="14581"/>
                      </a:lnTo>
                      <a:lnTo>
                        <a:pt x="726" y="14798"/>
                      </a:lnTo>
                      <a:lnTo>
                        <a:pt x="871" y="15087"/>
                      </a:lnTo>
                      <a:lnTo>
                        <a:pt x="944" y="15268"/>
                      </a:lnTo>
                      <a:lnTo>
                        <a:pt x="1089" y="15558"/>
                      </a:lnTo>
                      <a:lnTo>
                        <a:pt x="1234" y="15775"/>
                      </a:lnTo>
                      <a:lnTo>
                        <a:pt x="1379" y="15956"/>
                      </a:lnTo>
                      <a:lnTo>
                        <a:pt x="1416" y="16173"/>
                      </a:lnTo>
                      <a:lnTo>
                        <a:pt x="1561" y="16462"/>
                      </a:lnTo>
                      <a:lnTo>
                        <a:pt x="1706" y="16643"/>
                      </a:lnTo>
                      <a:lnTo>
                        <a:pt x="1851" y="16860"/>
                      </a:lnTo>
                      <a:lnTo>
                        <a:pt x="2069" y="17077"/>
                      </a:lnTo>
                      <a:lnTo>
                        <a:pt x="2178" y="17331"/>
                      </a:lnTo>
                      <a:lnTo>
                        <a:pt x="2469" y="17765"/>
                      </a:lnTo>
                      <a:lnTo>
                        <a:pt x="3231" y="18525"/>
                      </a:lnTo>
                      <a:lnTo>
                        <a:pt x="3630" y="18850"/>
                      </a:lnTo>
                      <a:lnTo>
                        <a:pt x="3993" y="19212"/>
                      </a:lnTo>
                      <a:lnTo>
                        <a:pt x="4465" y="19538"/>
                      </a:lnTo>
                      <a:lnTo>
                        <a:pt x="4683" y="19682"/>
                      </a:lnTo>
                      <a:lnTo>
                        <a:pt x="4937" y="19899"/>
                      </a:lnTo>
                      <a:lnTo>
                        <a:pt x="5228" y="20008"/>
                      </a:lnTo>
                      <a:lnTo>
                        <a:pt x="5445" y="20153"/>
                      </a:lnTo>
                      <a:close/>
                    </a:path>
                  </a:pathLst>
                </a:custGeom>
                <a:solidFill>
                  <a:srgbClr val="173B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4" name="Freeform 263"/>
                <p:cNvSpPr/>
                <p:nvPr/>
              </p:nvSpPr>
              <p:spPr>
                <a:xfrm>
                  <a:off x="64560" y="176944"/>
                  <a:ext cx="53959" cy="62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59" y="20254"/>
                      </a:moveTo>
                      <a:lnTo>
                        <a:pt x="5870" y="20371"/>
                      </a:lnTo>
                      <a:lnTo>
                        <a:pt x="6339" y="20722"/>
                      </a:lnTo>
                      <a:lnTo>
                        <a:pt x="6809" y="20839"/>
                      </a:lnTo>
                      <a:lnTo>
                        <a:pt x="7337" y="21073"/>
                      </a:lnTo>
                      <a:lnTo>
                        <a:pt x="7807" y="21132"/>
                      </a:lnTo>
                      <a:lnTo>
                        <a:pt x="8452" y="21366"/>
                      </a:lnTo>
                      <a:lnTo>
                        <a:pt x="8922" y="21366"/>
                      </a:lnTo>
                      <a:lnTo>
                        <a:pt x="9450" y="21483"/>
                      </a:lnTo>
                      <a:lnTo>
                        <a:pt x="11035" y="21483"/>
                      </a:lnTo>
                      <a:lnTo>
                        <a:pt x="11446" y="21600"/>
                      </a:lnTo>
                      <a:lnTo>
                        <a:pt x="12033" y="21483"/>
                      </a:lnTo>
                      <a:lnTo>
                        <a:pt x="12561" y="21366"/>
                      </a:lnTo>
                      <a:lnTo>
                        <a:pt x="13030" y="21366"/>
                      </a:lnTo>
                      <a:lnTo>
                        <a:pt x="13617" y="21249"/>
                      </a:lnTo>
                      <a:lnTo>
                        <a:pt x="14028" y="21073"/>
                      </a:lnTo>
                      <a:lnTo>
                        <a:pt x="14498" y="20839"/>
                      </a:lnTo>
                      <a:lnTo>
                        <a:pt x="15026" y="20722"/>
                      </a:lnTo>
                      <a:lnTo>
                        <a:pt x="15496" y="20488"/>
                      </a:lnTo>
                      <a:lnTo>
                        <a:pt x="15907" y="20254"/>
                      </a:lnTo>
                      <a:lnTo>
                        <a:pt x="16963" y="19727"/>
                      </a:lnTo>
                      <a:lnTo>
                        <a:pt x="17374" y="19493"/>
                      </a:lnTo>
                      <a:lnTo>
                        <a:pt x="17726" y="19024"/>
                      </a:lnTo>
                      <a:lnTo>
                        <a:pt x="18078" y="18732"/>
                      </a:lnTo>
                      <a:lnTo>
                        <a:pt x="18489" y="18263"/>
                      </a:lnTo>
                      <a:lnTo>
                        <a:pt x="18841" y="17912"/>
                      </a:lnTo>
                      <a:lnTo>
                        <a:pt x="19193" y="17502"/>
                      </a:lnTo>
                      <a:lnTo>
                        <a:pt x="19604" y="17034"/>
                      </a:lnTo>
                      <a:lnTo>
                        <a:pt x="19957" y="16624"/>
                      </a:lnTo>
                      <a:lnTo>
                        <a:pt x="20309" y="16273"/>
                      </a:lnTo>
                      <a:lnTo>
                        <a:pt x="20367" y="15688"/>
                      </a:lnTo>
                      <a:lnTo>
                        <a:pt x="20602" y="15161"/>
                      </a:lnTo>
                      <a:lnTo>
                        <a:pt x="20837" y="14576"/>
                      </a:lnTo>
                      <a:lnTo>
                        <a:pt x="21072" y="14166"/>
                      </a:lnTo>
                      <a:lnTo>
                        <a:pt x="21189" y="13698"/>
                      </a:lnTo>
                      <a:lnTo>
                        <a:pt x="21307" y="13171"/>
                      </a:lnTo>
                      <a:lnTo>
                        <a:pt x="21424" y="12585"/>
                      </a:lnTo>
                      <a:lnTo>
                        <a:pt x="21541" y="12176"/>
                      </a:lnTo>
                      <a:lnTo>
                        <a:pt x="21541" y="10478"/>
                      </a:lnTo>
                      <a:lnTo>
                        <a:pt x="21600" y="10010"/>
                      </a:lnTo>
                      <a:lnTo>
                        <a:pt x="21541" y="9483"/>
                      </a:lnTo>
                      <a:lnTo>
                        <a:pt x="21424" y="9015"/>
                      </a:lnTo>
                      <a:lnTo>
                        <a:pt x="21424" y="8605"/>
                      </a:lnTo>
                      <a:lnTo>
                        <a:pt x="21307" y="8137"/>
                      </a:lnTo>
                      <a:lnTo>
                        <a:pt x="21072" y="7493"/>
                      </a:lnTo>
                      <a:lnTo>
                        <a:pt x="20954" y="7024"/>
                      </a:lnTo>
                      <a:lnTo>
                        <a:pt x="20720" y="6498"/>
                      </a:lnTo>
                      <a:lnTo>
                        <a:pt x="20485" y="6146"/>
                      </a:lnTo>
                      <a:lnTo>
                        <a:pt x="20309" y="5561"/>
                      </a:lnTo>
                      <a:lnTo>
                        <a:pt x="19957" y="5151"/>
                      </a:lnTo>
                      <a:lnTo>
                        <a:pt x="19722" y="4683"/>
                      </a:lnTo>
                      <a:lnTo>
                        <a:pt x="19487" y="4390"/>
                      </a:lnTo>
                      <a:lnTo>
                        <a:pt x="19193" y="3922"/>
                      </a:lnTo>
                      <a:lnTo>
                        <a:pt x="18841" y="3454"/>
                      </a:lnTo>
                      <a:lnTo>
                        <a:pt x="18372" y="3161"/>
                      </a:lnTo>
                      <a:lnTo>
                        <a:pt x="18078" y="2810"/>
                      </a:lnTo>
                      <a:lnTo>
                        <a:pt x="17609" y="2341"/>
                      </a:lnTo>
                      <a:lnTo>
                        <a:pt x="17257" y="2049"/>
                      </a:lnTo>
                      <a:lnTo>
                        <a:pt x="16728" y="1698"/>
                      </a:lnTo>
                      <a:lnTo>
                        <a:pt x="16376" y="1580"/>
                      </a:lnTo>
                      <a:lnTo>
                        <a:pt x="15848" y="1229"/>
                      </a:lnTo>
                      <a:lnTo>
                        <a:pt x="15378" y="937"/>
                      </a:lnTo>
                      <a:lnTo>
                        <a:pt x="14791" y="702"/>
                      </a:lnTo>
                      <a:lnTo>
                        <a:pt x="14263" y="585"/>
                      </a:lnTo>
                      <a:lnTo>
                        <a:pt x="13676" y="351"/>
                      </a:lnTo>
                      <a:lnTo>
                        <a:pt x="13265" y="234"/>
                      </a:lnTo>
                      <a:lnTo>
                        <a:pt x="12678" y="117"/>
                      </a:lnTo>
                      <a:lnTo>
                        <a:pt x="12267" y="117"/>
                      </a:lnTo>
                      <a:lnTo>
                        <a:pt x="11563" y="0"/>
                      </a:lnTo>
                      <a:lnTo>
                        <a:pt x="10565" y="0"/>
                      </a:lnTo>
                      <a:lnTo>
                        <a:pt x="10154" y="117"/>
                      </a:lnTo>
                      <a:lnTo>
                        <a:pt x="9039" y="117"/>
                      </a:lnTo>
                      <a:lnTo>
                        <a:pt x="8570" y="234"/>
                      </a:lnTo>
                      <a:lnTo>
                        <a:pt x="8100" y="468"/>
                      </a:lnTo>
                      <a:lnTo>
                        <a:pt x="7454" y="468"/>
                      </a:lnTo>
                      <a:lnTo>
                        <a:pt x="6985" y="702"/>
                      </a:lnTo>
                      <a:lnTo>
                        <a:pt x="6574" y="937"/>
                      </a:lnTo>
                      <a:lnTo>
                        <a:pt x="5987" y="1054"/>
                      </a:lnTo>
                      <a:lnTo>
                        <a:pt x="5576" y="1229"/>
                      </a:lnTo>
                      <a:lnTo>
                        <a:pt x="5107" y="1580"/>
                      </a:lnTo>
                      <a:lnTo>
                        <a:pt x="4637" y="1815"/>
                      </a:lnTo>
                      <a:lnTo>
                        <a:pt x="4226" y="2166"/>
                      </a:lnTo>
                      <a:lnTo>
                        <a:pt x="3757" y="2459"/>
                      </a:lnTo>
                      <a:lnTo>
                        <a:pt x="3463" y="2810"/>
                      </a:lnTo>
                      <a:lnTo>
                        <a:pt x="2993" y="3161"/>
                      </a:lnTo>
                      <a:lnTo>
                        <a:pt x="2641" y="3571"/>
                      </a:lnTo>
                      <a:lnTo>
                        <a:pt x="2348" y="3922"/>
                      </a:lnTo>
                      <a:lnTo>
                        <a:pt x="1996" y="4390"/>
                      </a:lnTo>
                      <a:lnTo>
                        <a:pt x="1761" y="4917"/>
                      </a:lnTo>
                      <a:lnTo>
                        <a:pt x="1526" y="5385"/>
                      </a:lnTo>
                      <a:lnTo>
                        <a:pt x="1233" y="5795"/>
                      </a:lnTo>
                      <a:lnTo>
                        <a:pt x="880" y="6380"/>
                      </a:lnTo>
                      <a:lnTo>
                        <a:pt x="763" y="6790"/>
                      </a:lnTo>
                      <a:lnTo>
                        <a:pt x="528" y="7259"/>
                      </a:lnTo>
                      <a:lnTo>
                        <a:pt x="293" y="7785"/>
                      </a:lnTo>
                      <a:lnTo>
                        <a:pt x="176" y="8371"/>
                      </a:lnTo>
                      <a:lnTo>
                        <a:pt x="117" y="8839"/>
                      </a:lnTo>
                      <a:lnTo>
                        <a:pt x="117" y="9366"/>
                      </a:lnTo>
                      <a:lnTo>
                        <a:pt x="0" y="9834"/>
                      </a:lnTo>
                      <a:lnTo>
                        <a:pt x="0" y="11941"/>
                      </a:lnTo>
                      <a:lnTo>
                        <a:pt x="117" y="12585"/>
                      </a:lnTo>
                      <a:lnTo>
                        <a:pt x="176" y="13054"/>
                      </a:lnTo>
                      <a:lnTo>
                        <a:pt x="411" y="13580"/>
                      </a:lnTo>
                      <a:lnTo>
                        <a:pt x="411" y="14049"/>
                      </a:lnTo>
                      <a:lnTo>
                        <a:pt x="646" y="14459"/>
                      </a:lnTo>
                      <a:lnTo>
                        <a:pt x="880" y="14927"/>
                      </a:lnTo>
                      <a:lnTo>
                        <a:pt x="1115" y="15512"/>
                      </a:lnTo>
                      <a:lnTo>
                        <a:pt x="1291" y="15922"/>
                      </a:lnTo>
                      <a:lnTo>
                        <a:pt x="1526" y="16390"/>
                      </a:lnTo>
                      <a:lnTo>
                        <a:pt x="1878" y="16917"/>
                      </a:lnTo>
                      <a:lnTo>
                        <a:pt x="2230" y="17385"/>
                      </a:lnTo>
                      <a:lnTo>
                        <a:pt x="2524" y="17737"/>
                      </a:lnTo>
                      <a:lnTo>
                        <a:pt x="2876" y="18029"/>
                      </a:lnTo>
                      <a:lnTo>
                        <a:pt x="3228" y="18498"/>
                      </a:lnTo>
                      <a:lnTo>
                        <a:pt x="3639" y="18849"/>
                      </a:lnTo>
                      <a:lnTo>
                        <a:pt x="3991" y="19141"/>
                      </a:lnTo>
                      <a:lnTo>
                        <a:pt x="4461" y="19610"/>
                      </a:lnTo>
                      <a:lnTo>
                        <a:pt x="4872" y="19961"/>
                      </a:lnTo>
                      <a:lnTo>
                        <a:pt x="5459" y="20254"/>
                      </a:lnTo>
                      <a:close/>
                    </a:path>
                  </a:pathLst>
                </a:custGeom>
                <a:solidFill>
                  <a:srgbClr val="3D7D6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5" name="Freeform 264"/>
                <p:cNvSpPr/>
                <p:nvPr/>
              </p:nvSpPr>
              <p:spPr>
                <a:xfrm>
                  <a:off x="68079" y="180687"/>
                  <a:ext cx="46921" cy="544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35" y="20313"/>
                      </a:moveTo>
                      <a:lnTo>
                        <a:pt x="5940" y="20584"/>
                      </a:lnTo>
                      <a:lnTo>
                        <a:pt x="6413" y="20720"/>
                      </a:lnTo>
                      <a:lnTo>
                        <a:pt x="7493" y="21261"/>
                      </a:lnTo>
                      <a:lnTo>
                        <a:pt x="7830" y="21261"/>
                      </a:lnTo>
                      <a:lnTo>
                        <a:pt x="8505" y="21532"/>
                      </a:lnTo>
                      <a:lnTo>
                        <a:pt x="8978" y="21532"/>
                      </a:lnTo>
                      <a:lnTo>
                        <a:pt x="9518" y="21600"/>
                      </a:lnTo>
                      <a:lnTo>
                        <a:pt x="12622" y="21600"/>
                      </a:lnTo>
                      <a:lnTo>
                        <a:pt x="13095" y="21532"/>
                      </a:lnTo>
                      <a:lnTo>
                        <a:pt x="13635" y="21532"/>
                      </a:lnTo>
                      <a:lnTo>
                        <a:pt x="14107" y="21261"/>
                      </a:lnTo>
                      <a:lnTo>
                        <a:pt x="14647" y="21126"/>
                      </a:lnTo>
                      <a:lnTo>
                        <a:pt x="15052" y="20855"/>
                      </a:lnTo>
                      <a:lnTo>
                        <a:pt x="15660" y="20720"/>
                      </a:lnTo>
                      <a:lnTo>
                        <a:pt x="16065" y="20313"/>
                      </a:lnTo>
                      <a:lnTo>
                        <a:pt x="16605" y="20246"/>
                      </a:lnTo>
                      <a:lnTo>
                        <a:pt x="16942" y="19839"/>
                      </a:lnTo>
                      <a:lnTo>
                        <a:pt x="17482" y="19569"/>
                      </a:lnTo>
                      <a:lnTo>
                        <a:pt x="18225" y="18959"/>
                      </a:lnTo>
                      <a:lnTo>
                        <a:pt x="19237" y="17740"/>
                      </a:lnTo>
                      <a:lnTo>
                        <a:pt x="19642" y="17266"/>
                      </a:lnTo>
                      <a:lnTo>
                        <a:pt x="19912" y="16860"/>
                      </a:lnTo>
                      <a:lnTo>
                        <a:pt x="20317" y="16454"/>
                      </a:lnTo>
                      <a:lnTo>
                        <a:pt x="20452" y="15980"/>
                      </a:lnTo>
                      <a:lnTo>
                        <a:pt x="20655" y="15303"/>
                      </a:lnTo>
                      <a:lnTo>
                        <a:pt x="20925" y="14829"/>
                      </a:lnTo>
                      <a:lnTo>
                        <a:pt x="21195" y="14423"/>
                      </a:lnTo>
                      <a:lnTo>
                        <a:pt x="21195" y="13881"/>
                      </a:lnTo>
                      <a:lnTo>
                        <a:pt x="21330" y="13407"/>
                      </a:lnTo>
                      <a:lnTo>
                        <a:pt x="21465" y="12730"/>
                      </a:lnTo>
                      <a:lnTo>
                        <a:pt x="21600" y="12391"/>
                      </a:lnTo>
                      <a:lnTo>
                        <a:pt x="21600" y="10157"/>
                      </a:lnTo>
                      <a:lnTo>
                        <a:pt x="21465" y="9683"/>
                      </a:lnTo>
                      <a:lnTo>
                        <a:pt x="21465" y="9141"/>
                      </a:lnTo>
                      <a:lnTo>
                        <a:pt x="21330" y="8667"/>
                      </a:lnTo>
                      <a:lnTo>
                        <a:pt x="21330" y="8125"/>
                      </a:lnTo>
                      <a:lnTo>
                        <a:pt x="21060" y="7584"/>
                      </a:lnTo>
                      <a:lnTo>
                        <a:pt x="20925" y="7110"/>
                      </a:lnTo>
                      <a:lnTo>
                        <a:pt x="20655" y="6568"/>
                      </a:lnTo>
                      <a:lnTo>
                        <a:pt x="20520" y="6162"/>
                      </a:lnTo>
                      <a:lnTo>
                        <a:pt x="20182" y="5688"/>
                      </a:lnTo>
                      <a:lnTo>
                        <a:pt x="20047" y="5146"/>
                      </a:lnTo>
                      <a:lnTo>
                        <a:pt x="19642" y="4808"/>
                      </a:lnTo>
                      <a:lnTo>
                        <a:pt x="19507" y="4401"/>
                      </a:lnTo>
                      <a:lnTo>
                        <a:pt x="18765" y="3521"/>
                      </a:lnTo>
                      <a:lnTo>
                        <a:pt x="17955" y="2844"/>
                      </a:lnTo>
                      <a:lnTo>
                        <a:pt x="17617" y="2438"/>
                      </a:lnTo>
                      <a:lnTo>
                        <a:pt x="17077" y="2099"/>
                      </a:lnTo>
                      <a:lnTo>
                        <a:pt x="16672" y="1828"/>
                      </a:lnTo>
                      <a:lnTo>
                        <a:pt x="16335" y="1557"/>
                      </a:lnTo>
                      <a:lnTo>
                        <a:pt x="15795" y="1287"/>
                      </a:lnTo>
                      <a:lnTo>
                        <a:pt x="15322" y="1016"/>
                      </a:lnTo>
                      <a:lnTo>
                        <a:pt x="14647" y="813"/>
                      </a:lnTo>
                      <a:lnTo>
                        <a:pt x="14107" y="542"/>
                      </a:lnTo>
                      <a:lnTo>
                        <a:pt x="13635" y="406"/>
                      </a:lnTo>
                      <a:lnTo>
                        <a:pt x="13095" y="271"/>
                      </a:lnTo>
                      <a:lnTo>
                        <a:pt x="12622" y="135"/>
                      </a:lnTo>
                      <a:lnTo>
                        <a:pt x="12082" y="135"/>
                      </a:lnTo>
                      <a:lnTo>
                        <a:pt x="11542" y="0"/>
                      </a:lnTo>
                      <a:lnTo>
                        <a:pt x="9518" y="0"/>
                      </a:lnTo>
                      <a:lnTo>
                        <a:pt x="8978" y="271"/>
                      </a:lnTo>
                      <a:lnTo>
                        <a:pt x="8505" y="271"/>
                      </a:lnTo>
                      <a:lnTo>
                        <a:pt x="8100" y="542"/>
                      </a:lnTo>
                      <a:lnTo>
                        <a:pt x="7493" y="542"/>
                      </a:lnTo>
                      <a:lnTo>
                        <a:pt x="6953" y="813"/>
                      </a:lnTo>
                      <a:lnTo>
                        <a:pt x="6548" y="948"/>
                      </a:lnTo>
                      <a:lnTo>
                        <a:pt x="6075" y="1151"/>
                      </a:lnTo>
                      <a:lnTo>
                        <a:pt x="5670" y="1422"/>
                      </a:lnTo>
                      <a:lnTo>
                        <a:pt x="5130" y="1693"/>
                      </a:lnTo>
                      <a:lnTo>
                        <a:pt x="4793" y="1964"/>
                      </a:lnTo>
                      <a:lnTo>
                        <a:pt x="4388" y="2302"/>
                      </a:lnTo>
                      <a:lnTo>
                        <a:pt x="3510" y="2979"/>
                      </a:lnTo>
                      <a:lnTo>
                        <a:pt x="2835" y="3724"/>
                      </a:lnTo>
                      <a:lnTo>
                        <a:pt x="2430" y="4130"/>
                      </a:lnTo>
                      <a:lnTo>
                        <a:pt x="2228" y="4672"/>
                      </a:lnTo>
                      <a:lnTo>
                        <a:pt x="1823" y="5011"/>
                      </a:lnTo>
                      <a:lnTo>
                        <a:pt x="1688" y="5552"/>
                      </a:lnTo>
                      <a:lnTo>
                        <a:pt x="1283" y="6094"/>
                      </a:lnTo>
                      <a:lnTo>
                        <a:pt x="1080" y="6433"/>
                      </a:lnTo>
                      <a:lnTo>
                        <a:pt x="810" y="7110"/>
                      </a:lnTo>
                      <a:lnTo>
                        <a:pt x="675" y="7584"/>
                      </a:lnTo>
                      <a:lnTo>
                        <a:pt x="405" y="7990"/>
                      </a:lnTo>
                      <a:lnTo>
                        <a:pt x="270" y="8532"/>
                      </a:lnTo>
                      <a:lnTo>
                        <a:pt x="135" y="9141"/>
                      </a:lnTo>
                      <a:lnTo>
                        <a:pt x="135" y="9683"/>
                      </a:lnTo>
                      <a:lnTo>
                        <a:pt x="0" y="10021"/>
                      </a:lnTo>
                      <a:lnTo>
                        <a:pt x="0" y="12256"/>
                      </a:lnTo>
                      <a:lnTo>
                        <a:pt x="135" y="12730"/>
                      </a:lnTo>
                      <a:lnTo>
                        <a:pt x="135" y="13271"/>
                      </a:lnTo>
                      <a:lnTo>
                        <a:pt x="405" y="13813"/>
                      </a:lnTo>
                      <a:lnTo>
                        <a:pt x="540" y="14287"/>
                      </a:lnTo>
                      <a:lnTo>
                        <a:pt x="675" y="14693"/>
                      </a:lnTo>
                      <a:lnTo>
                        <a:pt x="945" y="15167"/>
                      </a:lnTo>
                      <a:lnTo>
                        <a:pt x="1080" y="15709"/>
                      </a:lnTo>
                      <a:lnTo>
                        <a:pt x="1283" y="16115"/>
                      </a:lnTo>
                      <a:lnTo>
                        <a:pt x="1553" y="16454"/>
                      </a:lnTo>
                      <a:lnTo>
                        <a:pt x="1823" y="16996"/>
                      </a:lnTo>
                      <a:lnTo>
                        <a:pt x="2228" y="17402"/>
                      </a:lnTo>
                      <a:lnTo>
                        <a:pt x="2835" y="18147"/>
                      </a:lnTo>
                      <a:lnTo>
                        <a:pt x="3983" y="19298"/>
                      </a:lnTo>
                      <a:lnTo>
                        <a:pt x="4523" y="19569"/>
                      </a:lnTo>
                      <a:lnTo>
                        <a:pt x="4928" y="19975"/>
                      </a:lnTo>
                      <a:lnTo>
                        <a:pt x="5535" y="20313"/>
                      </a:lnTo>
                      <a:close/>
                    </a:path>
                  </a:pathLst>
                </a:custGeom>
                <a:solidFill>
                  <a:srgbClr val="8A998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6" name="Freeform 265"/>
                <p:cNvSpPr/>
                <p:nvPr/>
              </p:nvSpPr>
              <p:spPr>
                <a:xfrm>
                  <a:off x="71304" y="184430"/>
                  <a:ext cx="40470" cy="472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17" y="20284"/>
                      </a:moveTo>
                      <a:lnTo>
                        <a:pt x="5905" y="20439"/>
                      </a:lnTo>
                      <a:lnTo>
                        <a:pt x="6371" y="20748"/>
                      </a:lnTo>
                      <a:lnTo>
                        <a:pt x="6837" y="20903"/>
                      </a:lnTo>
                      <a:lnTo>
                        <a:pt x="7381" y="21058"/>
                      </a:lnTo>
                      <a:lnTo>
                        <a:pt x="7847" y="21213"/>
                      </a:lnTo>
                      <a:lnTo>
                        <a:pt x="8469" y="21368"/>
                      </a:lnTo>
                      <a:lnTo>
                        <a:pt x="8858" y="21523"/>
                      </a:lnTo>
                      <a:lnTo>
                        <a:pt x="9479" y="21600"/>
                      </a:lnTo>
                      <a:lnTo>
                        <a:pt x="11577" y="21600"/>
                      </a:lnTo>
                      <a:lnTo>
                        <a:pt x="12121" y="21523"/>
                      </a:lnTo>
                      <a:lnTo>
                        <a:pt x="13131" y="21523"/>
                      </a:lnTo>
                      <a:lnTo>
                        <a:pt x="14063" y="21213"/>
                      </a:lnTo>
                      <a:lnTo>
                        <a:pt x="14607" y="21058"/>
                      </a:lnTo>
                      <a:lnTo>
                        <a:pt x="15073" y="20748"/>
                      </a:lnTo>
                      <a:lnTo>
                        <a:pt x="15540" y="20594"/>
                      </a:lnTo>
                      <a:lnTo>
                        <a:pt x="16394" y="20052"/>
                      </a:lnTo>
                      <a:lnTo>
                        <a:pt x="17482" y="19587"/>
                      </a:lnTo>
                      <a:lnTo>
                        <a:pt x="18181" y="18658"/>
                      </a:lnTo>
                      <a:lnTo>
                        <a:pt x="18958" y="18116"/>
                      </a:lnTo>
                      <a:lnTo>
                        <a:pt x="19502" y="17187"/>
                      </a:lnTo>
                      <a:lnTo>
                        <a:pt x="20279" y="16335"/>
                      </a:lnTo>
                      <a:lnTo>
                        <a:pt x="20435" y="15871"/>
                      </a:lnTo>
                      <a:lnTo>
                        <a:pt x="20668" y="15329"/>
                      </a:lnTo>
                      <a:lnTo>
                        <a:pt x="20823" y="14865"/>
                      </a:lnTo>
                      <a:lnTo>
                        <a:pt x="20978" y="14245"/>
                      </a:lnTo>
                      <a:lnTo>
                        <a:pt x="21134" y="13858"/>
                      </a:lnTo>
                      <a:lnTo>
                        <a:pt x="21289" y="13239"/>
                      </a:lnTo>
                      <a:lnTo>
                        <a:pt x="21445" y="12774"/>
                      </a:lnTo>
                      <a:lnTo>
                        <a:pt x="21600" y="12232"/>
                      </a:lnTo>
                      <a:lnTo>
                        <a:pt x="21600" y="9135"/>
                      </a:lnTo>
                      <a:lnTo>
                        <a:pt x="21445" y="8516"/>
                      </a:lnTo>
                      <a:lnTo>
                        <a:pt x="21445" y="8129"/>
                      </a:lnTo>
                      <a:lnTo>
                        <a:pt x="21134" y="7665"/>
                      </a:lnTo>
                      <a:lnTo>
                        <a:pt x="20978" y="7045"/>
                      </a:lnTo>
                      <a:lnTo>
                        <a:pt x="20668" y="6658"/>
                      </a:lnTo>
                      <a:lnTo>
                        <a:pt x="20512" y="6039"/>
                      </a:lnTo>
                      <a:lnTo>
                        <a:pt x="19968" y="5187"/>
                      </a:lnTo>
                      <a:lnTo>
                        <a:pt x="19502" y="4258"/>
                      </a:lnTo>
                      <a:lnTo>
                        <a:pt x="18647" y="3561"/>
                      </a:lnTo>
                      <a:lnTo>
                        <a:pt x="18026" y="2787"/>
                      </a:lnTo>
                      <a:lnTo>
                        <a:pt x="17171" y="2245"/>
                      </a:lnTo>
                      <a:lnTo>
                        <a:pt x="16239" y="1626"/>
                      </a:lnTo>
                      <a:lnTo>
                        <a:pt x="15695" y="1316"/>
                      </a:lnTo>
                      <a:lnTo>
                        <a:pt x="15229" y="1006"/>
                      </a:lnTo>
                      <a:lnTo>
                        <a:pt x="14607" y="774"/>
                      </a:lnTo>
                      <a:lnTo>
                        <a:pt x="14219" y="619"/>
                      </a:lnTo>
                      <a:lnTo>
                        <a:pt x="13597" y="465"/>
                      </a:lnTo>
                      <a:lnTo>
                        <a:pt x="13131" y="310"/>
                      </a:lnTo>
                      <a:lnTo>
                        <a:pt x="12587" y="155"/>
                      </a:lnTo>
                      <a:lnTo>
                        <a:pt x="11655" y="155"/>
                      </a:lnTo>
                      <a:lnTo>
                        <a:pt x="11111" y="0"/>
                      </a:lnTo>
                      <a:lnTo>
                        <a:pt x="10645" y="0"/>
                      </a:lnTo>
                      <a:lnTo>
                        <a:pt x="10101" y="155"/>
                      </a:lnTo>
                      <a:lnTo>
                        <a:pt x="9013" y="155"/>
                      </a:lnTo>
                      <a:lnTo>
                        <a:pt x="8469" y="310"/>
                      </a:lnTo>
                      <a:lnTo>
                        <a:pt x="8158" y="465"/>
                      </a:lnTo>
                      <a:lnTo>
                        <a:pt x="7537" y="619"/>
                      </a:lnTo>
                      <a:lnTo>
                        <a:pt x="6993" y="774"/>
                      </a:lnTo>
                      <a:lnTo>
                        <a:pt x="6527" y="929"/>
                      </a:lnTo>
                      <a:lnTo>
                        <a:pt x="6060" y="1161"/>
                      </a:lnTo>
                      <a:lnTo>
                        <a:pt x="5206" y="1626"/>
                      </a:lnTo>
                      <a:lnTo>
                        <a:pt x="4273" y="2245"/>
                      </a:lnTo>
                      <a:lnTo>
                        <a:pt x="3419" y="2787"/>
                      </a:lnTo>
                      <a:lnTo>
                        <a:pt x="2797" y="3716"/>
                      </a:lnTo>
                      <a:lnTo>
                        <a:pt x="2409" y="4103"/>
                      </a:lnTo>
                      <a:lnTo>
                        <a:pt x="1787" y="5032"/>
                      </a:lnTo>
                      <a:lnTo>
                        <a:pt x="1476" y="5574"/>
                      </a:lnTo>
                      <a:lnTo>
                        <a:pt x="1165" y="6039"/>
                      </a:lnTo>
                      <a:lnTo>
                        <a:pt x="932" y="6503"/>
                      </a:lnTo>
                      <a:lnTo>
                        <a:pt x="622" y="6890"/>
                      </a:lnTo>
                      <a:lnTo>
                        <a:pt x="466" y="7510"/>
                      </a:lnTo>
                      <a:lnTo>
                        <a:pt x="311" y="7974"/>
                      </a:lnTo>
                      <a:lnTo>
                        <a:pt x="311" y="8516"/>
                      </a:lnTo>
                      <a:lnTo>
                        <a:pt x="0" y="8981"/>
                      </a:lnTo>
                      <a:lnTo>
                        <a:pt x="0" y="12232"/>
                      </a:lnTo>
                      <a:lnTo>
                        <a:pt x="155" y="12697"/>
                      </a:lnTo>
                      <a:lnTo>
                        <a:pt x="311" y="13239"/>
                      </a:lnTo>
                      <a:lnTo>
                        <a:pt x="466" y="13703"/>
                      </a:lnTo>
                      <a:lnTo>
                        <a:pt x="466" y="14168"/>
                      </a:lnTo>
                      <a:lnTo>
                        <a:pt x="622" y="14710"/>
                      </a:lnTo>
                      <a:lnTo>
                        <a:pt x="932" y="15174"/>
                      </a:lnTo>
                      <a:lnTo>
                        <a:pt x="1088" y="15639"/>
                      </a:lnTo>
                      <a:lnTo>
                        <a:pt x="1476" y="16490"/>
                      </a:lnTo>
                      <a:lnTo>
                        <a:pt x="2098" y="17342"/>
                      </a:lnTo>
                      <a:lnTo>
                        <a:pt x="2797" y="18116"/>
                      </a:lnTo>
                      <a:lnTo>
                        <a:pt x="3574" y="18968"/>
                      </a:lnTo>
                      <a:lnTo>
                        <a:pt x="4040" y="19277"/>
                      </a:lnTo>
                      <a:lnTo>
                        <a:pt x="4429" y="19587"/>
                      </a:lnTo>
                      <a:lnTo>
                        <a:pt x="4895" y="20052"/>
                      </a:lnTo>
                      <a:lnTo>
                        <a:pt x="5517" y="20284"/>
                      </a:lnTo>
                      <a:close/>
                    </a:path>
                  </a:pathLst>
                </a:custGeom>
                <a:solidFill>
                  <a:srgbClr val="FF66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7" name="Freeform 266"/>
                <p:cNvSpPr/>
                <p:nvPr/>
              </p:nvSpPr>
              <p:spPr>
                <a:xfrm>
                  <a:off x="79222" y="193617"/>
                  <a:ext cx="24928" cy="292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529" y="21600"/>
                      </a:moveTo>
                      <a:lnTo>
                        <a:pt x="7496" y="20463"/>
                      </a:lnTo>
                      <a:lnTo>
                        <a:pt x="5336" y="20211"/>
                      </a:lnTo>
                      <a:lnTo>
                        <a:pt x="5082" y="20211"/>
                      </a:lnTo>
                      <a:lnTo>
                        <a:pt x="4828" y="19958"/>
                      </a:lnTo>
                      <a:lnTo>
                        <a:pt x="3939" y="18316"/>
                      </a:lnTo>
                      <a:lnTo>
                        <a:pt x="3685" y="18063"/>
                      </a:lnTo>
                      <a:lnTo>
                        <a:pt x="1779" y="17053"/>
                      </a:lnTo>
                      <a:lnTo>
                        <a:pt x="1779" y="16800"/>
                      </a:lnTo>
                      <a:lnTo>
                        <a:pt x="1525" y="16547"/>
                      </a:lnTo>
                      <a:lnTo>
                        <a:pt x="1525" y="14147"/>
                      </a:lnTo>
                      <a:lnTo>
                        <a:pt x="0" y="12505"/>
                      </a:lnTo>
                      <a:lnTo>
                        <a:pt x="0" y="12000"/>
                      </a:lnTo>
                      <a:lnTo>
                        <a:pt x="762" y="9853"/>
                      </a:lnTo>
                      <a:lnTo>
                        <a:pt x="1016" y="9853"/>
                      </a:lnTo>
                      <a:lnTo>
                        <a:pt x="508" y="7705"/>
                      </a:lnTo>
                      <a:lnTo>
                        <a:pt x="508" y="7453"/>
                      </a:lnTo>
                      <a:lnTo>
                        <a:pt x="762" y="7453"/>
                      </a:lnTo>
                      <a:lnTo>
                        <a:pt x="2160" y="5811"/>
                      </a:lnTo>
                      <a:lnTo>
                        <a:pt x="2160" y="5558"/>
                      </a:lnTo>
                      <a:lnTo>
                        <a:pt x="2668" y="3663"/>
                      </a:lnTo>
                      <a:lnTo>
                        <a:pt x="3176" y="3158"/>
                      </a:lnTo>
                      <a:lnTo>
                        <a:pt x="5336" y="2653"/>
                      </a:lnTo>
                      <a:lnTo>
                        <a:pt x="5336" y="2400"/>
                      </a:lnTo>
                      <a:lnTo>
                        <a:pt x="6861" y="758"/>
                      </a:lnTo>
                      <a:lnTo>
                        <a:pt x="9656" y="758"/>
                      </a:lnTo>
                      <a:lnTo>
                        <a:pt x="11689" y="253"/>
                      </a:lnTo>
                      <a:lnTo>
                        <a:pt x="11944" y="0"/>
                      </a:lnTo>
                      <a:lnTo>
                        <a:pt x="12071" y="253"/>
                      </a:lnTo>
                      <a:lnTo>
                        <a:pt x="14104" y="1263"/>
                      </a:lnTo>
                      <a:lnTo>
                        <a:pt x="14104" y="1516"/>
                      </a:lnTo>
                      <a:lnTo>
                        <a:pt x="16518" y="1516"/>
                      </a:lnTo>
                      <a:lnTo>
                        <a:pt x="16772" y="1895"/>
                      </a:lnTo>
                      <a:lnTo>
                        <a:pt x="17915" y="3663"/>
                      </a:lnTo>
                      <a:lnTo>
                        <a:pt x="17915" y="3916"/>
                      </a:lnTo>
                      <a:lnTo>
                        <a:pt x="19821" y="5053"/>
                      </a:lnTo>
                      <a:lnTo>
                        <a:pt x="20075" y="5305"/>
                      </a:lnTo>
                      <a:lnTo>
                        <a:pt x="20329" y="7453"/>
                      </a:lnTo>
                      <a:lnTo>
                        <a:pt x="21600" y="9347"/>
                      </a:lnTo>
                      <a:lnTo>
                        <a:pt x="21600" y="9853"/>
                      </a:lnTo>
                      <a:lnTo>
                        <a:pt x="21092" y="11747"/>
                      </a:lnTo>
                      <a:lnTo>
                        <a:pt x="21092" y="14653"/>
                      </a:lnTo>
                      <a:lnTo>
                        <a:pt x="19313" y="16168"/>
                      </a:lnTo>
                      <a:lnTo>
                        <a:pt x="19313" y="16295"/>
                      </a:lnTo>
                      <a:lnTo>
                        <a:pt x="18678" y="18316"/>
                      </a:lnTo>
                      <a:lnTo>
                        <a:pt x="18678" y="18568"/>
                      </a:lnTo>
                      <a:lnTo>
                        <a:pt x="18424" y="18695"/>
                      </a:lnTo>
                      <a:lnTo>
                        <a:pt x="16518" y="19453"/>
                      </a:lnTo>
                      <a:lnTo>
                        <a:pt x="16264" y="19453"/>
                      </a:lnTo>
                      <a:lnTo>
                        <a:pt x="14739" y="21095"/>
                      </a:lnTo>
                      <a:lnTo>
                        <a:pt x="14358" y="21095"/>
                      </a:lnTo>
                      <a:lnTo>
                        <a:pt x="12071" y="20968"/>
                      </a:lnTo>
                      <a:lnTo>
                        <a:pt x="9911" y="21600"/>
                      </a:lnTo>
                      <a:lnTo>
                        <a:pt x="9529" y="21600"/>
                      </a:lnTo>
                      <a:close/>
                    </a:path>
                  </a:pathLst>
                </a:custGeom>
                <a:solidFill>
                  <a:srgbClr val="F024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8" name="Freeform 267"/>
                <p:cNvSpPr/>
                <p:nvPr/>
              </p:nvSpPr>
              <p:spPr>
                <a:xfrm>
                  <a:off x="85189" y="181823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253" y="21600"/>
                      </a:moveTo>
                      <a:lnTo>
                        <a:pt x="16484" y="21600"/>
                      </a:lnTo>
                      <a:lnTo>
                        <a:pt x="20463" y="18655"/>
                      </a:lnTo>
                      <a:lnTo>
                        <a:pt x="21600" y="10800"/>
                      </a:lnTo>
                      <a:lnTo>
                        <a:pt x="20463" y="2945"/>
                      </a:lnTo>
                      <a:lnTo>
                        <a:pt x="16484" y="0"/>
                      </a:lnTo>
                      <a:lnTo>
                        <a:pt x="6253" y="0"/>
                      </a:lnTo>
                      <a:lnTo>
                        <a:pt x="2274" y="2945"/>
                      </a:lnTo>
                      <a:lnTo>
                        <a:pt x="0" y="10800"/>
                      </a:lnTo>
                      <a:lnTo>
                        <a:pt x="2274" y="18655"/>
                      </a:lnTo>
                      <a:lnTo>
                        <a:pt x="6253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9" name="Freeform 268"/>
                <p:cNvSpPr/>
                <p:nvPr/>
              </p:nvSpPr>
              <p:spPr>
                <a:xfrm>
                  <a:off x="85042" y="220784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000" y="21600"/>
                      </a:moveTo>
                      <a:lnTo>
                        <a:pt x="16200" y="21600"/>
                      </a:lnTo>
                      <a:lnTo>
                        <a:pt x="19200" y="18514"/>
                      </a:lnTo>
                      <a:lnTo>
                        <a:pt x="21600" y="12343"/>
                      </a:lnTo>
                      <a:lnTo>
                        <a:pt x="19200" y="4114"/>
                      </a:lnTo>
                      <a:lnTo>
                        <a:pt x="16200" y="0"/>
                      </a:lnTo>
                      <a:lnTo>
                        <a:pt x="6000" y="0"/>
                      </a:lnTo>
                      <a:lnTo>
                        <a:pt x="2400" y="4114"/>
                      </a:lnTo>
                      <a:lnTo>
                        <a:pt x="0" y="12343"/>
                      </a:lnTo>
                      <a:lnTo>
                        <a:pt x="2400" y="18514"/>
                      </a:lnTo>
                      <a:lnTo>
                        <a:pt x="6000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0" name="Freeform 269"/>
                <p:cNvSpPr/>
                <p:nvPr/>
              </p:nvSpPr>
              <p:spPr>
                <a:xfrm>
                  <a:off x="102197" y="201899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600"/>
                      </a:moveTo>
                      <a:lnTo>
                        <a:pt x="21600" y="5400"/>
                      </a:lnTo>
                      <a:lnTo>
                        <a:pt x="20463" y="1200"/>
                      </a:lnTo>
                      <a:lnTo>
                        <a:pt x="11368" y="0"/>
                      </a:lnTo>
                      <a:lnTo>
                        <a:pt x="4547" y="1200"/>
                      </a:lnTo>
                      <a:lnTo>
                        <a:pt x="0" y="5400"/>
                      </a:lnTo>
                      <a:lnTo>
                        <a:pt x="0" y="15600"/>
                      </a:lnTo>
                      <a:lnTo>
                        <a:pt x="4547" y="20400"/>
                      </a:lnTo>
                      <a:lnTo>
                        <a:pt x="11368" y="21600"/>
                      </a:lnTo>
                      <a:lnTo>
                        <a:pt x="20463" y="20400"/>
                      </a:lnTo>
                      <a:lnTo>
                        <a:pt x="21600" y="15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1" name="Freeform 270"/>
                <p:cNvSpPr/>
                <p:nvPr/>
              </p:nvSpPr>
              <p:spPr>
                <a:xfrm>
                  <a:off x="68473" y="202069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916"/>
                      </a:moveTo>
                      <a:lnTo>
                        <a:pt x="21600" y="6253"/>
                      </a:lnTo>
                      <a:lnTo>
                        <a:pt x="18655" y="1137"/>
                      </a:lnTo>
                      <a:lnTo>
                        <a:pt x="12764" y="0"/>
                      </a:lnTo>
                      <a:lnTo>
                        <a:pt x="2945" y="1137"/>
                      </a:lnTo>
                      <a:lnTo>
                        <a:pt x="0" y="6253"/>
                      </a:lnTo>
                      <a:lnTo>
                        <a:pt x="0" y="15916"/>
                      </a:lnTo>
                      <a:lnTo>
                        <a:pt x="2945" y="20463"/>
                      </a:lnTo>
                      <a:lnTo>
                        <a:pt x="12764" y="21600"/>
                      </a:lnTo>
                      <a:lnTo>
                        <a:pt x="18655" y="20463"/>
                      </a:lnTo>
                      <a:lnTo>
                        <a:pt x="21600" y="1591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2" name="Freeform 271"/>
                <p:cNvSpPr/>
                <p:nvPr/>
              </p:nvSpPr>
              <p:spPr>
                <a:xfrm>
                  <a:off x="361329" y="158228"/>
                  <a:ext cx="87390" cy="101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45" y="20221"/>
                      </a:moveTo>
                      <a:lnTo>
                        <a:pt x="5663" y="20366"/>
                      </a:lnTo>
                      <a:lnTo>
                        <a:pt x="5954" y="20511"/>
                      </a:lnTo>
                      <a:lnTo>
                        <a:pt x="6135" y="20620"/>
                      </a:lnTo>
                      <a:lnTo>
                        <a:pt x="6426" y="20692"/>
                      </a:lnTo>
                      <a:lnTo>
                        <a:pt x="6643" y="20838"/>
                      </a:lnTo>
                      <a:lnTo>
                        <a:pt x="6897" y="20910"/>
                      </a:lnTo>
                      <a:lnTo>
                        <a:pt x="7115" y="20983"/>
                      </a:lnTo>
                      <a:lnTo>
                        <a:pt x="7406" y="21128"/>
                      </a:lnTo>
                      <a:lnTo>
                        <a:pt x="7660" y="21128"/>
                      </a:lnTo>
                      <a:lnTo>
                        <a:pt x="7878" y="21201"/>
                      </a:lnTo>
                      <a:lnTo>
                        <a:pt x="8132" y="21310"/>
                      </a:lnTo>
                      <a:lnTo>
                        <a:pt x="8422" y="21382"/>
                      </a:lnTo>
                      <a:lnTo>
                        <a:pt x="8713" y="21382"/>
                      </a:lnTo>
                      <a:lnTo>
                        <a:pt x="8967" y="21455"/>
                      </a:lnTo>
                      <a:lnTo>
                        <a:pt x="9185" y="21527"/>
                      </a:lnTo>
                      <a:lnTo>
                        <a:pt x="9475" y="21600"/>
                      </a:lnTo>
                      <a:lnTo>
                        <a:pt x="11798" y="21600"/>
                      </a:lnTo>
                      <a:lnTo>
                        <a:pt x="12089" y="21527"/>
                      </a:lnTo>
                      <a:lnTo>
                        <a:pt x="12561" y="21527"/>
                      </a:lnTo>
                      <a:lnTo>
                        <a:pt x="12851" y="21382"/>
                      </a:lnTo>
                      <a:lnTo>
                        <a:pt x="13105" y="21382"/>
                      </a:lnTo>
                      <a:lnTo>
                        <a:pt x="13323" y="21310"/>
                      </a:lnTo>
                      <a:lnTo>
                        <a:pt x="13686" y="21310"/>
                      </a:lnTo>
                      <a:lnTo>
                        <a:pt x="13795" y="21201"/>
                      </a:lnTo>
                      <a:lnTo>
                        <a:pt x="14085" y="21128"/>
                      </a:lnTo>
                      <a:lnTo>
                        <a:pt x="14376" y="20983"/>
                      </a:lnTo>
                      <a:lnTo>
                        <a:pt x="14557" y="20910"/>
                      </a:lnTo>
                      <a:lnTo>
                        <a:pt x="14848" y="20838"/>
                      </a:lnTo>
                      <a:lnTo>
                        <a:pt x="15066" y="20692"/>
                      </a:lnTo>
                      <a:lnTo>
                        <a:pt x="15320" y="20620"/>
                      </a:lnTo>
                      <a:lnTo>
                        <a:pt x="15537" y="20547"/>
                      </a:lnTo>
                      <a:lnTo>
                        <a:pt x="15755" y="20438"/>
                      </a:lnTo>
                      <a:lnTo>
                        <a:pt x="16009" y="20293"/>
                      </a:lnTo>
                      <a:lnTo>
                        <a:pt x="16445" y="20003"/>
                      </a:lnTo>
                      <a:lnTo>
                        <a:pt x="16627" y="19857"/>
                      </a:lnTo>
                      <a:lnTo>
                        <a:pt x="16917" y="19749"/>
                      </a:lnTo>
                      <a:lnTo>
                        <a:pt x="17135" y="19603"/>
                      </a:lnTo>
                      <a:lnTo>
                        <a:pt x="17316" y="19458"/>
                      </a:lnTo>
                      <a:lnTo>
                        <a:pt x="17752" y="19131"/>
                      </a:lnTo>
                      <a:lnTo>
                        <a:pt x="18151" y="18768"/>
                      </a:lnTo>
                      <a:lnTo>
                        <a:pt x="18514" y="18442"/>
                      </a:lnTo>
                      <a:lnTo>
                        <a:pt x="18841" y="18006"/>
                      </a:lnTo>
                      <a:lnTo>
                        <a:pt x="19204" y="17607"/>
                      </a:lnTo>
                      <a:lnTo>
                        <a:pt x="19531" y="17171"/>
                      </a:lnTo>
                      <a:lnTo>
                        <a:pt x="19676" y="16917"/>
                      </a:lnTo>
                      <a:lnTo>
                        <a:pt x="19894" y="16772"/>
                      </a:lnTo>
                      <a:lnTo>
                        <a:pt x="20003" y="16481"/>
                      </a:lnTo>
                      <a:lnTo>
                        <a:pt x="20221" y="16300"/>
                      </a:lnTo>
                      <a:lnTo>
                        <a:pt x="20366" y="16009"/>
                      </a:lnTo>
                      <a:lnTo>
                        <a:pt x="20438" y="15719"/>
                      </a:lnTo>
                      <a:lnTo>
                        <a:pt x="20584" y="15537"/>
                      </a:lnTo>
                      <a:lnTo>
                        <a:pt x="20692" y="15247"/>
                      </a:lnTo>
                      <a:lnTo>
                        <a:pt x="20765" y="14993"/>
                      </a:lnTo>
                      <a:lnTo>
                        <a:pt x="20838" y="14775"/>
                      </a:lnTo>
                      <a:lnTo>
                        <a:pt x="20983" y="14485"/>
                      </a:lnTo>
                      <a:lnTo>
                        <a:pt x="21055" y="14303"/>
                      </a:lnTo>
                      <a:lnTo>
                        <a:pt x="21128" y="13940"/>
                      </a:lnTo>
                      <a:lnTo>
                        <a:pt x="21201" y="13722"/>
                      </a:lnTo>
                      <a:lnTo>
                        <a:pt x="21273" y="13468"/>
                      </a:lnTo>
                      <a:lnTo>
                        <a:pt x="21346" y="13250"/>
                      </a:lnTo>
                      <a:lnTo>
                        <a:pt x="21382" y="12960"/>
                      </a:lnTo>
                      <a:lnTo>
                        <a:pt x="21455" y="12706"/>
                      </a:lnTo>
                      <a:lnTo>
                        <a:pt x="21455" y="12488"/>
                      </a:lnTo>
                      <a:lnTo>
                        <a:pt x="21527" y="12234"/>
                      </a:lnTo>
                      <a:lnTo>
                        <a:pt x="21527" y="11399"/>
                      </a:lnTo>
                      <a:lnTo>
                        <a:pt x="21600" y="11109"/>
                      </a:lnTo>
                      <a:lnTo>
                        <a:pt x="21600" y="10092"/>
                      </a:lnTo>
                      <a:lnTo>
                        <a:pt x="21527" y="9802"/>
                      </a:lnTo>
                      <a:lnTo>
                        <a:pt x="21527" y="9584"/>
                      </a:lnTo>
                      <a:lnTo>
                        <a:pt x="21455" y="9330"/>
                      </a:lnTo>
                      <a:lnTo>
                        <a:pt x="21455" y="9039"/>
                      </a:lnTo>
                      <a:lnTo>
                        <a:pt x="21382" y="8822"/>
                      </a:lnTo>
                      <a:lnTo>
                        <a:pt x="21346" y="8567"/>
                      </a:lnTo>
                      <a:lnTo>
                        <a:pt x="21346" y="8277"/>
                      </a:lnTo>
                      <a:lnTo>
                        <a:pt x="21273" y="8095"/>
                      </a:lnTo>
                      <a:lnTo>
                        <a:pt x="21128" y="7805"/>
                      </a:lnTo>
                      <a:lnTo>
                        <a:pt x="21055" y="7515"/>
                      </a:lnTo>
                      <a:lnTo>
                        <a:pt x="20983" y="7333"/>
                      </a:lnTo>
                      <a:lnTo>
                        <a:pt x="20910" y="7043"/>
                      </a:lnTo>
                      <a:lnTo>
                        <a:pt x="20765" y="6825"/>
                      </a:lnTo>
                      <a:lnTo>
                        <a:pt x="20692" y="6571"/>
                      </a:lnTo>
                      <a:lnTo>
                        <a:pt x="20656" y="6353"/>
                      </a:lnTo>
                      <a:lnTo>
                        <a:pt x="20584" y="6135"/>
                      </a:lnTo>
                      <a:lnTo>
                        <a:pt x="20366" y="5881"/>
                      </a:lnTo>
                      <a:lnTo>
                        <a:pt x="20293" y="5663"/>
                      </a:lnTo>
                      <a:lnTo>
                        <a:pt x="20148" y="5373"/>
                      </a:lnTo>
                      <a:lnTo>
                        <a:pt x="20003" y="5191"/>
                      </a:lnTo>
                      <a:lnTo>
                        <a:pt x="19749" y="4756"/>
                      </a:lnTo>
                      <a:lnTo>
                        <a:pt x="19458" y="4356"/>
                      </a:lnTo>
                      <a:lnTo>
                        <a:pt x="19131" y="3884"/>
                      </a:lnTo>
                      <a:lnTo>
                        <a:pt x="18768" y="3449"/>
                      </a:lnTo>
                      <a:lnTo>
                        <a:pt x="18369" y="3122"/>
                      </a:lnTo>
                      <a:lnTo>
                        <a:pt x="17607" y="2360"/>
                      </a:lnTo>
                      <a:lnTo>
                        <a:pt x="17171" y="2069"/>
                      </a:lnTo>
                      <a:lnTo>
                        <a:pt x="16917" y="1888"/>
                      </a:lnTo>
                      <a:lnTo>
                        <a:pt x="16481" y="1597"/>
                      </a:lnTo>
                      <a:lnTo>
                        <a:pt x="16300" y="1452"/>
                      </a:lnTo>
                      <a:lnTo>
                        <a:pt x="16009" y="1307"/>
                      </a:lnTo>
                      <a:lnTo>
                        <a:pt x="15755" y="1198"/>
                      </a:lnTo>
                      <a:lnTo>
                        <a:pt x="15537" y="1125"/>
                      </a:lnTo>
                      <a:lnTo>
                        <a:pt x="15247" y="980"/>
                      </a:lnTo>
                      <a:lnTo>
                        <a:pt x="14993" y="835"/>
                      </a:lnTo>
                      <a:lnTo>
                        <a:pt x="14703" y="690"/>
                      </a:lnTo>
                      <a:lnTo>
                        <a:pt x="14485" y="617"/>
                      </a:lnTo>
                      <a:lnTo>
                        <a:pt x="14231" y="545"/>
                      </a:lnTo>
                      <a:lnTo>
                        <a:pt x="13940" y="508"/>
                      </a:lnTo>
                      <a:lnTo>
                        <a:pt x="13722" y="363"/>
                      </a:lnTo>
                      <a:lnTo>
                        <a:pt x="13468" y="290"/>
                      </a:lnTo>
                      <a:lnTo>
                        <a:pt x="13178" y="290"/>
                      </a:lnTo>
                      <a:lnTo>
                        <a:pt x="12924" y="218"/>
                      </a:lnTo>
                      <a:lnTo>
                        <a:pt x="12633" y="145"/>
                      </a:lnTo>
                      <a:lnTo>
                        <a:pt x="12415" y="73"/>
                      </a:lnTo>
                      <a:lnTo>
                        <a:pt x="11871" y="73"/>
                      </a:lnTo>
                      <a:lnTo>
                        <a:pt x="11653" y="0"/>
                      </a:lnTo>
                      <a:lnTo>
                        <a:pt x="10346" y="0"/>
                      </a:lnTo>
                      <a:lnTo>
                        <a:pt x="10092" y="73"/>
                      </a:lnTo>
                      <a:lnTo>
                        <a:pt x="9330" y="73"/>
                      </a:lnTo>
                      <a:lnTo>
                        <a:pt x="9039" y="218"/>
                      </a:lnTo>
                      <a:lnTo>
                        <a:pt x="8785" y="218"/>
                      </a:lnTo>
                      <a:lnTo>
                        <a:pt x="8567" y="290"/>
                      </a:lnTo>
                      <a:lnTo>
                        <a:pt x="8277" y="290"/>
                      </a:lnTo>
                      <a:lnTo>
                        <a:pt x="8095" y="436"/>
                      </a:lnTo>
                      <a:lnTo>
                        <a:pt x="7805" y="508"/>
                      </a:lnTo>
                      <a:lnTo>
                        <a:pt x="7515" y="545"/>
                      </a:lnTo>
                      <a:lnTo>
                        <a:pt x="7333" y="545"/>
                      </a:lnTo>
                      <a:lnTo>
                        <a:pt x="7043" y="690"/>
                      </a:lnTo>
                      <a:lnTo>
                        <a:pt x="6825" y="762"/>
                      </a:lnTo>
                      <a:lnTo>
                        <a:pt x="6571" y="908"/>
                      </a:lnTo>
                      <a:lnTo>
                        <a:pt x="6280" y="980"/>
                      </a:lnTo>
                      <a:lnTo>
                        <a:pt x="6135" y="1125"/>
                      </a:lnTo>
                      <a:lnTo>
                        <a:pt x="5881" y="1198"/>
                      </a:lnTo>
                      <a:lnTo>
                        <a:pt x="5591" y="1307"/>
                      </a:lnTo>
                      <a:lnTo>
                        <a:pt x="5373" y="1452"/>
                      </a:lnTo>
                      <a:lnTo>
                        <a:pt x="5191" y="1597"/>
                      </a:lnTo>
                      <a:lnTo>
                        <a:pt x="4683" y="1888"/>
                      </a:lnTo>
                      <a:lnTo>
                        <a:pt x="4356" y="2214"/>
                      </a:lnTo>
                      <a:lnTo>
                        <a:pt x="3921" y="2505"/>
                      </a:lnTo>
                      <a:lnTo>
                        <a:pt x="3521" y="2832"/>
                      </a:lnTo>
                      <a:lnTo>
                        <a:pt x="3195" y="3267"/>
                      </a:lnTo>
                      <a:lnTo>
                        <a:pt x="2759" y="3667"/>
                      </a:lnTo>
                      <a:lnTo>
                        <a:pt x="2432" y="3993"/>
                      </a:lnTo>
                      <a:lnTo>
                        <a:pt x="2069" y="4429"/>
                      </a:lnTo>
                      <a:lnTo>
                        <a:pt x="1924" y="4683"/>
                      </a:lnTo>
                      <a:lnTo>
                        <a:pt x="1815" y="4973"/>
                      </a:lnTo>
                      <a:lnTo>
                        <a:pt x="1670" y="5191"/>
                      </a:lnTo>
                      <a:lnTo>
                        <a:pt x="1525" y="5445"/>
                      </a:lnTo>
                      <a:lnTo>
                        <a:pt x="1379" y="5663"/>
                      </a:lnTo>
                      <a:lnTo>
                        <a:pt x="1162" y="5954"/>
                      </a:lnTo>
                      <a:lnTo>
                        <a:pt x="1125" y="6135"/>
                      </a:lnTo>
                      <a:lnTo>
                        <a:pt x="980" y="6426"/>
                      </a:lnTo>
                      <a:lnTo>
                        <a:pt x="908" y="6643"/>
                      </a:lnTo>
                      <a:lnTo>
                        <a:pt x="762" y="6897"/>
                      </a:lnTo>
                      <a:lnTo>
                        <a:pt x="690" y="7115"/>
                      </a:lnTo>
                      <a:lnTo>
                        <a:pt x="545" y="7442"/>
                      </a:lnTo>
                      <a:lnTo>
                        <a:pt x="472" y="7660"/>
                      </a:lnTo>
                      <a:lnTo>
                        <a:pt x="436" y="7950"/>
                      </a:lnTo>
                      <a:lnTo>
                        <a:pt x="290" y="8132"/>
                      </a:lnTo>
                      <a:lnTo>
                        <a:pt x="290" y="8422"/>
                      </a:lnTo>
                      <a:lnTo>
                        <a:pt x="218" y="8713"/>
                      </a:lnTo>
                      <a:lnTo>
                        <a:pt x="145" y="8967"/>
                      </a:lnTo>
                      <a:lnTo>
                        <a:pt x="73" y="9185"/>
                      </a:lnTo>
                      <a:lnTo>
                        <a:pt x="73" y="9729"/>
                      </a:lnTo>
                      <a:lnTo>
                        <a:pt x="0" y="10019"/>
                      </a:lnTo>
                      <a:lnTo>
                        <a:pt x="0" y="11326"/>
                      </a:lnTo>
                      <a:lnTo>
                        <a:pt x="73" y="11581"/>
                      </a:lnTo>
                      <a:lnTo>
                        <a:pt x="73" y="12270"/>
                      </a:lnTo>
                      <a:lnTo>
                        <a:pt x="218" y="12561"/>
                      </a:lnTo>
                      <a:lnTo>
                        <a:pt x="218" y="12851"/>
                      </a:lnTo>
                      <a:lnTo>
                        <a:pt x="290" y="13105"/>
                      </a:lnTo>
                      <a:lnTo>
                        <a:pt x="290" y="13396"/>
                      </a:lnTo>
                      <a:lnTo>
                        <a:pt x="436" y="13650"/>
                      </a:lnTo>
                      <a:lnTo>
                        <a:pt x="472" y="13868"/>
                      </a:lnTo>
                      <a:lnTo>
                        <a:pt x="545" y="14085"/>
                      </a:lnTo>
                      <a:lnTo>
                        <a:pt x="545" y="14339"/>
                      </a:lnTo>
                      <a:lnTo>
                        <a:pt x="690" y="14557"/>
                      </a:lnTo>
                      <a:lnTo>
                        <a:pt x="762" y="14848"/>
                      </a:lnTo>
                      <a:lnTo>
                        <a:pt x="908" y="15029"/>
                      </a:lnTo>
                      <a:lnTo>
                        <a:pt x="980" y="15320"/>
                      </a:lnTo>
                      <a:lnTo>
                        <a:pt x="1125" y="15537"/>
                      </a:lnTo>
                      <a:lnTo>
                        <a:pt x="1162" y="15719"/>
                      </a:lnTo>
                      <a:lnTo>
                        <a:pt x="1307" y="16009"/>
                      </a:lnTo>
                      <a:lnTo>
                        <a:pt x="1452" y="16227"/>
                      </a:lnTo>
                      <a:lnTo>
                        <a:pt x="1597" y="16409"/>
                      </a:lnTo>
                      <a:lnTo>
                        <a:pt x="1743" y="16627"/>
                      </a:lnTo>
                      <a:lnTo>
                        <a:pt x="1851" y="16917"/>
                      </a:lnTo>
                      <a:lnTo>
                        <a:pt x="1997" y="17098"/>
                      </a:lnTo>
                      <a:lnTo>
                        <a:pt x="2214" y="17316"/>
                      </a:lnTo>
                      <a:lnTo>
                        <a:pt x="2505" y="17752"/>
                      </a:lnTo>
                      <a:lnTo>
                        <a:pt x="2832" y="18151"/>
                      </a:lnTo>
                      <a:lnTo>
                        <a:pt x="3231" y="18478"/>
                      </a:lnTo>
                      <a:lnTo>
                        <a:pt x="3993" y="19240"/>
                      </a:lnTo>
                      <a:lnTo>
                        <a:pt x="4502" y="19603"/>
                      </a:lnTo>
                      <a:lnTo>
                        <a:pt x="4683" y="19749"/>
                      </a:lnTo>
                      <a:lnTo>
                        <a:pt x="4973" y="19930"/>
                      </a:lnTo>
                      <a:lnTo>
                        <a:pt x="5264" y="20003"/>
                      </a:lnTo>
                      <a:lnTo>
                        <a:pt x="5445" y="20221"/>
                      </a:lnTo>
                      <a:close/>
                    </a:path>
                  </a:pathLst>
                </a:custGeom>
                <a:solidFill>
                  <a:srgbClr val="00333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3" name="Freeform 272"/>
                <p:cNvSpPr/>
                <p:nvPr/>
              </p:nvSpPr>
              <p:spPr>
                <a:xfrm>
                  <a:off x="378044" y="177624"/>
                  <a:ext cx="53960" cy="62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74" y="20137"/>
                      </a:moveTo>
                      <a:lnTo>
                        <a:pt x="6415" y="20605"/>
                      </a:lnTo>
                      <a:lnTo>
                        <a:pt x="6945" y="20839"/>
                      </a:lnTo>
                      <a:lnTo>
                        <a:pt x="7416" y="21015"/>
                      </a:lnTo>
                      <a:lnTo>
                        <a:pt x="7828" y="21132"/>
                      </a:lnTo>
                      <a:lnTo>
                        <a:pt x="8416" y="21249"/>
                      </a:lnTo>
                      <a:lnTo>
                        <a:pt x="8828" y="21483"/>
                      </a:lnTo>
                      <a:lnTo>
                        <a:pt x="9535" y="21600"/>
                      </a:lnTo>
                      <a:lnTo>
                        <a:pt x="11536" y="21600"/>
                      </a:lnTo>
                      <a:lnTo>
                        <a:pt x="12065" y="21483"/>
                      </a:lnTo>
                      <a:lnTo>
                        <a:pt x="12654" y="21483"/>
                      </a:lnTo>
                      <a:lnTo>
                        <a:pt x="13125" y="21366"/>
                      </a:lnTo>
                      <a:lnTo>
                        <a:pt x="13654" y="21249"/>
                      </a:lnTo>
                      <a:lnTo>
                        <a:pt x="14125" y="21132"/>
                      </a:lnTo>
                      <a:lnTo>
                        <a:pt x="14537" y="20898"/>
                      </a:lnTo>
                      <a:lnTo>
                        <a:pt x="15126" y="20722"/>
                      </a:lnTo>
                      <a:lnTo>
                        <a:pt x="15538" y="20488"/>
                      </a:lnTo>
                      <a:lnTo>
                        <a:pt x="16480" y="20020"/>
                      </a:lnTo>
                      <a:lnTo>
                        <a:pt x="16892" y="19727"/>
                      </a:lnTo>
                      <a:lnTo>
                        <a:pt x="17362" y="19493"/>
                      </a:lnTo>
                      <a:lnTo>
                        <a:pt x="17716" y="19024"/>
                      </a:lnTo>
                      <a:lnTo>
                        <a:pt x="18128" y="18673"/>
                      </a:lnTo>
                      <a:lnTo>
                        <a:pt x="18481" y="18380"/>
                      </a:lnTo>
                      <a:lnTo>
                        <a:pt x="18893" y="18029"/>
                      </a:lnTo>
                      <a:lnTo>
                        <a:pt x="19246" y="17561"/>
                      </a:lnTo>
                      <a:lnTo>
                        <a:pt x="19599" y="17151"/>
                      </a:lnTo>
                      <a:lnTo>
                        <a:pt x="19952" y="16683"/>
                      </a:lnTo>
                      <a:lnTo>
                        <a:pt x="20246" y="16390"/>
                      </a:lnTo>
                      <a:lnTo>
                        <a:pt x="20482" y="15805"/>
                      </a:lnTo>
                      <a:lnTo>
                        <a:pt x="20717" y="15278"/>
                      </a:lnTo>
                      <a:lnTo>
                        <a:pt x="20953" y="14693"/>
                      </a:lnTo>
                      <a:lnTo>
                        <a:pt x="21129" y="14224"/>
                      </a:lnTo>
                      <a:lnTo>
                        <a:pt x="21247" y="13698"/>
                      </a:lnTo>
                      <a:lnTo>
                        <a:pt x="21365" y="13112"/>
                      </a:lnTo>
                      <a:lnTo>
                        <a:pt x="21482" y="12702"/>
                      </a:lnTo>
                      <a:lnTo>
                        <a:pt x="21600" y="12117"/>
                      </a:lnTo>
                      <a:lnTo>
                        <a:pt x="21600" y="10127"/>
                      </a:lnTo>
                      <a:lnTo>
                        <a:pt x="21482" y="9483"/>
                      </a:lnTo>
                      <a:lnTo>
                        <a:pt x="21482" y="9015"/>
                      </a:lnTo>
                      <a:lnTo>
                        <a:pt x="21365" y="8488"/>
                      </a:lnTo>
                      <a:lnTo>
                        <a:pt x="21247" y="8020"/>
                      </a:lnTo>
                      <a:lnTo>
                        <a:pt x="21129" y="7493"/>
                      </a:lnTo>
                      <a:lnTo>
                        <a:pt x="20953" y="7024"/>
                      </a:lnTo>
                      <a:lnTo>
                        <a:pt x="20599" y="6146"/>
                      </a:lnTo>
                      <a:lnTo>
                        <a:pt x="20246" y="5561"/>
                      </a:lnTo>
                      <a:lnTo>
                        <a:pt x="20011" y="5151"/>
                      </a:lnTo>
                      <a:lnTo>
                        <a:pt x="19717" y="4683"/>
                      </a:lnTo>
                      <a:lnTo>
                        <a:pt x="19481" y="4332"/>
                      </a:lnTo>
                      <a:lnTo>
                        <a:pt x="19010" y="3922"/>
                      </a:lnTo>
                      <a:lnTo>
                        <a:pt x="18834" y="3454"/>
                      </a:lnTo>
                      <a:lnTo>
                        <a:pt x="18363" y="3044"/>
                      </a:lnTo>
                      <a:lnTo>
                        <a:pt x="18010" y="2810"/>
                      </a:lnTo>
                      <a:lnTo>
                        <a:pt x="17598" y="2341"/>
                      </a:lnTo>
                      <a:lnTo>
                        <a:pt x="17127" y="1990"/>
                      </a:lnTo>
                      <a:lnTo>
                        <a:pt x="16656" y="1698"/>
                      </a:lnTo>
                      <a:lnTo>
                        <a:pt x="16362" y="1463"/>
                      </a:lnTo>
                      <a:lnTo>
                        <a:pt x="15773" y="1112"/>
                      </a:lnTo>
                      <a:lnTo>
                        <a:pt x="15244" y="878"/>
                      </a:lnTo>
                      <a:lnTo>
                        <a:pt x="14773" y="702"/>
                      </a:lnTo>
                      <a:lnTo>
                        <a:pt x="14361" y="468"/>
                      </a:lnTo>
                      <a:lnTo>
                        <a:pt x="13772" y="351"/>
                      </a:lnTo>
                      <a:lnTo>
                        <a:pt x="13243" y="234"/>
                      </a:lnTo>
                      <a:lnTo>
                        <a:pt x="12654" y="117"/>
                      </a:lnTo>
                      <a:lnTo>
                        <a:pt x="12183" y="117"/>
                      </a:lnTo>
                      <a:lnTo>
                        <a:pt x="11653" y="0"/>
                      </a:lnTo>
                      <a:lnTo>
                        <a:pt x="9652" y="0"/>
                      </a:lnTo>
                      <a:lnTo>
                        <a:pt x="9181" y="234"/>
                      </a:lnTo>
                      <a:lnTo>
                        <a:pt x="8652" y="234"/>
                      </a:lnTo>
                      <a:lnTo>
                        <a:pt x="8181" y="468"/>
                      </a:lnTo>
                      <a:lnTo>
                        <a:pt x="7534" y="468"/>
                      </a:lnTo>
                      <a:lnTo>
                        <a:pt x="7063" y="702"/>
                      </a:lnTo>
                      <a:lnTo>
                        <a:pt x="6592" y="878"/>
                      </a:lnTo>
                      <a:lnTo>
                        <a:pt x="6062" y="1112"/>
                      </a:lnTo>
                      <a:lnTo>
                        <a:pt x="5591" y="1346"/>
                      </a:lnTo>
                      <a:lnTo>
                        <a:pt x="5179" y="1580"/>
                      </a:lnTo>
                      <a:lnTo>
                        <a:pt x="4708" y="1815"/>
                      </a:lnTo>
                      <a:lnTo>
                        <a:pt x="4355" y="2224"/>
                      </a:lnTo>
                      <a:lnTo>
                        <a:pt x="3826" y="2459"/>
                      </a:lnTo>
                      <a:lnTo>
                        <a:pt x="3472" y="2927"/>
                      </a:lnTo>
                      <a:lnTo>
                        <a:pt x="3060" y="3220"/>
                      </a:lnTo>
                      <a:lnTo>
                        <a:pt x="2707" y="3688"/>
                      </a:lnTo>
                      <a:lnTo>
                        <a:pt x="2354" y="4039"/>
                      </a:lnTo>
                      <a:lnTo>
                        <a:pt x="2001" y="4449"/>
                      </a:lnTo>
                      <a:lnTo>
                        <a:pt x="1825" y="5034"/>
                      </a:lnTo>
                      <a:lnTo>
                        <a:pt x="1589" y="5444"/>
                      </a:lnTo>
                      <a:lnTo>
                        <a:pt x="1236" y="5912"/>
                      </a:lnTo>
                      <a:lnTo>
                        <a:pt x="883" y="6439"/>
                      </a:lnTo>
                      <a:lnTo>
                        <a:pt x="765" y="6907"/>
                      </a:lnTo>
                      <a:lnTo>
                        <a:pt x="589" y="7376"/>
                      </a:lnTo>
                      <a:lnTo>
                        <a:pt x="353" y="7902"/>
                      </a:lnTo>
                      <a:lnTo>
                        <a:pt x="235" y="8488"/>
                      </a:lnTo>
                      <a:lnTo>
                        <a:pt x="118" y="8898"/>
                      </a:lnTo>
                      <a:lnTo>
                        <a:pt x="118" y="9483"/>
                      </a:lnTo>
                      <a:lnTo>
                        <a:pt x="0" y="9893"/>
                      </a:lnTo>
                      <a:lnTo>
                        <a:pt x="0" y="12000"/>
                      </a:lnTo>
                      <a:lnTo>
                        <a:pt x="118" y="12585"/>
                      </a:lnTo>
                      <a:lnTo>
                        <a:pt x="235" y="13112"/>
                      </a:lnTo>
                      <a:lnTo>
                        <a:pt x="471" y="13580"/>
                      </a:lnTo>
                      <a:lnTo>
                        <a:pt x="471" y="14166"/>
                      </a:lnTo>
                      <a:lnTo>
                        <a:pt x="706" y="14576"/>
                      </a:lnTo>
                      <a:lnTo>
                        <a:pt x="883" y="15044"/>
                      </a:lnTo>
                      <a:lnTo>
                        <a:pt x="1118" y="15571"/>
                      </a:lnTo>
                      <a:lnTo>
                        <a:pt x="1236" y="15922"/>
                      </a:lnTo>
                      <a:lnTo>
                        <a:pt x="1589" y="16390"/>
                      </a:lnTo>
                      <a:lnTo>
                        <a:pt x="1825" y="16800"/>
                      </a:lnTo>
                      <a:lnTo>
                        <a:pt x="2237" y="17268"/>
                      </a:lnTo>
                      <a:lnTo>
                        <a:pt x="2472" y="17561"/>
                      </a:lnTo>
                      <a:lnTo>
                        <a:pt x="2943" y="18029"/>
                      </a:lnTo>
                      <a:lnTo>
                        <a:pt x="3237" y="18380"/>
                      </a:lnTo>
                      <a:lnTo>
                        <a:pt x="3708" y="18790"/>
                      </a:lnTo>
                      <a:lnTo>
                        <a:pt x="4061" y="19141"/>
                      </a:lnTo>
                      <a:lnTo>
                        <a:pt x="4473" y="19493"/>
                      </a:lnTo>
                      <a:lnTo>
                        <a:pt x="4944" y="19785"/>
                      </a:lnTo>
                      <a:lnTo>
                        <a:pt x="5474" y="20137"/>
                      </a:lnTo>
                      <a:close/>
                    </a:path>
                  </a:pathLst>
                </a:custGeom>
                <a:solidFill>
                  <a:srgbClr val="3D7D6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4" name="Freeform 273"/>
                <p:cNvSpPr/>
                <p:nvPr/>
              </p:nvSpPr>
              <p:spPr>
                <a:xfrm>
                  <a:off x="381563" y="181707"/>
                  <a:ext cx="46922" cy="544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52" y="20313"/>
                      </a:moveTo>
                      <a:lnTo>
                        <a:pt x="5891" y="20449"/>
                      </a:lnTo>
                      <a:lnTo>
                        <a:pt x="6433" y="20720"/>
                      </a:lnTo>
                      <a:lnTo>
                        <a:pt x="6974" y="20855"/>
                      </a:lnTo>
                      <a:lnTo>
                        <a:pt x="7448" y="21126"/>
                      </a:lnTo>
                      <a:lnTo>
                        <a:pt x="7990" y="21194"/>
                      </a:lnTo>
                      <a:lnTo>
                        <a:pt x="8464" y="21329"/>
                      </a:lnTo>
                      <a:lnTo>
                        <a:pt x="9547" y="21600"/>
                      </a:lnTo>
                      <a:lnTo>
                        <a:pt x="11579" y="21600"/>
                      </a:lnTo>
                      <a:lnTo>
                        <a:pt x="11985" y="21465"/>
                      </a:lnTo>
                      <a:lnTo>
                        <a:pt x="13136" y="21465"/>
                      </a:lnTo>
                      <a:lnTo>
                        <a:pt x="13610" y="21329"/>
                      </a:lnTo>
                      <a:lnTo>
                        <a:pt x="14016" y="21126"/>
                      </a:lnTo>
                      <a:lnTo>
                        <a:pt x="14558" y="20991"/>
                      </a:lnTo>
                      <a:lnTo>
                        <a:pt x="14897" y="20720"/>
                      </a:lnTo>
                      <a:lnTo>
                        <a:pt x="15438" y="20584"/>
                      </a:lnTo>
                      <a:lnTo>
                        <a:pt x="15980" y="20313"/>
                      </a:lnTo>
                      <a:lnTo>
                        <a:pt x="16318" y="20043"/>
                      </a:lnTo>
                      <a:lnTo>
                        <a:pt x="16860" y="19839"/>
                      </a:lnTo>
                      <a:lnTo>
                        <a:pt x="17402" y="19569"/>
                      </a:lnTo>
                      <a:lnTo>
                        <a:pt x="18011" y="18756"/>
                      </a:lnTo>
                      <a:lnTo>
                        <a:pt x="18892" y="18147"/>
                      </a:lnTo>
                      <a:lnTo>
                        <a:pt x="19162" y="17605"/>
                      </a:lnTo>
                      <a:lnTo>
                        <a:pt x="19569" y="17266"/>
                      </a:lnTo>
                      <a:lnTo>
                        <a:pt x="19975" y="16725"/>
                      </a:lnTo>
                      <a:lnTo>
                        <a:pt x="20178" y="16318"/>
                      </a:lnTo>
                      <a:lnTo>
                        <a:pt x="20449" y="15845"/>
                      </a:lnTo>
                      <a:lnTo>
                        <a:pt x="20720" y="15303"/>
                      </a:lnTo>
                      <a:lnTo>
                        <a:pt x="20855" y="14761"/>
                      </a:lnTo>
                      <a:lnTo>
                        <a:pt x="21126" y="14287"/>
                      </a:lnTo>
                      <a:lnTo>
                        <a:pt x="21261" y="13745"/>
                      </a:lnTo>
                      <a:lnTo>
                        <a:pt x="21329" y="13271"/>
                      </a:lnTo>
                      <a:lnTo>
                        <a:pt x="21329" y="12730"/>
                      </a:lnTo>
                      <a:lnTo>
                        <a:pt x="21465" y="12188"/>
                      </a:lnTo>
                      <a:lnTo>
                        <a:pt x="21465" y="10563"/>
                      </a:lnTo>
                      <a:lnTo>
                        <a:pt x="21600" y="10157"/>
                      </a:lnTo>
                      <a:lnTo>
                        <a:pt x="21465" y="9615"/>
                      </a:lnTo>
                      <a:lnTo>
                        <a:pt x="21465" y="9006"/>
                      </a:lnTo>
                      <a:lnTo>
                        <a:pt x="21329" y="8464"/>
                      </a:lnTo>
                      <a:lnTo>
                        <a:pt x="21329" y="8125"/>
                      </a:lnTo>
                      <a:lnTo>
                        <a:pt x="21126" y="7584"/>
                      </a:lnTo>
                      <a:lnTo>
                        <a:pt x="20991" y="7042"/>
                      </a:lnTo>
                      <a:lnTo>
                        <a:pt x="20720" y="6568"/>
                      </a:lnTo>
                      <a:lnTo>
                        <a:pt x="20449" y="6026"/>
                      </a:lnTo>
                      <a:lnTo>
                        <a:pt x="20178" y="5552"/>
                      </a:lnTo>
                      <a:lnTo>
                        <a:pt x="19975" y="5146"/>
                      </a:lnTo>
                      <a:lnTo>
                        <a:pt x="19704" y="4740"/>
                      </a:lnTo>
                      <a:lnTo>
                        <a:pt x="19433" y="4401"/>
                      </a:lnTo>
                      <a:lnTo>
                        <a:pt x="19027" y="3860"/>
                      </a:lnTo>
                      <a:lnTo>
                        <a:pt x="18688" y="3453"/>
                      </a:lnTo>
                      <a:lnTo>
                        <a:pt x="18282" y="3115"/>
                      </a:lnTo>
                      <a:lnTo>
                        <a:pt x="18011" y="2844"/>
                      </a:lnTo>
                      <a:lnTo>
                        <a:pt x="17470" y="2438"/>
                      </a:lnTo>
                      <a:lnTo>
                        <a:pt x="17131" y="2031"/>
                      </a:lnTo>
                      <a:lnTo>
                        <a:pt x="16589" y="1828"/>
                      </a:lnTo>
                      <a:lnTo>
                        <a:pt x="16183" y="1557"/>
                      </a:lnTo>
                      <a:lnTo>
                        <a:pt x="15709" y="1287"/>
                      </a:lnTo>
                      <a:lnTo>
                        <a:pt x="15167" y="880"/>
                      </a:lnTo>
                      <a:lnTo>
                        <a:pt x="14693" y="745"/>
                      </a:lnTo>
                      <a:lnTo>
                        <a:pt x="14152" y="542"/>
                      </a:lnTo>
                      <a:lnTo>
                        <a:pt x="13610" y="406"/>
                      </a:lnTo>
                      <a:lnTo>
                        <a:pt x="13136" y="271"/>
                      </a:lnTo>
                      <a:lnTo>
                        <a:pt x="12594" y="135"/>
                      </a:lnTo>
                      <a:lnTo>
                        <a:pt x="12188" y="135"/>
                      </a:lnTo>
                      <a:lnTo>
                        <a:pt x="11579" y="0"/>
                      </a:lnTo>
                      <a:lnTo>
                        <a:pt x="9547" y="0"/>
                      </a:lnTo>
                      <a:lnTo>
                        <a:pt x="9006" y="135"/>
                      </a:lnTo>
                      <a:lnTo>
                        <a:pt x="8464" y="135"/>
                      </a:lnTo>
                      <a:lnTo>
                        <a:pt x="7990" y="406"/>
                      </a:lnTo>
                      <a:lnTo>
                        <a:pt x="7448" y="542"/>
                      </a:lnTo>
                      <a:lnTo>
                        <a:pt x="6974" y="609"/>
                      </a:lnTo>
                      <a:lnTo>
                        <a:pt x="6433" y="745"/>
                      </a:lnTo>
                      <a:lnTo>
                        <a:pt x="6026" y="1016"/>
                      </a:lnTo>
                      <a:lnTo>
                        <a:pt x="5552" y="1287"/>
                      </a:lnTo>
                      <a:lnTo>
                        <a:pt x="5011" y="1557"/>
                      </a:lnTo>
                      <a:lnTo>
                        <a:pt x="4604" y="1828"/>
                      </a:lnTo>
                      <a:lnTo>
                        <a:pt x="4266" y="2167"/>
                      </a:lnTo>
                      <a:lnTo>
                        <a:pt x="3860" y="2438"/>
                      </a:lnTo>
                      <a:lnTo>
                        <a:pt x="3318" y="2844"/>
                      </a:lnTo>
                      <a:lnTo>
                        <a:pt x="2979" y="3115"/>
                      </a:lnTo>
                      <a:lnTo>
                        <a:pt x="2708" y="3589"/>
                      </a:lnTo>
                      <a:lnTo>
                        <a:pt x="2302" y="3995"/>
                      </a:lnTo>
                      <a:lnTo>
                        <a:pt x="2031" y="4469"/>
                      </a:lnTo>
                      <a:lnTo>
                        <a:pt x="1693" y="4875"/>
                      </a:lnTo>
                      <a:lnTo>
                        <a:pt x="1422" y="5417"/>
                      </a:lnTo>
                      <a:lnTo>
                        <a:pt x="1151" y="5891"/>
                      </a:lnTo>
                      <a:lnTo>
                        <a:pt x="880" y="6297"/>
                      </a:lnTo>
                      <a:lnTo>
                        <a:pt x="609" y="6839"/>
                      </a:lnTo>
                      <a:lnTo>
                        <a:pt x="542" y="7448"/>
                      </a:lnTo>
                      <a:lnTo>
                        <a:pt x="271" y="7855"/>
                      </a:lnTo>
                      <a:lnTo>
                        <a:pt x="135" y="8329"/>
                      </a:lnTo>
                      <a:lnTo>
                        <a:pt x="0" y="8870"/>
                      </a:lnTo>
                      <a:lnTo>
                        <a:pt x="0" y="11985"/>
                      </a:lnTo>
                      <a:lnTo>
                        <a:pt x="135" y="12594"/>
                      </a:lnTo>
                      <a:lnTo>
                        <a:pt x="135" y="13136"/>
                      </a:lnTo>
                      <a:lnTo>
                        <a:pt x="406" y="13610"/>
                      </a:lnTo>
                      <a:lnTo>
                        <a:pt x="542" y="14152"/>
                      </a:lnTo>
                      <a:lnTo>
                        <a:pt x="609" y="14693"/>
                      </a:lnTo>
                      <a:lnTo>
                        <a:pt x="880" y="15032"/>
                      </a:lnTo>
                      <a:lnTo>
                        <a:pt x="1016" y="15574"/>
                      </a:lnTo>
                      <a:lnTo>
                        <a:pt x="1287" y="16048"/>
                      </a:lnTo>
                      <a:lnTo>
                        <a:pt x="1557" y="16454"/>
                      </a:lnTo>
                      <a:lnTo>
                        <a:pt x="1828" y="16996"/>
                      </a:lnTo>
                      <a:lnTo>
                        <a:pt x="2167" y="17334"/>
                      </a:lnTo>
                      <a:lnTo>
                        <a:pt x="2844" y="18147"/>
                      </a:lnTo>
                      <a:lnTo>
                        <a:pt x="3589" y="18892"/>
                      </a:lnTo>
                      <a:lnTo>
                        <a:pt x="3995" y="19162"/>
                      </a:lnTo>
                      <a:lnTo>
                        <a:pt x="4469" y="19569"/>
                      </a:lnTo>
                      <a:lnTo>
                        <a:pt x="5011" y="19907"/>
                      </a:lnTo>
                      <a:lnTo>
                        <a:pt x="5552" y="20313"/>
                      </a:lnTo>
                      <a:close/>
                    </a:path>
                  </a:pathLst>
                </a:custGeom>
                <a:solidFill>
                  <a:srgbClr val="8A998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5" name="Freeform 274"/>
                <p:cNvSpPr/>
                <p:nvPr/>
              </p:nvSpPr>
              <p:spPr>
                <a:xfrm>
                  <a:off x="384496" y="184770"/>
                  <a:ext cx="41056" cy="476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74" y="20439"/>
                      </a:moveTo>
                      <a:lnTo>
                        <a:pt x="6039" y="20594"/>
                      </a:lnTo>
                      <a:lnTo>
                        <a:pt x="6503" y="20903"/>
                      </a:lnTo>
                      <a:lnTo>
                        <a:pt x="6890" y="21058"/>
                      </a:lnTo>
                      <a:lnTo>
                        <a:pt x="7510" y="21213"/>
                      </a:lnTo>
                      <a:lnTo>
                        <a:pt x="7974" y="21290"/>
                      </a:lnTo>
                      <a:lnTo>
                        <a:pt x="8516" y="21290"/>
                      </a:lnTo>
                      <a:lnTo>
                        <a:pt x="9135" y="21445"/>
                      </a:lnTo>
                      <a:lnTo>
                        <a:pt x="9523" y="21600"/>
                      </a:lnTo>
                      <a:lnTo>
                        <a:pt x="12619" y="21600"/>
                      </a:lnTo>
                      <a:lnTo>
                        <a:pt x="13239" y="21445"/>
                      </a:lnTo>
                      <a:lnTo>
                        <a:pt x="13703" y="21290"/>
                      </a:lnTo>
                      <a:lnTo>
                        <a:pt x="14555" y="21058"/>
                      </a:lnTo>
                      <a:lnTo>
                        <a:pt x="15561" y="20594"/>
                      </a:lnTo>
                      <a:lnTo>
                        <a:pt x="16490" y="20129"/>
                      </a:lnTo>
                      <a:lnTo>
                        <a:pt x="17342" y="19587"/>
                      </a:lnTo>
                      <a:lnTo>
                        <a:pt x="18116" y="18813"/>
                      </a:lnTo>
                      <a:lnTo>
                        <a:pt x="18968" y="18116"/>
                      </a:lnTo>
                      <a:lnTo>
                        <a:pt x="19587" y="17187"/>
                      </a:lnTo>
                      <a:lnTo>
                        <a:pt x="20284" y="16490"/>
                      </a:lnTo>
                      <a:lnTo>
                        <a:pt x="20439" y="15871"/>
                      </a:lnTo>
                      <a:lnTo>
                        <a:pt x="20748" y="15406"/>
                      </a:lnTo>
                      <a:lnTo>
                        <a:pt x="20903" y="14865"/>
                      </a:lnTo>
                      <a:lnTo>
                        <a:pt x="21058" y="14400"/>
                      </a:lnTo>
                      <a:lnTo>
                        <a:pt x="21213" y="13858"/>
                      </a:lnTo>
                      <a:lnTo>
                        <a:pt x="21368" y="13394"/>
                      </a:lnTo>
                      <a:lnTo>
                        <a:pt x="21445" y="12774"/>
                      </a:lnTo>
                      <a:lnTo>
                        <a:pt x="21600" y="12232"/>
                      </a:lnTo>
                      <a:lnTo>
                        <a:pt x="21600" y="10142"/>
                      </a:lnTo>
                      <a:lnTo>
                        <a:pt x="21445" y="9677"/>
                      </a:lnTo>
                      <a:lnTo>
                        <a:pt x="21445" y="8671"/>
                      </a:lnTo>
                      <a:lnTo>
                        <a:pt x="21368" y="8206"/>
                      </a:lnTo>
                      <a:lnTo>
                        <a:pt x="21213" y="7665"/>
                      </a:lnTo>
                      <a:lnTo>
                        <a:pt x="21058" y="7200"/>
                      </a:lnTo>
                      <a:lnTo>
                        <a:pt x="20748" y="6581"/>
                      </a:lnTo>
                      <a:lnTo>
                        <a:pt x="20594" y="6194"/>
                      </a:lnTo>
                      <a:lnTo>
                        <a:pt x="19974" y="5110"/>
                      </a:lnTo>
                      <a:lnTo>
                        <a:pt x="19587" y="4413"/>
                      </a:lnTo>
                      <a:lnTo>
                        <a:pt x="18658" y="3561"/>
                      </a:lnTo>
                      <a:lnTo>
                        <a:pt x="18116" y="2787"/>
                      </a:lnTo>
                      <a:lnTo>
                        <a:pt x="17187" y="2090"/>
                      </a:lnTo>
                      <a:lnTo>
                        <a:pt x="16335" y="1626"/>
                      </a:lnTo>
                      <a:lnTo>
                        <a:pt x="15716" y="1316"/>
                      </a:lnTo>
                      <a:lnTo>
                        <a:pt x="15329" y="1006"/>
                      </a:lnTo>
                      <a:lnTo>
                        <a:pt x="14710" y="697"/>
                      </a:lnTo>
                      <a:lnTo>
                        <a:pt x="14245" y="619"/>
                      </a:lnTo>
                      <a:lnTo>
                        <a:pt x="13703" y="465"/>
                      </a:lnTo>
                      <a:lnTo>
                        <a:pt x="13239" y="310"/>
                      </a:lnTo>
                      <a:lnTo>
                        <a:pt x="12619" y="155"/>
                      </a:lnTo>
                      <a:lnTo>
                        <a:pt x="12232" y="155"/>
                      </a:lnTo>
                      <a:lnTo>
                        <a:pt x="11613" y="0"/>
                      </a:lnTo>
                      <a:lnTo>
                        <a:pt x="9523" y="0"/>
                      </a:lnTo>
                      <a:lnTo>
                        <a:pt x="9135" y="310"/>
                      </a:lnTo>
                      <a:lnTo>
                        <a:pt x="8516" y="310"/>
                      </a:lnTo>
                      <a:lnTo>
                        <a:pt x="8052" y="465"/>
                      </a:lnTo>
                      <a:lnTo>
                        <a:pt x="7665" y="619"/>
                      </a:lnTo>
                      <a:lnTo>
                        <a:pt x="7045" y="697"/>
                      </a:lnTo>
                      <a:lnTo>
                        <a:pt x="6503" y="852"/>
                      </a:lnTo>
                      <a:lnTo>
                        <a:pt x="6039" y="1161"/>
                      </a:lnTo>
                      <a:lnTo>
                        <a:pt x="5110" y="1626"/>
                      </a:lnTo>
                      <a:lnTo>
                        <a:pt x="4413" y="2323"/>
                      </a:lnTo>
                      <a:lnTo>
                        <a:pt x="3561" y="2942"/>
                      </a:lnTo>
                      <a:lnTo>
                        <a:pt x="2787" y="3794"/>
                      </a:lnTo>
                      <a:lnTo>
                        <a:pt x="2323" y="4103"/>
                      </a:lnTo>
                      <a:lnTo>
                        <a:pt x="2090" y="4568"/>
                      </a:lnTo>
                      <a:lnTo>
                        <a:pt x="1935" y="5110"/>
                      </a:lnTo>
                      <a:lnTo>
                        <a:pt x="1626" y="5574"/>
                      </a:lnTo>
                      <a:lnTo>
                        <a:pt x="1161" y="6039"/>
                      </a:lnTo>
                      <a:lnTo>
                        <a:pt x="1006" y="6503"/>
                      </a:lnTo>
                      <a:lnTo>
                        <a:pt x="852" y="7045"/>
                      </a:lnTo>
                      <a:lnTo>
                        <a:pt x="619" y="7510"/>
                      </a:lnTo>
                      <a:lnTo>
                        <a:pt x="465" y="8052"/>
                      </a:lnTo>
                      <a:lnTo>
                        <a:pt x="310" y="8516"/>
                      </a:lnTo>
                      <a:lnTo>
                        <a:pt x="155" y="9135"/>
                      </a:lnTo>
                      <a:lnTo>
                        <a:pt x="155" y="10142"/>
                      </a:lnTo>
                      <a:lnTo>
                        <a:pt x="0" y="10606"/>
                      </a:lnTo>
                      <a:lnTo>
                        <a:pt x="0" y="11148"/>
                      </a:lnTo>
                      <a:lnTo>
                        <a:pt x="155" y="11613"/>
                      </a:lnTo>
                      <a:lnTo>
                        <a:pt x="155" y="12619"/>
                      </a:lnTo>
                      <a:lnTo>
                        <a:pt x="465" y="13858"/>
                      </a:lnTo>
                      <a:lnTo>
                        <a:pt x="619" y="14090"/>
                      </a:lnTo>
                      <a:lnTo>
                        <a:pt x="697" y="14710"/>
                      </a:lnTo>
                      <a:lnTo>
                        <a:pt x="852" y="15174"/>
                      </a:lnTo>
                      <a:lnTo>
                        <a:pt x="1161" y="15561"/>
                      </a:lnTo>
                      <a:lnTo>
                        <a:pt x="1626" y="16490"/>
                      </a:lnTo>
                      <a:lnTo>
                        <a:pt x="2168" y="17497"/>
                      </a:lnTo>
                      <a:lnTo>
                        <a:pt x="2787" y="18271"/>
                      </a:lnTo>
                      <a:lnTo>
                        <a:pt x="3639" y="18968"/>
                      </a:lnTo>
                      <a:lnTo>
                        <a:pt x="3948" y="19432"/>
                      </a:lnTo>
                      <a:lnTo>
                        <a:pt x="4568" y="19742"/>
                      </a:lnTo>
                      <a:lnTo>
                        <a:pt x="5032" y="20129"/>
                      </a:lnTo>
                      <a:lnTo>
                        <a:pt x="5574" y="20439"/>
                      </a:lnTo>
                      <a:close/>
                    </a:path>
                  </a:pathLst>
                </a:custGeom>
                <a:solidFill>
                  <a:srgbClr val="FF66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6" name="Freeform 275"/>
                <p:cNvSpPr/>
                <p:nvPr/>
              </p:nvSpPr>
              <p:spPr>
                <a:xfrm>
                  <a:off x="392707" y="194638"/>
                  <a:ext cx="24927" cy="289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458" y="21347"/>
                      </a:moveTo>
                      <a:lnTo>
                        <a:pt x="7541" y="20337"/>
                      </a:lnTo>
                      <a:lnTo>
                        <a:pt x="5368" y="20211"/>
                      </a:lnTo>
                      <a:lnTo>
                        <a:pt x="5112" y="19958"/>
                      </a:lnTo>
                      <a:lnTo>
                        <a:pt x="4857" y="19958"/>
                      </a:lnTo>
                      <a:lnTo>
                        <a:pt x="3579" y="17937"/>
                      </a:lnTo>
                      <a:lnTo>
                        <a:pt x="1662" y="16547"/>
                      </a:lnTo>
                      <a:lnTo>
                        <a:pt x="1406" y="16547"/>
                      </a:lnTo>
                      <a:lnTo>
                        <a:pt x="1150" y="14147"/>
                      </a:lnTo>
                      <a:lnTo>
                        <a:pt x="0" y="12253"/>
                      </a:lnTo>
                      <a:lnTo>
                        <a:pt x="0" y="11747"/>
                      </a:lnTo>
                      <a:lnTo>
                        <a:pt x="767" y="9853"/>
                      </a:lnTo>
                      <a:lnTo>
                        <a:pt x="767" y="9600"/>
                      </a:lnTo>
                      <a:lnTo>
                        <a:pt x="256" y="7453"/>
                      </a:lnTo>
                      <a:lnTo>
                        <a:pt x="256" y="7200"/>
                      </a:lnTo>
                      <a:lnTo>
                        <a:pt x="767" y="6947"/>
                      </a:lnTo>
                      <a:lnTo>
                        <a:pt x="2173" y="5558"/>
                      </a:lnTo>
                      <a:lnTo>
                        <a:pt x="2173" y="5305"/>
                      </a:lnTo>
                      <a:lnTo>
                        <a:pt x="2684" y="3411"/>
                      </a:lnTo>
                      <a:lnTo>
                        <a:pt x="2684" y="3158"/>
                      </a:lnTo>
                      <a:lnTo>
                        <a:pt x="3195" y="2905"/>
                      </a:lnTo>
                      <a:lnTo>
                        <a:pt x="5368" y="2400"/>
                      </a:lnTo>
                      <a:lnTo>
                        <a:pt x="7030" y="505"/>
                      </a:lnTo>
                      <a:lnTo>
                        <a:pt x="7285" y="505"/>
                      </a:lnTo>
                      <a:lnTo>
                        <a:pt x="9458" y="758"/>
                      </a:lnTo>
                      <a:lnTo>
                        <a:pt x="9714" y="758"/>
                      </a:lnTo>
                      <a:lnTo>
                        <a:pt x="11631" y="0"/>
                      </a:lnTo>
                      <a:lnTo>
                        <a:pt x="12142" y="0"/>
                      </a:lnTo>
                      <a:lnTo>
                        <a:pt x="14059" y="1137"/>
                      </a:lnTo>
                      <a:lnTo>
                        <a:pt x="16232" y="1389"/>
                      </a:lnTo>
                      <a:lnTo>
                        <a:pt x="16743" y="1642"/>
                      </a:lnTo>
                      <a:lnTo>
                        <a:pt x="18021" y="3537"/>
                      </a:lnTo>
                      <a:lnTo>
                        <a:pt x="19938" y="4547"/>
                      </a:lnTo>
                      <a:lnTo>
                        <a:pt x="19938" y="4800"/>
                      </a:lnTo>
                      <a:lnTo>
                        <a:pt x="20194" y="5053"/>
                      </a:lnTo>
                      <a:lnTo>
                        <a:pt x="20450" y="7200"/>
                      </a:lnTo>
                      <a:lnTo>
                        <a:pt x="20450" y="7453"/>
                      </a:lnTo>
                      <a:lnTo>
                        <a:pt x="21600" y="9095"/>
                      </a:lnTo>
                      <a:lnTo>
                        <a:pt x="21600" y="9600"/>
                      </a:lnTo>
                      <a:lnTo>
                        <a:pt x="20833" y="11747"/>
                      </a:lnTo>
                      <a:lnTo>
                        <a:pt x="21089" y="13895"/>
                      </a:lnTo>
                      <a:lnTo>
                        <a:pt x="21089" y="14147"/>
                      </a:lnTo>
                      <a:lnTo>
                        <a:pt x="20833" y="14147"/>
                      </a:lnTo>
                      <a:lnTo>
                        <a:pt x="19427" y="16042"/>
                      </a:lnTo>
                      <a:lnTo>
                        <a:pt x="18660" y="18189"/>
                      </a:lnTo>
                      <a:lnTo>
                        <a:pt x="18405" y="18189"/>
                      </a:lnTo>
                      <a:lnTo>
                        <a:pt x="16232" y="19200"/>
                      </a:lnTo>
                      <a:lnTo>
                        <a:pt x="14570" y="20842"/>
                      </a:lnTo>
                      <a:lnTo>
                        <a:pt x="11886" y="20842"/>
                      </a:lnTo>
                      <a:lnTo>
                        <a:pt x="9969" y="21600"/>
                      </a:lnTo>
                      <a:lnTo>
                        <a:pt x="9458" y="21347"/>
                      </a:lnTo>
                      <a:close/>
                    </a:path>
                  </a:pathLst>
                </a:custGeom>
                <a:solidFill>
                  <a:srgbClr val="F024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7" name="Freeform 276"/>
                <p:cNvSpPr/>
                <p:nvPr/>
              </p:nvSpPr>
              <p:spPr>
                <a:xfrm>
                  <a:off x="398673" y="182673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00" y="21600"/>
                      </a:moveTo>
                      <a:lnTo>
                        <a:pt x="15600" y="21600"/>
                      </a:lnTo>
                      <a:lnTo>
                        <a:pt x="20400" y="17486"/>
                      </a:lnTo>
                      <a:lnTo>
                        <a:pt x="21600" y="12343"/>
                      </a:lnTo>
                      <a:lnTo>
                        <a:pt x="20400" y="4114"/>
                      </a:lnTo>
                      <a:lnTo>
                        <a:pt x="15600" y="0"/>
                      </a:lnTo>
                      <a:lnTo>
                        <a:pt x="5400" y="0"/>
                      </a:lnTo>
                      <a:lnTo>
                        <a:pt x="600" y="4114"/>
                      </a:lnTo>
                      <a:lnTo>
                        <a:pt x="0" y="12343"/>
                      </a:lnTo>
                      <a:lnTo>
                        <a:pt x="600" y="17486"/>
                      </a:lnTo>
                      <a:lnTo>
                        <a:pt x="5400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8" name="Freeform 277"/>
                <p:cNvSpPr/>
                <p:nvPr/>
              </p:nvSpPr>
              <p:spPr>
                <a:xfrm>
                  <a:off x="398673" y="221635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00" y="21600"/>
                      </a:moveTo>
                      <a:lnTo>
                        <a:pt x="15600" y="21600"/>
                      </a:lnTo>
                      <a:lnTo>
                        <a:pt x="20400" y="17843"/>
                      </a:lnTo>
                      <a:lnTo>
                        <a:pt x="21600" y="13148"/>
                      </a:lnTo>
                      <a:lnTo>
                        <a:pt x="20400" y="3757"/>
                      </a:lnTo>
                      <a:lnTo>
                        <a:pt x="15600" y="0"/>
                      </a:lnTo>
                      <a:lnTo>
                        <a:pt x="5400" y="0"/>
                      </a:lnTo>
                      <a:lnTo>
                        <a:pt x="600" y="3757"/>
                      </a:lnTo>
                      <a:lnTo>
                        <a:pt x="0" y="13148"/>
                      </a:lnTo>
                      <a:lnTo>
                        <a:pt x="600" y="17843"/>
                      </a:lnTo>
                      <a:lnTo>
                        <a:pt x="5400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9" name="Freeform 278"/>
                <p:cNvSpPr/>
                <p:nvPr/>
              </p:nvSpPr>
              <p:spPr>
                <a:xfrm>
                  <a:off x="415829" y="202580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762"/>
                      </a:moveTo>
                      <a:lnTo>
                        <a:pt x="21600" y="5838"/>
                      </a:lnTo>
                      <a:lnTo>
                        <a:pt x="19326" y="1168"/>
                      </a:lnTo>
                      <a:lnTo>
                        <a:pt x="11368" y="0"/>
                      </a:lnTo>
                      <a:lnTo>
                        <a:pt x="2274" y="1168"/>
                      </a:lnTo>
                      <a:lnTo>
                        <a:pt x="0" y="5838"/>
                      </a:lnTo>
                      <a:lnTo>
                        <a:pt x="0" y="15762"/>
                      </a:lnTo>
                      <a:lnTo>
                        <a:pt x="2274" y="19265"/>
                      </a:lnTo>
                      <a:lnTo>
                        <a:pt x="11368" y="21600"/>
                      </a:lnTo>
                      <a:lnTo>
                        <a:pt x="19326" y="19265"/>
                      </a:lnTo>
                      <a:lnTo>
                        <a:pt x="21600" y="1576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0" name="Freeform 279"/>
                <p:cNvSpPr/>
                <p:nvPr/>
              </p:nvSpPr>
              <p:spPr>
                <a:xfrm>
                  <a:off x="381958" y="202750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6484"/>
                      </a:moveTo>
                      <a:lnTo>
                        <a:pt x="21600" y="6821"/>
                      </a:lnTo>
                      <a:lnTo>
                        <a:pt x="17486" y="2274"/>
                      </a:lnTo>
                      <a:lnTo>
                        <a:pt x="12343" y="0"/>
                      </a:lnTo>
                      <a:lnTo>
                        <a:pt x="4114" y="2274"/>
                      </a:lnTo>
                      <a:lnTo>
                        <a:pt x="0" y="6821"/>
                      </a:lnTo>
                      <a:lnTo>
                        <a:pt x="0" y="16484"/>
                      </a:lnTo>
                      <a:lnTo>
                        <a:pt x="4114" y="19895"/>
                      </a:lnTo>
                      <a:lnTo>
                        <a:pt x="12343" y="21600"/>
                      </a:lnTo>
                      <a:lnTo>
                        <a:pt x="17486" y="19895"/>
                      </a:lnTo>
                      <a:lnTo>
                        <a:pt x="21600" y="1648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1" name="Freeform 280"/>
                <p:cNvSpPr/>
                <p:nvPr/>
              </p:nvSpPr>
              <p:spPr>
                <a:xfrm>
                  <a:off x="410550" y="188118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69" y="11475"/>
                      </a:moveTo>
                      <a:lnTo>
                        <a:pt x="10491" y="20250"/>
                      </a:lnTo>
                      <a:lnTo>
                        <a:pt x="15429" y="21600"/>
                      </a:lnTo>
                      <a:lnTo>
                        <a:pt x="19131" y="20250"/>
                      </a:lnTo>
                      <a:lnTo>
                        <a:pt x="21600" y="15525"/>
                      </a:lnTo>
                      <a:lnTo>
                        <a:pt x="19131" y="10125"/>
                      </a:lnTo>
                      <a:lnTo>
                        <a:pt x="11726" y="2700"/>
                      </a:lnTo>
                      <a:lnTo>
                        <a:pt x="7406" y="0"/>
                      </a:lnTo>
                      <a:lnTo>
                        <a:pt x="2469" y="2700"/>
                      </a:lnTo>
                      <a:lnTo>
                        <a:pt x="0" y="6075"/>
                      </a:lnTo>
                      <a:lnTo>
                        <a:pt x="2469" y="114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2" name="Freeform 281"/>
                <p:cNvSpPr/>
                <p:nvPr/>
              </p:nvSpPr>
              <p:spPr>
                <a:xfrm>
                  <a:off x="386943" y="215510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50" y="11127"/>
                      </a:moveTo>
                      <a:lnTo>
                        <a:pt x="10125" y="20291"/>
                      </a:lnTo>
                      <a:lnTo>
                        <a:pt x="14175" y="21600"/>
                      </a:lnTo>
                      <a:lnTo>
                        <a:pt x="20250" y="20291"/>
                      </a:lnTo>
                      <a:lnTo>
                        <a:pt x="21600" y="15055"/>
                      </a:lnTo>
                      <a:lnTo>
                        <a:pt x="20250" y="10473"/>
                      </a:lnTo>
                      <a:lnTo>
                        <a:pt x="12825" y="2618"/>
                      </a:lnTo>
                      <a:lnTo>
                        <a:pt x="6075" y="0"/>
                      </a:lnTo>
                      <a:lnTo>
                        <a:pt x="1350" y="2618"/>
                      </a:lnTo>
                      <a:lnTo>
                        <a:pt x="0" y="6545"/>
                      </a:lnTo>
                      <a:lnTo>
                        <a:pt x="1350" y="1112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3" name="Freeform 282"/>
                <p:cNvSpPr/>
                <p:nvPr/>
              </p:nvSpPr>
              <p:spPr>
                <a:xfrm>
                  <a:off x="410550" y="216361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491" y="20329"/>
                      </a:moveTo>
                      <a:lnTo>
                        <a:pt x="19131" y="10800"/>
                      </a:lnTo>
                      <a:lnTo>
                        <a:pt x="21600" y="7624"/>
                      </a:lnTo>
                      <a:lnTo>
                        <a:pt x="19131" y="2541"/>
                      </a:lnTo>
                      <a:lnTo>
                        <a:pt x="14194" y="0"/>
                      </a:lnTo>
                      <a:lnTo>
                        <a:pt x="10491" y="2541"/>
                      </a:lnTo>
                      <a:lnTo>
                        <a:pt x="2469" y="10800"/>
                      </a:lnTo>
                      <a:lnTo>
                        <a:pt x="0" y="14612"/>
                      </a:lnTo>
                      <a:lnTo>
                        <a:pt x="2469" y="20329"/>
                      </a:lnTo>
                      <a:lnTo>
                        <a:pt x="7406" y="21600"/>
                      </a:lnTo>
                      <a:lnTo>
                        <a:pt x="10491" y="203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4" name="Freeform 283"/>
                <p:cNvSpPr/>
                <p:nvPr/>
              </p:nvSpPr>
              <p:spPr>
                <a:xfrm>
                  <a:off x="386357" y="188628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2825" y="20250"/>
                      </a:moveTo>
                      <a:lnTo>
                        <a:pt x="20250" y="11475"/>
                      </a:lnTo>
                      <a:lnTo>
                        <a:pt x="21600" y="6075"/>
                      </a:lnTo>
                      <a:lnTo>
                        <a:pt x="20250" y="2025"/>
                      </a:lnTo>
                      <a:lnTo>
                        <a:pt x="15525" y="0"/>
                      </a:lnTo>
                      <a:lnTo>
                        <a:pt x="10125" y="2025"/>
                      </a:lnTo>
                      <a:lnTo>
                        <a:pt x="2700" y="8775"/>
                      </a:lnTo>
                      <a:lnTo>
                        <a:pt x="0" y="14850"/>
                      </a:lnTo>
                      <a:lnTo>
                        <a:pt x="2700" y="20250"/>
                      </a:lnTo>
                      <a:lnTo>
                        <a:pt x="7425" y="21600"/>
                      </a:lnTo>
                      <a:lnTo>
                        <a:pt x="12825" y="202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5" name="Freeform 284"/>
                <p:cNvSpPr/>
                <p:nvPr/>
              </p:nvSpPr>
              <p:spPr>
                <a:xfrm>
                  <a:off x="16760" y="76222"/>
                  <a:ext cx="136069" cy="1078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68"/>
                      </a:moveTo>
                      <a:lnTo>
                        <a:pt x="17313" y="11500"/>
                      </a:lnTo>
                      <a:lnTo>
                        <a:pt x="17266" y="11363"/>
                      </a:lnTo>
                      <a:lnTo>
                        <a:pt x="17126" y="11295"/>
                      </a:lnTo>
                      <a:lnTo>
                        <a:pt x="16963" y="11090"/>
                      </a:lnTo>
                      <a:lnTo>
                        <a:pt x="16683" y="10988"/>
                      </a:lnTo>
                      <a:lnTo>
                        <a:pt x="16567" y="10851"/>
                      </a:lnTo>
                      <a:lnTo>
                        <a:pt x="16381" y="10715"/>
                      </a:lnTo>
                      <a:lnTo>
                        <a:pt x="16194" y="10646"/>
                      </a:lnTo>
                      <a:lnTo>
                        <a:pt x="15984" y="10510"/>
                      </a:lnTo>
                      <a:lnTo>
                        <a:pt x="15751" y="10442"/>
                      </a:lnTo>
                      <a:lnTo>
                        <a:pt x="15542" y="10339"/>
                      </a:lnTo>
                      <a:lnTo>
                        <a:pt x="15262" y="10271"/>
                      </a:lnTo>
                      <a:lnTo>
                        <a:pt x="15006" y="10135"/>
                      </a:lnTo>
                      <a:lnTo>
                        <a:pt x="14866" y="10066"/>
                      </a:lnTo>
                      <a:lnTo>
                        <a:pt x="14703" y="10066"/>
                      </a:lnTo>
                      <a:lnTo>
                        <a:pt x="14563" y="9930"/>
                      </a:lnTo>
                      <a:lnTo>
                        <a:pt x="14377" y="9930"/>
                      </a:lnTo>
                      <a:lnTo>
                        <a:pt x="14214" y="9862"/>
                      </a:lnTo>
                      <a:lnTo>
                        <a:pt x="14027" y="9862"/>
                      </a:lnTo>
                      <a:lnTo>
                        <a:pt x="13864" y="9793"/>
                      </a:lnTo>
                      <a:lnTo>
                        <a:pt x="13678" y="9793"/>
                      </a:lnTo>
                      <a:lnTo>
                        <a:pt x="13445" y="9725"/>
                      </a:lnTo>
                      <a:lnTo>
                        <a:pt x="13282" y="9691"/>
                      </a:lnTo>
                      <a:lnTo>
                        <a:pt x="10718" y="9691"/>
                      </a:lnTo>
                      <a:lnTo>
                        <a:pt x="10485" y="9725"/>
                      </a:lnTo>
                      <a:lnTo>
                        <a:pt x="10229" y="9793"/>
                      </a:lnTo>
                      <a:lnTo>
                        <a:pt x="9950" y="9793"/>
                      </a:lnTo>
                      <a:lnTo>
                        <a:pt x="9693" y="9862"/>
                      </a:lnTo>
                      <a:lnTo>
                        <a:pt x="9460" y="9930"/>
                      </a:lnTo>
                      <a:lnTo>
                        <a:pt x="8948" y="10066"/>
                      </a:lnTo>
                      <a:lnTo>
                        <a:pt x="8668" y="10135"/>
                      </a:lnTo>
                      <a:lnTo>
                        <a:pt x="8365" y="10271"/>
                      </a:lnTo>
                      <a:lnTo>
                        <a:pt x="8132" y="10339"/>
                      </a:lnTo>
                      <a:lnTo>
                        <a:pt x="8062" y="10339"/>
                      </a:lnTo>
                      <a:lnTo>
                        <a:pt x="7922" y="10373"/>
                      </a:lnTo>
                      <a:lnTo>
                        <a:pt x="7783" y="10373"/>
                      </a:lnTo>
                      <a:lnTo>
                        <a:pt x="7689" y="10442"/>
                      </a:lnTo>
                      <a:lnTo>
                        <a:pt x="7573" y="10510"/>
                      </a:lnTo>
                      <a:lnTo>
                        <a:pt x="7433" y="10646"/>
                      </a:lnTo>
                      <a:lnTo>
                        <a:pt x="7200" y="10646"/>
                      </a:lnTo>
                      <a:lnTo>
                        <a:pt x="7037" y="10783"/>
                      </a:lnTo>
                      <a:lnTo>
                        <a:pt x="6850" y="10919"/>
                      </a:lnTo>
                      <a:lnTo>
                        <a:pt x="6687" y="10988"/>
                      </a:lnTo>
                      <a:lnTo>
                        <a:pt x="6408" y="11090"/>
                      </a:lnTo>
                      <a:lnTo>
                        <a:pt x="6198" y="11295"/>
                      </a:lnTo>
                      <a:lnTo>
                        <a:pt x="5965" y="11500"/>
                      </a:lnTo>
                      <a:lnTo>
                        <a:pt x="5755" y="11738"/>
                      </a:lnTo>
                      <a:lnTo>
                        <a:pt x="5476" y="11943"/>
                      </a:lnTo>
                      <a:lnTo>
                        <a:pt x="5219" y="12148"/>
                      </a:lnTo>
                      <a:lnTo>
                        <a:pt x="4940" y="12387"/>
                      </a:lnTo>
                      <a:lnTo>
                        <a:pt x="4683" y="12660"/>
                      </a:lnTo>
                      <a:lnTo>
                        <a:pt x="4474" y="13001"/>
                      </a:lnTo>
                      <a:lnTo>
                        <a:pt x="4194" y="13308"/>
                      </a:lnTo>
                      <a:lnTo>
                        <a:pt x="3938" y="13649"/>
                      </a:lnTo>
                      <a:lnTo>
                        <a:pt x="3658" y="14093"/>
                      </a:lnTo>
                      <a:lnTo>
                        <a:pt x="3542" y="14229"/>
                      </a:lnTo>
                      <a:lnTo>
                        <a:pt x="3449" y="14400"/>
                      </a:lnTo>
                      <a:lnTo>
                        <a:pt x="3262" y="14605"/>
                      </a:lnTo>
                      <a:lnTo>
                        <a:pt x="3169" y="14878"/>
                      </a:lnTo>
                      <a:lnTo>
                        <a:pt x="2913" y="15253"/>
                      </a:lnTo>
                      <a:lnTo>
                        <a:pt x="2773" y="15594"/>
                      </a:lnTo>
                      <a:lnTo>
                        <a:pt x="2726" y="15833"/>
                      </a:lnTo>
                      <a:lnTo>
                        <a:pt x="2610" y="16038"/>
                      </a:lnTo>
                      <a:lnTo>
                        <a:pt x="2470" y="16277"/>
                      </a:lnTo>
                      <a:lnTo>
                        <a:pt x="2330" y="16550"/>
                      </a:lnTo>
                      <a:lnTo>
                        <a:pt x="2283" y="16891"/>
                      </a:lnTo>
                      <a:lnTo>
                        <a:pt x="2167" y="17062"/>
                      </a:lnTo>
                      <a:lnTo>
                        <a:pt x="2074" y="17403"/>
                      </a:lnTo>
                      <a:lnTo>
                        <a:pt x="1981" y="17710"/>
                      </a:lnTo>
                      <a:lnTo>
                        <a:pt x="1887" y="18051"/>
                      </a:lnTo>
                      <a:lnTo>
                        <a:pt x="1841" y="18188"/>
                      </a:lnTo>
                      <a:lnTo>
                        <a:pt x="1771" y="18427"/>
                      </a:lnTo>
                      <a:lnTo>
                        <a:pt x="1724" y="18700"/>
                      </a:lnTo>
                      <a:lnTo>
                        <a:pt x="1724" y="19007"/>
                      </a:lnTo>
                      <a:lnTo>
                        <a:pt x="1631" y="19280"/>
                      </a:lnTo>
                      <a:lnTo>
                        <a:pt x="1584" y="19587"/>
                      </a:lnTo>
                      <a:lnTo>
                        <a:pt x="1538" y="19860"/>
                      </a:lnTo>
                      <a:lnTo>
                        <a:pt x="1538" y="20167"/>
                      </a:lnTo>
                      <a:lnTo>
                        <a:pt x="1445" y="20440"/>
                      </a:lnTo>
                      <a:lnTo>
                        <a:pt x="1445" y="20713"/>
                      </a:lnTo>
                      <a:lnTo>
                        <a:pt x="1398" y="20952"/>
                      </a:lnTo>
                      <a:lnTo>
                        <a:pt x="1398" y="21156"/>
                      </a:lnTo>
                      <a:lnTo>
                        <a:pt x="1328" y="21464"/>
                      </a:lnTo>
                      <a:lnTo>
                        <a:pt x="1328" y="21600"/>
                      </a:lnTo>
                      <a:lnTo>
                        <a:pt x="0" y="20815"/>
                      </a:lnTo>
                      <a:lnTo>
                        <a:pt x="0" y="17983"/>
                      </a:lnTo>
                      <a:lnTo>
                        <a:pt x="23" y="17710"/>
                      </a:lnTo>
                      <a:lnTo>
                        <a:pt x="23" y="17539"/>
                      </a:lnTo>
                      <a:lnTo>
                        <a:pt x="70" y="17266"/>
                      </a:lnTo>
                      <a:lnTo>
                        <a:pt x="70" y="16413"/>
                      </a:lnTo>
                      <a:lnTo>
                        <a:pt x="117" y="16243"/>
                      </a:lnTo>
                      <a:lnTo>
                        <a:pt x="117" y="15628"/>
                      </a:lnTo>
                      <a:lnTo>
                        <a:pt x="163" y="15390"/>
                      </a:lnTo>
                      <a:lnTo>
                        <a:pt x="210" y="15117"/>
                      </a:lnTo>
                      <a:lnTo>
                        <a:pt x="210" y="14536"/>
                      </a:lnTo>
                      <a:lnTo>
                        <a:pt x="256" y="14298"/>
                      </a:lnTo>
                      <a:lnTo>
                        <a:pt x="256" y="13683"/>
                      </a:lnTo>
                      <a:lnTo>
                        <a:pt x="303" y="13445"/>
                      </a:lnTo>
                      <a:lnTo>
                        <a:pt x="350" y="13103"/>
                      </a:lnTo>
                      <a:lnTo>
                        <a:pt x="396" y="12864"/>
                      </a:lnTo>
                      <a:lnTo>
                        <a:pt x="396" y="12523"/>
                      </a:lnTo>
                      <a:lnTo>
                        <a:pt x="443" y="12284"/>
                      </a:lnTo>
                      <a:lnTo>
                        <a:pt x="466" y="11943"/>
                      </a:lnTo>
                      <a:lnTo>
                        <a:pt x="513" y="11704"/>
                      </a:lnTo>
                      <a:lnTo>
                        <a:pt x="559" y="11431"/>
                      </a:lnTo>
                      <a:lnTo>
                        <a:pt x="652" y="11158"/>
                      </a:lnTo>
                      <a:lnTo>
                        <a:pt x="652" y="10919"/>
                      </a:lnTo>
                      <a:lnTo>
                        <a:pt x="746" y="10646"/>
                      </a:lnTo>
                      <a:lnTo>
                        <a:pt x="746" y="10373"/>
                      </a:lnTo>
                      <a:lnTo>
                        <a:pt x="839" y="10135"/>
                      </a:lnTo>
                      <a:lnTo>
                        <a:pt x="885" y="9862"/>
                      </a:lnTo>
                      <a:lnTo>
                        <a:pt x="955" y="9691"/>
                      </a:lnTo>
                      <a:lnTo>
                        <a:pt x="1002" y="9418"/>
                      </a:lnTo>
                      <a:lnTo>
                        <a:pt x="1049" y="9213"/>
                      </a:lnTo>
                      <a:lnTo>
                        <a:pt x="1142" y="8974"/>
                      </a:lnTo>
                      <a:lnTo>
                        <a:pt x="1188" y="8770"/>
                      </a:lnTo>
                      <a:lnTo>
                        <a:pt x="1328" y="8394"/>
                      </a:lnTo>
                      <a:lnTo>
                        <a:pt x="1491" y="7985"/>
                      </a:lnTo>
                      <a:lnTo>
                        <a:pt x="1631" y="7746"/>
                      </a:lnTo>
                      <a:lnTo>
                        <a:pt x="1841" y="7473"/>
                      </a:lnTo>
                      <a:lnTo>
                        <a:pt x="1981" y="7200"/>
                      </a:lnTo>
                      <a:lnTo>
                        <a:pt x="2167" y="6961"/>
                      </a:lnTo>
                      <a:lnTo>
                        <a:pt x="2330" y="6756"/>
                      </a:lnTo>
                      <a:lnTo>
                        <a:pt x="2517" y="6483"/>
                      </a:lnTo>
                      <a:lnTo>
                        <a:pt x="2656" y="6313"/>
                      </a:lnTo>
                      <a:lnTo>
                        <a:pt x="2866" y="6108"/>
                      </a:lnTo>
                      <a:lnTo>
                        <a:pt x="3006" y="5903"/>
                      </a:lnTo>
                      <a:lnTo>
                        <a:pt x="3169" y="5733"/>
                      </a:lnTo>
                      <a:lnTo>
                        <a:pt x="3355" y="5460"/>
                      </a:lnTo>
                      <a:lnTo>
                        <a:pt x="3542" y="5323"/>
                      </a:lnTo>
                      <a:lnTo>
                        <a:pt x="3658" y="5153"/>
                      </a:lnTo>
                      <a:lnTo>
                        <a:pt x="3891" y="5016"/>
                      </a:lnTo>
                      <a:lnTo>
                        <a:pt x="4031" y="4811"/>
                      </a:lnTo>
                      <a:lnTo>
                        <a:pt x="4194" y="4675"/>
                      </a:lnTo>
                      <a:lnTo>
                        <a:pt x="4381" y="4504"/>
                      </a:lnTo>
                      <a:lnTo>
                        <a:pt x="4590" y="4368"/>
                      </a:lnTo>
                      <a:lnTo>
                        <a:pt x="4777" y="4163"/>
                      </a:lnTo>
                      <a:lnTo>
                        <a:pt x="4940" y="4027"/>
                      </a:lnTo>
                      <a:lnTo>
                        <a:pt x="5126" y="3890"/>
                      </a:lnTo>
                      <a:lnTo>
                        <a:pt x="5313" y="3788"/>
                      </a:lnTo>
                      <a:lnTo>
                        <a:pt x="5476" y="3651"/>
                      </a:lnTo>
                      <a:lnTo>
                        <a:pt x="5709" y="3515"/>
                      </a:lnTo>
                      <a:lnTo>
                        <a:pt x="5872" y="3378"/>
                      </a:lnTo>
                      <a:lnTo>
                        <a:pt x="6105" y="3242"/>
                      </a:lnTo>
                      <a:lnTo>
                        <a:pt x="6268" y="3208"/>
                      </a:lnTo>
                      <a:lnTo>
                        <a:pt x="6501" y="3071"/>
                      </a:lnTo>
                      <a:lnTo>
                        <a:pt x="6711" y="2935"/>
                      </a:lnTo>
                      <a:lnTo>
                        <a:pt x="7177" y="2662"/>
                      </a:lnTo>
                      <a:lnTo>
                        <a:pt x="7386" y="2593"/>
                      </a:lnTo>
                      <a:lnTo>
                        <a:pt x="7619" y="2491"/>
                      </a:lnTo>
                      <a:lnTo>
                        <a:pt x="7876" y="2423"/>
                      </a:lnTo>
                      <a:lnTo>
                        <a:pt x="8132" y="2286"/>
                      </a:lnTo>
                      <a:lnTo>
                        <a:pt x="8365" y="2150"/>
                      </a:lnTo>
                      <a:lnTo>
                        <a:pt x="8575" y="2013"/>
                      </a:lnTo>
                      <a:lnTo>
                        <a:pt x="8808" y="1945"/>
                      </a:lnTo>
                      <a:lnTo>
                        <a:pt x="9017" y="1843"/>
                      </a:lnTo>
                      <a:lnTo>
                        <a:pt x="9250" y="1774"/>
                      </a:lnTo>
                      <a:lnTo>
                        <a:pt x="9460" y="1638"/>
                      </a:lnTo>
                      <a:lnTo>
                        <a:pt x="9693" y="1570"/>
                      </a:lnTo>
                      <a:lnTo>
                        <a:pt x="9856" y="1433"/>
                      </a:lnTo>
                      <a:lnTo>
                        <a:pt x="10089" y="1365"/>
                      </a:lnTo>
                      <a:lnTo>
                        <a:pt x="10276" y="1297"/>
                      </a:lnTo>
                      <a:lnTo>
                        <a:pt x="10485" y="1194"/>
                      </a:lnTo>
                      <a:lnTo>
                        <a:pt x="10672" y="1126"/>
                      </a:lnTo>
                      <a:lnTo>
                        <a:pt x="10882" y="1126"/>
                      </a:lnTo>
                      <a:lnTo>
                        <a:pt x="11115" y="990"/>
                      </a:lnTo>
                      <a:lnTo>
                        <a:pt x="11278" y="990"/>
                      </a:lnTo>
                      <a:lnTo>
                        <a:pt x="11511" y="921"/>
                      </a:lnTo>
                      <a:lnTo>
                        <a:pt x="11674" y="853"/>
                      </a:lnTo>
                      <a:lnTo>
                        <a:pt x="11860" y="785"/>
                      </a:lnTo>
                      <a:lnTo>
                        <a:pt x="12093" y="717"/>
                      </a:lnTo>
                      <a:lnTo>
                        <a:pt x="12256" y="648"/>
                      </a:lnTo>
                      <a:lnTo>
                        <a:pt x="12443" y="648"/>
                      </a:lnTo>
                      <a:lnTo>
                        <a:pt x="12606" y="546"/>
                      </a:lnTo>
                      <a:lnTo>
                        <a:pt x="12839" y="546"/>
                      </a:lnTo>
                      <a:lnTo>
                        <a:pt x="13002" y="478"/>
                      </a:lnTo>
                      <a:lnTo>
                        <a:pt x="13188" y="478"/>
                      </a:lnTo>
                      <a:lnTo>
                        <a:pt x="13375" y="409"/>
                      </a:lnTo>
                      <a:lnTo>
                        <a:pt x="13584" y="409"/>
                      </a:lnTo>
                      <a:lnTo>
                        <a:pt x="13771" y="341"/>
                      </a:lnTo>
                      <a:lnTo>
                        <a:pt x="14377" y="341"/>
                      </a:lnTo>
                      <a:lnTo>
                        <a:pt x="14563" y="273"/>
                      </a:lnTo>
                      <a:lnTo>
                        <a:pt x="14773" y="273"/>
                      </a:lnTo>
                      <a:lnTo>
                        <a:pt x="15006" y="205"/>
                      </a:lnTo>
                      <a:lnTo>
                        <a:pt x="15262" y="205"/>
                      </a:lnTo>
                      <a:lnTo>
                        <a:pt x="15495" y="136"/>
                      </a:lnTo>
                      <a:lnTo>
                        <a:pt x="16381" y="136"/>
                      </a:lnTo>
                      <a:lnTo>
                        <a:pt x="16520" y="68"/>
                      </a:lnTo>
                      <a:lnTo>
                        <a:pt x="18781" y="68"/>
                      </a:lnTo>
                      <a:lnTo>
                        <a:pt x="19037" y="0"/>
                      </a:lnTo>
                      <a:lnTo>
                        <a:pt x="21507" y="0"/>
                      </a:lnTo>
                      <a:lnTo>
                        <a:pt x="21600" y="6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6" name="Freeform 285"/>
                <p:cNvSpPr/>
                <p:nvPr/>
              </p:nvSpPr>
              <p:spPr>
                <a:xfrm>
                  <a:off x="331711" y="108888"/>
                  <a:ext cx="153957" cy="969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09" y="21600"/>
                      </a:lnTo>
                      <a:lnTo>
                        <a:pt x="927" y="21335"/>
                      </a:lnTo>
                      <a:lnTo>
                        <a:pt x="844" y="21032"/>
                      </a:lnTo>
                      <a:lnTo>
                        <a:pt x="782" y="20766"/>
                      </a:lnTo>
                      <a:lnTo>
                        <a:pt x="741" y="20463"/>
                      </a:lnTo>
                      <a:lnTo>
                        <a:pt x="659" y="20160"/>
                      </a:lnTo>
                      <a:lnTo>
                        <a:pt x="618" y="19819"/>
                      </a:lnTo>
                      <a:lnTo>
                        <a:pt x="577" y="19516"/>
                      </a:lnTo>
                      <a:lnTo>
                        <a:pt x="535" y="19251"/>
                      </a:lnTo>
                      <a:lnTo>
                        <a:pt x="432" y="18720"/>
                      </a:lnTo>
                      <a:lnTo>
                        <a:pt x="268" y="17735"/>
                      </a:lnTo>
                      <a:lnTo>
                        <a:pt x="227" y="17242"/>
                      </a:lnTo>
                      <a:lnTo>
                        <a:pt x="144" y="16712"/>
                      </a:lnTo>
                      <a:lnTo>
                        <a:pt x="103" y="16219"/>
                      </a:lnTo>
                      <a:lnTo>
                        <a:pt x="62" y="15802"/>
                      </a:lnTo>
                      <a:lnTo>
                        <a:pt x="41" y="15347"/>
                      </a:lnTo>
                      <a:lnTo>
                        <a:pt x="0" y="14855"/>
                      </a:lnTo>
                      <a:lnTo>
                        <a:pt x="0" y="12126"/>
                      </a:lnTo>
                      <a:lnTo>
                        <a:pt x="41" y="11747"/>
                      </a:lnTo>
                      <a:lnTo>
                        <a:pt x="41" y="11255"/>
                      </a:lnTo>
                      <a:lnTo>
                        <a:pt x="62" y="10800"/>
                      </a:lnTo>
                      <a:lnTo>
                        <a:pt x="103" y="10459"/>
                      </a:lnTo>
                      <a:lnTo>
                        <a:pt x="185" y="10042"/>
                      </a:lnTo>
                      <a:lnTo>
                        <a:pt x="227" y="9587"/>
                      </a:lnTo>
                      <a:lnTo>
                        <a:pt x="309" y="9246"/>
                      </a:lnTo>
                      <a:lnTo>
                        <a:pt x="391" y="8867"/>
                      </a:lnTo>
                      <a:lnTo>
                        <a:pt x="432" y="8451"/>
                      </a:lnTo>
                      <a:lnTo>
                        <a:pt x="494" y="8072"/>
                      </a:lnTo>
                      <a:lnTo>
                        <a:pt x="577" y="7731"/>
                      </a:lnTo>
                      <a:lnTo>
                        <a:pt x="659" y="7276"/>
                      </a:lnTo>
                      <a:lnTo>
                        <a:pt x="782" y="7011"/>
                      </a:lnTo>
                      <a:lnTo>
                        <a:pt x="885" y="6556"/>
                      </a:lnTo>
                      <a:lnTo>
                        <a:pt x="968" y="6291"/>
                      </a:lnTo>
                      <a:lnTo>
                        <a:pt x="1091" y="5912"/>
                      </a:lnTo>
                      <a:lnTo>
                        <a:pt x="1235" y="5646"/>
                      </a:lnTo>
                      <a:lnTo>
                        <a:pt x="1359" y="5267"/>
                      </a:lnTo>
                      <a:lnTo>
                        <a:pt x="1483" y="4926"/>
                      </a:lnTo>
                      <a:lnTo>
                        <a:pt x="1606" y="4623"/>
                      </a:lnTo>
                      <a:lnTo>
                        <a:pt x="1750" y="4320"/>
                      </a:lnTo>
                      <a:lnTo>
                        <a:pt x="1874" y="4055"/>
                      </a:lnTo>
                      <a:lnTo>
                        <a:pt x="2018" y="3752"/>
                      </a:lnTo>
                      <a:lnTo>
                        <a:pt x="2183" y="3486"/>
                      </a:lnTo>
                      <a:lnTo>
                        <a:pt x="2389" y="3259"/>
                      </a:lnTo>
                      <a:lnTo>
                        <a:pt x="2492" y="2956"/>
                      </a:lnTo>
                      <a:lnTo>
                        <a:pt x="2697" y="2766"/>
                      </a:lnTo>
                      <a:lnTo>
                        <a:pt x="2842" y="2463"/>
                      </a:lnTo>
                      <a:lnTo>
                        <a:pt x="3089" y="2236"/>
                      </a:lnTo>
                      <a:lnTo>
                        <a:pt x="3233" y="2046"/>
                      </a:lnTo>
                      <a:lnTo>
                        <a:pt x="3398" y="1819"/>
                      </a:lnTo>
                      <a:lnTo>
                        <a:pt x="3624" y="1592"/>
                      </a:lnTo>
                      <a:lnTo>
                        <a:pt x="3830" y="1516"/>
                      </a:lnTo>
                      <a:lnTo>
                        <a:pt x="4015" y="1326"/>
                      </a:lnTo>
                      <a:lnTo>
                        <a:pt x="4221" y="1099"/>
                      </a:lnTo>
                      <a:lnTo>
                        <a:pt x="4406" y="947"/>
                      </a:lnTo>
                      <a:lnTo>
                        <a:pt x="4654" y="796"/>
                      </a:lnTo>
                      <a:lnTo>
                        <a:pt x="4839" y="644"/>
                      </a:lnTo>
                      <a:lnTo>
                        <a:pt x="5086" y="531"/>
                      </a:lnTo>
                      <a:lnTo>
                        <a:pt x="5312" y="455"/>
                      </a:lnTo>
                      <a:lnTo>
                        <a:pt x="5580" y="379"/>
                      </a:lnTo>
                      <a:lnTo>
                        <a:pt x="5786" y="227"/>
                      </a:lnTo>
                      <a:lnTo>
                        <a:pt x="6013" y="152"/>
                      </a:lnTo>
                      <a:lnTo>
                        <a:pt x="6260" y="76"/>
                      </a:lnTo>
                      <a:lnTo>
                        <a:pt x="6527" y="76"/>
                      </a:lnTo>
                      <a:lnTo>
                        <a:pt x="6795" y="0"/>
                      </a:lnTo>
                      <a:lnTo>
                        <a:pt x="8401" y="0"/>
                      </a:lnTo>
                      <a:lnTo>
                        <a:pt x="8689" y="76"/>
                      </a:lnTo>
                      <a:lnTo>
                        <a:pt x="8916" y="76"/>
                      </a:lnTo>
                      <a:lnTo>
                        <a:pt x="9184" y="152"/>
                      </a:lnTo>
                      <a:lnTo>
                        <a:pt x="9472" y="227"/>
                      </a:lnTo>
                      <a:lnTo>
                        <a:pt x="9740" y="379"/>
                      </a:lnTo>
                      <a:lnTo>
                        <a:pt x="10007" y="455"/>
                      </a:lnTo>
                      <a:lnTo>
                        <a:pt x="10296" y="531"/>
                      </a:lnTo>
                      <a:lnTo>
                        <a:pt x="10522" y="644"/>
                      </a:lnTo>
                      <a:lnTo>
                        <a:pt x="10790" y="796"/>
                      </a:lnTo>
                      <a:lnTo>
                        <a:pt x="11078" y="947"/>
                      </a:lnTo>
                      <a:lnTo>
                        <a:pt x="11346" y="1099"/>
                      </a:lnTo>
                      <a:lnTo>
                        <a:pt x="11613" y="1326"/>
                      </a:lnTo>
                      <a:lnTo>
                        <a:pt x="11902" y="1516"/>
                      </a:lnTo>
                      <a:lnTo>
                        <a:pt x="12169" y="1592"/>
                      </a:lnTo>
                      <a:lnTo>
                        <a:pt x="12396" y="1819"/>
                      </a:lnTo>
                      <a:lnTo>
                        <a:pt x="12684" y="2046"/>
                      </a:lnTo>
                      <a:lnTo>
                        <a:pt x="12911" y="2236"/>
                      </a:lnTo>
                      <a:lnTo>
                        <a:pt x="13137" y="2463"/>
                      </a:lnTo>
                      <a:lnTo>
                        <a:pt x="13425" y="2766"/>
                      </a:lnTo>
                      <a:lnTo>
                        <a:pt x="13652" y="2956"/>
                      </a:lnTo>
                      <a:lnTo>
                        <a:pt x="13920" y="3259"/>
                      </a:lnTo>
                      <a:lnTo>
                        <a:pt x="14167" y="3486"/>
                      </a:lnTo>
                      <a:lnTo>
                        <a:pt x="14434" y="3752"/>
                      </a:lnTo>
                      <a:lnTo>
                        <a:pt x="14661" y="4055"/>
                      </a:lnTo>
                      <a:lnTo>
                        <a:pt x="14949" y="4320"/>
                      </a:lnTo>
                      <a:lnTo>
                        <a:pt x="15176" y="4623"/>
                      </a:lnTo>
                      <a:lnTo>
                        <a:pt x="15423" y="4926"/>
                      </a:lnTo>
                      <a:lnTo>
                        <a:pt x="15649" y="5267"/>
                      </a:lnTo>
                      <a:lnTo>
                        <a:pt x="15917" y="5646"/>
                      </a:lnTo>
                      <a:lnTo>
                        <a:pt x="16123" y="5912"/>
                      </a:lnTo>
                      <a:lnTo>
                        <a:pt x="16349" y="6291"/>
                      </a:lnTo>
                      <a:lnTo>
                        <a:pt x="16555" y="6556"/>
                      </a:lnTo>
                      <a:lnTo>
                        <a:pt x="16782" y="7011"/>
                      </a:lnTo>
                      <a:lnTo>
                        <a:pt x="16988" y="7276"/>
                      </a:lnTo>
                      <a:lnTo>
                        <a:pt x="17214" y="7731"/>
                      </a:lnTo>
                      <a:lnTo>
                        <a:pt x="17420" y="8072"/>
                      </a:lnTo>
                      <a:lnTo>
                        <a:pt x="17647" y="8451"/>
                      </a:lnTo>
                      <a:lnTo>
                        <a:pt x="17832" y="8867"/>
                      </a:lnTo>
                      <a:lnTo>
                        <a:pt x="18223" y="9587"/>
                      </a:lnTo>
                      <a:lnTo>
                        <a:pt x="18429" y="10042"/>
                      </a:lnTo>
                      <a:lnTo>
                        <a:pt x="18614" y="10459"/>
                      </a:lnTo>
                      <a:lnTo>
                        <a:pt x="18779" y="10800"/>
                      </a:lnTo>
                      <a:lnTo>
                        <a:pt x="18985" y="11255"/>
                      </a:lnTo>
                      <a:lnTo>
                        <a:pt x="19170" y="11747"/>
                      </a:lnTo>
                      <a:lnTo>
                        <a:pt x="19294" y="12126"/>
                      </a:lnTo>
                      <a:lnTo>
                        <a:pt x="19438" y="12619"/>
                      </a:lnTo>
                      <a:lnTo>
                        <a:pt x="19603" y="12960"/>
                      </a:lnTo>
                      <a:lnTo>
                        <a:pt x="19809" y="13491"/>
                      </a:lnTo>
                      <a:lnTo>
                        <a:pt x="19912" y="13907"/>
                      </a:lnTo>
                      <a:lnTo>
                        <a:pt x="20076" y="14362"/>
                      </a:lnTo>
                      <a:lnTo>
                        <a:pt x="20200" y="14855"/>
                      </a:lnTo>
                      <a:lnTo>
                        <a:pt x="20344" y="15347"/>
                      </a:lnTo>
                      <a:lnTo>
                        <a:pt x="20467" y="15802"/>
                      </a:lnTo>
                      <a:lnTo>
                        <a:pt x="20591" y="16219"/>
                      </a:lnTo>
                      <a:lnTo>
                        <a:pt x="20694" y="16712"/>
                      </a:lnTo>
                      <a:lnTo>
                        <a:pt x="20818" y="17242"/>
                      </a:lnTo>
                      <a:lnTo>
                        <a:pt x="20900" y="17735"/>
                      </a:lnTo>
                      <a:lnTo>
                        <a:pt x="21003" y="18227"/>
                      </a:lnTo>
                      <a:lnTo>
                        <a:pt x="21126" y="18720"/>
                      </a:lnTo>
                      <a:lnTo>
                        <a:pt x="21250" y="19251"/>
                      </a:lnTo>
                      <a:lnTo>
                        <a:pt x="21250" y="19516"/>
                      </a:lnTo>
                      <a:lnTo>
                        <a:pt x="21332" y="19819"/>
                      </a:lnTo>
                      <a:lnTo>
                        <a:pt x="21373" y="20160"/>
                      </a:lnTo>
                      <a:lnTo>
                        <a:pt x="21394" y="20463"/>
                      </a:lnTo>
                      <a:lnTo>
                        <a:pt x="21435" y="20766"/>
                      </a:lnTo>
                      <a:lnTo>
                        <a:pt x="21518" y="21032"/>
                      </a:lnTo>
                      <a:lnTo>
                        <a:pt x="21518" y="21335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455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7" name="Freeform 286"/>
                <p:cNvSpPr/>
                <p:nvPr/>
              </p:nvSpPr>
              <p:spPr>
                <a:xfrm>
                  <a:off x="336110" y="113652"/>
                  <a:ext cx="142814" cy="905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63" y="21600"/>
                      </a:lnTo>
                      <a:lnTo>
                        <a:pt x="975" y="21274"/>
                      </a:lnTo>
                      <a:lnTo>
                        <a:pt x="930" y="20989"/>
                      </a:lnTo>
                      <a:lnTo>
                        <a:pt x="842" y="20744"/>
                      </a:lnTo>
                      <a:lnTo>
                        <a:pt x="753" y="20459"/>
                      </a:lnTo>
                      <a:lnTo>
                        <a:pt x="687" y="20133"/>
                      </a:lnTo>
                      <a:lnTo>
                        <a:pt x="642" y="19807"/>
                      </a:lnTo>
                      <a:lnTo>
                        <a:pt x="598" y="19522"/>
                      </a:lnTo>
                      <a:lnTo>
                        <a:pt x="554" y="19277"/>
                      </a:lnTo>
                      <a:lnTo>
                        <a:pt x="465" y="18747"/>
                      </a:lnTo>
                      <a:lnTo>
                        <a:pt x="377" y="18258"/>
                      </a:lnTo>
                      <a:lnTo>
                        <a:pt x="332" y="17728"/>
                      </a:lnTo>
                      <a:lnTo>
                        <a:pt x="266" y="17280"/>
                      </a:lnTo>
                      <a:lnTo>
                        <a:pt x="222" y="16709"/>
                      </a:lnTo>
                      <a:lnTo>
                        <a:pt x="133" y="15813"/>
                      </a:lnTo>
                      <a:lnTo>
                        <a:pt x="89" y="15405"/>
                      </a:lnTo>
                      <a:lnTo>
                        <a:pt x="44" y="14875"/>
                      </a:lnTo>
                      <a:lnTo>
                        <a:pt x="0" y="14386"/>
                      </a:lnTo>
                      <a:lnTo>
                        <a:pt x="0" y="12634"/>
                      </a:lnTo>
                      <a:lnTo>
                        <a:pt x="44" y="12145"/>
                      </a:lnTo>
                      <a:lnTo>
                        <a:pt x="89" y="11778"/>
                      </a:lnTo>
                      <a:lnTo>
                        <a:pt x="89" y="11289"/>
                      </a:lnTo>
                      <a:lnTo>
                        <a:pt x="133" y="10841"/>
                      </a:lnTo>
                      <a:lnTo>
                        <a:pt x="177" y="10433"/>
                      </a:lnTo>
                      <a:lnTo>
                        <a:pt x="266" y="10066"/>
                      </a:lnTo>
                      <a:lnTo>
                        <a:pt x="266" y="9618"/>
                      </a:lnTo>
                      <a:lnTo>
                        <a:pt x="332" y="9211"/>
                      </a:lnTo>
                      <a:lnTo>
                        <a:pt x="421" y="8844"/>
                      </a:lnTo>
                      <a:lnTo>
                        <a:pt x="510" y="8436"/>
                      </a:lnTo>
                      <a:lnTo>
                        <a:pt x="554" y="8069"/>
                      </a:lnTo>
                      <a:lnTo>
                        <a:pt x="642" y="7662"/>
                      </a:lnTo>
                      <a:lnTo>
                        <a:pt x="709" y="7295"/>
                      </a:lnTo>
                      <a:lnTo>
                        <a:pt x="842" y="6969"/>
                      </a:lnTo>
                      <a:lnTo>
                        <a:pt x="930" y="6562"/>
                      </a:lnTo>
                      <a:lnTo>
                        <a:pt x="1063" y="6276"/>
                      </a:lnTo>
                      <a:lnTo>
                        <a:pt x="1130" y="5869"/>
                      </a:lnTo>
                      <a:lnTo>
                        <a:pt x="1307" y="5665"/>
                      </a:lnTo>
                      <a:lnTo>
                        <a:pt x="1396" y="5257"/>
                      </a:lnTo>
                      <a:lnTo>
                        <a:pt x="1529" y="4972"/>
                      </a:lnTo>
                      <a:lnTo>
                        <a:pt x="1639" y="4646"/>
                      </a:lnTo>
                      <a:lnTo>
                        <a:pt x="1817" y="4320"/>
                      </a:lnTo>
                      <a:lnTo>
                        <a:pt x="1950" y="4035"/>
                      </a:lnTo>
                      <a:lnTo>
                        <a:pt x="2060" y="3790"/>
                      </a:lnTo>
                      <a:lnTo>
                        <a:pt x="2238" y="3464"/>
                      </a:lnTo>
                      <a:lnTo>
                        <a:pt x="2415" y="3260"/>
                      </a:lnTo>
                      <a:lnTo>
                        <a:pt x="2570" y="3016"/>
                      </a:lnTo>
                      <a:lnTo>
                        <a:pt x="2747" y="2690"/>
                      </a:lnTo>
                      <a:lnTo>
                        <a:pt x="2902" y="2486"/>
                      </a:lnTo>
                      <a:lnTo>
                        <a:pt x="3124" y="2323"/>
                      </a:lnTo>
                      <a:lnTo>
                        <a:pt x="3257" y="1997"/>
                      </a:lnTo>
                      <a:lnTo>
                        <a:pt x="3456" y="1834"/>
                      </a:lnTo>
                      <a:lnTo>
                        <a:pt x="3678" y="1712"/>
                      </a:lnTo>
                      <a:lnTo>
                        <a:pt x="3877" y="1549"/>
                      </a:lnTo>
                      <a:lnTo>
                        <a:pt x="4054" y="1304"/>
                      </a:lnTo>
                      <a:lnTo>
                        <a:pt x="4254" y="1060"/>
                      </a:lnTo>
                      <a:lnTo>
                        <a:pt x="4475" y="1019"/>
                      </a:lnTo>
                      <a:lnTo>
                        <a:pt x="4674" y="856"/>
                      </a:lnTo>
                      <a:lnTo>
                        <a:pt x="4940" y="693"/>
                      </a:lnTo>
                      <a:lnTo>
                        <a:pt x="5140" y="530"/>
                      </a:lnTo>
                      <a:lnTo>
                        <a:pt x="5361" y="448"/>
                      </a:lnTo>
                      <a:lnTo>
                        <a:pt x="5605" y="367"/>
                      </a:lnTo>
                      <a:lnTo>
                        <a:pt x="5804" y="245"/>
                      </a:lnTo>
                      <a:lnTo>
                        <a:pt x="6070" y="245"/>
                      </a:lnTo>
                      <a:lnTo>
                        <a:pt x="6270" y="163"/>
                      </a:lnTo>
                      <a:lnTo>
                        <a:pt x="6580" y="82"/>
                      </a:lnTo>
                      <a:lnTo>
                        <a:pt x="6823" y="0"/>
                      </a:lnTo>
                      <a:lnTo>
                        <a:pt x="8418" y="0"/>
                      </a:lnTo>
                      <a:lnTo>
                        <a:pt x="8684" y="82"/>
                      </a:lnTo>
                      <a:lnTo>
                        <a:pt x="8928" y="163"/>
                      </a:lnTo>
                      <a:lnTo>
                        <a:pt x="9216" y="245"/>
                      </a:lnTo>
                      <a:lnTo>
                        <a:pt x="9482" y="245"/>
                      </a:lnTo>
                      <a:lnTo>
                        <a:pt x="9770" y="367"/>
                      </a:lnTo>
                      <a:lnTo>
                        <a:pt x="10036" y="448"/>
                      </a:lnTo>
                      <a:lnTo>
                        <a:pt x="10279" y="530"/>
                      </a:lnTo>
                      <a:lnTo>
                        <a:pt x="10567" y="693"/>
                      </a:lnTo>
                      <a:lnTo>
                        <a:pt x="10833" y="856"/>
                      </a:lnTo>
                      <a:lnTo>
                        <a:pt x="11077" y="1019"/>
                      </a:lnTo>
                      <a:lnTo>
                        <a:pt x="11365" y="1060"/>
                      </a:lnTo>
                      <a:lnTo>
                        <a:pt x="11631" y="1304"/>
                      </a:lnTo>
                      <a:lnTo>
                        <a:pt x="11919" y="1549"/>
                      </a:lnTo>
                      <a:lnTo>
                        <a:pt x="12384" y="1834"/>
                      </a:lnTo>
                      <a:lnTo>
                        <a:pt x="12628" y="1997"/>
                      </a:lnTo>
                      <a:lnTo>
                        <a:pt x="12938" y="2323"/>
                      </a:lnTo>
                      <a:lnTo>
                        <a:pt x="13182" y="2486"/>
                      </a:lnTo>
                      <a:lnTo>
                        <a:pt x="13447" y="2690"/>
                      </a:lnTo>
                      <a:lnTo>
                        <a:pt x="13691" y="3016"/>
                      </a:lnTo>
                      <a:lnTo>
                        <a:pt x="13935" y="3260"/>
                      </a:lnTo>
                      <a:lnTo>
                        <a:pt x="14201" y="3464"/>
                      </a:lnTo>
                      <a:lnTo>
                        <a:pt x="14444" y="3790"/>
                      </a:lnTo>
                      <a:lnTo>
                        <a:pt x="14710" y="4035"/>
                      </a:lnTo>
                      <a:lnTo>
                        <a:pt x="14910" y="4320"/>
                      </a:lnTo>
                      <a:lnTo>
                        <a:pt x="15153" y="4646"/>
                      </a:lnTo>
                      <a:lnTo>
                        <a:pt x="15419" y="4972"/>
                      </a:lnTo>
                      <a:lnTo>
                        <a:pt x="15663" y="5257"/>
                      </a:lnTo>
                      <a:lnTo>
                        <a:pt x="15884" y="5665"/>
                      </a:lnTo>
                      <a:lnTo>
                        <a:pt x="16128" y="5869"/>
                      </a:lnTo>
                      <a:lnTo>
                        <a:pt x="16350" y="6276"/>
                      </a:lnTo>
                      <a:lnTo>
                        <a:pt x="16549" y="6562"/>
                      </a:lnTo>
                      <a:lnTo>
                        <a:pt x="16815" y="6969"/>
                      </a:lnTo>
                      <a:lnTo>
                        <a:pt x="16970" y="7295"/>
                      </a:lnTo>
                      <a:lnTo>
                        <a:pt x="17236" y="7662"/>
                      </a:lnTo>
                      <a:lnTo>
                        <a:pt x="17391" y="8069"/>
                      </a:lnTo>
                      <a:lnTo>
                        <a:pt x="17657" y="8436"/>
                      </a:lnTo>
                      <a:lnTo>
                        <a:pt x="17812" y="8844"/>
                      </a:lnTo>
                      <a:lnTo>
                        <a:pt x="18033" y="9211"/>
                      </a:lnTo>
                      <a:lnTo>
                        <a:pt x="18188" y="9618"/>
                      </a:lnTo>
                      <a:lnTo>
                        <a:pt x="18410" y="10066"/>
                      </a:lnTo>
                      <a:lnTo>
                        <a:pt x="18565" y="10433"/>
                      </a:lnTo>
                      <a:lnTo>
                        <a:pt x="18786" y="10841"/>
                      </a:lnTo>
                      <a:lnTo>
                        <a:pt x="18964" y="11289"/>
                      </a:lnTo>
                      <a:lnTo>
                        <a:pt x="19163" y="11778"/>
                      </a:lnTo>
                      <a:lnTo>
                        <a:pt x="19296" y="12145"/>
                      </a:lnTo>
                      <a:lnTo>
                        <a:pt x="19451" y="12634"/>
                      </a:lnTo>
                      <a:lnTo>
                        <a:pt x="19628" y="13001"/>
                      </a:lnTo>
                      <a:lnTo>
                        <a:pt x="19806" y="13490"/>
                      </a:lnTo>
                      <a:lnTo>
                        <a:pt x="19916" y="13938"/>
                      </a:lnTo>
                      <a:lnTo>
                        <a:pt x="20049" y="14386"/>
                      </a:lnTo>
                      <a:lnTo>
                        <a:pt x="20226" y="14875"/>
                      </a:lnTo>
                      <a:lnTo>
                        <a:pt x="20337" y="15405"/>
                      </a:lnTo>
                      <a:lnTo>
                        <a:pt x="20470" y="15813"/>
                      </a:lnTo>
                      <a:lnTo>
                        <a:pt x="20603" y="16261"/>
                      </a:lnTo>
                      <a:lnTo>
                        <a:pt x="20714" y="16709"/>
                      </a:lnTo>
                      <a:lnTo>
                        <a:pt x="20847" y="17280"/>
                      </a:lnTo>
                      <a:lnTo>
                        <a:pt x="20935" y="17728"/>
                      </a:lnTo>
                      <a:lnTo>
                        <a:pt x="21024" y="18258"/>
                      </a:lnTo>
                      <a:lnTo>
                        <a:pt x="21135" y="18747"/>
                      </a:lnTo>
                      <a:lnTo>
                        <a:pt x="21268" y="19277"/>
                      </a:lnTo>
                      <a:lnTo>
                        <a:pt x="21268" y="19522"/>
                      </a:lnTo>
                      <a:lnTo>
                        <a:pt x="21312" y="19807"/>
                      </a:lnTo>
                      <a:lnTo>
                        <a:pt x="21401" y="20133"/>
                      </a:lnTo>
                      <a:lnTo>
                        <a:pt x="21445" y="20459"/>
                      </a:lnTo>
                      <a:lnTo>
                        <a:pt x="21445" y="20744"/>
                      </a:lnTo>
                      <a:lnTo>
                        <a:pt x="21534" y="20989"/>
                      </a:lnTo>
                      <a:lnTo>
                        <a:pt x="21534" y="21274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54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8" name="Freeform 287"/>
                <p:cNvSpPr/>
                <p:nvPr/>
              </p:nvSpPr>
              <p:spPr>
                <a:xfrm>
                  <a:off x="340508" y="119096"/>
                  <a:ext cx="131671" cy="830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33" y="21600"/>
                      </a:lnTo>
                      <a:lnTo>
                        <a:pt x="937" y="21247"/>
                      </a:lnTo>
                      <a:lnTo>
                        <a:pt x="913" y="20982"/>
                      </a:lnTo>
                      <a:lnTo>
                        <a:pt x="865" y="20672"/>
                      </a:lnTo>
                      <a:lnTo>
                        <a:pt x="769" y="20407"/>
                      </a:lnTo>
                      <a:lnTo>
                        <a:pt x="721" y="20054"/>
                      </a:lnTo>
                      <a:lnTo>
                        <a:pt x="673" y="19833"/>
                      </a:lnTo>
                      <a:lnTo>
                        <a:pt x="577" y="19480"/>
                      </a:lnTo>
                      <a:lnTo>
                        <a:pt x="577" y="19215"/>
                      </a:lnTo>
                      <a:lnTo>
                        <a:pt x="457" y="18640"/>
                      </a:lnTo>
                      <a:lnTo>
                        <a:pt x="408" y="18155"/>
                      </a:lnTo>
                      <a:lnTo>
                        <a:pt x="312" y="17625"/>
                      </a:lnTo>
                      <a:lnTo>
                        <a:pt x="264" y="17139"/>
                      </a:lnTo>
                      <a:lnTo>
                        <a:pt x="168" y="16653"/>
                      </a:lnTo>
                      <a:lnTo>
                        <a:pt x="120" y="16211"/>
                      </a:lnTo>
                      <a:lnTo>
                        <a:pt x="72" y="15725"/>
                      </a:lnTo>
                      <a:lnTo>
                        <a:pt x="72" y="15283"/>
                      </a:lnTo>
                      <a:lnTo>
                        <a:pt x="24" y="14798"/>
                      </a:lnTo>
                      <a:lnTo>
                        <a:pt x="0" y="14356"/>
                      </a:lnTo>
                      <a:lnTo>
                        <a:pt x="0" y="12501"/>
                      </a:lnTo>
                      <a:lnTo>
                        <a:pt x="24" y="12103"/>
                      </a:lnTo>
                      <a:lnTo>
                        <a:pt x="72" y="11661"/>
                      </a:lnTo>
                      <a:lnTo>
                        <a:pt x="72" y="11264"/>
                      </a:lnTo>
                      <a:lnTo>
                        <a:pt x="120" y="10822"/>
                      </a:lnTo>
                      <a:lnTo>
                        <a:pt x="120" y="10425"/>
                      </a:lnTo>
                      <a:lnTo>
                        <a:pt x="216" y="9983"/>
                      </a:lnTo>
                      <a:lnTo>
                        <a:pt x="264" y="9585"/>
                      </a:lnTo>
                      <a:lnTo>
                        <a:pt x="312" y="9144"/>
                      </a:lnTo>
                      <a:lnTo>
                        <a:pt x="408" y="8746"/>
                      </a:lnTo>
                      <a:lnTo>
                        <a:pt x="481" y="8393"/>
                      </a:lnTo>
                      <a:lnTo>
                        <a:pt x="577" y="7995"/>
                      </a:lnTo>
                      <a:lnTo>
                        <a:pt x="673" y="7642"/>
                      </a:lnTo>
                      <a:lnTo>
                        <a:pt x="721" y="7244"/>
                      </a:lnTo>
                      <a:lnTo>
                        <a:pt x="865" y="6891"/>
                      </a:lnTo>
                      <a:lnTo>
                        <a:pt x="913" y="6582"/>
                      </a:lnTo>
                      <a:lnTo>
                        <a:pt x="1033" y="6140"/>
                      </a:lnTo>
                      <a:lnTo>
                        <a:pt x="1177" y="5875"/>
                      </a:lnTo>
                      <a:lnTo>
                        <a:pt x="1321" y="5566"/>
                      </a:lnTo>
                      <a:lnTo>
                        <a:pt x="1370" y="5212"/>
                      </a:lnTo>
                      <a:lnTo>
                        <a:pt x="1490" y="4903"/>
                      </a:lnTo>
                      <a:lnTo>
                        <a:pt x="1634" y="4638"/>
                      </a:lnTo>
                      <a:lnTo>
                        <a:pt x="1778" y="4285"/>
                      </a:lnTo>
                      <a:lnTo>
                        <a:pt x="1898" y="3975"/>
                      </a:lnTo>
                      <a:lnTo>
                        <a:pt x="2090" y="3710"/>
                      </a:lnTo>
                      <a:lnTo>
                        <a:pt x="2234" y="3445"/>
                      </a:lnTo>
                      <a:lnTo>
                        <a:pt x="2403" y="3225"/>
                      </a:lnTo>
                      <a:lnTo>
                        <a:pt x="2547" y="2871"/>
                      </a:lnTo>
                      <a:lnTo>
                        <a:pt x="2739" y="2694"/>
                      </a:lnTo>
                      <a:lnTo>
                        <a:pt x="2859" y="2429"/>
                      </a:lnTo>
                      <a:lnTo>
                        <a:pt x="3099" y="2209"/>
                      </a:lnTo>
                      <a:lnTo>
                        <a:pt x="3244" y="1944"/>
                      </a:lnTo>
                      <a:lnTo>
                        <a:pt x="3460" y="1767"/>
                      </a:lnTo>
                      <a:lnTo>
                        <a:pt x="3652" y="1590"/>
                      </a:lnTo>
                      <a:lnTo>
                        <a:pt x="3868" y="1458"/>
                      </a:lnTo>
                      <a:lnTo>
                        <a:pt x="4061" y="1281"/>
                      </a:lnTo>
                      <a:lnTo>
                        <a:pt x="4229" y="1104"/>
                      </a:lnTo>
                      <a:lnTo>
                        <a:pt x="4469" y="928"/>
                      </a:lnTo>
                      <a:lnTo>
                        <a:pt x="4685" y="751"/>
                      </a:lnTo>
                      <a:lnTo>
                        <a:pt x="4877" y="618"/>
                      </a:lnTo>
                      <a:lnTo>
                        <a:pt x="5094" y="530"/>
                      </a:lnTo>
                      <a:lnTo>
                        <a:pt x="5382" y="353"/>
                      </a:lnTo>
                      <a:lnTo>
                        <a:pt x="5598" y="353"/>
                      </a:lnTo>
                      <a:lnTo>
                        <a:pt x="5838" y="177"/>
                      </a:lnTo>
                      <a:lnTo>
                        <a:pt x="6055" y="88"/>
                      </a:lnTo>
                      <a:lnTo>
                        <a:pt x="6295" y="0"/>
                      </a:lnTo>
                      <a:lnTo>
                        <a:pt x="8890" y="0"/>
                      </a:lnTo>
                      <a:lnTo>
                        <a:pt x="9226" y="88"/>
                      </a:lnTo>
                      <a:lnTo>
                        <a:pt x="9442" y="177"/>
                      </a:lnTo>
                      <a:lnTo>
                        <a:pt x="9755" y="353"/>
                      </a:lnTo>
                      <a:lnTo>
                        <a:pt x="9995" y="353"/>
                      </a:lnTo>
                      <a:lnTo>
                        <a:pt x="10259" y="530"/>
                      </a:lnTo>
                      <a:lnTo>
                        <a:pt x="10548" y="618"/>
                      </a:lnTo>
                      <a:lnTo>
                        <a:pt x="10812" y="751"/>
                      </a:lnTo>
                      <a:lnTo>
                        <a:pt x="11076" y="928"/>
                      </a:lnTo>
                      <a:lnTo>
                        <a:pt x="11365" y="1104"/>
                      </a:lnTo>
                      <a:lnTo>
                        <a:pt x="11581" y="1281"/>
                      </a:lnTo>
                      <a:lnTo>
                        <a:pt x="11917" y="1458"/>
                      </a:lnTo>
                      <a:lnTo>
                        <a:pt x="12422" y="1767"/>
                      </a:lnTo>
                      <a:lnTo>
                        <a:pt x="12638" y="1944"/>
                      </a:lnTo>
                      <a:lnTo>
                        <a:pt x="12926" y="2209"/>
                      </a:lnTo>
                      <a:lnTo>
                        <a:pt x="13143" y="2429"/>
                      </a:lnTo>
                      <a:lnTo>
                        <a:pt x="13407" y="2694"/>
                      </a:lnTo>
                      <a:lnTo>
                        <a:pt x="13695" y="2871"/>
                      </a:lnTo>
                      <a:lnTo>
                        <a:pt x="13911" y="3225"/>
                      </a:lnTo>
                      <a:lnTo>
                        <a:pt x="14200" y="3445"/>
                      </a:lnTo>
                      <a:lnTo>
                        <a:pt x="14416" y="3710"/>
                      </a:lnTo>
                      <a:lnTo>
                        <a:pt x="14656" y="3975"/>
                      </a:lnTo>
                      <a:lnTo>
                        <a:pt x="14921" y="4285"/>
                      </a:lnTo>
                      <a:lnTo>
                        <a:pt x="15425" y="4903"/>
                      </a:lnTo>
                      <a:lnTo>
                        <a:pt x="15665" y="5212"/>
                      </a:lnTo>
                      <a:lnTo>
                        <a:pt x="15882" y="5566"/>
                      </a:lnTo>
                      <a:lnTo>
                        <a:pt x="16122" y="5875"/>
                      </a:lnTo>
                      <a:lnTo>
                        <a:pt x="16338" y="6140"/>
                      </a:lnTo>
                      <a:lnTo>
                        <a:pt x="16578" y="6582"/>
                      </a:lnTo>
                      <a:lnTo>
                        <a:pt x="16795" y="6891"/>
                      </a:lnTo>
                      <a:lnTo>
                        <a:pt x="17395" y="7995"/>
                      </a:lnTo>
                      <a:lnTo>
                        <a:pt x="17660" y="8393"/>
                      </a:lnTo>
                      <a:lnTo>
                        <a:pt x="17852" y="8746"/>
                      </a:lnTo>
                      <a:lnTo>
                        <a:pt x="18020" y="9144"/>
                      </a:lnTo>
                      <a:lnTo>
                        <a:pt x="18212" y="9585"/>
                      </a:lnTo>
                      <a:lnTo>
                        <a:pt x="18453" y="9983"/>
                      </a:lnTo>
                      <a:lnTo>
                        <a:pt x="18573" y="10425"/>
                      </a:lnTo>
                      <a:lnTo>
                        <a:pt x="18813" y="10822"/>
                      </a:lnTo>
                      <a:lnTo>
                        <a:pt x="18981" y="11264"/>
                      </a:lnTo>
                      <a:lnTo>
                        <a:pt x="19173" y="11661"/>
                      </a:lnTo>
                      <a:lnTo>
                        <a:pt x="19317" y="12103"/>
                      </a:lnTo>
                      <a:lnTo>
                        <a:pt x="19486" y="12501"/>
                      </a:lnTo>
                      <a:lnTo>
                        <a:pt x="19630" y="13031"/>
                      </a:lnTo>
                      <a:lnTo>
                        <a:pt x="19822" y="13428"/>
                      </a:lnTo>
                      <a:lnTo>
                        <a:pt x="19942" y="13870"/>
                      </a:lnTo>
                      <a:lnTo>
                        <a:pt x="20086" y="14356"/>
                      </a:lnTo>
                      <a:lnTo>
                        <a:pt x="20230" y="14798"/>
                      </a:lnTo>
                      <a:lnTo>
                        <a:pt x="20351" y="15283"/>
                      </a:lnTo>
                      <a:lnTo>
                        <a:pt x="20495" y="15725"/>
                      </a:lnTo>
                      <a:lnTo>
                        <a:pt x="20639" y="16211"/>
                      </a:lnTo>
                      <a:lnTo>
                        <a:pt x="20735" y="16653"/>
                      </a:lnTo>
                      <a:lnTo>
                        <a:pt x="20855" y="17139"/>
                      </a:lnTo>
                      <a:lnTo>
                        <a:pt x="20951" y="17625"/>
                      </a:lnTo>
                      <a:lnTo>
                        <a:pt x="21047" y="18155"/>
                      </a:lnTo>
                      <a:lnTo>
                        <a:pt x="21143" y="18640"/>
                      </a:lnTo>
                      <a:lnTo>
                        <a:pt x="21264" y="19215"/>
                      </a:lnTo>
                      <a:lnTo>
                        <a:pt x="21264" y="19480"/>
                      </a:lnTo>
                      <a:lnTo>
                        <a:pt x="21312" y="19833"/>
                      </a:lnTo>
                      <a:lnTo>
                        <a:pt x="21360" y="20054"/>
                      </a:lnTo>
                      <a:lnTo>
                        <a:pt x="21408" y="20407"/>
                      </a:lnTo>
                      <a:lnTo>
                        <a:pt x="21456" y="20672"/>
                      </a:lnTo>
                      <a:lnTo>
                        <a:pt x="21504" y="20982"/>
                      </a:lnTo>
                      <a:lnTo>
                        <a:pt x="21552" y="21247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61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9" name="Freeform 288"/>
                <p:cNvSpPr/>
                <p:nvPr/>
              </p:nvSpPr>
              <p:spPr>
                <a:xfrm>
                  <a:off x="345200" y="124201"/>
                  <a:ext cx="120527" cy="758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00" y="21600"/>
                      </a:lnTo>
                      <a:lnTo>
                        <a:pt x="895" y="21261"/>
                      </a:lnTo>
                      <a:lnTo>
                        <a:pt x="842" y="20970"/>
                      </a:lnTo>
                      <a:lnTo>
                        <a:pt x="789" y="20583"/>
                      </a:lnTo>
                      <a:lnTo>
                        <a:pt x="737" y="20341"/>
                      </a:lnTo>
                      <a:lnTo>
                        <a:pt x="658" y="20050"/>
                      </a:lnTo>
                      <a:lnTo>
                        <a:pt x="658" y="19663"/>
                      </a:lnTo>
                      <a:lnTo>
                        <a:pt x="605" y="19421"/>
                      </a:lnTo>
                      <a:lnTo>
                        <a:pt x="552" y="19227"/>
                      </a:lnTo>
                      <a:lnTo>
                        <a:pt x="447" y="18646"/>
                      </a:lnTo>
                      <a:lnTo>
                        <a:pt x="395" y="18210"/>
                      </a:lnTo>
                      <a:lnTo>
                        <a:pt x="289" y="17677"/>
                      </a:lnTo>
                      <a:lnTo>
                        <a:pt x="237" y="17193"/>
                      </a:lnTo>
                      <a:lnTo>
                        <a:pt x="158" y="16757"/>
                      </a:lnTo>
                      <a:lnTo>
                        <a:pt x="158" y="16273"/>
                      </a:lnTo>
                      <a:lnTo>
                        <a:pt x="105" y="15740"/>
                      </a:lnTo>
                      <a:lnTo>
                        <a:pt x="105" y="15352"/>
                      </a:lnTo>
                      <a:lnTo>
                        <a:pt x="0" y="14820"/>
                      </a:lnTo>
                      <a:lnTo>
                        <a:pt x="0" y="12059"/>
                      </a:lnTo>
                      <a:lnTo>
                        <a:pt x="53" y="11672"/>
                      </a:lnTo>
                      <a:lnTo>
                        <a:pt x="53" y="11236"/>
                      </a:lnTo>
                      <a:lnTo>
                        <a:pt x="105" y="10848"/>
                      </a:lnTo>
                      <a:lnTo>
                        <a:pt x="105" y="10364"/>
                      </a:lnTo>
                      <a:lnTo>
                        <a:pt x="184" y="10025"/>
                      </a:lnTo>
                      <a:lnTo>
                        <a:pt x="237" y="9541"/>
                      </a:lnTo>
                      <a:lnTo>
                        <a:pt x="289" y="9202"/>
                      </a:lnTo>
                      <a:lnTo>
                        <a:pt x="552" y="7991"/>
                      </a:lnTo>
                      <a:lnTo>
                        <a:pt x="605" y="7604"/>
                      </a:lnTo>
                      <a:lnTo>
                        <a:pt x="684" y="7265"/>
                      </a:lnTo>
                      <a:lnTo>
                        <a:pt x="789" y="6877"/>
                      </a:lnTo>
                      <a:lnTo>
                        <a:pt x="895" y="6635"/>
                      </a:lnTo>
                      <a:lnTo>
                        <a:pt x="1105" y="5860"/>
                      </a:lnTo>
                      <a:lnTo>
                        <a:pt x="1237" y="5618"/>
                      </a:lnTo>
                      <a:lnTo>
                        <a:pt x="1447" y="4843"/>
                      </a:lnTo>
                      <a:lnTo>
                        <a:pt x="1605" y="4601"/>
                      </a:lnTo>
                      <a:lnTo>
                        <a:pt x="1736" y="4310"/>
                      </a:lnTo>
                      <a:lnTo>
                        <a:pt x="1894" y="3923"/>
                      </a:lnTo>
                      <a:lnTo>
                        <a:pt x="2052" y="3681"/>
                      </a:lnTo>
                      <a:lnTo>
                        <a:pt x="2210" y="3390"/>
                      </a:lnTo>
                      <a:lnTo>
                        <a:pt x="2342" y="3100"/>
                      </a:lnTo>
                      <a:lnTo>
                        <a:pt x="2499" y="2857"/>
                      </a:lnTo>
                      <a:lnTo>
                        <a:pt x="2710" y="2664"/>
                      </a:lnTo>
                      <a:lnTo>
                        <a:pt x="2841" y="2373"/>
                      </a:lnTo>
                      <a:lnTo>
                        <a:pt x="3052" y="2179"/>
                      </a:lnTo>
                      <a:lnTo>
                        <a:pt x="3210" y="1937"/>
                      </a:lnTo>
                      <a:lnTo>
                        <a:pt x="3394" y="1743"/>
                      </a:lnTo>
                      <a:lnTo>
                        <a:pt x="3604" y="1550"/>
                      </a:lnTo>
                      <a:lnTo>
                        <a:pt x="3789" y="1453"/>
                      </a:lnTo>
                      <a:lnTo>
                        <a:pt x="3999" y="1162"/>
                      </a:lnTo>
                      <a:lnTo>
                        <a:pt x="4210" y="1017"/>
                      </a:lnTo>
                      <a:lnTo>
                        <a:pt x="4394" y="920"/>
                      </a:lnTo>
                      <a:lnTo>
                        <a:pt x="4657" y="726"/>
                      </a:lnTo>
                      <a:lnTo>
                        <a:pt x="4841" y="630"/>
                      </a:lnTo>
                      <a:lnTo>
                        <a:pt x="5104" y="436"/>
                      </a:lnTo>
                      <a:lnTo>
                        <a:pt x="5288" y="339"/>
                      </a:lnTo>
                      <a:lnTo>
                        <a:pt x="5551" y="242"/>
                      </a:lnTo>
                      <a:lnTo>
                        <a:pt x="5788" y="145"/>
                      </a:lnTo>
                      <a:lnTo>
                        <a:pt x="6051" y="97"/>
                      </a:lnTo>
                      <a:lnTo>
                        <a:pt x="6235" y="0"/>
                      </a:lnTo>
                      <a:lnTo>
                        <a:pt x="8893" y="0"/>
                      </a:lnTo>
                      <a:lnTo>
                        <a:pt x="9208" y="97"/>
                      </a:lnTo>
                      <a:lnTo>
                        <a:pt x="9445" y="145"/>
                      </a:lnTo>
                      <a:lnTo>
                        <a:pt x="9708" y="242"/>
                      </a:lnTo>
                      <a:lnTo>
                        <a:pt x="9998" y="339"/>
                      </a:lnTo>
                      <a:lnTo>
                        <a:pt x="10261" y="436"/>
                      </a:lnTo>
                      <a:lnTo>
                        <a:pt x="10497" y="630"/>
                      </a:lnTo>
                      <a:lnTo>
                        <a:pt x="10787" y="726"/>
                      </a:lnTo>
                      <a:lnTo>
                        <a:pt x="11050" y="920"/>
                      </a:lnTo>
                      <a:lnTo>
                        <a:pt x="11287" y="1017"/>
                      </a:lnTo>
                      <a:lnTo>
                        <a:pt x="11550" y="1162"/>
                      </a:lnTo>
                      <a:lnTo>
                        <a:pt x="11839" y="1453"/>
                      </a:lnTo>
                      <a:lnTo>
                        <a:pt x="12102" y="1550"/>
                      </a:lnTo>
                      <a:lnTo>
                        <a:pt x="12339" y="1743"/>
                      </a:lnTo>
                      <a:lnTo>
                        <a:pt x="12655" y="1937"/>
                      </a:lnTo>
                      <a:lnTo>
                        <a:pt x="12892" y="2179"/>
                      </a:lnTo>
                      <a:lnTo>
                        <a:pt x="13155" y="2373"/>
                      </a:lnTo>
                      <a:lnTo>
                        <a:pt x="13391" y="2664"/>
                      </a:lnTo>
                      <a:lnTo>
                        <a:pt x="13655" y="2857"/>
                      </a:lnTo>
                      <a:lnTo>
                        <a:pt x="13891" y="3100"/>
                      </a:lnTo>
                      <a:lnTo>
                        <a:pt x="14154" y="3390"/>
                      </a:lnTo>
                      <a:lnTo>
                        <a:pt x="14391" y="3681"/>
                      </a:lnTo>
                      <a:lnTo>
                        <a:pt x="14654" y="3923"/>
                      </a:lnTo>
                      <a:lnTo>
                        <a:pt x="14891" y="4310"/>
                      </a:lnTo>
                      <a:lnTo>
                        <a:pt x="15154" y="4601"/>
                      </a:lnTo>
                      <a:lnTo>
                        <a:pt x="15338" y="4843"/>
                      </a:lnTo>
                      <a:lnTo>
                        <a:pt x="15601" y="5230"/>
                      </a:lnTo>
                      <a:lnTo>
                        <a:pt x="15838" y="5618"/>
                      </a:lnTo>
                      <a:lnTo>
                        <a:pt x="16049" y="5860"/>
                      </a:lnTo>
                      <a:lnTo>
                        <a:pt x="16312" y="6248"/>
                      </a:lnTo>
                      <a:lnTo>
                        <a:pt x="16496" y="6635"/>
                      </a:lnTo>
                      <a:lnTo>
                        <a:pt x="16759" y="6877"/>
                      </a:lnTo>
                      <a:lnTo>
                        <a:pt x="16943" y="7265"/>
                      </a:lnTo>
                      <a:lnTo>
                        <a:pt x="17154" y="7604"/>
                      </a:lnTo>
                      <a:lnTo>
                        <a:pt x="17364" y="7991"/>
                      </a:lnTo>
                      <a:lnTo>
                        <a:pt x="17601" y="8475"/>
                      </a:lnTo>
                      <a:lnTo>
                        <a:pt x="17811" y="8717"/>
                      </a:lnTo>
                      <a:lnTo>
                        <a:pt x="17996" y="9202"/>
                      </a:lnTo>
                      <a:lnTo>
                        <a:pt x="18153" y="9541"/>
                      </a:lnTo>
                      <a:lnTo>
                        <a:pt x="18364" y="10025"/>
                      </a:lnTo>
                      <a:lnTo>
                        <a:pt x="18548" y="10364"/>
                      </a:lnTo>
                      <a:lnTo>
                        <a:pt x="18759" y="10848"/>
                      </a:lnTo>
                      <a:lnTo>
                        <a:pt x="18890" y="11236"/>
                      </a:lnTo>
                      <a:lnTo>
                        <a:pt x="19101" y="11672"/>
                      </a:lnTo>
                      <a:lnTo>
                        <a:pt x="19258" y="12059"/>
                      </a:lnTo>
                      <a:lnTo>
                        <a:pt x="19443" y="12495"/>
                      </a:lnTo>
                      <a:lnTo>
                        <a:pt x="19600" y="12979"/>
                      </a:lnTo>
                      <a:lnTo>
                        <a:pt x="19758" y="13415"/>
                      </a:lnTo>
                      <a:lnTo>
                        <a:pt x="19890" y="13900"/>
                      </a:lnTo>
                      <a:lnTo>
                        <a:pt x="20048" y="14335"/>
                      </a:lnTo>
                      <a:lnTo>
                        <a:pt x="20206" y="14820"/>
                      </a:lnTo>
                      <a:lnTo>
                        <a:pt x="20363" y="15352"/>
                      </a:lnTo>
                      <a:lnTo>
                        <a:pt x="20442" y="15740"/>
                      </a:lnTo>
                      <a:lnTo>
                        <a:pt x="20600" y="16273"/>
                      </a:lnTo>
                      <a:lnTo>
                        <a:pt x="20705" y="16757"/>
                      </a:lnTo>
                      <a:lnTo>
                        <a:pt x="20811" y="17193"/>
                      </a:lnTo>
                      <a:lnTo>
                        <a:pt x="20890" y="17677"/>
                      </a:lnTo>
                      <a:lnTo>
                        <a:pt x="20995" y="18210"/>
                      </a:lnTo>
                      <a:lnTo>
                        <a:pt x="21100" y="18646"/>
                      </a:lnTo>
                      <a:lnTo>
                        <a:pt x="21258" y="19227"/>
                      </a:lnTo>
                      <a:lnTo>
                        <a:pt x="21258" y="19421"/>
                      </a:lnTo>
                      <a:lnTo>
                        <a:pt x="21311" y="19663"/>
                      </a:lnTo>
                      <a:lnTo>
                        <a:pt x="21363" y="20050"/>
                      </a:lnTo>
                      <a:lnTo>
                        <a:pt x="21390" y="20341"/>
                      </a:lnTo>
                      <a:lnTo>
                        <a:pt x="21442" y="20583"/>
                      </a:lnTo>
                      <a:lnTo>
                        <a:pt x="21495" y="20970"/>
                      </a:lnTo>
                      <a:lnTo>
                        <a:pt x="21495" y="21261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70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0" name="Freeform 289"/>
                <p:cNvSpPr/>
                <p:nvPr/>
              </p:nvSpPr>
              <p:spPr>
                <a:xfrm>
                  <a:off x="349599" y="128965"/>
                  <a:ext cx="108797" cy="687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19" y="21600"/>
                      </a:lnTo>
                      <a:lnTo>
                        <a:pt x="844" y="21013"/>
                      </a:lnTo>
                      <a:lnTo>
                        <a:pt x="728" y="20373"/>
                      </a:lnTo>
                      <a:lnTo>
                        <a:pt x="611" y="19787"/>
                      </a:lnTo>
                      <a:lnTo>
                        <a:pt x="408" y="18667"/>
                      </a:lnTo>
                      <a:lnTo>
                        <a:pt x="349" y="18133"/>
                      </a:lnTo>
                      <a:lnTo>
                        <a:pt x="291" y="17653"/>
                      </a:lnTo>
                      <a:lnTo>
                        <a:pt x="233" y="17120"/>
                      </a:lnTo>
                      <a:lnTo>
                        <a:pt x="116" y="16640"/>
                      </a:lnTo>
                      <a:lnTo>
                        <a:pt x="116" y="16107"/>
                      </a:lnTo>
                      <a:lnTo>
                        <a:pt x="58" y="15627"/>
                      </a:lnTo>
                      <a:lnTo>
                        <a:pt x="58" y="15200"/>
                      </a:lnTo>
                      <a:lnTo>
                        <a:pt x="0" y="14720"/>
                      </a:lnTo>
                      <a:lnTo>
                        <a:pt x="0" y="11947"/>
                      </a:lnTo>
                      <a:lnTo>
                        <a:pt x="58" y="11680"/>
                      </a:lnTo>
                      <a:lnTo>
                        <a:pt x="58" y="11147"/>
                      </a:lnTo>
                      <a:lnTo>
                        <a:pt x="116" y="10773"/>
                      </a:lnTo>
                      <a:lnTo>
                        <a:pt x="116" y="10347"/>
                      </a:lnTo>
                      <a:lnTo>
                        <a:pt x="175" y="9920"/>
                      </a:lnTo>
                      <a:lnTo>
                        <a:pt x="233" y="9547"/>
                      </a:lnTo>
                      <a:lnTo>
                        <a:pt x="291" y="9120"/>
                      </a:lnTo>
                      <a:lnTo>
                        <a:pt x="349" y="8853"/>
                      </a:lnTo>
                      <a:lnTo>
                        <a:pt x="466" y="8427"/>
                      </a:lnTo>
                      <a:lnTo>
                        <a:pt x="495" y="8000"/>
                      </a:lnTo>
                      <a:lnTo>
                        <a:pt x="611" y="7627"/>
                      </a:lnTo>
                      <a:lnTo>
                        <a:pt x="728" y="7307"/>
                      </a:lnTo>
                      <a:lnTo>
                        <a:pt x="844" y="6880"/>
                      </a:lnTo>
                      <a:lnTo>
                        <a:pt x="902" y="6613"/>
                      </a:lnTo>
                      <a:lnTo>
                        <a:pt x="1106" y="5867"/>
                      </a:lnTo>
                      <a:lnTo>
                        <a:pt x="1281" y="5600"/>
                      </a:lnTo>
                      <a:lnTo>
                        <a:pt x="1397" y="5280"/>
                      </a:lnTo>
                      <a:lnTo>
                        <a:pt x="1514" y="4853"/>
                      </a:lnTo>
                      <a:lnTo>
                        <a:pt x="1601" y="4587"/>
                      </a:lnTo>
                      <a:lnTo>
                        <a:pt x="1776" y="4267"/>
                      </a:lnTo>
                      <a:lnTo>
                        <a:pt x="2067" y="3787"/>
                      </a:lnTo>
                      <a:lnTo>
                        <a:pt x="2387" y="3253"/>
                      </a:lnTo>
                      <a:lnTo>
                        <a:pt x="2707" y="2667"/>
                      </a:lnTo>
                      <a:lnTo>
                        <a:pt x="3057" y="2240"/>
                      </a:lnTo>
                      <a:lnTo>
                        <a:pt x="3260" y="2027"/>
                      </a:lnTo>
                      <a:lnTo>
                        <a:pt x="3435" y="1813"/>
                      </a:lnTo>
                      <a:lnTo>
                        <a:pt x="3668" y="1653"/>
                      </a:lnTo>
                      <a:lnTo>
                        <a:pt x="3813" y="1547"/>
                      </a:lnTo>
                      <a:lnTo>
                        <a:pt x="4046" y="1333"/>
                      </a:lnTo>
                      <a:lnTo>
                        <a:pt x="4221" y="1120"/>
                      </a:lnTo>
                      <a:lnTo>
                        <a:pt x="4425" y="907"/>
                      </a:lnTo>
                      <a:lnTo>
                        <a:pt x="4658" y="800"/>
                      </a:lnTo>
                      <a:lnTo>
                        <a:pt x="4891" y="640"/>
                      </a:lnTo>
                      <a:lnTo>
                        <a:pt x="5094" y="533"/>
                      </a:lnTo>
                      <a:lnTo>
                        <a:pt x="5327" y="427"/>
                      </a:lnTo>
                      <a:lnTo>
                        <a:pt x="5531" y="320"/>
                      </a:lnTo>
                      <a:lnTo>
                        <a:pt x="5822" y="213"/>
                      </a:lnTo>
                      <a:lnTo>
                        <a:pt x="6026" y="213"/>
                      </a:lnTo>
                      <a:lnTo>
                        <a:pt x="6259" y="107"/>
                      </a:lnTo>
                      <a:lnTo>
                        <a:pt x="6550" y="107"/>
                      </a:lnTo>
                      <a:lnTo>
                        <a:pt x="6812" y="0"/>
                      </a:lnTo>
                      <a:lnTo>
                        <a:pt x="8413" y="0"/>
                      </a:lnTo>
                      <a:lnTo>
                        <a:pt x="8704" y="107"/>
                      </a:lnTo>
                      <a:lnTo>
                        <a:pt x="8966" y="107"/>
                      </a:lnTo>
                      <a:lnTo>
                        <a:pt x="9199" y="213"/>
                      </a:lnTo>
                      <a:lnTo>
                        <a:pt x="9461" y="213"/>
                      </a:lnTo>
                      <a:lnTo>
                        <a:pt x="9810" y="320"/>
                      </a:lnTo>
                      <a:lnTo>
                        <a:pt x="10014" y="427"/>
                      </a:lnTo>
                      <a:lnTo>
                        <a:pt x="10305" y="533"/>
                      </a:lnTo>
                      <a:lnTo>
                        <a:pt x="10567" y="640"/>
                      </a:lnTo>
                      <a:lnTo>
                        <a:pt x="10858" y="800"/>
                      </a:lnTo>
                      <a:lnTo>
                        <a:pt x="11120" y="907"/>
                      </a:lnTo>
                      <a:lnTo>
                        <a:pt x="11353" y="1120"/>
                      </a:lnTo>
                      <a:lnTo>
                        <a:pt x="11615" y="1333"/>
                      </a:lnTo>
                      <a:lnTo>
                        <a:pt x="11906" y="1547"/>
                      </a:lnTo>
                      <a:lnTo>
                        <a:pt x="12197" y="1653"/>
                      </a:lnTo>
                      <a:lnTo>
                        <a:pt x="12401" y="1813"/>
                      </a:lnTo>
                      <a:lnTo>
                        <a:pt x="12692" y="2027"/>
                      </a:lnTo>
                      <a:lnTo>
                        <a:pt x="12954" y="2240"/>
                      </a:lnTo>
                      <a:lnTo>
                        <a:pt x="13187" y="2453"/>
                      </a:lnTo>
                      <a:lnTo>
                        <a:pt x="13449" y="2667"/>
                      </a:lnTo>
                      <a:lnTo>
                        <a:pt x="13682" y="2933"/>
                      </a:lnTo>
                      <a:lnTo>
                        <a:pt x="13944" y="3253"/>
                      </a:lnTo>
                      <a:lnTo>
                        <a:pt x="14235" y="3467"/>
                      </a:lnTo>
                      <a:lnTo>
                        <a:pt x="14439" y="3787"/>
                      </a:lnTo>
                      <a:lnTo>
                        <a:pt x="14672" y="3947"/>
                      </a:lnTo>
                      <a:lnTo>
                        <a:pt x="14963" y="4267"/>
                      </a:lnTo>
                      <a:lnTo>
                        <a:pt x="15167" y="4587"/>
                      </a:lnTo>
                      <a:lnTo>
                        <a:pt x="15458" y="4853"/>
                      </a:lnTo>
                      <a:lnTo>
                        <a:pt x="15661" y="5280"/>
                      </a:lnTo>
                      <a:lnTo>
                        <a:pt x="15953" y="5600"/>
                      </a:lnTo>
                      <a:lnTo>
                        <a:pt x="16098" y="5867"/>
                      </a:lnTo>
                      <a:lnTo>
                        <a:pt x="16331" y="6187"/>
                      </a:lnTo>
                      <a:lnTo>
                        <a:pt x="16622" y="6613"/>
                      </a:lnTo>
                      <a:lnTo>
                        <a:pt x="16826" y="6880"/>
                      </a:lnTo>
                      <a:lnTo>
                        <a:pt x="17001" y="7307"/>
                      </a:lnTo>
                      <a:lnTo>
                        <a:pt x="17204" y="7627"/>
                      </a:lnTo>
                      <a:lnTo>
                        <a:pt x="17437" y="8000"/>
                      </a:lnTo>
                      <a:lnTo>
                        <a:pt x="17670" y="8427"/>
                      </a:lnTo>
                      <a:lnTo>
                        <a:pt x="17874" y="8853"/>
                      </a:lnTo>
                      <a:lnTo>
                        <a:pt x="18049" y="9120"/>
                      </a:lnTo>
                      <a:lnTo>
                        <a:pt x="18281" y="9547"/>
                      </a:lnTo>
                      <a:lnTo>
                        <a:pt x="18427" y="9920"/>
                      </a:lnTo>
                      <a:lnTo>
                        <a:pt x="18602" y="10347"/>
                      </a:lnTo>
                      <a:lnTo>
                        <a:pt x="18835" y="10773"/>
                      </a:lnTo>
                      <a:lnTo>
                        <a:pt x="18980" y="11147"/>
                      </a:lnTo>
                      <a:lnTo>
                        <a:pt x="19329" y="11947"/>
                      </a:lnTo>
                      <a:lnTo>
                        <a:pt x="19475" y="12480"/>
                      </a:lnTo>
                      <a:lnTo>
                        <a:pt x="19650" y="12907"/>
                      </a:lnTo>
                      <a:lnTo>
                        <a:pt x="19824" y="13387"/>
                      </a:lnTo>
                      <a:lnTo>
                        <a:pt x="19941" y="13813"/>
                      </a:lnTo>
                      <a:lnTo>
                        <a:pt x="20086" y="14293"/>
                      </a:lnTo>
                      <a:lnTo>
                        <a:pt x="20261" y="14720"/>
                      </a:lnTo>
                      <a:lnTo>
                        <a:pt x="20436" y="15200"/>
                      </a:lnTo>
                      <a:lnTo>
                        <a:pt x="20494" y="15627"/>
                      </a:lnTo>
                      <a:lnTo>
                        <a:pt x="20639" y="16107"/>
                      </a:lnTo>
                      <a:lnTo>
                        <a:pt x="20756" y="16640"/>
                      </a:lnTo>
                      <a:lnTo>
                        <a:pt x="20872" y="17120"/>
                      </a:lnTo>
                      <a:lnTo>
                        <a:pt x="20989" y="17653"/>
                      </a:lnTo>
                      <a:lnTo>
                        <a:pt x="21105" y="18133"/>
                      </a:lnTo>
                      <a:lnTo>
                        <a:pt x="21192" y="18667"/>
                      </a:lnTo>
                      <a:lnTo>
                        <a:pt x="21309" y="19147"/>
                      </a:lnTo>
                      <a:lnTo>
                        <a:pt x="21425" y="19787"/>
                      </a:lnTo>
                      <a:lnTo>
                        <a:pt x="21542" y="20373"/>
                      </a:lnTo>
                      <a:lnTo>
                        <a:pt x="21542" y="21013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7D1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1" name="Freeform 290"/>
                <p:cNvSpPr/>
                <p:nvPr/>
              </p:nvSpPr>
              <p:spPr>
                <a:xfrm>
                  <a:off x="353998" y="133728"/>
                  <a:ext cx="97653" cy="619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39" y="21600"/>
                      </a:lnTo>
                      <a:lnTo>
                        <a:pt x="845" y="21005"/>
                      </a:lnTo>
                      <a:lnTo>
                        <a:pt x="617" y="19755"/>
                      </a:lnTo>
                      <a:lnTo>
                        <a:pt x="552" y="19339"/>
                      </a:lnTo>
                      <a:lnTo>
                        <a:pt x="422" y="18744"/>
                      </a:lnTo>
                      <a:lnTo>
                        <a:pt x="292" y="18327"/>
                      </a:lnTo>
                      <a:lnTo>
                        <a:pt x="227" y="17732"/>
                      </a:lnTo>
                      <a:lnTo>
                        <a:pt x="162" y="17256"/>
                      </a:lnTo>
                      <a:lnTo>
                        <a:pt x="130" y="16721"/>
                      </a:lnTo>
                      <a:lnTo>
                        <a:pt x="65" y="16245"/>
                      </a:lnTo>
                      <a:lnTo>
                        <a:pt x="65" y="15352"/>
                      </a:lnTo>
                      <a:lnTo>
                        <a:pt x="0" y="14817"/>
                      </a:lnTo>
                      <a:lnTo>
                        <a:pt x="0" y="12198"/>
                      </a:lnTo>
                      <a:lnTo>
                        <a:pt x="65" y="11722"/>
                      </a:lnTo>
                      <a:lnTo>
                        <a:pt x="65" y="10830"/>
                      </a:lnTo>
                      <a:lnTo>
                        <a:pt x="130" y="10413"/>
                      </a:lnTo>
                      <a:lnTo>
                        <a:pt x="162" y="10056"/>
                      </a:lnTo>
                      <a:lnTo>
                        <a:pt x="162" y="9580"/>
                      </a:lnTo>
                      <a:lnTo>
                        <a:pt x="227" y="9283"/>
                      </a:lnTo>
                      <a:lnTo>
                        <a:pt x="357" y="8807"/>
                      </a:lnTo>
                      <a:lnTo>
                        <a:pt x="422" y="8450"/>
                      </a:lnTo>
                      <a:lnTo>
                        <a:pt x="487" y="8033"/>
                      </a:lnTo>
                      <a:lnTo>
                        <a:pt x="552" y="7676"/>
                      </a:lnTo>
                      <a:lnTo>
                        <a:pt x="682" y="7319"/>
                      </a:lnTo>
                      <a:lnTo>
                        <a:pt x="780" y="7021"/>
                      </a:lnTo>
                      <a:lnTo>
                        <a:pt x="974" y="6188"/>
                      </a:lnTo>
                      <a:lnTo>
                        <a:pt x="1234" y="5653"/>
                      </a:lnTo>
                      <a:lnTo>
                        <a:pt x="1462" y="4939"/>
                      </a:lnTo>
                      <a:lnTo>
                        <a:pt x="1786" y="4403"/>
                      </a:lnTo>
                      <a:lnTo>
                        <a:pt x="2014" y="3689"/>
                      </a:lnTo>
                      <a:lnTo>
                        <a:pt x="2404" y="3273"/>
                      </a:lnTo>
                      <a:lnTo>
                        <a:pt x="2696" y="2678"/>
                      </a:lnTo>
                      <a:lnTo>
                        <a:pt x="3086" y="2261"/>
                      </a:lnTo>
                      <a:lnTo>
                        <a:pt x="3248" y="2023"/>
                      </a:lnTo>
                      <a:lnTo>
                        <a:pt x="3638" y="1547"/>
                      </a:lnTo>
                      <a:lnTo>
                        <a:pt x="3865" y="1428"/>
                      </a:lnTo>
                      <a:lnTo>
                        <a:pt x="4060" y="1250"/>
                      </a:lnTo>
                      <a:lnTo>
                        <a:pt x="4255" y="1131"/>
                      </a:lnTo>
                      <a:lnTo>
                        <a:pt x="4482" y="1012"/>
                      </a:lnTo>
                      <a:lnTo>
                        <a:pt x="4677" y="774"/>
                      </a:lnTo>
                      <a:lnTo>
                        <a:pt x="4937" y="655"/>
                      </a:lnTo>
                      <a:lnTo>
                        <a:pt x="5100" y="536"/>
                      </a:lnTo>
                      <a:lnTo>
                        <a:pt x="5619" y="298"/>
                      </a:lnTo>
                      <a:lnTo>
                        <a:pt x="6106" y="119"/>
                      </a:lnTo>
                      <a:lnTo>
                        <a:pt x="6594" y="119"/>
                      </a:lnTo>
                      <a:lnTo>
                        <a:pt x="6854" y="0"/>
                      </a:lnTo>
                      <a:lnTo>
                        <a:pt x="8445" y="0"/>
                      </a:lnTo>
                      <a:lnTo>
                        <a:pt x="8770" y="119"/>
                      </a:lnTo>
                      <a:lnTo>
                        <a:pt x="9257" y="119"/>
                      </a:lnTo>
                      <a:lnTo>
                        <a:pt x="9549" y="238"/>
                      </a:lnTo>
                      <a:lnTo>
                        <a:pt x="9809" y="298"/>
                      </a:lnTo>
                      <a:lnTo>
                        <a:pt x="10069" y="417"/>
                      </a:lnTo>
                      <a:lnTo>
                        <a:pt x="10362" y="536"/>
                      </a:lnTo>
                      <a:lnTo>
                        <a:pt x="10621" y="655"/>
                      </a:lnTo>
                      <a:lnTo>
                        <a:pt x="10849" y="774"/>
                      </a:lnTo>
                      <a:lnTo>
                        <a:pt x="11174" y="1012"/>
                      </a:lnTo>
                      <a:lnTo>
                        <a:pt x="11401" y="1131"/>
                      </a:lnTo>
                      <a:lnTo>
                        <a:pt x="11661" y="1250"/>
                      </a:lnTo>
                      <a:lnTo>
                        <a:pt x="11953" y="1428"/>
                      </a:lnTo>
                      <a:lnTo>
                        <a:pt x="12213" y="1547"/>
                      </a:lnTo>
                      <a:lnTo>
                        <a:pt x="12473" y="1785"/>
                      </a:lnTo>
                      <a:lnTo>
                        <a:pt x="12700" y="2023"/>
                      </a:lnTo>
                      <a:lnTo>
                        <a:pt x="13025" y="2261"/>
                      </a:lnTo>
                      <a:lnTo>
                        <a:pt x="13220" y="2499"/>
                      </a:lnTo>
                      <a:lnTo>
                        <a:pt x="13512" y="2678"/>
                      </a:lnTo>
                      <a:lnTo>
                        <a:pt x="13999" y="3273"/>
                      </a:lnTo>
                      <a:lnTo>
                        <a:pt x="14259" y="3392"/>
                      </a:lnTo>
                      <a:lnTo>
                        <a:pt x="14487" y="3689"/>
                      </a:lnTo>
                      <a:lnTo>
                        <a:pt x="15006" y="4403"/>
                      </a:lnTo>
                      <a:lnTo>
                        <a:pt x="15169" y="4641"/>
                      </a:lnTo>
                      <a:lnTo>
                        <a:pt x="15494" y="4939"/>
                      </a:lnTo>
                      <a:lnTo>
                        <a:pt x="15721" y="5177"/>
                      </a:lnTo>
                      <a:lnTo>
                        <a:pt x="15981" y="5653"/>
                      </a:lnTo>
                      <a:lnTo>
                        <a:pt x="16176" y="5891"/>
                      </a:lnTo>
                      <a:lnTo>
                        <a:pt x="16403" y="6188"/>
                      </a:lnTo>
                      <a:lnTo>
                        <a:pt x="17020" y="7319"/>
                      </a:lnTo>
                      <a:lnTo>
                        <a:pt x="17540" y="8033"/>
                      </a:lnTo>
                      <a:lnTo>
                        <a:pt x="17702" y="8450"/>
                      </a:lnTo>
                      <a:lnTo>
                        <a:pt x="17897" y="8807"/>
                      </a:lnTo>
                      <a:lnTo>
                        <a:pt x="18092" y="9283"/>
                      </a:lnTo>
                      <a:lnTo>
                        <a:pt x="18254" y="9580"/>
                      </a:lnTo>
                      <a:lnTo>
                        <a:pt x="18449" y="10056"/>
                      </a:lnTo>
                      <a:lnTo>
                        <a:pt x="18644" y="10413"/>
                      </a:lnTo>
                      <a:lnTo>
                        <a:pt x="18839" y="10830"/>
                      </a:lnTo>
                      <a:lnTo>
                        <a:pt x="19002" y="11306"/>
                      </a:lnTo>
                      <a:lnTo>
                        <a:pt x="19261" y="11722"/>
                      </a:lnTo>
                      <a:lnTo>
                        <a:pt x="19391" y="12198"/>
                      </a:lnTo>
                      <a:lnTo>
                        <a:pt x="19554" y="12555"/>
                      </a:lnTo>
                      <a:lnTo>
                        <a:pt x="19684" y="12972"/>
                      </a:lnTo>
                      <a:lnTo>
                        <a:pt x="19878" y="13448"/>
                      </a:lnTo>
                      <a:lnTo>
                        <a:pt x="20008" y="13864"/>
                      </a:lnTo>
                      <a:lnTo>
                        <a:pt x="20171" y="14340"/>
                      </a:lnTo>
                      <a:lnTo>
                        <a:pt x="20236" y="14817"/>
                      </a:lnTo>
                      <a:lnTo>
                        <a:pt x="20561" y="15709"/>
                      </a:lnTo>
                      <a:lnTo>
                        <a:pt x="20691" y="16245"/>
                      </a:lnTo>
                      <a:lnTo>
                        <a:pt x="20788" y="16721"/>
                      </a:lnTo>
                      <a:lnTo>
                        <a:pt x="20918" y="17256"/>
                      </a:lnTo>
                      <a:lnTo>
                        <a:pt x="21048" y="17732"/>
                      </a:lnTo>
                      <a:lnTo>
                        <a:pt x="21178" y="18327"/>
                      </a:lnTo>
                      <a:lnTo>
                        <a:pt x="21243" y="18744"/>
                      </a:lnTo>
                      <a:lnTo>
                        <a:pt x="21340" y="19339"/>
                      </a:lnTo>
                      <a:lnTo>
                        <a:pt x="21405" y="19755"/>
                      </a:lnTo>
                      <a:lnTo>
                        <a:pt x="21470" y="20469"/>
                      </a:lnTo>
                      <a:lnTo>
                        <a:pt x="21535" y="21005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8C0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2" name="Freeform 291"/>
                <p:cNvSpPr/>
                <p:nvPr/>
              </p:nvSpPr>
              <p:spPr>
                <a:xfrm>
                  <a:off x="179514" y="110590"/>
                  <a:ext cx="14957" cy="139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44" y="21600"/>
                      </a:moveTo>
                      <a:lnTo>
                        <a:pt x="19224" y="21600"/>
                      </a:lnTo>
                      <a:lnTo>
                        <a:pt x="20952" y="20020"/>
                      </a:lnTo>
                      <a:lnTo>
                        <a:pt x="21600" y="18439"/>
                      </a:lnTo>
                      <a:lnTo>
                        <a:pt x="21600" y="2371"/>
                      </a:lnTo>
                      <a:lnTo>
                        <a:pt x="20952" y="527"/>
                      </a:lnTo>
                      <a:lnTo>
                        <a:pt x="19224" y="0"/>
                      </a:lnTo>
                      <a:lnTo>
                        <a:pt x="1944" y="0"/>
                      </a:lnTo>
                      <a:lnTo>
                        <a:pt x="432" y="527"/>
                      </a:lnTo>
                      <a:lnTo>
                        <a:pt x="0" y="2371"/>
                      </a:lnTo>
                      <a:lnTo>
                        <a:pt x="0" y="18439"/>
                      </a:lnTo>
                      <a:lnTo>
                        <a:pt x="432" y="20020"/>
                      </a:lnTo>
                      <a:lnTo>
                        <a:pt x="1944" y="21600"/>
                      </a:lnTo>
                      <a:close/>
                    </a:path>
                  </a:pathLst>
                </a:custGeom>
                <a:solidFill>
                  <a:srgbClr val="FC00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3" name="Freeform 292"/>
                <p:cNvSpPr/>
                <p:nvPr/>
              </p:nvSpPr>
              <p:spPr>
                <a:xfrm>
                  <a:off x="113239" y="82347"/>
                  <a:ext cx="28447" cy="394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676" y="21600"/>
                      </a:lnTo>
                      <a:lnTo>
                        <a:pt x="21600" y="0"/>
                      </a:lnTo>
                      <a:lnTo>
                        <a:pt x="16924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4" name="Freeform 293"/>
                <p:cNvSpPr/>
                <p:nvPr/>
              </p:nvSpPr>
              <p:spPr>
                <a:xfrm>
                  <a:off x="105615" y="84048"/>
                  <a:ext cx="26393" cy="370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773" y="21600"/>
                      </a:lnTo>
                      <a:lnTo>
                        <a:pt x="21600" y="0"/>
                      </a:lnTo>
                      <a:lnTo>
                        <a:pt x="17065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5" name="Freeform 294"/>
                <p:cNvSpPr/>
                <p:nvPr/>
              </p:nvSpPr>
              <p:spPr>
                <a:xfrm>
                  <a:off x="97404" y="85409"/>
                  <a:ext cx="25807" cy="347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125" y="21600"/>
                      </a:lnTo>
                      <a:lnTo>
                        <a:pt x="21600" y="0"/>
                      </a:lnTo>
                      <a:lnTo>
                        <a:pt x="16475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6" name="Freeform 295"/>
                <p:cNvSpPr/>
                <p:nvPr/>
              </p:nvSpPr>
              <p:spPr>
                <a:xfrm>
                  <a:off x="90073" y="86430"/>
                  <a:ext cx="24047" cy="326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036" y="21600"/>
                      </a:lnTo>
                      <a:lnTo>
                        <a:pt x="21600" y="0"/>
                      </a:lnTo>
                      <a:lnTo>
                        <a:pt x="16564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7" name="Freeform 296"/>
                <p:cNvSpPr/>
                <p:nvPr/>
              </p:nvSpPr>
              <p:spPr>
                <a:xfrm>
                  <a:off x="82448" y="88131"/>
                  <a:ext cx="22288" cy="29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400" y="21600"/>
                      </a:lnTo>
                      <a:lnTo>
                        <a:pt x="21600" y="0"/>
                      </a:lnTo>
                      <a:lnTo>
                        <a:pt x="15916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8" name="Freeform 297"/>
                <p:cNvSpPr/>
                <p:nvPr/>
              </p:nvSpPr>
              <p:spPr>
                <a:xfrm>
                  <a:off x="74823" y="89492"/>
                  <a:ext cx="20529" cy="265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821" y="21600"/>
                      </a:lnTo>
                      <a:lnTo>
                        <a:pt x="21600" y="0"/>
                      </a:lnTo>
                      <a:lnTo>
                        <a:pt x="15472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19" name="Freeform 298"/>
                <p:cNvSpPr/>
                <p:nvPr/>
              </p:nvSpPr>
              <p:spPr>
                <a:xfrm>
                  <a:off x="273061" y="28242"/>
                  <a:ext cx="73900" cy="534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478" y="21600"/>
                      </a:moveTo>
                      <a:lnTo>
                        <a:pt x="18165" y="21327"/>
                      </a:lnTo>
                      <a:lnTo>
                        <a:pt x="18680" y="21327"/>
                      </a:lnTo>
                      <a:lnTo>
                        <a:pt x="18938" y="21190"/>
                      </a:lnTo>
                      <a:lnTo>
                        <a:pt x="19152" y="21190"/>
                      </a:lnTo>
                      <a:lnTo>
                        <a:pt x="19668" y="21053"/>
                      </a:lnTo>
                      <a:lnTo>
                        <a:pt x="20054" y="20916"/>
                      </a:lnTo>
                      <a:lnTo>
                        <a:pt x="20312" y="20643"/>
                      </a:lnTo>
                      <a:lnTo>
                        <a:pt x="20569" y="20438"/>
                      </a:lnTo>
                      <a:lnTo>
                        <a:pt x="20956" y="20028"/>
                      </a:lnTo>
                      <a:lnTo>
                        <a:pt x="21214" y="19344"/>
                      </a:lnTo>
                      <a:lnTo>
                        <a:pt x="21428" y="18729"/>
                      </a:lnTo>
                      <a:lnTo>
                        <a:pt x="21514" y="18046"/>
                      </a:lnTo>
                      <a:lnTo>
                        <a:pt x="21600" y="17430"/>
                      </a:lnTo>
                      <a:lnTo>
                        <a:pt x="21514" y="16747"/>
                      </a:lnTo>
                      <a:lnTo>
                        <a:pt x="21428" y="16132"/>
                      </a:lnTo>
                      <a:lnTo>
                        <a:pt x="21385" y="15858"/>
                      </a:lnTo>
                      <a:lnTo>
                        <a:pt x="21299" y="15585"/>
                      </a:lnTo>
                      <a:lnTo>
                        <a:pt x="21214" y="15243"/>
                      </a:lnTo>
                      <a:lnTo>
                        <a:pt x="21128" y="14833"/>
                      </a:lnTo>
                      <a:lnTo>
                        <a:pt x="21042" y="14286"/>
                      </a:lnTo>
                      <a:lnTo>
                        <a:pt x="20870" y="13671"/>
                      </a:lnTo>
                      <a:lnTo>
                        <a:pt x="20698" y="13124"/>
                      </a:lnTo>
                      <a:lnTo>
                        <a:pt x="20569" y="12509"/>
                      </a:lnTo>
                      <a:lnTo>
                        <a:pt x="20312" y="11689"/>
                      </a:lnTo>
                      <a:lnTo>
                        <a:pt x="20140" y="11073"/>
                      </a:lnTo>
                      <a:lnTo>
                        <a:pt x="19882" y="10390"/>
                      </a:lnTo>
                      <a:lnTo>
                        <a:pt x="19753" y="9638"/>
                      </a:lnTo>
                      <a:lnTo>
                        <a:pt x="19410" y="8954"/>
                      </a:lnTo>
                      <a:lnTo>
                        <a:pt x="19152" y="8339"/>
                      </a:lnTo>
                      <a:lnTo>
                        <a:pt x="18938" y="7587"/>
                      </a:lnTo>
                      <a:lnTo>
                        <a:pt x="18680" y="7041"/>
                      </a:lnTo>
                      <a:lnTo>
                        <a:pt x="18250" y="6357"/>
                      </a:lnTo>
                      <a:lnTo>
                        <a:pt x="17950" y="5742"/>
                      </a:lnTo>
                      <a:lnTo>
                        <a:pt x="17606" y="5058"/>
                      </a:lnTo>
                      <a:lnTo>
                        <a:pt x="17306" y="4716"/>
                      </a:lnTo>
                      <a:lnTo>
                        <a:pt x="16962" y="4170"/>
                      </a:lnTo>
                      <a:lnTo>
                        <a:pt x="16533" y="3759"/>
                      </a:lnTo>
                      <a:lnTo>
                        <a:pt x="16232" y="3418"/>
                      </a:lnTo>
                      <a:lnTo>
                        <a:pt x="15889" y="3144"/>
                      </a:lnTo>
                      <a:lnTo>
                        <a:pt x="15588" y="2734"/>
                      </a:lnTo>
                      <a:lnTo>
                        <a:pt x="15159" y="2392"/>
                      </a:lnTo>
                      <a:lnTo>
                        <a:pt x="14772" y="2119"/>
                      </a:lnTo>
                      <a:lnTo>
                        <a:pt x="14343" y="1846"/>
                      </a:lnTo>
                      <a:lnTo>
                        <a:pt x="13870" y="1572"/>
                      </a:lnTo>
                      <a:lnTo>
                        <a:pt x="13441" y="1299"/>
                      </a:lnTo>
                      <a:lnTo>
                        <a:pt x="12969" y="1094"/>
                      </a:lnTo>
                      <a:lnTo>
                        <a:pt x="12453" y="820"/>
                      </a:lnTo>
                      <a:lnTo>
                        <a:pt x="12324" y="684"/>
                      </a:lnTo>
                      <a:lnTo>
                        <a:pt x="11809" y="410"/>
                      </a:lnTo>
                      <a:lnTo>
                        <a:pt x="11551" y="410"/>
                      </a:lnTo>
                      <a:lnTo>
                        <a:pt x="11337" y="273"/>
                      </a:lnTo>
                      <a:lnTo>
                        <a:pt x="10349" y="273"/>
                      </a:lnTo>
                      <a:lnTo>
                        <a:pt x="9920" y="137"/>
                      </a:lnTo>
                      <a:lnTo>
                        <a:pt x="9619" y="0"/>
                      </a:lnTo>
                      <a:lnTo>
                        <a:pt x="4552" y="0"/>
                      </a:lnTo>
                      <a:lnTo>
                        <a:pt x="4122" y="137"/>
                      </a:lnTo>
                      <a:lnTo>
                        <a:pt x="3822" y="273"/>
                      </a:lnTo>
                      <a:lnTo>
                        <a:pt x="2748" y="273"/>
                      </a:lnTo>
                      <a:lnTo>
                        <a:pt x="2491" y="410"/>
                      </a:lnTo>
                      <a:lnTo>
                        <a:pt x="2018" y="547"/>
                      </a:lnTo>
                      <a:lnTo>
                        <a:pt x="1675" y="820"/>
                      </a:lnTo>
                      <a:lnTo>
                        <a:pt x="1288" y="1094"/>
                      </a:lnTo>
                      <a:lnTo>
                        <a:pt x="859" y="1299"/>
                      </a:lnTo>
                      <a:lnTo>
                        <a:pt x="644" y="1572"/>
                      </a:lnTo>
                      <a:lnTo>
                        <a:pt x="472" y="2119"/>
                      </a:lnTo>
                      <a:lnTo>
                        <a:pt x="215" y="2461"/>
                      </a:lnTo>
                      <a:lnTo>
                        <a:pt x="129" y="3144"/>
                      </a:lnTo>
                      <a:lnTo>
                        <a:pt x="0" y="3691"/>
                      </a:lnTo>
                      <a:lnTo>
                        <a:pt x="0" y="11347"/>
                      </a:lnTo>
                      <a:lnTo>
                        <a:pt x="43" y="11689"/>
                      </a:lnTo>
                      <a:lnTo>
                        <a:pt x="43" y="15995"/>
                      </a:lnTo>
                      <a:lnTo>
                        <a:pt x="129" y="16678"/>
                      </a:lnTo>
                      <a:lnTo>
                        <a:pt x="215" y="17430"/>
                      </a:lnTo>
                      <a:lnTo>
                        <a:pt x="215" y="18046"/>
                      </a:lnTo>
                      <a:lnTo>
                        <a:pt x="301" y="18729"/>
                      </a:lnTo>
                      <a:lnTo>
                        <a:pt x="472" y="19344"/>
                      </a:lnTo>
                      <a:lnTo>
                        <a:pt x="816" y="19891"/>
                      </a:lnTo>
                      <a:lnTo>
                        <a:pt x="1202" y="20575"/>
                      </a:lnTo>
                      <a:lnTo>
                        <a:pt x="1374" y="20643"/>
                      </a:lnTo>
                      <a:lnTo>
                        <a:pt x="1675" y="20916"/>
                      </a:lnTo>
                      <a:lnTo>
                        <a:pt x="1932" y="21053"/>
                      </a:lnTo>
                      <a:lnTo>
                        <a:pt x="2276" y="21327"/>
                      </a:lnTo>
                      <a:lnTo>
                        <a:pt x="2491" y="21327"/>
                      </a:lnTo>
                      <a:lnTo>
                        <a:pt x="3178" y="21600"/>
                      </a:lnTo>
                      <a:lnTo>
                        <a:pt x="3478" y="21600"/>
                      </a:lnTo>
                      <a:close/>
                    </a:path>
                  </a:pathLst>
                </a:custGeom>
                <a:solidFill>
                  <a:srgbClr val="57DED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0" name="Freeform 299"/>
                <p:cNvSpPr/>
                <p:nvPr/>
              </p:nvSpPr>
              <p:spPr>
                <a:xfrm>
                  <a:off x="183619" y="110705"/>
                  <a:ext cx="24048" cy="12701"/>
                </a:xfrm>
                <a:prstGeom prst="rect">
                  <a:avLst/>
                </a:prstGeom>
                <a:solidFill>
                  <a:srgbClr val="FF00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1" name="Freeform 300"/>
                <p:cNvSpPr/>
                <p:nvPr/>
              </p:nvSpPr>
              <p:spPr>
                <a:xfrm>
                  <a:off x="307371" y="109854"/>
                  <a:ext cx="24634" cy="12701"/>
                </a:xfrm>
                <a:prstGeom prst="rect">
                  <a:avLst/>
                </a:prstGeom>
                <a:solidFill>
                  <a:srgbClr val="FFE6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2" name="Freeform 301"/>
                <p:cNvSpPr/>
                <p:nvPr/>
              </p:nvSpPr>
              <p:spPr>
                <a:xfrm>
                  <a:off x="0" y="165034"/>
                  <a:ext cx="12700" cy="44237"/>
                </a:xfrm>
                <a:prstGeom prst="rect">
                  <a:avLst/>
                </a:prstGeom>
                <a:solidFill>
                  <a:srgbClr val="4766C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3" name="Freeform 302"/>
                <p:cNvSpPr/>
                <p:nvPr/>
              </p:nvSpPr>
              <p:spPr>
                <a:xfrm>
                  <a:off x="200041" y="0"/>
                  <a:ext cx="284161" cy="1636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5" y="472"/>
                      </a:moveTo>
                      <a:lnTo>
                        <a:pt x="0" y="1841"/>
                      </a:lnTo>
                      <a:lnTo>
                        <a:pt x="22" y="1841"/>
                      </a:lnTo>
                      <a:lnTo>
                        <a:pt x="89" y="1796"/>
                      </a:lnTo>
                      <a:lnTo>
                        <a:pt x="134" y="1751"/>
                      </a:lnTo>
                      <a:lnTo>
                        <a:pt x="390" y="1751"/>
                      </a:lnTo>
                      <a:lnTo>
                        <a:pt x="490" y="1706"/>
                      </a:lnTo>
                      <a:lnTo>
                        <a:pt x="702" y="1706"/>
                      </a:lnTo>
                      <a:lnTo>
                        <a:pt x="813" y="1662"/>
                      </a:lnTo>
                      <a:lnTo>
                        <a:pt x="936" y="1662"/>
                      </a:lnTo>
                      <a:lnTo>
                        <a:pt x="1081" y="1617"/>
                      </a:lnTo>
                      <a:lnTo>
                        <a:pt x="1237" y="1617"/>
                      </a:lnTo>
                      <a:lnTo>
                        <a:pt x="1359" y="1572"/>
                      </a:lnTo>
                      <a:lnTo>
                        <a:pt x="1504" y="1527"/>
                      </a:lnTo>
                      <a:lnTo>
                        <a:pt x="1849" y="1527"/>
                      </a:lnTo>
                      <a:lnTo>
                        <a:pt x="2016" y="1504"/>
                      </a:lnTo>
                      <a:lnTo>
                        <a:pt x="2206" y="1459"/>
                      </a:lnTo>
                      <a:lnTo>
                        <a:pt x="2607" y="1459"/>
                      </a:lnTo>
                      <a:lnTo>
                        <a:pt x="2785" y="1415"/>
                      </a:lnTo>
                      <a:lnTo>
                        <a:pt x="3008" y="1415"/>
                      </a:lnTo>
                      <a:lnTo>
                        <a:pt x="3219" y="1370"/>
                      </a:lnTo>
                      <a:lnTo>
                        <a:pt x="3431" y="1370"/>
                      </a:lnTo>
                      <a:lnTo>
                        <a:pt x="3643" y="1325"/>
                      </a:lnTo>
                      <a:lnTo>
                        <a:pt x="6105" y="1325"/>
                      </a:lnTo>
                      <a:lnTo>
                        <a:pt x="6383" y="1370"/>
                      </a:lnTo>
                      <a:lnTo>
                        <a:pt x="6884" y="1370"/>
                      </a:lnTo>
                      <a:lnTo>
                        <a:pt x="7441" y="1459"/>
                      </a:lnTo>
                      <a:lnTo>
                        <a:pt x="7709" y="1459"/>
                      </a:lnTo>
                      <a:lnTo>
                        <a:pt x="8009" y="1504"/>
                      </a:lnTo>
                      <a:lnTo>
                        <a:pt x="8288" y="1527"/>
                      </a:lnTo>
                      <a:lnTo>
                        <a:pt x="8555" y="1572"/>
                      </a:lnTo>
                      <a:lnTo>
                        <a:pt x="8834" y="1617"/>
                      </a:lnTo>
                      <a:lnTo>
                        <a:pt x="9135" y="1662"/>
                      </a:lnTo>
                      <a:lnTo>
                        <a:pt x="9413" y="1706"/>
                      </a:lnTo>
                      <a:lnTo>
                        <a:pt x="9680" y="1796"/>
                      </a:lnTo>
                      <a:lnTo>
                        <a:pt x="9959" y="1841"/>
                      </a:lnTo>
                      <a:lnTo>
                        <a:pt x="10260" y="1931"/>
                      </a:lnTo>
                      <a:lnTo>
                        <a:pt x="10527" y="1998"/>
                      </a:lnTo>
                      <a:lnTo>
                        <a:pt x="10828" y="2088"/>
                      </a:lnTo>
                      <a:lnTo>
                        <a:pt x="11106" y="2178"/>
                      </a:lnTo>
                      <a:lnTo>
                        <a:pt x="11374" y="2268"/>
                      </a:lnTo>
                      <a:lnTo>
                        <a:pt x="11652" y="2358"/>
                      </a:lnTo>
                      <a:lnTo>
                        <a:pt x="11953" y="2470"/>
                      </a:lnTo>
                      <a:lnTo>
                        <a:pt x="12220" y="2560"/>
                      </a:lnTo>
                      <a:lnTo>
                        <a:pt x="12499" y="2694"/>
                      </a:lnTo>
                      <a:lnTo>
                        <a:pt x="12777" y="2807"/>
                      </a:lnTo>
                      <a:lnTo>
                        <a:pt x="13067" y="2941"/>
                      </a:lnTo>
                      <a:lnTo>
                        <a:pt x="13156" y="2941"/>
                      </a:lnTo>
                      <a:lnTo>
                        <a:pt x="13245" y="3031"/>
                      </a:lnTo>
                      <a:lnTo>
                        <a:pt x="13323" y="3076"/>
                      </a:lnTo>
                      <a:lnTo>
                        <a:pt x="13457" y="3211"/>
                      </a:lnTo>
                      <a:lnTo>
                        <a:pt x="13513" y="3211"/>
                      </a:lnTo>
                      <a:lnTo>
                        <a:pt x="13602" y="3278"/>
                      </a:lnTo>
                      <a:lnTo>
                        <a:pt x="13668" y="3368"/>
                      </a:lnTo>
                      <a:lnTo>
                        <a:pt x="13746" y="3413"/>
                      </a:lnTo>
                      <a:lnTo>
                        <a:pt x="13836" y="3503"/>
                      </a:lnTo>
                      <a:lnTo>
                        <a:pt x="13914" y="3593"/>
                      </a:lnTo>
                      <a:lnTo>
                        <a:pt x="14003" y="3660"/>
                      </a:lnTo>
                      <a:lnTo>
                        <a:pt x="14114" y="3795"/>
                      </a:lnTo>
                      <a:lnTo>
                        <a:pt x="14192" y="3884"/>
                      </a:lnTo>
                      <a:lnTo>
                        <a:pt x="14303" y="4019"/>
                      </a:lnTo>
                      <a:lnTo>
                        <a:pt x="14404" y="4131"/>
                      </a:lnTo>
                      <a:lnTo>
                        <a:pt x="14537" y="4266"/>
                      </a:lnTo>
                      <a:lnTo>
                        <a:pt x="14660" y="4401"/>
                      </a:lnTo>
                      <a:lnTo>
                        <a:pt x="14760" y="4558"/>
                      </a:lnTo>
                      <a:lnTo>
                        <a:pt x="14894" y="4738"/>
                      </a:lnTo>
                      <a:lnTo>
                        <a:pt x="15016" y="4940"/>
                      </a:lnTo>
                      <a:lnTo>
                        <a:pt x="15150" y="5119"/>
                      </a:lnTo>
                      <a:lnTo>
                        <a:pt x="15273" y="5344"/>
                      </a:lnTo>
                      <a:lnTo>
                        <a:pt x="15417" y="5546"/>
                      </a:lnTo>
                      <a:lnTo>
                        <a:pt x="15573" y="5793"/>
                      </a:lnTo>
                      <a:lnTo>
                        <a:pt x="15696" y="6017"/>
                      </a:lnTo>
                      <a:lnTo>
                        <a:pt x="15841" y="6264"/>
                      </a:lnTo>
                      <a:lnTo>
                        <a:pt x="15997" y="6534"/>
                      </a:lnTo>
                      <a:lnTo>
                        <a:pt x="16442" y="7432"/>
                      </a:lnTo>
                      <a:lnTo>
                        <a:pt x="16609" y="7724"/>
                      </a:lnTo>
                      <a:lnTo>
                        <a:pt x="16754" y="8106"/>
                      </a:lnTo>
                      <a:lnTo>
                        <a:pt x="16899" y="8398"/>
                      </a:lnTo>
                      <a:lnTo>
                        <a:pt x="17100" y="8779"/>
                      </a:lnTo>
                      <a:lnTo>
                        <a:pt x="17244" y="9183"/>
                      </a:lnTo>
                      <a:lnTo>
                        <a:pt x="17411" y="9610"/>
                      </a:lnTo>
                      <a:lnTo>
                        <a:pt x="17579" y="9992"/>
                      </a:lnTo>
                      <a:lnTo>
                        <a:pt x="17746" y="10463"/>
                      </a:lnTo>
                      <a:lnTo>
                        <a:pt x="17946" y="10890"/>
                      </a:lnTo>
                      <a:lnTo>
                        <a:pt x="18113" y="11384"/>
                      </a:lnTo>
                      <a:lnTo>
                        <a:pt x="18280" y="11810"/>
                      </a:lnTo>
                      <a:lnTo>
                        <a:pt x="18447" y="12372"/>
                      </a:lnTo>
                      <a:lnTo>
                        <a:pt x="18637" y="12888"/>
                      </a:lnTo>
                      <a:lnTo>
                        <a:pt x="18815" y="13449"/>
                      </a:lnTo>
                      <a:lnTo>
                        <a:pt x="19004" y="13988"/>
                      </a:lnTo>
                      <a:lnTo>
                        <a:pt x="19194" y="14595"/>
                      </a:lnTo>
                      <a:lnTo>
                        <a:pt x="19361" y="15156"/>
                      </a:lnTo>
                      <a:lnTo>
                        <a:pt x="19550" y="15830"/>
                      </a:lnTo>
                      <a:lnTo>
                        <a:pt x="19740" y="16436"/>
                      </a:lnTo>
                      <a:lnTo>
                        <a:pt x="20118" y="17783"/>
                      </a:lnTo>
                      <a:lnTo>
                        <a:pt x="20308" y="18524"/>
                      </a:lnTo>
                      <a:lnTo>
                        <a:pt x="20865" y="20769"/>
                      </a:lnTo>
                      <a:lnTo>
                        <a:pt x="21054" y="21600"/>
                      </a:lnTo>
                      <a:lnTo>
                        <a:pt x="21600" y="21331"/>
                      </a:lnTo>
                      <a:lnTo>
                        <a:pt x="21600" y="21241"/>
                      </a:lnTo>
                      <a:lnTo>
                        <a:pt x="21589" y="21128"/>
                      </a:lnTo>
                      <a:lnTo>
                        <a:pt x="21544" y="20994"/>
                      </a:lnTo>
                      <a:lnTo>
                        <a:pt x="21522" y="20904"/>
                      </a:lnTo>
                      <a:lnTo>
                        <a:pt x="21477" y="20747"/>
                      </a:lnTo>
                      <a:lnTo>
                        <a:pt x="21455" y="20612"/>
                      </a:lnTo>
                      <a:lnTo>
                        <a:pt x="21411" y="20388"/>
                      </a:lnTo>
                      <a:lnTo>
                        <a:pt x="21377" y="20230"/>
                      </a:lnTo>
                      <a:lnTo>
                        <a:pt x="21333" y="20006"/>
                      </a:lnTo>
                      <a:lnTo>
                        <a:pt x="21266" y="19759"/>
                      </a:lnTo>
                      <a:lnTo>
                        <a:pt x="21221" y="19489"/>
                      </a:lnTo>
                      <a:lnTo>
                        <a:pt x="21166" y="19242"/>
                      </a:lnTo>
                      <a:lnTo>
                        <a:pt x="21099" y="18951"/>
                      </a:lnTo>
                      <a:lnTo>
                        <a:pt x="21032" y="18681"/>
                      </a:lnTo>
                      <a:lnTo>
                        <a:pt x="20954" y="18389"/>
                      </a:lnTo>
                      <a:lnTo>
                        <a:pt x="20887" y="18097"/>
                      </a:lnTo>
                      <a:lnTo>
                        <a:pt x="20776" y="17760"/>
                      </a:lnTo>
                      <a:lnTo>
                        <a:pt x="20720" y="17401"/>
                      </a:lnTo>
                      <a:lnTo>
                        <a:pt x="20609" y="17064"/>
                      </a:lnTo>
                      <a:lnTo>
                        <a:pt x="20531" y="16728"/>
                      </a:lnTo>
                      <a:lnTo>
                        <a:pt x="20419" y="16346"/>
                      </a:lnTo>
                      <a:lnTo>
                        <a:pt x="20330" y="16009"/>
                      </a:lnTo>
                      <a:lnTo>
                        <a:pt x="20230" y="15583"/>
                      </a:lnTo>
                      <a:lnTo>
                        <a:pt x="20118" y="15178"/>
                      </a:lnTo>
                      <a:lnTo>
                        <a:pt x="19996" y="14797"/>
                      </a:lnTo>
                      <a:lnTo>
                        <a:pt x="19884" y="14415"/>
                      </a:lnTo>
                      <a:lnTo>
                        <a:pt x="19762" y="13988"/>
                      </a:lnTo>
                      <a:lnTo>
                        <a:pt x="19662" y="13607"/>
                      </a:lnTo>
                      <a:lnTo>
                        <a:pt x="19528" y="13180"/>
                      </a:lnTo>
                      <a:lnTo>
                        <a:pt x="19405" y="12798"/>
                      </a:lnTo>
                      <a:lnTo>
                        <a:pt x="19250" y="12327"/>
                      </a:lnTo>
                      <a:lnTo>
                        <a:pt x="19127" y="11945"/>
                      </a:lnTo>
                      <a:lnTo>
                        <a:pt x="18982" y="11474"/>
                      </a:lnTo>
                      <a:lnTo>
                        <a:pt x="18826" y="11092"/>
                      </a:lnTo>
                      <a:lnTo>
                        <a:pt x="18659" y="10665"/>
                      </a:lnTo>
                      <a:lnTo>
                        <a:pt x="18369" y="9812"/>
                      </a:lnTo>
                      <a:lnTo>
                        <a:pt x="18191" y="9430"/>
                      </a:lnTo>
                      <a:lnTo>
                        <a:pt x="18024" y="9004"/>
                      </a:lnTo>
                      <a:lnTo>
                        <a:pt x="17835" y="8577"/>
                      </a:lnTo>
                      <a:lnTo>
                        <a:pt x="17668" y="8151"/>
                      </a:lnTo>
                      <a:lnTo>
                        <a:pt x="17523" y="7769"/>
                      </a:lnTo>
                      <a:lnTo>
                        <a:pt x="17322" y="7387"/>
                      </a:lnTo>
                      <a:lnTo>
                        <a:pt x="16944" y="6624"/>
                      </a:lnTo>
                      <a:lnTo>
                        <a:pt x="16776" y="6264"/>
                      </a:lnTo>
                      <a:lnTo>
                        <a:pt x="16353" y="5501"/>
                      </a:lnTo>
                      <a:lnTo>
                        <a:pt x="16164" y="5164"/>
                      </a:lnTo>
                      <a:lnTo>
                        <a:pt x="15974" y="4872"/>
                      </a:lnTo>
                      <a:lnTo>
                        <a:pt x="15763" y="4513"/>
                      </a:lnTo>
                      <a:lnTo>
                        <a:pt x="15339" y="3929"/>
                      </a:lnTo>
                      <a:lnTo>
                        <a:pt x="15128" y="3660"/>
                      </a:lnTo>
                      <a:lnTo>
                        <a:pt x="14872" y="3368"/>
                      </a:lnTo>
                      <a:lnTo>
                        <a:pt x="14660" y="3121"/>
                      </a:lnTo>
                      <a:lnTo>
                        <a:pt x="14426" y="2852"/>
                      </a:lnTo>
                      <a:lnTo>
                        <a:pt x="14192" y="2649"/>
                      </a:lnTo>
                      <a:lnTo>
                        <a:pt x="13958" y="2425"/>
                      </a:lnTo>
                      <a:lnTo>
                        <a:pt x="13702" y="2268"/>
                      </a:lnTo>
                      <a:lnTo>
                        <a:pt x="13468" y="2088"/>
                      </a:lnTo>
                      <a:lnTo>
                        <a:pt x="13245" y="1953"/>
                      </a:lnTo>
                      <a:lnTo>
                        <a:pt x="12989" y="1796"/>
                      </a:lnTo>
                      <a:lnTo>
                        <a:pt x="12733" y="1662"/>
                      </a:lnTo>
                      <a:lnTo>
                        <a:pt x="12477" y="1504"/>
                      </a:lnTo>
                      <a:lnTo>
                        <a:pt x="12198" y="1415"/>
                      </a:lnTo>
                      <a:lnTo>
                        <a:pt x="11931" y="1235"/>
                      </a:lnTo>
                      <a:lnTo>
                        <a:pt x="11674" y="1145"/>
                      </a:lnTo>
                      <a:lnTo>
                        <a:pt x="11418" y="1033"/>
                      </a:lnTo>
                      <a:lnTo>
                        <a:pt x="11140" y="988"/>
                      </a:lnTo>
                      <a:lnTo>
                        <a:pt x="10872" y="853"/>
                      </a:lnTo>
                      <a:lnTo>
                        <a:pt x="10315" y="674"/>
                      </a:lnTo>
                      <a:lnTo>
                        <a:pt x="10048" y="606"/>
                      </a:lnTo>
                      <a:lnTo>
                        <a:pt x="9770" y="561"/>
                      </a:lnTo>
                      <a:lnTo>
                        <a:pt x="9491" y="472"/>
                      </a:lnTo>
                      <a:lnTo>
                        <a:pt x="9213" y="427"/>
                      </a:lnTo>
                      <a:lnTo>
                        <a:pt x="8968" y="337"/>
                      </a:lnTo>
                      <a:lnTo>
                        <a:pt x="8667" y="292"/>
                      </a:lnTo>
                      <a:lnTo>
                        <a:pt x="8388" y="247"/>
                      </a:lnTo>
                      <a:lnTo>
                        <a:pt x="8099" y="180"/>
                      </a:lnTo>
                      <a:lnTo>
                        <a:pt x="7842" y="180"/>
                      </a:lnTo>
                      <a:lnTo>
                        <a:pt x="7285" y="90"/>
                      </a:lnTo>
                      <a:lnTo>
                        <a:pt x="7018" y="45"/>
                      </a:lnTo>
                      <a:lnTo>
                        <a:pt x="6461" y="45"/>
                      </a:lnTo>
                      <a:lnTo>
                        <a:pt x="6194" y="0"/>
                      </a:lnTo>
                      <a:lnTo>
                        <a:pt x="3453" y="0"/>
                      </a:lnTo>
                      <a:lnTo>
                        <a:pt x="3242" y="45"/>
                      </a:lnTo>
                      <a:lnTo>
                        <a:pt x="3008" y="45"/>
                      </a:lnTo>
                      <a:lnTo>
                        <a:pt x="2818" y="90"/>
                      </a:lnTo>
                      <a:lnTo>
                        <a:pt x="2395" y="90"/>
                      </a:lnTo>
                      <a:lnTo>
                        <a:pt x="2206" y="135"/>
                      </a:lnTo>
                      <a:lnTo>
                        <a:pt x="1849" y="135"/>
                      </a:lnTo>
                      <a:lnTo>
                        <a:pt x="1682" y="180"/>
                      </a:lnTo>
                      <a:lnTo>
                        <a:pt x="1504" y="180"/>
                      </a:lnTo>
                      <a:lnTo>
                        <a:pt x="1359" y="247"/>
                      </a:lnTo>
                      <a:lnTo>
                        <a:pt x="1069" y="247"/>
                      </a:lnTo>
                      <a:lnTo>
                        <a:pt x="913" y="292"/>
                      </a:lnTo>
                      <a:lnTo>
                        <a:pt x="657" y="292"/>
                      </a:lnTo>
                      <a:lnTo>
                        <a:pt x="579" y="337"/>
                      </a:lnTo>
                      <a:lnTo>
                        <a:pt x="446" y="337"/>
                      </a:lnTo>
                      <a:lnTo>
                        <a:pt x="390" y="382"/>
                      </a:lnTo>
                      <a:lnTo>
                        <a:pt x="156" y="382"/>
                      </a:lnTo>
                      <a:lnTo>
                        <a:pt x="134" y="427"/>
                      </a:lnTo>
                      <a:lnTo>
                        <a:pt x="67" y="427"/>
                      </a:lnTo>
                      <a:lnTo>
                        <a:pt x="45" y="472"/>
                      </a:lnTo>
                      <a:close/>
                    </a:path>
                  </a:pathLst>
                </a:custGeom>
                <a:solidFill>
                  <a:srgbClr val="BF663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4" name="Freeform 303"/>
                <p:cNvSpPr/>
                <p:nvPr/>
              </p:nvSpPr>
              <p:spPr>
                <a:xfrm>
                  <a:off x="8549" y="132027"/>
                  <a:ext cx="33431" cy="313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253" y="21600"/>
                      </a:moveTo>
                      <a:lnTo>
                        <a:pt x="5211" y="21366"/>
                      </a:lnTo>
                      <a:lnTo>
                        <a:pt x="4453" y="21366"/>
                      </a:lnTo>
                      <a:lnTo>
                        <a:pt x="3600" y="21133"/>
                      </a:lnTo>
                      <a:lnTo>
                        <a:pt x="2084" y="21133"/>
                      </a:lnTo>
                      <a:lnTo>
                        <a:pt x="1421" y="20899"/>
                      </a:lnTo>
                      <a:lnTo>
                        <a:pt x="663" y="20899"/>
                      </a:lnTo>
                      <a:lnTo>
                        <a:pt x="0" y="20666"/>
                      </a:lnTo>
                      <a:lnTo>
                        <a:pt x="0" y="1168"/>
                      </a:lnTo>
                      <a:lnTo>
                        <a:pt x="663" y="934"/>
                      </a:lnTo>
                      <a:lnTo>
                        <a:pt x="1421" y="701"/>
                      </a:lnTo>
                      <a:lnTo>
                        <a:pt x="2084" y="467"/>
                      </a:lnTo>
                      <a:lnTo>
                        <a:pt x="2842" y="467"/>
                      </a:lnTo>
                      <a:lnTo>
                        <a:pt x="3600" y="234"/>
                      </a:lnTo>
                      <a:lnTo>
                        <a:pt x="4453" y="0"/>
                      </a:lnTo>
                      <a:lnTo>
                        <a:pt x="8432" y="0"/>
                      </a:lnTo>
                      <a:lnTo>
                        <a:pt x="9284" y="234"/>
                      </a:lnTo>
                      <a:lnTo>
                        <a:pt x="9853" y="234"/>
                      </a:lnTo>
                      <a:lnTo>
                        <a:pt x="10611" y="467"/>
                      </a:lnTo>
                      <a:lnTo>
                        <a:pt x="11274" y="701"/>
                      </a:lnTo>
                      <a:lnTo>
                        <a:pt x="12032" y="934"/>
                      </a:lnTo>
                      <a:lnTo>
                        <a:pt x="12695" y="1168"/>
                      </a:lnTo>
                      <a:lnTo>
                        <a:pt x="13453" y="1401"/>
                      </a:lnTo>
                      <a:lnTo>
                        <a:pt x="14021" y="1401"/>
                      </a:lnTo>
                      <a:lnTo>
                        <a:pt x="14684" y="1868"/>
                      </a:lnTo>
                      <a:lnTo>
                        <a:pt x="15253" y="1985"/>
                      </a:lnTo>
                      <a:lnTo>
                        <a:pt x="16389" y="2919"/>
                      </a:lnTo>
                      <a:lnTo>
                        <a:pt x="17053" y="3386"/>
                      </a:lnTo>
                      <a:lnTo>
                        <a:pt x="17811" y="3853"/>
                      </a:lnTo>
                      <a:lnTo>
                        <a:pt x="18853" y="4670"/>
                      </a:lnTo>
                      <a:lnTo>
                        <a:pt x="19611" y="5604"/>
                      </a:lnTo>
                      <a:lnTo>
                        <a:pt x="20274" y="6655"/>
                      </a:lnTo>
                      <a:lnTo>
                        <a:pt x="20653" y="7356"/>
                      </a:lnTo>
                      <a:lnTo>
                        <a:pt x="21221" y="8523"/>
                      </a:lnTo>
                      <a:lnTo>
                        <a:pt x="21411" y="9574"/>
                      </a:lnTo>
                      <a:lnTo>
                        <a:pt x="21600" y="10858"/>
                      </a:lnTo>
                      <a:lnTo>
                        <a:pt x="21411" y="11792"/>
                      </a:lnTo>
                      <a:lnTo>
                        <a:pt x="21221" y="12960"/>
                      </a:lnTo>
                      <a:lnTo>
                        <a:pt x="20653" y="13777"/>
                      </a:lnTo>
                      <a:lnTo>
                        <a:pt x="20274" y="14945"/>
                      </a:lnTo>
                      <a:lnTo>
                        <a:pt x="18853" y="16696"/>
                      </a:lnTo>
                      <a:lnTo>
                        <a:pt x="17811" y="17397"/>
                      </a:lnTo>
                      <a:lnTo>
                        <a:pt x="17053" y="18214"/>
                      </a:lnTo>
                      <a:lnTo>
                        <a:pt x="16389" y="18681"/>
                      </a:lnTo>
                      <a:lnTo>
                        <a:pt x="15253" y="19148"/>
                      </a:lnTo>
                      <a:lnTo>
                        <a:pt x="14684" y="19615"/>
                      </a:lnTo>
                      <a:lnTo>
                        <a:pt x="14021" y="19732"/>
                      </a:lnTo>
                      <a:lnTo>
                        <a:pt x="13453" y="19965"/>
                      </a:lnTo>
                      <a:lnTo>
                        <a:pt x="12695" y="20199"/>
                      </a:lnTo>
                      <a:lnTo>
                        <a:pt x="12032" y="20432"/>
                      </a:lnTo>
                      <a:lnTo>
                        <a:pt x="11274" y="20666"/>
                      </a:lnTo>
                      <a:lnTo>
                        <a:pt x="10611" y="20899"/>
                      </a:lnTo>
                      <a:lnTo>
                        <a:pt x="9853" y="20899"/>
                      </a:lnTo>
                      <a:lnTo>
                        <a:pt x="9284" y="21133"/>
                      </a:lnTo>
                      <a:lnTo>
                        <a:pt x="8432" y="21133"/>
                      </a:lnTo>
                      <a:lnTo>
                        <a:pt x="7674" y="21366"/>
                      </a:lnTo>
                      <a:lnTo>
                        <a:pt x="7011" y="21366"/>
                      </a:lnTo>
                      <a:lnTo>
                        <a:pt x="6253" y="21600"/>
                      </a:lnTo>
                      <a:close/>
                    </a:path>
                  </a:pathLst>
                </a:custGeom>
                <a:solidFill>
                  <a:srgbClr val="ABA80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5" name="Freeform 304"/>
                <p:cNvSpPr/>
                <p:nvPr/>
              </p:nvSpPr>
              <p:spPr>
                <a:xfrm>
                  <a:off x="1511" y="133388"/>
                  <a:ext cx="14077" cy="285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459" y="21600"/>
                      </a:moveTo>
                      <a:lnTo>
                        <a:pt x="12051" y="21341"/>
                      </a:lnTo>
                      <a:lnTo>
                        <a:pt x="14779" y="20565"/>
                      </a:lnTo>
                      <a:lnTo>
                        <a:pt x="16371" y="19660"/>
                      </a:lnTo>
                      <a:lnTo>
                        <a:pt x="18189" y="18108"/>
                      </a:lnTo>
                      <a:lnTo>
                        <a:pt x="18644" y="17461"/>
                      </a:lnTo>
                      <a:lnTo>
                        <a:pt x="19554" y="16426"/>
                      </a:lnTo>
                      <a:lnTo>
                        <a:pt x="19781" y="15650"/>
                      </a:lnTo>
                      <a:lnTo>
                        <a:pt x="20236" y="14745"/>
                      </a:lnTo>
                      <a:lnTo>
                        <a:pt x="20691" y="13710"/>
                      </a:lnTo>
                      <a:lnTo>
                        <a:pt x="20691" y="12805"/>
                      </a:lnTo>
                      <a:lnTo>
                        <a:pt x="21600" y="10735"/>
                      </a:lnTo>
                      <a:lnTo>
                        <a:pt x="21145" y="9313"/>
                      </a:lnTo>
                      <a:lnTo>
                        <a:pt x="20691" y="8278"/>
                      </a:lnTo>
                      <a:lnTo>
                        <a:pt x="20691" y="7372"/>
                      </a:lnTo>
                      <a:lnTo>
                        <a:pt x="20236" y="6338"/>
                      </a:lnTo>
                      <a:lnTo>
                        <a:pt x="19781" y="5691"/>
                      </a:lnTo>
                      <a:lnTo>
                        <a:pt x="19554" y="4656"/>
                      </a:lnTo>
                      <a:lnTo>
                        <a:pt x="18644" y="3622"/>
                      </a:lnTo>
                      <a:lnTo>
                        <a:pt x="18189" y="2975"/>
                      </a:lnTo>
                      <a:lnTo>
                        <a:pt x="16371" y="1681"/>
                      </a:lnTo>
                      <a:lnTo>
                        <a:pt x="14779" y="776"/>
                      </a:lnTo>
                      <a:lnTo>
                        <a:pt x="12051" y="259"/>
                      </a:lnTo>
                      <a:lnTo>
                        <a:pt x="10459" y="0"/>
                      </a:lnTo>
                      <a:lnTo>
                        <a:pt x="7731" y="259"/>
                      </a:lnTo>
                      <a:lnTo>
                        <a:pt x="6139" y="776"/>
                      </a:lnTo>
                      <a:lnTo>
                        <a:pt x="3865" y="1681"/>
                      </a:lnTo>
                      <a:lnTo>
                        <a:pt x="2274" y="2975"/>
                      </a:lnTo>
                      <a:lnTo>
                        <a:pt x="1819" y="3622"/>
                      </a:lnTo>
                      <a:lnTo>
                        <a:pt x="0" y="5691"/>
                      </a:lnTo>
                      <a:lnTo>
                        <a:pt x="0" y="15650"/>
                      </a:lnTo>
                      <a:lnTo>
                        <a:pt x="909" y="16426"/>
                      </a:lnTo>
                      <a:lnTo>
                        <a:pt x="1819" y="17461"/>
                      </a:lnTo>
                      <a:lnTo>
                        <a:pt x="2274" y="18108"/>
                      </a:lnTo>
                      <a:lnTo>
                        <a:pt x="3865" y="19660"/>
                      </a:lnTo>
                      <a:lnTo>
                        <a:pt x="6139" y="20565"/>
                      </a:lnTo>
                      <a:lnTo>
                        <a:pt x="7731" y="21341"/>
                      </a:lnTo>
                      <a:lnTo>
                        <a:pt x="10459" y="21600"/>
                      </a:lnTo>
                      <a:close/>
                    </a:path>
                  </a:pathLst>
                </a:custGeom>
                <a:solidFill>
                  <a:srgbClr val="EDFA0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6" name="Freeform 305"/>
                <p:cNvSpPr/>
                <p:nvPr/>
              </p:nvSpPr>
              <p:spPr>
                <a:xfrm>
                  <a:off x="586" y="140194"/>
                  <a:ext cx="12701" cy="146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350" y="21600"/>
                      </a:moveTo>
                      <a:lnTo>
                        <a:pt x="14850" y="20329"/>
                      </a:lnTo>
                      <a:lnTo>
                        <a:pt x="18000" y="18296"/>
                      </a:lnTo>
                      <a:lnTo>
                        <a:pt x="19800" y="16772"/>
                      </a:lnTo>
                      <a:lnTo>
                        <a:pt x="20700" y="14993"/>
                      </a:lnTo>
                      <a:lnTo>
                        <a:pt x="21600" y="12960"/>
                      </a:lnTo>
                      <a:lnTo>
                        <a:pt x="21600" y="8132"/>
                      </a:lnTo>
                      <a:lnTo>
                        <a:pt x="20700" y="6607"/>
                      </a:lnTo>
                      <a:lnTo>
                        <a:pt x="19800" y="4828"/>
                      </a:lnTo>
                      <a:lnTo>
                        <a:pt x="18000" y="3304"/>
                      </a:lnTo>
                      <a:lnTo>
                        <a:pt x="14850" y="1016"/>
                      </a:lnTo>
                      <a:lnTo>
                        <a:pt x="10350" y="0"/>
                      </a:lnTo>
                      <a:lnTo>
                        <a:pt x="6300" y="1016"/>
                      </a:lnTo>
                      <a:lnTo>
                        <a:pt x="2700" y="3304"/>
                      </a:lnTo>
                      <a:lnTo>
                        <a:pt x="900" y="4828"/>
                      </a:lnTo>
                      <a:lnTo>
                        <a:pt x="0" y="6607"/>
                      </a:lnTo>
                      <a:lnTo>
                        <a:pt x="0" y="14993"/>
                      </a:lnTo>
                      <a:lnTo>
                        <a:pt x="900" y="16772"/>
                      </a:lnTo>
                      <a:lnTo>
                        <a:pt x="2700" y="18296"/>
                      </a:lnTo>
                      <a:lnTo>
                        <a:pt x="6300" y="20329"/>
                      </a:lnTo>
                      <a:lnTo>
                        <a:pt x="10350" y="216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7" name="Freeform 306"/>
                <p:cNvSpPr/>
                <p:nvPr/>
              </p:nvSpPr>
              <p:spPr>
                <a:xfrm>
                  <a:off x="198823" y="110249"/>
                  <a:ext cx="12701" cy="13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523" y="21600"/>
                      </a:moveTo>
                      <a:lnTo>
                        <a:pt x="12462" y="21046"/>
                      </a:lnTo>
                      <a:lnTo>
                        <a:pt x="14677" y="20492"/>
                      </a:lnTo>
                      <a:lnTo>
                        <a:pt x="16892" y="19385"/>
                      </a:lnTo>
                      <a:lnTo>
                        <a:pt x="18277" y="18277"/>
                      </a:lnTo>
                      <a:lnTo>
                        <a:pt x="19385" y="16338"/>
                      </a:lnTo>
                      <a:lnTo>
                        <a:pt x="20492" y="14677"/>
                      </a:lnTo>
                      <a:lnTo>
                        <a:pt x="21046" y="12738"/>
                      </a:lnTo>
                      <a:lnTo>
                        <a:pt x="21600" y="10523"/>
                      </a:lnTo>
                      <a:lnTo>
                        <a:pt x="21046" y="7754"/>
                      </a:lnTo>
                      <a:lnTo>
                        <a:pt x="20492" y="6369"/>
                      </a:lnTo>
                      <a:lnTo>
                        <a:pt x="19385" y="4154"/>
                      </a:lnTo>
                      <a:lnTo>
                        <a:pt x="18277" y="2492"/>
                      </a:lnTo>
                      <a:lnTo>
                        <a:pt x="16892" y="1108"/>
                      </a:lnTo>
                      <a:lnTo>
                        <a:pt x="12462" y="0"/>
                      </a:lnTo>
                      <a:lnTo>
                        <a:pt x="8308" y="0"/>
                      </a:lnTo>
                      <a:lnTo>
                        <a:pt x="6092" y="554"/>
                      </a:lnTo>
                      <a:lnTo>
                        <a:pt x="4708" y="1108"/>
                      </a:lnTo>
                      <a:lnTo>
                        <a:pt x="3046" y="2492"/>
                      </a:lnTo>
                      <a:lnTo>
                        <a:pt x="1385" y="4154"/>
                      </a:lnTo>
                      <a:lnTo>
                        <a:pt x="831" y="6369"/>
                      </a:lnTo>
                      <a:lnTo>
                        <a:pt x="0" y="7754"/>
                      </a:lnTo>
                      <a:lnTo>
                        <a:pt x="0" y="12738"/>
                      </a:lnTo>
                      <a:lnTo>
                        <a:pt x="831" y="14677"/>
                      </a:lnTo>
                      <a:lnTo>
                        <a:pt x="1385" y="16338"/>
                      </a:lnTo>
                      <a:lnTo>
                        <a:pt x="3046" y="18277"/>
                      </a:lnTo>
                      <a:lnTo>
                        <a:pt x="4708" y="19385"/>
                      </a:lnTo>
                      <a:lnTo>
                        <a:pt x="6092" y="20492"/>
                      </a:lnTo>
                      <a:lnTo>
                        <a:pt x="10523" y="21600"/>
                      </a:lnTo>
                      <a:close/>
                    </a:path>
                  </a:pathLst>
                </a:custGeom>
                <a:solidFill>
                  <a:srgbClr val="FF006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8" name="Freeform 307"/>
                <p:cNvSpPr/>
                <p:nvPr/>
              </p:nvSpPr>
              <p:spPr>
                <a:xfrm>
                  <a:off x="27024" y="131006"/>
                  <a:ext cx="174191" cy="997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4" y="16559"/>
                      </a:moveTo>
                      <a:lnTo>
                        <a:pt x="127" y="16485"/>
                      </a:lnTo>
                      <a:lnTo>
                        <a:pt x="109" y="16338"/>
                      </a:lnTo>
                      <a:lnTo>
                        <a:pt x="73" y="16080"/>
                      </a:lnTo>
                      <a:lnTo>
                        <a:pt x="73" y="15786"/>
                      </a:lnTo>
                      <a:lnTo>
                        <a:pt x="36" y="15565"/>
                      </a:lnTo>
                      <a:lnTo>
                        <a:pt x="0" y="15381"/>
                      </a:lnTo>
                      <a:lnTo>
                        <a:pt x="0" y="13063"/>
                      </a:lnTo>
                      <a:lnTo>
                        <a:pt x="36" y="12695"/>
                      </a:lnTo>
                      <a:lnTo>
                        <a:pt x="109" y="12364"/>
                      </a:lnTo>
                      <a:lnTo>
                        <a:pt x="109" y="11959"/>
                      </a:lnTo>
                      <a:lnTo>
                        <a:pt x="164" y="11518"/>
                      </a:lnTo>
                      <a:lnTo>
                        <a:pt x="236" y="11113"/>
                      </a:lnTo>
                      <a:lnTo>
                        <a:pt x="309" y="10671"/>
                      </a:lnTo>
                      <a:lnTo>
                        <a:pt x="345" y="10487"/>
                      </a:lnTo>
                      <a:lnTo>
                        <a:pt x="382" y="10193"/>
                      </a:lnTo>
                      <a:lnTo>
                        <a:pt x="418" y="9972"/>
                      </a:lnTo>
                      <a:lnTo>
                        <a:pt x="491" y="9714"/>
                      </a:lnTo>
                      <a:lnTo>
                        <a:pt x="509" y="9420"/>
                      </a:lnTo>
                      <a:lnTo>
                        <a:pt x="582" y="9199"/>
                      </a:lnTo>
                      <a:lnTo>
                        <a:pt x="655" y="8942"/>
                      </a:lnTo>
                      <a:lnTo>
                        <a:pt x="727" y="8721"/>
                      </a:lnTo>
                      <a:lnTo>
                        <a:pt x="764" y="8463"/>
                      </a:lnTo>
                      <a:lnTo>
                        <a:pt x="891" y="7948"/>
                      </a:lnTo>
                      <a:lnTo>
                        <a:pt x="964" y="7691"/>
                      </a:lnTo>
                      <a:lnTo>
                        <a:pt x="1109" y="7102"/>
                      </a:lnTo>
                      <a:lnTo>
                        <a:pt x="1200" y="6844"/>
                      </a:lnTo>
                      <a:lnTo>
                        <a:pt x="1309" y="6624"/>
                      </a:lnTo>
                      <a:lnTo>
                        <a:pt x="1345" y="6292"/>
                      </a:lnTo>
                      <a:lnTo>
                        <a:pt x="1455" y="5998"/>
                      </a:lnTo>
                      <a:lnTo>
                        <a:pt x="1545" y="5704"/>
                      </a:lnTo>
                      <a:lnTo>
                        <a:pt x="1655" y="5520"/>
                      </a:lnTo>
                      <a:lnTo>
                        <a:pt x="1727" y="5225"/>
                      </a:lnTo>
                      <a:lnTo>
                        <a:pt x="1836" y="4968"/>
                      </a:lnTo>
                      <a:lnTo>
                        <a:pt x="1927" y="4747"/>
                      </a:lnTo>
                      <a:lnTo>
                        <a:pt x="2036" y="4526"/>
                      </a:lnTo>
                      <a:lnTo>
                        <a:pt x="2145" y="4268"/>
                      </a:lnTo>
                      <a:lnTo>
                        <a:pt x="2236" y="4048"/>
                      </a:lnTo>
                      <a:lnTo>
                        <a:pt x="2345" y="3827"/>
                      </a:lnTo>
                      <a:lnTo>
                        <a:pt x="2491" y="3606"/>
                      </a:lnTo>
                      <a:lnTo>
                        <a:pt x="2582" y="3422"/>
                      </a:lnTo>
                      <a:lnTo>
                        <a:pt x="2727" y="3201"/>
                      </a:lnTo>
                      <a:lnTo>
                        <a:pt x="2836" y="2981"/>
                      </a:lnTo>
                      <a:lnTo>
                        <a:pt x="2964" y="2870"/>
                      </a:lnTo>
                      <a:lnTo>
                        <a:pt x="3109" y="2649"/>
                      </a:lnTo>
                      <a:lnTo>
                        <a:pt x="3218" y="2502"/>
                      </a:lnTo>
                      <a:lnTo>
                        <a:pt x="3345" y="2281"/>
                      </a:lnTo>
                      <a:lnTo>
                        <a:pt x="3455" y="2171"/>
                      </a:lnTo>
                      <a:lnTo>
                        <a:pt x="3600" y="1950"/>
                      </a:lnTo>
                      <a:lnTo>
                        <a:pt x="3727" y="1803"/>
                      </a:lnTo>
                      <a:lnTo>
                        <a:pt x="3836" y="1656"/>
                      </a:lnTo>
                      <a:lnTo>
                        <a:pt x="3964" y="1509"/>
                      </a:lnTo>
                      <a:lnTo>
                        <a:pt x="4109" y="1398"/>
                      </a:lnTo>
                      <a:lnTo>
                        <a:pt x="4255" y="1251"/>
                      </a:lnTo>
                      <a:lnTo>
                        <a:pt x="4382" y="1104"/>
                      </a:lnTo>
                      <a:lnTo>
                        <a:pt x="4527" y="1030"/>
                      </a:lnTo>
                      <a:lnTo>
                        <a:pt x="4673" y="883"/>
                      </a:lnTo>
                      <a:lnTo>
                        <a:pt x="4836" y="810"/>
                      </a:lnTo>
                      <a:lnTo>
                        <a:pt x="4982" y="699"/>
                      </a:lnTo>
                      <a:lnTo>
                        <a:pt x="5145" y="699"/>
                      </a:lnTo>
                      <a:lnTo>
                        <a:pt x="5255" y="552"/>
                      </a:lnTo>
                      <a:lnTo>
                        <a:pt x="5418" y="478"/>
                      </a:lnTo>
                      <a:lnTo>
                        <a:pt x="5564" y="405"/>
                      </a:lnTo>
                      <a:lnTo>
                        <a:pt x="5727" y="331"/>
                      </a:lnTo>
                      <a:lnTo>
                        <a:pt x="5873" y="184"/>
                      </a:lnTo>
                      <a:lnTo>
                        <a:pt x="6055" y="184"/>
                      </a:lnTo>
                      <a:lnTo>
                        <a:pt x="6182" y="110"/>
                      </a:lnTo>
                      <a:lnTo>
                        <a:pt x="6364" y="110"/>
                      </a:lnTo>
                      <a:lnTo>
                        <a:pt x="6491" y="74"/>
                      </a:lnTo>
                      <a:lnTo>
                        <a:pt x="6673" y="0"/>
                      </a:lnTo>
                      <a:lnTo>
                        <a:pt x="8509" y="0"/>
                      </a:lnTo>
                      <a:lnTo>
                        <a:pt x="8673" y="74"/>
                      </a:lnTo>
                      <a:lnTo>
                        <a:pt x="8855" y="110"/>
                      </a:lnTo>
                      <a:lnTo>
                        <a:pt x="9018" y="184"/>
                      </a:lnTo>
                      <a:lnTo>
                        <a:pt x="9200" y="184"/>
                      </a:lnTo>
                      <a:lnTo>
                        <a:pt x="9364" y="258"/>
                      </a:lnTo>
                      <a:lnTo>
                        <a:pt x="9545" y="331"/>
                      </a:lnTo>
                      <a:lnTo>
                        <a:pt x="9709" y="405"/>
                      </a:lnTo>
                      <a:lnTo>
                        <a:pt x="9891" y="478"/>
                      </a:lnTo>
                      <a:lnTo>
                        <a:pt x="10055" y="552"/>
                      </a:lnTo>
                      <a:lnTo>
                        <a:pt x="10236" y="699"/>
                      </a:lnTo>
                      <a:lnTo>
                        <a:pt x="10436" y="810"/>
                      </a:lnTo>
                      <a:lnTo>
                        <a:pt x="10582" y="883"/>
                      </a:lnTo>
                      <a:lnTo>
                        <a:pt x="10745" y="957"/>
                      </a:lnTo>
                      <a:lnTo>
                        <a:pt x="10891" y="1104"/>
                      </a:lnTo>
                      <a:lnTo>
                        <a:pt x="11055" y="1251"/>
                      </a:lnTo>
                      <a:lnTo>
                        <a:pt x="11200" y="1325"/>
                      </a:lnTo>
                      <a:lnTo>
                        <a:pt x="11364" y="1472"/>
                      </a:lnTo>
                      <a:lnTo>
                        <a:pt x="11545" y="1582"/>
                      </a:lnTo>
                      <a:lnTo>
                        <a:pt x="11709" y="1803"/>
                      </a:lnTo>
                      <a:lnTo>
                        <a:pt x="11855" y="1950"/>
                      </a:lnTo>
                      <a:lnTo>
                        <a:pt x="12000" y="2171"/>
                      </a:lnTo>
                      <a:lnTo>
                        <a:pt x="12127" y="2281"/>
                      </a:lnTo>
                      <a:lnTo>
                        <a:pt x="12309" y="2502"/>
                      </a:lnTo>
                      <a:lnTo>
                        <a:pt x="12400" y="2649"/>
                      </a:lnTo>
                      <a:lnTo>
                        <a:pt x="12545" y="2870"/>
                      </a:lnTo>
                      <a:lnTo>
                        <a:pt x="12691" y="2981"/>
                      </a:lnTo>
                      <a:lnTo>
                        <a:pt x="12855" y="3275"/>
                      </a:lnTo>
                      <a:lnTo>
                        <a:pt x="12964" y="3422"/>
                      </a:lnTo>
                      <a:lnTo>
                        <a:pt x="13091" y="3606"/>
                      </a:lnTo>
                      <a:lnTo>
                        <a:pt x="13545" y="4526"/>
                      </a:lnTo>
                      <a:lnTo>
                        <a:pt x="13691" y="4747"/>
                      </a:lnTo>
                      <a:lnTo>
                        <a:pt x="13782" y="5004"/>
                      </a:lnTo>
                      <a:lnTo>
                        <a:pt x="14000" y="5446"/>
                      </a:lnTo>
                      <a:lnTo>
                        <a:pt x="14091" y="5667"/>
                      </a:lnTo>
                      <a:lnTo>
                        <a:pt x="14200" y="5924"/>
                      </a:lnTo>
                      <a:lnTo>
                        <a:pt x="14273" y="6145"/>
                      </a:lnTo>
                      <a:lnTo>
                        <a:pt x="14382" y="6366"/>
                      </a:lnTo>
                      <a:lnTo>
                        <a:pt x="14473" y="6624"/>
                      </a:lnTo>
                      <a:lnTo>
                        <a:pt x="14582" y="6844"/>
                      </a:lnTo>
                      <a:lnTo>
                        <a:pt x="14727" y="7249"/>
                      </a:lnTo>
                      <a:lnTo>
                        <a:pt x="14891" y="7764"/>
                      </a:lnTo>
                      <a:lnTo>
                        <a:pt x="14964" y="7948"/>
                      </a:lnTo>
                      <a:lnTo>
                        <a:pt x="15036" y="8169"/>
                      </a:lnTo>
                      <a:lnTo>
                        <a:pt x="15145" y="8390"/>
                      </a:lnTo>
                      <a:lnTo>
                        <a:pt x="15200" y="8647"/>
                      </a:lnTo>
                      <a:lnTo>
                        <a:pt x="15345" y="9015"/>
                      </a:lnTo>
                      <a:lnTo>
                        <a:pt x="15455" y="9420"/>
                      </a:lnTo>
                      <a:lnTo>
                        <a:pt x="15545" y="9788"/>
                      </a:lnTo>
                      <a:lnTo>
                        <a:pt x="15691" y="10193"/>
                      </a:lnTo>
                      <a:lnTo>
                        <a:pt x="15764" y="10487"/>
                      </a:lnTo>
                      <a:lnTo>
                        <a:pt x="15836" y="10745"/>
                      </a:lnTo>
                      <a:lnTo>
                        <a:pt x="15891" y="11039"/>
                      </a:lnTo>
                      <a:lnTo>
                        <a:pt x="16073" y="11591"/>
                      </a:lnTo>
                      <a:lnTo>
                        <a:pt x="16145" y="11886"/>
                      </a:lnTo>
                      <a:lnTo>
                        <a:pt x="16182" y="11959"/>
                      </a:lnTo>
                      <a:lnTo>
                        <a:pt x="16309" y="12290"/>
                      </a:lnTo>
                      <a:lnTo>
                        <a:pt x="16382" y="12437"/>
                      </a:lnTo>
                      <a:lnTo>
                        <a:pt x="16455" y="12658"/>
                      </a:lnTo>
                      <a:lnTo>
                        <a:pt x="16545" y="12842"/>
                      </a:lnTo>
                      <a:lnTo>
                        <a:pt x="16655" y="13210"/>
                      </a:lnTo>
                      <a:lnTo>
                        <a:pt x="16764" y="13394"/>
                      </a:lnTo>
                      <a:lnTo>
                        <a:pt x="16891" y="13689"/>
                      </a:lnTo>
                      <a:lnTo>
                        <a:pt x="17036" y="13983"/>
                      </a:lnTo>
                      <a:lnTo>
                        <a:pt x="17182" y="14241"/>
                      </a:lnTo>
                      <a:lnTo>
                        <a:pt x="17309" y="14609"/>
                      </a:lnTo>
                      <a:lnTo>
                        <a:pt x="17491" y="14866"/>
                      </a:lnTo>
                      <a:lnTo>
                        <a:pt x="17655" y="15160"/>
                      </a:lnTo>
                      <a:lnTo>
                        <a:pt x="17873" y="15565"/>
                      </a:lnTo>
                      <a:lnTo>
                        <a:pt x="18036" y="15860"/>
                      </a:lnTo>
                      <a:lnTo>
                        <a:pt x="18218" y="16154"/>
                      </a:lnTo>
                      <a:lnTo>
                        <a:pt x="18418" y="16412"/>
                      </a:lnTo>
                      <a:lnTo>
                        <a:pt x="18636" y="16780"/>
                      </a:lnTo>
                      <a:lnTo>
                        <a:pt x="18836" y="17037"/>
                      </a:lnTo>
                      <a:lnTo>
                        <a:pt x="19036" y="17332"/>
                      </a:lnTo>
                      <a:lnTo>
                        <a:pt x="19291" y="17589"/>
                      </a:lnTo>
                      <a:lnTo>
                        <a:pt x="19418" y="17663"/>
                      </a:lnTo>
                      <a:lnTo>
                        <a:pt x="19527" y="17883"/>
                      </a:lnTo>
                      <a:lnTo>
                        <a:pt x="19636" y="17957"/>
                      </a:lnTo>
                      <a:lnTo>
                        <a:pt x="19764" y="18031"/>
                      </a:lnTo>
                      <a:lnTo>
                        <a:pt x="19873" y="18104"/>
                      </a:lnTo>
                      <a:lnTo>
                        <a:pt x="20018" y="18251"/>
                      </a:lnTo>
                      <a:lnTo>
                        <a:pt x="20109" y="18288"/>
                      </a:lnTo>
                      <a:lnTo>
                        <a:pt x="20255" y="18362"/>
                      </a:lnTo>
                      <a:lnTo>
                        <a:pt x="20382" y="18509"/>
                      </a:lnTo>
                      <a:lnTo>
                        <a:pt x="20527" y="18583"/>
                      </a:lnTo>
                      <a:lnTo>
                        <a:pt x="20636" y="18656"/>
                      </a:lnTo>
                      <a:lnTo>
                        <a:pt x="20764" y="18730"/>
                      </a:lnTo>
                      <a:lnTo>
                        <a:pt x="20909" y="18730"/>
                      </a:lnTo>
                      <a:lnTo>
                        <a:pt x="21055" y="18803"/>
                      </a:lnTo>
                      <a:lnTo>
                        <a:pt x="21182" y="18803"/>
                      </a:lnTo>
                      <a:lnTo>
                        <a:pt x="21327" y="18877"/>
                      </a:lnTo>
                      <a:lnTo>
                        <a:pt x="21455" y="18951"/>
                      </a:lnTo>
                      <a:lnTo>
                        <a:pt x="21600" y="18951"/>
                      </a:lnTo>
                      <a:lnTo>
                        <a:pt x="21527" y="19061"/>
                      </a:lnTo>
                      <a:lnTo>
                        <a:pt x="21455" y="19282"/>
                      </a:lnTo>
                      <a:lnTo>
                        <a:pt x="21364" y="19503"/>
                      </a:lnTo>
                      <a:lnTo>
                        <a:pt x="21218" y="19760"/>
                      </a:lnTo>
                      <a:lnTo>
                        <a:pt x="21055" y="20128"/>
                      </a:lnTo>
                      <a:lnTo>
                        <a:pt x="20945" y="20202"/>
                      </a:lnTo>
                      <a:lnTo>
                        <a:pt x="20836" y="20386"/>
                      </a:lnTo>
                      <a:lnTo>
                        <a:pt x="20727" y="20533"/>
                      </a:lnTo>
                      <a:lnTo>
                        <a:pt x="20636" y="20754"/>
                      </a:lnTo>
                      <a:lnTo>
                        <a:pt x="20455" y="20901"/>
                      </a:lnTo>
                      <a:lnTo>
                        <a:pt x="20327" y="21048"/>
                      </a:lnTo>
                      <a:lnTo>
                        <a:pt x="20182" y="21085"/>
                      </a:lnTo>
                      <a:lnTo>
                        <a:pt x="20036" y="21306"/>
                      </a:lnTo>
                      <a:lnTo>
                        <a:pt x="19836" y="21379"/>
                      </a:lnTo>
                      <a:lnTo>
                        <a:pt x="19673" y="21453"/>
                      </a:lnTo>
                      <a:lnTo>
                        <a:pt x="19491" y="21526"/>
                      </a:lnTo>
                      <a:lnTo>
                        <a:pt x="19327" y="21600"/>
                      </a:lnTo>
                      <a:lnTo>
                        <a:pt x="18945" y="21600"/>
                      </a:lnTo>
                      <a:lnTo>
                        <a:pt x="18691" y="21526"/>
                      </a:lnTo>
                      <a:lnTo>
                        <a:pt x="18491" y="21526"/>
                      </a:lnTo>
                      <a:lnTo>
                        <a:pt x="18382" y="21379"/>
                      </a:lnTo>
                      <a:lnTo>
                        <a:pt x="18255" y="21379"/>
                      </a:lnTo>
                      <a:lnTo>
                        <a:pt x="18145" y="21306"/>
                      </a:lnTo>
                      <a:lnTo>
                        <a:pt x="18036" y="21306"/>
                      </a:lnTo>
                      <a:lnTo>
                        <a:pt x="17909" y="21232"/>
                      </a:lnTo>
                      <a:lnTo>
                        <a:pt x="17800" y="21085"/>
                      </a:lnTo>
                      <a:lnTo>
                        <a:pt x="17655" y="21048"/>
                      </a:lnTo>
                      <a:lnTo>
                        <a:pt x="17564" y="21048"/>
                      </a:lnTo>
                      <a:lnTo>
                        <a:pt x="17527" y="20901"/>
                      </a:lnTo>
                      <a:lnTo>
                        <a:pt x="17455" y="20827"/>
                      </a:lnTo>
                      <a:lnTo>
                        <a:pt x="17182" y="20275"/>
                      </a:lnTo>
                      <a:lnTo>
                        <a:pt x="17073" y="19981"/>
                      </a:lnTo>
                      <a:lnTo>
                        <a:pt x="16964" y="19834"/>
                      </a:lnTo>
                      <a:lnTo>
                        <a:pt x="16873" y="19576"/>
                      </a:lnTo>
                      <a:lnTo>
                        <a:pt x="16491" y="18803"/>
                      </a:lnTo>
                      <a:lnTo>
                        <a:pt x="16345" y="18435"/>
                      </a:lnTo>
                      <a:lnTo>
                        <a:pt x="16200" y="18178"/>
                      </a:lnTo>
                      <a:lnTo>
                        <a:pt x="16036" y="17810"/>
                      </a:lnTo>
                      <a:lnTo>
                        <a:pt x="15855" y="17405"/>
                      </a:lnTo>
                      <a:lnTo>
                        <a:pt x="15691" y="16964"/>
                      </a:lnTo>
                      <a:lnTo>
                        <a:pt x="15509" y="16632"/>
                      </a:lnTo>
                      <a:lnTo>
                        <a:pt x="15345" y="16154"/>
                      </a:lnTo>
                      <a:lnTo>
                        <a:pt x="15145" y="15712"/>
                      </a:lnTo>
                      <a:lnTo>
                        <a:pt x="15036" y="15492"/>
                      </a:lnTo>
                      <a:lnTo>
                        <a:pt x="14964" y="15234"/>
                      </a:lnTo>
                      <a:lnTo>
                        <a:pt x="14855" y="15013"/>
                      </a:lnTo>
                      <a:lnTo>
                        <a:pt x="14782" y="14793"/>
                      </a:lnTo>
                      <a:lnTo>
                        <a:pt x="14655" y="14461"/>
                      </a:lnTo>
                      <a:lnTo>
                        <a:pt x="14582" y="14241"/>
                      </a:lnTo>
                      <a:lnTo>
                        <a:pt x="14436" y="13983"/>
                      </a:lnTo>
                      <a:lnTo>
                        <a:pt x="14382" y="13762"/>
                      </a:lnTo>
                      <a:lnTo>
                        <a:pt x="14273" y="13468"/>
                      </a:lnTo>
                      <a:lnTo>
                        <a:pt x="14164" y="13210"/>
                      </a:lnTo>
                      <a:lnTo>
                        <a:pt x="14073" y="12916"/>
                      </a:lnTo>
                      <a:lnTo>
                        <a:pt x="14000" y="12658"/>
                      </a:lnTo>
                      <a:lnTo>
                        <a:pt x="13855" y="12364"/>
                      </a:lnTo>
                      <a:lnTo>
                        <a:pt x="13782" y="12070"/>
                      </a:lnTo>
                      <a:lnTo>
                        <a:pt x="13655" y="11812"/>
                      </a:lnTo>
                      <a:lnTo>
                        <a:pt x="13582" y="11518"/>
                      </a:lnTo>
                      <a:lnTo>
                        <a:pt x="13473" y="11186"/>
                      </a:lnTo>
                      <a:lnTo>
                        <a:pt x="13382" y="10892"/>
                      </a:lnTo>
                      <a:lnTo>
                        <a:pt x="13273" y="10598"/>
                      </a:lnTo>
                      <a:lnTo>
                        <a:pt x="13200" y="10340"/>
                      </a:lnTo>
                      <a:lnTo>
                        <a:pt x="13055" y="9972"/>
                      </a:lnTo>
                      <a:lnTo>
                        <a:pt x="12964" y="9641"/>
                      </a:lnTo>
                      <a:lnTo>
                        <a:pt x="12745" y="9199"/>
                      </a:lnTo>
                      <a:lnTo>
                        <a:pt x="12655" y="8942"/>
                      </a:lnTo>
                      <a:lnTo>
                        <a:pt x="12582" y="8721"/>
                      </a:lnTo>
                      <a:lnTo>
                        <a:pt x="12436" y="8463"/>
                      </a:lnTo>
                      <a:lnTo>
                        <a:pt x="12345" y="8243"/>
                      </a:lnTo>
                      <a:lnTo>
                        <a:pt x="12200" y="7948"/>
                      </a:lnTo>
                      <a:lnTo>
                        <a:pt x="12055" y="7764"/>
                      </a:lnTo>
                      <a:lnTo>
                        <a:pt x="11891" y="7470"/>
                      </a:lnTo>
                      <a:lnTo>
                        <a:pt x="11745" y="7175"/>
                      </a:lnTo>
                      <a:lnTo>
                        <a:pt x="11618" y="6991"/>
                      </a:lnTo>
                      <a:lnTo>
                        <a:pt x="11436" y="6771"/>
                      </a:lnTo>
                      <a:lnTo>
                        <a:pt x="11236" y="6476"/>
                      </a:lnTo>
                      <a:lnTo>
                        <a:pt x="11018" y="6219"/>
                      </a:lnTo>
                      <a:lnTo>
                        <a:pt x="10818" y="5998"/>
                      </a:lnTo>
                      <a:lnTo>
                        <a:pt x="10600" y="5851"/>
                      </a:lnTo>
                      <a:lnTo>
                        <a:pt x="10473" y="5704"/>
                      </a:lnTo>
                      <a:lnTo>
                        <a:pt x="10364" y="5593"/>
                      </a:lnTo>
                      <a:lnTo>
                        <a:pt x="10236" y="5520"/>
                      </a:lnTo>
                      <a:lnTo>
                        <a:pt x="10127" y="5446"/>
                      </a:lnTo>
                      <a:lnTo>
                        <a:pt x="9982" y="5372"/>
                      </a:lnTo>
                      <a:lnTo>
                        <a:pt x="9891" y="5299"/>
                      </a:lnTo>
                      <a:lnTo>
                        <a:pt x="9745" y="5225"/>
                      </a:lnTo>
                      <a:lnTo>
                        <a:pt x="9636" y="5152"/>
                      </a:lnTo>
                      <a:lnTo>
                        <a:pt x="9473" y="5078"/>
                      </a:lnTo>
                      <a:lnTo>
                        <a:pt x="9327" y="5004"/>
                      </a:lnTo>
                      <a:lnTo>
                        <a:pt x="9200" y="4968"/>
                      </a:lnTo>
                      <a:lnTo>
                        <a:pt x="8436" y="4968"/>
                      </a:lnTo>
                      <a:lnTo>
                        <a:pt x="8255" y="4894"/>
                      </a:lnTo>
                      <a:lnTo>
                        <a:pt x="7945" y="4894"/>
                      </a:lnTo>
                      <a:lnTo>
                        <a:pt x="7782" y="4968"/>
                      </a:lnTo>
                      <a:lnTo>
                        <a:pt x="7600" y="4968"/>
                      </a:lnTo>
                      <a:lnTo>
                        <a:pt x="7436" y="5004"/>
                      </a:lnTo>
                      <a:lnTo>
                        <a:pt x="7255" y="5004"/>
                      </a:lnTo>
                      <a:lnTo>
                        <a:pt x="7091" y="5152"/>
                      </a:lnTo>
                      <a:lnTo>
                        <a:pt x="6909" y="5225"/>
                      </a:lnTo>
                      <a:lnTo>
                        <a:pt x="6745" y="5299"/>
                      </a:lnTo>
                      <a:lnTo>
                        <a:pt x="6564" y="5372"/>
                      </a:lnTo>
                      <a:lnTo>
                        <a:pt x="6400" y="5446"/>
                      </a:lnTo>
                      <a:lnTo>
                        <a:pt x="6218" y="5520"/>
                      </a:lnTo>
                      <a:lnTo>
                        <a:pt x="6055" y="5667"/>
                      </a:lnTo>
                      <a:lnTo>
                        <a:pt x="5909" y="5777"/>
                      </a:lnTo>
                      <a:lnTo>
                        <a:pt x="5764" y="5924"/>
                      </a:lnTo>
                      <a:lnTo>
                        <a:pt x="5600" y="6072"/>
                      </a:lnTo>
                      <a:lnTo>
                        <a:pt x="5455" y="6145"/>
                      </a:lnTo>
                      <a:lnTo>
                        <a:pt x="5327" y="6292"/>
                      </a:lnTo>
                      <a:lnTo>
                        <a:pt x="5182" y="6403"/>
                      </a:lnTo>
                      <a:lnTo>
                        <a:pt x="5036" y="6550"/>
                      </a:lnTo>
                      <a:lnTo>
                        <a:pt x="4909" y="6697"/>
                      </a:lnTo>
                      <a:lnTo>
                        <a:pt x="4800" y="6844"/>
                      </a:lnTo>
                      <a:lnTo>
                        <a:pt x="4691" y="7065"/>
                      </a:lnTo>
                      <a:lnTo>
                        <a:pt x="4564" y="7175"/>
                      </a:lnTo>
                      <a:lnTo>
                        <a:pt x="4455" y="7323"/>
                      </a:lnTo>
                      <a:lnTo>
                        <a:pt x="4327" y="7543"/>
                      </a:lnTo>
                      <a:lnTo>
                        <a:pt x="4255" y="7691"/>
                      </a:lnTo>
                      <a:lnTo>
                        <a:pt x="4036" y="8022"/>
                      </a:lnTo>
                      <a:lnTo>
                        <a:pt x="3873" y="8463"/>
                      </a:lnTo>
                      <a:lnTo>
                        <a:pt x="3691" y="8795"/>
                      </a:lnTo>
                      <a:lnTo>
                        <a:pt x="3527" y="9163"/>
                      </a:lnTo>
                      <a:lnTo>
                        <a:pt x="3382" y="9567"/>
                      </a:lnTo>
                      <a:lnTo>
                        <a:pt x="3255" y="9972"/>
                      </a:lnTo>
                      <a:lnTo>
                        <a:pt x="3109" y="10266"/>
                      </a:lnTo>
                      <a:lnTo>
                        <a:pt x="3000" y="10671"/>
                      </a:lnTo>
                      <a:lnTo>
                        <a:pt x="2909" y="11039"/>
                      </a:lnTo>
                      <a:lnTo>
                        <a:pt x="2800" y="11370"/>
                      </a:lnTo>
                      <a:lnTo>
                        <a:pt x="2727" y="11738"/>
                      </a:lnTo>
                      <a:lnTo>
                        <a:pt x="2655" y="12070"/>
                      </a:lnTo>
                      <a:lnTo>
                        <a:pt x="2582" y="12364"/>
                      </a:lnTo>
                      <a:lnTo>
                        <a:pt x="2564" y="12695"/>
                      </a:lnTo>
                      <a:lnTo>
                        <a:pt x="2491" y="12989"/>
                      </a:lnTo>
                      <a:lnTo>
                        <a:pt x="2455" y="13284"/>
                      </a:lnTo>
                      <a:lnTo>
                        <a:pt x="2382" y="13468"/>
                      </a:lnTo>
                      <a:lnTo>
                        <a:pt x="2382" y="13762"/>
                      </a:lnTo>
                      <a:lnTo>
                        <a:pt x="2345" y="14093"/>
                      </a:lnTo>
                      <a:lnTo>
                        <a:pt x="2345" y="15087"/>
                      </a:lnTo>
                      <a:lnTo>
                        <a:pt x="2309" y="15492"/>
                      </a:lnTo>
                      <a:lnTo>
                        <a:pt x="2309" y="16706"/>
                      </a:lnTo>
                      <a:lnTo>
                        <a:pt x="164" y="16559"/>
                      </a:lnTo>
                      <a:close/>
                    </a:path>
                  </a:pathLst>
                </a:custGeom>
                <a:solidFill>
                  <a:srgbClr val="E342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29" name="Freeform 308"/>
                <p:cNvSpPr/>
                <p:nvPr/>
              </p:nvSpPr>
              <p:spPr>
                <a:xfrm>
                  <a:off x="28783" y="132367"/>
                  <a:ext cx="170673" cy="963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8" y="16601"/>
                      </a:moveTo>
                      <a:lnTo>
                        <a:pt x="111" y="16524"/>
                      </a:lnTo>
                      <a:lnTo>
                        <a:pt x="111" y="16410"/>
                      </a:lnTo>
                      <a:lnTo>
                        <a:pt x="74" y="16181"/>
                      </a:lnTo>
                      <a:lnTo>
                        <a:pt x="74" y="15876"/>
                      </a:lnTo>
                      <a:lnTo>
                        <a:pt x="37" y="15685"/>
                      </a:lnTo>
                      <a:lnTo>
                        <a:pt x="0" y="15456"/>
                      </a:lnTo>
                      <a:lnTo>
                        <a:pt x="0" y="14158"/>
                      </a:lnTo>
                      <a:lnTo>
                        <a:pt x="37" y="13777"/>
                      </a:lnTo>
                      <a:lnTo>
                        <a:pt x="37" y="13052"/>
                      </a:lnTo>
                      <a:lnTo>
                        <a:pt x="74" y="12708"/>
                      </a:lnTo>
                      <a:lnTo>
                        <a:pt x="111" y="12327"/>
                      </a:lnTo>
                      <a:lnTo>
                        <a:pt x="148" y="11907"/>
                      </a:lnTo>
                      <a:lnTo>
                        <a:pt x="223" y="11525"/>
                      </a:lnTo>
                      <a:lnTo>
                        <a:pt x="260" y="11105"/>
                      </a:lnTo>
                      <a:lnTo>
                        <a:pt x="353" y="10686"/>
                      </a:lnTo>
                      <a:lnTo>
                        <a:pt x="353" y="10380"/>
                      </a:lnTo>
                      <a:lnTo>
                        <a:pt x="427" y="10151"/>
                      </a:lnTo>
                      <a:lnTo>
                        <a:pt x="427" y="9960"/>
                      </a:lnTo>
                      <a:lnTo>
                        <a:pt x="501" y="9731"/>
                      </a:lnTo>
                      <a:lnTo>
                        <a:pt x="538" y="9426"/>
                      </a:lnTo>
                      <a:lnTo>
                        <a:pt x="575" y="9235"/>
                      </a:lnTo>
                      <a:lnTo>
                        <a:pt x="705" y="8701"/>
                      </a:lnTo>
                      <a:lnTo>
                        <a:pt x="779" y="8510"/>
                      </a:lnTo>
                      <a:lnTo>
                        <a:pt x="816" y="8205"/>
                      </a:lnTo>
                      <a:lnTo>
                        <a:pt x="891" y="7976"/>
                      </a:lnTo>
                      <a:lnTo>
                        <a:pt x="965" y="7709"/>
                      </a:lnTo>
                      <a:lnTo>
                        <a:pt x="1095" y="7175"/>
                      </a:lnTo>
                      <a:lnTo>
                        <a:pt x="1169" y="6984"/>
                      </a:lnTo>
                      <a:lnTo>
                        <a:pt x="1280" y="6678"/>
                      </a:lnTo>
                      <a:lnTo>
                        <a:pt x="1355" y="6373"/>
                      </a:lnTo>
                      <a:lnTo>
                        <a:pt x="1410" y="6106"/>
                      </a:lnTo>
                      <a:lnTo>
                        <a:pt x="1522" y="5877"/>
                      </a:lnTo>
                      <a:lnTo>
                        <a:pt x="1633" y="5610"/>
                      </a:lnTo>
                      <a:lnTo>
                        <a:pt x="1707" y="5381"/>
                      </a:lnTo>
                      <a:lnTo>
                        <a:pt x="1800" y="5076"/>
                      </a:lnTo>
                      <a:lnTo>
                        <a:pt x="1874" y="4885"/>
                      </a:lnTo>
                      <a:lnTo>
                        <a:pt x="2023" y="4656"/>
                      </a:lnTo>
                      <a:lnTo>
                        <a:pt x="2190" y="4160"/>
                      </a:lnTo>
                      <a:lnTo>
                        <a:pt x="2431" y="3702"/>
                      </a:lnTo>
                      <a:lnTo>
                        <a:pt x="2542" y="3473"/>
                      </a:lnTo>
                      <a:lnTo>
                        <a:pt x="2654" y="3358"/>
                      </a:lnTo>
                      <a:lnTo>
                        <a:pt x="2784" y="3129"/>
                      </a:lnTo>
                      <a:lnTo>
                        <a:pt x="2895" y="2977"/>
                      </a:lnTo>
                      <a:lnTo>
                        <a:pt x="3006" y="2748"/>
                      </a:lnTo>
                      <a:lnTo>
                        <a:pt x="3136" y="2633"/>
                      </a:lnTo>
                      <a:lnTo>
                        <a:pt x="3247" y="2404"/>
                      </a:lnTo>
                      <a:lnTo>
                        <a:pt x="3396" y="2252"/>
                      </a:lnTo>
                      <a:lnTo>
                        <a:pt x="3489" y="2099"/>
                      </a:lnTo>
                      <a:lnTo>
                        <a:pt x="3674" y="1984"/>
                      </a:lnTo>
                      <a:lnTo>
                        <a:pt x="3786" y="1832"/>
                      </a:lnTo>
                      <a:lnTo>
                        <a:pt x="3915" y="1755"/>
                      </a:lnTo>
                      <a:lnTo>
                        <a:pt x="4064" y="1527"/>
                      </a:lnTo>
                      <a:lnTo>
                        <a:pt x="4175" y="1374"/>
                      </a:lnTo>
                      <a:lnTo>
                        <a:pt x="4305" y="1298"/>
                      </a:lnTo>
                      <a:lnTo>
                        <a:pt x="4454" y="1183"/>
                      </a:lnTo>
                      <a:lnTo>
                        <a:pt x="4584" y="1107"/>
                      </a:lnTo>
                      <a:lnTo>
                        <a:pt x="4732" y="954"/>
                      </a:lnTo>
                      <a:lnTo>
                        <a:pt x="4880" y="878"/>
                      </a:lnTo>
                      <a:lnTo>
                        <a:pt x="5047" y="801"/>
                      </a:lnTo>
                      <a:lnTo>
                        <a:pt x="5159" y="649"/>
                      </a:lnTo>
                      <a:lnTo>
                        <a:pt x="5326" y="572"/>
                      </a:lnTo>
                      <a:lnTo>
                        <a:pt x="5474" y="534"/>
                      </a:lnTo>
                      <a:lnTo>
                        <a:pt x="5623" y="458"/>
                      </a:lnTo>
                      <a:lnTo>
                        <a:pt x="5753" y="382"/>
                      </a:lnTo>
                      <a:lnTo>
                        <a:pt x="5938" y="305"/>
                      </a:lnTo>
                      <a:lnTo>
                        <a:pt x="6068" y="229"/>
                      </a:lnTo>
                      <a:lnTo>
                        <a:pt x="6216" y="229"/>
                      </a:lnTo>
                      <a:lnTo>
                        <a:pt x="6384" y="153"/>
                      </a:lnTo>
                      <a:lnTo>
                        <a:pt x="6532" y="76"/>
                      </a:lnTo>
                      <a:lnTo>
                        <a:pt x="6847" y="76"/>
                      </a:lnTo>
                      <a:lnTo>
                        <a:pt x="6996" y="0"/>
                      </a:lnTo>
                      <a:lnTo>
                        <a:pt x="8295" y="0"/>
                      </a:lnTo>
                      <a:lnTo>
                        <a:pt x="8499" y="76"/>
                      </a:lnTo>
                      <a:lnTo>
                        <a:pt x="8647" y="76"/>
                      </a:lnTo>
                      <a:lnTo>
                        <a:pt x="8833" y="153"/>
                      </a:lnTo>
                      <a:lnTo>
                        <a:pt x="9000" y="153"/>
                      </a:lnTo>
                      <a:lnTo>
                        <a:pt x="9186" y="305"/>
                      </a:lnTo>
                      <a:lnTo>
                        <a:pt x="9315" y="305"/>
                      </a:lnTo>
                      <a:lnTo>
                        <a:pt x="9538" y="382"/>
                      </a:lnTo>
                      <a:lnTo>
                        <a:pt x="9668" y="458"/>
                      </a:lnTo>
                      <a:lnTo>
                        <a:pt x="9854" y="572"/>
                      </a:lnTo>
                      <a:lnTo>
                        <a:pt x="10021" y="649"/>
                      </a:lnTo>
                      <a:lnTo>
                        <a:pt x="10206" y="801"/>
                      </a:lnTo>
                      <a:lnTo>
                        <a:pt x="10336" y="801"/>
                      </a:lnTo>
                      <a:lnTo>
                        <a:pt x="10522" y="878"/>
                      </a:lnTo>
                      <a:lnTo>
                        <a:pt x="10652" y="1030"/>
                      </a:lnTo>
                      <a:lnTo>
                        <a:pt x="10837" y="1183"/>
                      </a:lnTo>
                      <a:lnTo>
                        <a:pt x="10967" y="1298"/>
                      </a:lnTo>
                      <a:lnTo>
                        <a:pt x="11153" y="1374"/>
                      </a:lnTo>
                      <a:lnTo>
                        <a:pt x="11301" y="1527"/>
                      </a:lnTo>
                      <a:lnTo>
                        <a:pt x="11431" y="1755"/>
                      </a:lnTo>
                      <a:lnTo>
                        <a:pt x="11579" y="1832"/>
                      </a:lnTo>
                      <a:lnTo>
                        <a:pt x="11709" y="1984"/>
                      </a:lnTo>
                      <a:lnTo>
                        <a:pt x="11858" y="2099"/>
                      </a:lnTo>
                      <a:lnTo>
                        <a:pt x="12006" y="2328"/>
                      </a:lnTo>
                      <a:lnTo>
                        <a:pt x="12099" y="2481"/>
                      </a:lnTo>
                      <a:lnTo>
                        <a:pt x="12247" y="2710"/>
                      </a:lnTo>
                      <a:lnTo>
                        <a:pt x="12396" y="2824"/>
                      </a:lnTo>
                      <a:lnTo>
                        <a:pt x="12526" y="3053"/>
                      </a:lnTo>
                      <a:lnTo>
                        <a:pt x="12637" y="3206"/>
                      </a:lnTo>
                      <a:lnTo>
                        <a:pt x="12748" y="3435"/>
                      </a:lnTo>
                      <a:lnTo>
                        <a:pt x="12878" y="3625"/>
                      </a:lnTo>
                      <a:lnTo>
                        <a:pt x="13027" y="3778"/>
                      </a:lnTo>
                      <a:lnTo>
                        <a:pt x="13101" y="4007"/>
                      </a:lnTo>
                      <a:lnTo>
                        <a:pt x="13231" y="4198"/>
                      </a:lnTo>
                      <a:lnTo>
                        <a:pt x="13454" y="4656"/>
                      </a:lnTo>
                      <a:lnTo>
                        <a:pt x="13658" y="4999"/>
                      </a:lnTo>
                      <a:lnTo>
                        <a:pt x="13862" y="5457"/>
                      </a:lnTo>
                      <a:lnTo>
                        <a:pt x="14047" y="5877"/>
                      </a:lnTo>
                      <a:lnTo>
                        <a:pt x="14214" y="6335"/>
                      </a:lnTo>
                      <a:lnTo>
                        <a:pt x="14363" y="6755"/>
                      </a:lnTo>
                      <a:lnTo>
                        <a:pt x="14530" y="7098"/>
                      </a:lnTo>
                      <a:lnTo>
                        <a:pt x="14678" y="7480"/>
                      </a:lnTo>
                      <a:lnTo>
                        <a:pt x="14827" y="7900"/>
                      </a:lnTo>
                      <a:lnTo>
                        <a:pt x="14957" y="8281"/>
                      </a:lnTo>
                      <a:lnTo>
                        <a:pt x="15068" y="8625"/>
                      </a:lnTo>
                      <a:lnTo>
                        <a:pt x="15179" y="9006"/>
                      </a:lnTo>
                      <a:lnTo>
                        <a:pt x="15309" y="9350"/>
                      </a:lnTo>
                      <a:lnTo>
                        <a:pt x="15384" y="9655"/>
                      </a:lnTo>
                      <a:lnTo>
                        <a:pt x="15495" y="9960"/>
                      </a:lnTo>
                      <a:lnTo>
                        <a:pt x="15532" y="10151"/>
                      </a:lnTo>
                      <a:lnTo>
                        <a:pt x="15625" y="10457"/>
                      </a:lnTo>
                      <a:lnTo>
                        <a:pt x="15736" y="10800"/>
                      </a:lnTo>
                      <a:lnTo>
                        <a:pt x="15847" y="11105"/>
                      </a:lnTo>
                      <a:lnTo>
                        <a:pt x="15885" y="11334"/>
                      </a:lnTo>
                      <a:lnTo>
                        <a:pt x="16014" y="11754"/>
                      </a:lnTo>
                      <a:lnTo>
                        <a:pt x="16089" y="11983"/>
                      </a:lnTo>
                      <a:lnTo>
                        <a:pt x="16200" y="12174"/>
                      </a:lnTo>
                      <a:lnTo>
                        <a:pt x="16311" y="12479"/>
                      </a:lnTo>
                      <a:lnTo>
                        <a:pt x="16404" y="12784"/>
                      </a:lnTo>
                      <a:lnTo>
                        <a:pt x="16553" y="13052"/>
                      </a:lnTo>
                      <a:lnTo>
                        <a:pt x="16664" y="13433"/>
                      </a:lnTo>
                      <a:lnTo>
                        <a:pt x="16794" y="13777"/>
                      </a:lnTo>
                      <a:lnTo>
                        <a:pt x="17146" y="14502"/>
                      </a:lnTo>
                      <a:lnTo>
                        <a:pt x="17295" y="14960"/>
                      </a:lnTo>
                      <a:lnTo>
                        <a:pt x="17499" y="15303"/>
                      </a:lnTo>
                      <a:lnTo>
                        <a:pt x="17722" y="15685"/>
                      </a:lnTo>
                      <a:lnTo>
                        <a:pt x="17889" y="16028"/>
                      </a:lnTo>
                      <a:lnTo>
                        <a:pt x="18093" y="16410"/>
                      </a:lnTo>
                      <a:lnTo>
                        <a:pt x="18315" y="16753"/>
                      </a:lnTo>
                      <a:lnTo>
                        <a:pt x="18520" y="17135"/>
                      </a:lnTo>
                      <a:lnTo>
                        <a:pt x="18631" y="17249"/>
                      </a:lnTo>
                      <a:lnTo>
                        <a:pt x="18742" y="17402"/>
                      </a:lnTo>
                      <a:lnTo>
                        <a:pt x="18872" y="17555"/>
                      </a:lnTo>
                      <a:lnTo>
                        <a:pt x="18984" y="17784"/>
                      </a:lnTo>
                      <a:lnTo>
                        <a:pt x="19132" y="17860"/>
                      </a:lnTo>
                      <a:lnTo>
                        <a:pt x="19225" y="18051"/>
                      </a:lnTo>
                      <a:lnTo>
                        <a:pt x="19373" y="18204"/>
                      </a:lnTo>
                      <a:lnTo>
                        <a:pt x="19485" y="18356"/>
                      </a:lnTo>
                      <a:lnTo>
                        <a:pt x="19614" y="18433"/>
                      </a:lnTo>
                      <a:lnTo>
                        <a:pt x="19726" y="18585"/>
                      </a:lnTo>
                      <a:lnTo>
                        <a:pt x="19874" y="18700"/>
                      </a:lnTo>
                      <a:lnTo>
                        <a:pt x="19967" y="18776"/>
                      </a:lnTo>
                      <a:lnTo>
                        <a:pt x="20115" y="18929"/>
                      </a:lnTo>
                      <a:lnTo>
                        <a:pt x="20245" y="19005"/>
                      </a:lnTo>
                      <a:lnTo>
                        <a:pt x="20394" y="19081"/>
                      </a:lnTo>
                      <a:lnTo>
                        <a:pt x="20542" y="19234"/>
                      </a:lnTo>
                      <a:lnTo>
                        <a:pt x="20635" y="19234"/>
                      </a:lnTo>
                      <a:lnTo>
                        <a:pt x="20932" y="19387"/>
                      </a:lnTo>
                      <a:lnTo>
                        <a:pt x="21062" y="19425"/>
                      </a:lnTo>
                      <a:lnTo>
                        <a:pt x="21340" y="19425"/>
                      </a:lnTo>
                      <a:lnTo>
                        <a:pt x="21600" y="19577"/>
                      </a:lnTo>
                      <a:lnTo>
                        <a:pt x="21489" y="19730"/>
                      </a:lnTo>
                      <a:lnTo>
                        <a:pt x="21414" y="20035"/>
                      </a:lnTo>
                      <a:lnTo>
                        <a:pt x="21210" y="20226"/>
                      </a:lnTo>
                      <a:lnTo>
                        <a:pt x="21062" y="20455"/>
                      </a:lnTo>
                      <a:lnTo>
                        <a:pt x="20932" y="20608"/>
                      </a:lnTo>
                      <a:lnTo>
                        <a:pt x="20672" y="20875"/>
                      </a:lnTo>
                      <a:lnTo>
                        <a:pt x="20579" y="21028"/>
                      </a:lnTo>
                      <a:lnTo>
                        <a:pt x="20394" y="21104"/>
                      </a:lnTo>
                      <a:lnTo>
                        <a:pt x="20245" y="21257"/>
                      </a:lnTo>
                      <a:lnTo>
                        <a:pt x="20115" y="21333"/>
                      </a:lnTo>
                      <a:lnTo>
                        <a:pt x="19967" y="21409"/>
                      </a:lnTo>
                      <a:lnTo>
                        <a:pt x="19800" y="21486"/>
                      </a:lnTo>
                      <a:lnTo>
                        <a:pt x="19614" y="21562"/>
                      </a:lnTo>
                      <a:lnTo>
                        <a:pt x="19447" y="21562"/>
                      </a:lnTo>
                      <a:lnTo>
                        <a:pt x="19262" y="21600"/>
                      </a:lnTo>
                      <a:lnTo>
                        <a:pt x="19058" y="21562"/>
                      </a:lnTo>
                      <a:lnTo>
                        <a:pt x="18835" y="21562"/>
                      </a:lnTo>
                      <a:lnTo>
                        <a:pt x="18631" y="21409"/>
                      </a:lnTo>
                      <a:lnTo>
                        <a:pt x="18427" y="21409"/>
                      </a:lnTo>
                      <a:lnTo>
                        <a:pt x="18315" y="21333"/>
                      </a:lnTo>
                      <a:lnTo>
                        <a:pt x="18204" y="21180"/>
                      </a:lnTo>
                      <a:lnTo>
                        <a:pt x="18074" y="21104"/>
                      </a:lnTo>
                      <a:lnTo>
                        <a:pt x="17963" y="21104"/>
                      </a:lnTo>
                      <a:lnTo>
                        <a:pt x="17740" y="20875"/>
                      </a:lnTo>
                      <a:lnTo>
                        <a:pt x="17536" y="20684"/>
                      </a:lnTo>
                      <a:lnTo>
                        <a:pt x="17462" y="20531"/>
                      </a:lnTo>
                      <a:lnTo>
                        <a:pt x="17369" y="20302"/>
                      </a:lnTo>
                      <a:lnTo>
                        <a:pt x="17258" y="20035"/>
                      </a:lnTo>
                      <a:lnTo>
                        <a:pt x="17072" y="19654"/>
                      </a:lnTo>
                      <a:lnTo>
                        <a:pt x="16979" y="19425"/>
                      </a:lnTo>
                      <a:lnTo>
                        <a:pt x="16868" y="19158"/>
                      </a:lnTo>
                      <a:lnTo>
                        <a:pt x="16757" y="18929"/>
                      </a:lnTo>
                      <a:lnTo>
                        <a:pt x="16664" y="18661"/>
                      </a:lnTo>
                      <a:lnTo>
                        <a:pt x="16367" y="18051"/>
                      </a:lnTo>
                      <a:lnTo>
                        <a:pt x="16237" y="17707"/>
                      </a:lnTo>
                      <a:lnTo>
                        <a:pt x="16089" y="17402"/>
                      </a:lnTo>
                      <a:lnTo>
                        <a:pt x="15959" y="16982"/>
                      </a:lnTo>
                      <a:lnTo>
                        <a:pt x="15773" y="16601"/>
                      </a:lnTo>
                      <a:lnTo>
                        <a:pt x="15606" y="16181"/>
                      </a:lnTo>
                      <a:lnTo>
                        <a:pt x="15458" y="15799"/>
                      </a:lnTo>
                      <a:lnTo>
                        <a:pt x="15272" y="15303"/>
                      </a:lnTo>
                      <a:lnTo>
                        <a:pt x="15105" y="14883"/>
                      </a:lnTo>
                      <a:lnTo>
                        <a:pt x="14920" y="14425"/>
                      </a:lnTo>
                      <a:lnTo>
                        <a:pt x="14753" y="14006"/>
                      </a:lnTo>
                      <a:lnTo>
                        <a:pt x="14641" y="13700"/>
                      </a:lnTo>
                      <a:lnTo>
                        <a:pt x="14530" y="13433"/>
                      </a:lnTo>
                      <a:lnTo>
                        <a:pt x="14437" y="13204"/>
                      </a:lnTo>
                      <a:lnTo>
                        <a:pt x="14363" y="12899"/>
                      </a:lnTo>
                      <a:lnTo>
                        <a:pt x="14252" y="12708"/>
                      </a:lnTo>
                      <a:lnTo>
                        <a:pt x="14177" y="12403"/>
                      </a:lnTo>
                      <a:lnTo>
                        <a:pt x="14085" y="12136"/>
                      </a:lnTo>
                      <a:lnTo>
                        <a:pt x="13973" y="11907"/>
                      </a:lnTo>
                      <a:lnTo>
                        <a:pt x="13862" y="11601"/>
                      </a:lnTo>
                      <a:lnTo>
                        <a:pt x="13769" y="11334"/>
                      </a:lnTo>
                      <a:lnTo>
                        <a:pt x="13658" y="11029"/>
                      </a:lnTo>
                      <a:lnTo>
                        <a:pt x="13584" y="10724"/>
                      </a:lnTo>
                      <a:lnTo>
                        <a:pt x="13472" y="10457"/>
                      </a:lnTo>
                      <a:lnTo>
                        <a:pt x="13416" y="10151"/>
                      </a:lnTo>
                      <a:lnTo>
                        <a:pt x="13305" y="9884"/>
                      </a:lnTo>
                      <a:lnTo>
                        <a:pt x="13194" y="9655"/>
                      </a:lnTo>
                      <a:lnTo>
                        <a:pt x="13120" y="9426"/>
                      </a:lnTo>
                      <a:lnTo>
                        <a:pt x="13064" y="9235"/>
                      </a:lnTo>
                      <a:lnTo>
                        <a:pt x="12953" y="9006"/>
                      </a:lnTo>
                      <a:lnTo>
                        <a:pt x="12878" y="8777"/>
                      </a:lnTo>
                      <a:lnTo>
                        <a:pt x="12748" y="8510"/>
                      </a:lnTo>
                      <a:lnTo>
                        <a:pt x="12674" y="8281"/>
                      </a:lnTo>
                      <a:lnTo>
                        <a:pt x="12526" y="8052"/>
                      </a:lnTo>
                      <a:lnTo>
                        <a:pt x="12285" y="7556"/>
                      </a:lnTo>
                      <a:lnTo>
                        <a:pt x="12136" y="7327"/>
                      </a:lnTo>
                      <a:lnTo>
                        <a:pt x="12006" y="7060"/>
                      </a:lnTo>
                      <a:lnTo>
                        <a:pt x="11858" y="6831"/>
                      </a:lnTo>
                      <a:lnTo>
                        <a:pt x="11654" y="6602"/>
                      </a:lnTo>
                      <a:lnTo>
                        <a:pt x="11505" y="6335"/>
                      </a:lnTo>
                      <a:lnTo>
                        <a:pt x="11301" y="6106"/>
                      </a:lnTo>
                      <a:lnTo>
                        <a:pt x="11153" y="5877"/>
                      </a:lnTo>
                      <a:lnTo>
                        <a:pt x="10911" y="5648"/>
                      </a:lnTo>
                      <a:lnTo>
                        <a:pt x="10689" y="5457"/>
                      </a:lnTo>
                      <a:lnTo>
                        <a:pt x="10485" y="5228"/>
                      </a:lnTo>
                      <a:lnTo>
                        <a:pt x="10262" y="5076"/>
                      </a:lnTo>
                      <a:lnTo>
                        <a:pt x="10132" y="4923"/>
                      </a:lnTo>
                      <a:lnTo>
                        <a:pt x="10021" y="4923"/>
                      </a:lnTo>
                      <a:lnTo>
                        <a:pt x="9891" y="4808"/>
                      </a:lnTo>
                      <a:lnTo>
                        <a:pt x="9668" y="4656"/>
                      </a:lnTo>
                      <a:lnTo>
                        <a:pt x="9538" y="4656"/>
                      </a:lnTo>
                      <a:lnTo>
                        <a:pt x="9427" y="4503"/>
                      </a:lnTo>
                      <a:lnTo>
                        <a:pt x="9278" y="4503"/>
                      </a:lnTo>
                      <a:lnTo>
                        <a:pt x="9148" y="4427"/>
                      </a:lnTo>
                      <a:lnTo>
                        <a:pt x="9000" y="4427"/>
                      </a:lnTo>
                      <a:lnTo>
                        <a:pt x="8852" y="4351"/>
                      </a:lnTo>
                      <a:lnTo>
                        <a:pt x="7386" y="4351"/>
                      </a:lnTo>
                      <a:lnTo>
                        <a:pt x="7200" y="4427"/>
                      </a:lnTo>
                      <a:lnTo>
                        <a:pt x="7033" y="4503"/>
                      </a:lnTo>
                      <a:lnTo>
                        <a:pt x="6885" y="4580"/>
                      </a:lnTo>
                      <a:lnTo>
                        <a:pt x="6699" y="4580"/>
                      </a:lnTo>
                      <a:lnTo>
                        <a:pt x="6532" y="4656"/>
                      </a:lnTo>
                      <a:lnTo>
                        <a:pt x="6384" y="4732"/>
                      </a:lnTo>
                      <a:lnTo>
                        <a:pt x="6216" y="4885"/>
                      </a:lnTo>
                      <a:lnTo>
                        <a:pt x="6068" y="4923"/>
                      </a:lnTo>
                      <a:lnTo>
                        <a:pt x="5938" y="4999"/>
                      </a:lnTo>
                      <a:lnTo>
                        <a:pt x="5753" y="5152"/>
                      </a:lnTo>
                      <a:lnTo>
                        <a:pt x="5623" y="5305"/>
                      </a:lnTo>
                      <a:lnTo>
                        <a:pt x="5326" y="5457"/>
                      </a:lnTo>
                      <a:lnTo>
                        <a:pt x="5233" y="5610"/>
                      </a:lnTo>
                      <a:lnTo>
                        <a:pt x="5085" y="5724"/>
                      </a:lnTo>
                      <a:lnTo>
                        <a:pt x="4973" y="5877"/>
                      </a:lnTo>
                      <a:lnTo>
                        <a:pt x="4843" y="6030"/>
                      </a:lnTo>
                      <a:lnTo>
                        <a:pt x="4621" y="6335"/>
                      </a:lnTo>
                      <a:lnTo>
                        <a:pt x="4491" y="6449"/>
                      </a:lnTo>
                      <a:lnTo>
                        <a:pt x="4268" y="6755"/>
                      </a:lnTo>
                      <a:lnTo>
                        <a:pt x="4175" y="6984"/>
                      </a:lnTo>
                      <a:lnTo>
                        <a:pt x="3953" y="7251"/>
                      </a:lnTo>
                      <a:lnTo>
                        <a:pt x="3823" y="7709"/>
                      </a:lnTo>
                      <a:lnTo>
                        <a:pt x="3600" y="7976"/>
                      </a:lnTo>
                      <a:lnTo>
                        <a:pt x="3470" y="8358"/>
                      </a:lnTo>
                      <a:lnTo>
                        <a:pt x="3322" y="8701"/>
                      </a:lnTo>
                      <a:lnTo>
                        <a:pt x="3173" y="9159"/>
                      </a:lnTo>
                      <a:lnTo>
                        <a:pt x="3043" y="9426"/>
                      </a:lnTo>
                      <a:lnTo>
                        <a:pt x="2895" y="9884"/>
                      </a:lnTo>
                      <a:lnTo>
                        <a:pt x="2784" y="10151"/>
                      </a:lnTo>
                      <a:lnTo>
                        <a:pt x="2691" y="10609"/>
                      </a:lnTo>
                      <a:lnTo>
                        <a:pt x="2579" y="10876"/>
                      </a:lnTo>
                      <a:lnTo>
                        <a:pt x="2505" y="11182"/>
                      </a:lnTo>
                      <a:lnTo>
                        <a:pt x="2431" y="11525"/>
                      </a:lnTo>
                      <a:lnTo>
                        <a:pt x="2412" y="11907"/>
                      </a:lnTo>
                      <a:lnTo>
                        <a:pt x="2338" y="12136"/>
                      </a:lnTo>
                      <a:lnTo>
                        <a:pt x="2264" y="12479"/>
                      </a:lnTo>
                      <a:lnTo>
                        <a:pt x="2227" y="12708"/>
                      </a:lnTo>
                      <a:lnTo>
                        <a:pt x="2190" y="12975"/>
                      </a:lnTo>
                      <a:lnTo>
                        <a:pt x="2153" y="13357"/>
                      </a:lnTo>
                      <a:lnTo>
                        <a:pt x="2153" y="13624"/>
                      </a:lnTo>
                      <a:lnTo>
                        <a:pt x="2078" y="13853"/>
                      </a:lnTo>
                      <a:lnTo>
                        <a:pt x="2078" y="14158"/>
                      </a:lnTo>
                      <a:lnTo>
                        <a:pt x="2060" y="14349"/>
                      </a:lnTo>
                      <a:lnTo>
                        <a:pt x="2060" y="14883"/>
                      </a:lnTo>
                      <a:lnTo>
                        <a:pt x="2023" y="15151"/>
                      </a:lnTo>
                      <a:lnTo>
                        <a:pt x="2023" y="15685"/>
                      </a:lnTo>
                      <a:lnTo>
                        <a:pt x="1986" y="16028"/>
                      </a:lnTo>
                      <a:lnTo>
                        <a:pt x="1986" y="16753"/>
                      </a:lnTo>
                      <a:lnTo>
                        <a:pt x="148" y="16601"/>
                      </a:lnTo>
                      <a:close/>
                    </a:path>
                  </a:pathLst>
                </a:custGeom>
                <a:solidFill>
                  <a:srgbClr val="E354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0" name="Freeform 309"/>
                <p:cNvSpPr/>
                <p:nvPr/>
              </p:nvSpPr>
              <p:spPr>
                <a:xfrm>
                  <a:off x="30249" y="133388"/>
                  <a:ext cx="167741" cy="928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2" y="16725"/>
                      </a:moveTo>
                      <a:lnTo>
                        <a:pt x="76" y="16487"/>
                      </a:lnTo>
                      <a:lnTo>
                        <a:pt x="76" y="16170"/>
                      </a:lnTo>
                      <a:lnTo>
                        <a:pt x="38" y="15893"/>
                      </a:lnTo>
                      <a:lnTo>
                        <a:pt x="38" y="15417"/>
                      </a:lnTo>
                      <a:lnTo>
                        <a:pt x="0" y="15140"/>
                      </a:lnTo>
                      <a:lnTo>
                        <a:pt x="0" y="14387"/>
                      </a:lnTo>
                      <a:lnTo>
                        <a:pt x="38" y="13990"/>
                      </a:lnTo>
                      <a:lnTo>
                        <a:pt x="38" y="13317"/>
                      </a:lnTo>
                      <a:lnTo>
                        <a:pt x="76" y="12960"/>
                      </a:lnTo>
                      <a:lnTo>
                        <a:pt x="76" y="12564"/>
                      </a:lnTo>
                      <a:lnTo>
                        <a:pt x="132" y="12207"/>
                      </a:lnTo>
                      <a:lnTo>
                        <a:pt x="170" y="11731"/>
                      </a:lnTo>
                      <a:lnTo>
                        <a:pt x="208" y="11375"/>
                      </a:lnTo>
                      <a:lnTo>
                        <a:pt x="283" y="10899"/>
                      </a:lnTo>
                      <a:lnTo>
                        <a:pt x="359" y="10542"/>
                      </a:lnTo>
                      <a:lnTo>
                        <a:pt x="434" y="10027"/>
                      </a:lnTo>
                      <a:lnTo>
                        <a:pt x="491" y="9552"/>
                      </a:lnTo>
                      <a:lnTo>
                        <a:pt x="604" y="9116"/>
                      </a:lnTo>
                      <a:lnTo>
                        <a:pt x="717" y="8640"/>
                      </a:lnTo>
                      <a:lnTo>
                        <a:pt x="755" y="8442"/>
                      </a:lnTo>
                      <a:lnTo>
                        <a:pt x="831" y="8125"/>
                      </a:lnTo>
                      <a:lnTo>
                        <a:pt x="887" y="7808"/>
                      </a:lnTo>
                      <a:lnTo>
                        <a:pt x="963" y="7689"/>
                      </a:lnTo>
                      <a:lnTo>
                        <a:pt x="1038" y="7372"/>
                      </a:lnTo>
                      <a:lnTo>
                        <a:pt x="1114" y="7134"/>
                      </a:lnTo>
                      <a:lnTo>
                        <a:pt x="1190" y="6936"/>
                      </a:lnTo>
                      <a:lnTo>
                        <a:pt x="1284" y="6698"/>
                      </a:lnTo>
                      <a:lnTo>
                        <a:pt x="1359" y="6381"/>
                      </a:lnTo>
                      <a:lnTo>
                        <a:pt x="1435" y="6103"/>
                      </a:lnTo>
                      <a:lnTo>
                        <a:pt x="1548" y="5866"/>
                      </a:lnTo>
                      <a:lnTo>
                        <a:pt x="1605" y="5628"/>
                      </a:lnTo>
                      <a:lnTo>
                        <a:pt x="1794" y="5192"/>
                      </a:lnTo>
                      <a:lnTo>
                        <a:pt x="2001" y="4756"/>
                      </a:lnTo>
                      <a:lnTo>
                        <a:pt x="2190" y="4280"/>
                      </a:lnTo>
                      <a:lnTo>
                        <a:pt x="2511" y="3607"/>
                      </a:lnTo>
                      <a:lnTo>
                        <a:pt x="2624" y="3448"/>
                      </a:lnTo>
                      <a:lnTo>
                        <a:pt x="2757" y="3250"/>
                      </a:lnTo>
                      <a:lnTo>
                        <a:pt x="2870" y="3091"/>
                      </a:lnTo>
                      <a:lnTo>
                        <a:pt x="2983" y="2854"/>
                      </a:lnTo>
                      <a:lnTo>
                        <a:pt x="3078" y="2695"/>
                      </a:lnTo>
                      <a:lnTo>
                        <a:pt x="3342" y="2418"/>
                      </a:lnTo>
                      <a:lnTo>
                        <a:pt x="3474" y="2259"/>
                      </a:lnTo>
                      <a:lnTo>
                        <a:pt x="3587" y="2021"/>
                      </a:lnTo>
                      <a:lnTo>
                        <a:pt x="3720" y="1863"/>
                      </a:lnTo>
                      <a:lnTo>
                        <a:pt x="3833" y="1783"/>
                      </a:lnTo>
                      <a:lnTo>
                        <a:pt x="3984" y="1665"/>
                      </a:lnTo>
                      <a:lnTo>
                        <a:pt x="4097" y="1506"/>
                      </a:lnTo>
                      <a:lnTo>
                        <a:pt x="4267" y="1348"/>
                      </a:lnTo>
                      <a:lnTo>
                        <a:pt x="4418" y="1268"/>
                      </a:lnTo>
                      <a:lnTo>
                        <a:pt x="4513" y="1110"/>
                      </a:lnTo>
                      <a:lnTo>
                        <a:pt x="4664" y="1030"/>
                      </a:lnTo>
                      <a:lnTo>
                        <a:pt x="4815" y="912"/>
                      </a:lnTo>
                      <a:lnTo>
                        <a:pt x="4985" y="912"/>
                      </a:lnTo>
                      <a:lnTo>
                        <a:pt x="5098" y="753"/>
                      </a:lnTo>
                      <a:lnTo>
                        <a:pt x="5230" y="674"/>
                      </a:lnTo>
                      <a:lnTo>
                        <a:pt x="5532" y="515"/>
                      </a:lnTo>
                      <a:lnTo>
                        <a:pt x="5664" y="357"/>
                      </a:lnTo>
                      <a:lnTo>
                        <a:pt x="5815" y="357"/>
                      </a:lnTo>
                      <a:lnTo>
                        <a:pt x="5948" y="277"/>
                      </a:lnTo>
                      <a:lnTo>
                        <a:pt x="6136" y="238"/>
                      </a:lnTo>
                      <a:lnTo>
                        <a:pt x="6250" y="159"/>
                      </a:lnTo>
                      <a:lnTo>
                        <a:pt x="6420" y="79"/>
                      </a:lnTo>
                      <a:lnTo>
                        <a:pt x="6741" y="79"/>
                      </a:lnTo>
                      <a:lnTo>
                        <a:pt x="6892" y="0"/>
                      </a:lnTo>
                      <a:lnTo>
                        <a:pt x="8327" y="0"/>
                      </a:lnTo>
                      <a:lnTo>
                        <a:pt x="8459" y="79"/>
                      </a:lnTo>
                      <a:lnTo>
                        <a:pt x="8648" y="159"/>
                      </a:lnTo>
                      <a:lnTo>
                        <a:pt x="8969" y="159"/>
                      </a:lnTo>
                      <a:lnTo>
                        <a:pt x="9120" y="238"/>
                      </a:lnTo>
                      <a:lnTo>
                        <a:pt x="9290" y="277"/>
                      </a:lnTo>
                      <a:lnTo>
                        <a:pt x="9441" y="357"/>
                      </a:lnTo>
                      <a:lnTo>
                        <a:pt x="9610" y="436"/>
                      </a:lnTo>
                      <a:lnTo>
                        <a:pt x="9762" y="515"/>
                      </a:lnTo>
                      <a:lnTo>
                        <a:pt x="9969" y="674"/>
                      </a:lnTo>
                      <a:lnTo>
                        <a:pt x="10120" y="753"/>
                      </a:lnTo>
                      <a:lnTo>
                        <a:pt x="10252" y="832"/>
                      </a:lnTo>
                      <a:lnTo>
                        <a:pt x="10403" y="912"/>
                      </a:lnTo>
                      <a:lnTo>
                        <a:pt x="10555" y="1030"/>
                      </a:lnTo>
                      <a:lnTo>
                        <a:pt x="10687" y="1110"/>
                      </a:lnTo>
                      <a:lnTo>
                        <a:pt x="10838" y="1268"/>
                      </a:lnTo>
                      <a:lnTo>
                        <a:pt x="10970" y="1348"/>
                      </a:lnTo>
                      <a:lnTo>
                        <a:pt x="11159" y="1506"/>
                      </a:lnTo>
                      <a:lnTo>
                        <a:pt x="11272" y="1665"/>
                      </a:lnTo>
                      <a:lnTo>
                        <a:pt x="11404" y="1783"/>
                      </a:lnTo>
                      <a:lnTo>
                        <a:pt x="11517" y="1863"/>
                      </a:lnTo>
                      <a:lnTo>
                        <a:pt x="11669" y="2101"/>
                      </a:lnTo>
                      <a:lnTo>
                        <a:pt x="11801" y="2259"/>
                      </a:lnTo>
                      <a:lnTo>
                        <a:pt x="11914" y="2418"/>
                      </a:lnTo>
                      <a:lnTo>
                        <a:pt x="12065" y="2537"/>
                      </a:lnTo>
                      <a:lnTo>
                        <a:pt x="12197" y="2774"/>
                      </a:lnTo>
                      <a:lnTo>
                        <a:pt x="12424" y="3091"/>
                      </a:lnTo>
                      <a:lnTo>
                        <a:pt x="12631" y="3448"/>
                      </a:lnTo>
                      <a:lnTo>
                        <a:pt x="12839" y="3765"/>
                      </a:lnTo>
                      <a:lnTo>
                        <a:pt x="13066" y="4122"/>
                      </a:lnTo>
                      <a:lnTo>
                        <a:pt x="13236" y="4518"/>
                      </a:lnTo>
                      <a:lnTo>
                        <a:pt x="13462" y="4875"/>
                      </a:lnTo>
                      <a:lnTo>
                        <a:pt x="13632" y="5271"/>
                      </a:lnTo>
                      <a:lnTo>
                        <a:pt x="13821" y="5707"/>
                      </a:lnTo>
                      <a:lnTo>
                        <a:pt x="13953" y="6024"/>
                      </a:lnTo>
                      <a:lnTo>
                        <a:pt x="14142" y="6381"/>
                      </a:lnTo>
                      <a:lnTo>
                        <a:pt x="14274" y="6777"/>
                      </a:lnTo>
                      <a:lnTo>
                        <a:pt x="14425" y="7055"/>
                      </a:lnTo>
                      <a:lnTo>
                        <a:pt x="14538" y="7451"/>
                      </a:lnTo>
                      <a:lnTo>
                        <a:pt x="14633" y="7768"/>
                      </a:lnTo>
                      <a:lnTo>
                        <a:pt x="14746" y="8046"/>
                      </a:lnTo>
                      <a:lnTo>
                        <a:pt x="14897" y="8442"/>
                      </a:lnTo>
                      <a:lnTo>
                        <a:pt x="14954" y="8719"/>
                      </a:lnTo>
                      <a:lnTo>
                        <a:pt x="15067" y="8957"/>
                      </a:lnTo>
                      <a:lnTo>
                        <a:pt x="15105" y="9274"/>
                      </a:lnTo>
                      <a:lnTo>
                        <a:pt x="15218" y="9472"/>
                      </a:lnTo>
                      <a:lnTo>
                        <a:pt x="15331" y="9948"/>
                      </a:lnTo>
                      <a:lnTo>
                        <a:pt x="15426" y="10225"/>
                      </a:lnTo>
                      <a:lnTo>
                        <a:pt x="15539" y="10463"/>
                      </a:lnTo>
                      <a:lnTo>
                        <a:pt x="15577" y="10701"/>
                      </a:lnTo>
                      <a:lnTo>
                        <a:pt x="15690" y="10978"/>
                      </a:lnTo>
                      <a:lnTo>
                        <a:pt x="15747" y="11216"/>
                      </a:lnTo>
                      <a:lnTo>
                        <a:pt x="15860" y="11573"/>
                      </a:lnTo>
                      <a:lnTo>
                        <a:pt x="15973" y="11890"/>
                      </a:lnTo>
                      <a:lnTo>
                        <a:pt x="16106" y="12286"/>
                      </a:lnTo>
                      <a:lnTo>
                        <a:pt x="16257" y="12643"/>
                      </a:lnTo>
                      <a:lnTo>
                        <a:pt x="16408" y="13039"/>
                      </a:lnTo>
                      <a:lnTo>
                        <a:pt x="16540" y="13475"/>
                      </a:lnTo>
                      <a:lnTo>
                        <a:pt x="16729" y="13911"/>
                      </a:lnTo>
                      <a:lnTo>
                        <a:pt x="16899" y="14387"/>
                      </a:lnTo>
                      <a:lnTo>
                        <a:pt x="17087" y="14823"/>
                      </a:lnTo>
                      <a:lnTo>
                        <a:pt x="17257" y="15298"/>
                      </a:lnTo>
                      <a:lnTo>
                        <a:pt x="17484" y="15734"/>
                      </a:lnTo>
                      <a:lnTo>
                        <a:pt x="17692" y="16170"/>
                      </a:lnTo>
                      <a:lnTo>
                        <a:pt x="17899" y="16646"/>
                      </a:lnTo>
                      <a:lnTo>
                        <a:pt x="18126" y="17003"/>
                      </a:lnTo>
                      <a:lnTo>
                        <a:pt x="18334" y="17478"/>
                      </a:lnTo>
                      <a:lnTo>
                        <a:pt x="18447" y="17597"/>
                      </a:lnTo>
                      <a:lnTo>
                        <a:pt x="18579" y="17835"/>
                      </a:lnTo>
                      <a:lnTo>
                        <a:pt x="18692" y="17993"/>
                      </a:lnTo>
                      <a:lnTo>
                        <a:pt x="18843" y="18231"/>
                      </a:lnTo>
                      <a:lnTo>
                        <a:pt x="18957" y="18350"/>
                      </a:lnTo>
                      <a:lnTo>
                        <a:pt x="19089" y="18509"/>
                      </a:lnTo>
                      <a:lnTo>
                        <a:pt x="19240" y="18667"/>
                      </a:lnTo>
                      <a:lnTo>
                        <a:pt x="19372" y="18905"/>
                      </a:lnTo>
                      <a:lnTo>
                        <a:pt x="19485" y="18984"/>
                      </a:lnTo>
                      <a:lnTo>
                        <a:pt x="19636" y="19103"/>
                      </a:lnTo>
                      <a:lnTo>
                        <a:pt x="19731" y="19182"/>
                      </a:lnTo>
                      <a:lnTo>
                        <a:pt x="19882" y="19341"/>
                      </a:lnTo>
                      <a:lnTo>
                        <a:pt x="19995" y="19420"/>
                      </a:lnTo>
                      <a:lnTo>
                        <a:pt x="20127" y="19579"/>
                      </a:lnTo>
                      <a:lnTo>
                        <a:pt x="20316" y="19658"/>
                      </a:lnTo>
                      <a:lnTo>
                        <a:pt x="20448" y="19817"/>
                      </a:lnTo>
                      <a:lnTo>
                        <a:pt x="20562" y="19817"/>
                      </a:lnTo>
                      <a:lnTo>
                        <a:pt x="20713" y="19856"/>
                      </a:lnTo>
                      <a:lnTo>
                        <a:pt x="20845" y="19856"/>
                      </a:lnTo>
                      <a:lnTo>
                        <a:pt x="21034" y="19935"/>
                      </a:lnTo>
                      <a:lnTo>
                        <a:pt x="21317" y="19935"/>
                      </a:lnTo>
                      <a:lnTo>
                        <a:pt x="21600" y="20015"/>
                      </a:lnTo>
                      <a:lnTo>
                        <a:pt x="21487" y="20173"/>
                      </a:lnTo>
                      <a:lnTo>
                        <a:pt x="21392" y="20411"/>
                      </a:lnTo>
                      <a:lnTo>
                        <a:pt x="21166" y="20609"/>
                      </a:lnTo>
                      <a:lnTo>
                        <a:pt x="20996" y="20847"/>
                      </a:lnTo>
                      <a:lnTo>
                        <a:pt x="20845" y="20926"/>
                      </a:lnTo>
                      <a:lnTo>
                        <a:pt x="20750" y="21085"/>
                      </a:lnTo>
                      <a:lnTo>
                        <a:pt x="20599" y="21164"/>
                      </a:lnTo>
                      <a:lnTo>
                        <a:pt x="20486" y="21323"/>
                      </a:lnTo>
                      <a:lnTo>
                        <a:pt x="20316" y="21362"/>
                      </a:lnTo>
                      <a:lnTo>
                        <a:pt x="20165" y="21441"/>
                      </a:lnTo>
                      <a:lnTo>
                        <a:pt x="19995" y="21521"/>
                      </a:lnTo>
                      <a:lnTo>
                        <a:pt x="19844" y="21600"/>
                      </a:lnTo>
                      <a:lnTo>
                        <a:pt x="19127" y="21600"/>
                      </a:lnTo>
                      <a:lnTo>
                        <a:pt x="18919" y="21521"/>
                      </a:lnTo>
                      <a:lnTo>
                        <a:pt x="18692" y="21521"/>
                      </a:lnTo>
                      <a:lnTo>
                        <a:pt x="18522" y="21362"/>
                      </a:lnTo>
                      <a:lnTo>
                        <a:pt x="18296" y="21323"/>
                      </a:lnTo>
                      <a:lnTo>
                        <a:pt x="18088" y="21085"/>
                      </a:lnTo>
                      <a:lnTo>
                        <a:pt x="17862" y="20847"/>
                      </a:lnTo>
                      <a:lnTo>
                        <a:pt x="17654" y="20609"/>
                      </a:lnTo>
                      <a:lnTo>
                        <a:pt x="17484" y="20411"/>
                      </a:lnTo>
                      <a:lnTo>
                        <a:pt x="17371" y="20094"/>
                      </a:lnTo>
                      <a:lnTo>
                        <a:pt x="17257" y="19817"/>
                      </a:lnTo>
                      <a:lnTo>
                        <a:pt x="17125" y="19420"/>
                      </a:lnTo>
                      <a:lnTo>
                        <a:pt x="16974" y="19063"/>
                      </a:lnTo>
                      <a:lnTo>
                        <a:pt x="16861" y="18746"/>
                      </a:lnTo>
                      <a:lnTo>
                        <a:pt x="16766" y="18429"/>
                      </a:lnTo>
                      <a:lnTo>
                        <a:pt x="16615" y="18152"/>
                      </a:lnTo>
                      <a:lnTo>
                        <a:pt x="16502" y="17914"/>
                      </a:lnTo>
                      <a:lnTo>
                        <a:pt x="16408" y="17557"/>
                      </a:lnTo>
                      <a:lnTo>
                        <a:pt x="16257" y="17240"/>
                      </a:lnTo>
                      <a:lnTo>
                        <a:pt x="16143" y="16844"/>
                      </a:lnTo>
                      <a:lnTo>
                        <a:pt x="16011" y="16567"/>
                      </a:lnTo>
                      <a:lnTo>
                        <a:pt x="15822" y="16091"/>
                      </a:lnTo>
                      <a:lnTo>
                        <a:pt x="15690" y="15734"/>
                      </a:lnTo>
                      <a:lnTo>
                        <a:pt x="15539" y="15338"/>
                      </a:lnTo>
                      <a:lnTo>
                        <a:pt x="15388" y="14902"/>
                      </a:lnTo>
                      <a:lnTo>
                        <a:pt x="15218" y="14466"/>
                      </a:lnTo>
                      <a:lnTo>
                        <a:pt x="15067" y="13990"/>
                      </a:lnTo>
                      <a:lnTo>
                        <a:pt x="14859" y="13554"/>
                      </a:lnTo>
                      <a:lnTo>
                        <a:pt x="14708" y="13079"/>
                      </a:lnTo>
                      <a:lnTo>
                        <a:pt x="14595" y="12881"/>
                      </a:lnTo>
                      <a:lnTo>
                        <a:pt x="14538" y="12643"/>
                      </a:lnTo>
                      <a:lnTo>
                        <a:pt x="14425" y="12326"/>
                      </a:lnTo>
                      <a:lnTo>
                        <a:pt x="14312" y="12128"/>
                      </a:lnTo>
                      <a:lnTo>
                        <a:pt x="14236" y="11890"/>
                      </a:lnTo>
                      <a:lnTo>
                        <a:pt x="14142" y="11573"/>
                      </a:lnTo>
                      <a:lnTo>
                        <a:pt x="14066" y="11295"/>
                      </a:lnTo>
                      <a:lnTo>
                        <a:pt x="13953" y="11137"/>
                      </a:lnTo>
                      <a:lnTo>
                        <a:pt x="13878" y="10820"/>
                      </a:lnTo>
                      <a:lnTo>
                        <a:pt x="13783" y="10542"/>
                      </a:lnTo>
                      <a:lnTo>
                        <a:pt x="13670" y="10305"/>
                      </a:lnTo>
                      <a:lnTo>
                        <a:pt x="13594" y="10027"/>
                      </a:lnTo>
                      <a:lnTo>
                        <a:pt x="13500" y="9789"/>
                      </a:lnTo>
                      <a:lnTo>
                        <a:pt x="13424" y="9472"/>
                      </a:lnTo>
                      <a:lnTo>
                        <a:pt x="13311" y="9274"/>
                      </a:lnTo>
                      <a:lnTo>
                        <a:pt x="13236" y="8957"/>
                      </a:lnTo>
                      <a:lnTo>
                        <a:pt x="13103" y="8719"/>
                      </a:lnTo>
                      <a:lnTo>
                        <a:pt x="12990" y="8442"/>
                      </a:lnTo>
                      <a:lnTo>
                        <a:pt x="12877" y="8204"/>
                      </a:lnTo>
                      <a:lnTo>
                        <a:pt x="12783" y="7966"/>
                      </a:lnTo>
                      <a:lnTo>
                        <a:pt x="12631" y="7689"/>
                      </a:lnTo>
                      <a:lnTo>
                        <a:pt x="12480" y="7451"/>
                      </a:lnTo>
                      <a:lnTo>
                        <a:pt x="12348" y="7134"/>
                      </a:lnTo>
                      <a:lnTo>
                        <a:pt x="12235" y="6936"/>
                      </a:lnTo>
                      <a:lnTo>
                        <a:pt x="12065" y="6698"/>
                      </a:lnTo>
                      <a:lnTo>
                        <a:pt x="11876" y="6381"/>
                      </a:lnTo>
                      <a:lnTo>
                        <a:pt x="11706" y="6103"/>
                      </a:lnTo>
                      <a:lnTo>
                        <a:pt x="11555" y="5945"/>
                      </a:lnTo>
                      <a:lnTo>
                        <a:pt x="11348" y="5628"/>
                      </a:lnTo>
                      <a:lnTo>
                        <a:pt x="11159" y="5430"/>
                      </a:lnTo>
                      <a:lnTo>
                        <a:pt x="10970" y="5192"/>
                      </a:lnTo>
                      <a:lnTo>
                        <a:pt x="10800" y="5033"/>
                      </a:lnTo>
                      <a:lnTo>
                        <a:pt x="10592" y="4796"/>
                      </a:lnTo>
                      <a:lnTo>
                        <a:pt x="10366" y="4597"/>
                      </a:lnTo>
                      <a:lnTo>
                        <a:pt x="10120" y="4360"/>
                      </a:lnTo>
                      <a:lnTo>
                        <a:pt x="9894" y="4280"/>
                      </a:lnTo>
                      <a:lnTo>
                        <a:pt x="9799" y="4201"/>
                      </a:lnTo>
                      <a:lnTo>
                        <a:pt x="9648" y="4122"/>
                      </a:lnTo>
                      <a:lnTo>
                        <a:pt x="9535" y="4043"/>
                      </a:lnTo>
                      <a:lnTo>
                        <a:pt x="9441" y="4003"/>
                      </a:lnTo>
                      <a:lnTo>
                        <a:pt x="9290" y="3924"/>
                      </a:lnTo>
                      <a:lnTo>
                        <a:pt x="9176" y="3844"/>
                      </a:lnTo>
                      <a:lnTo>
                        <a:pt x="8931" y="3844"/>
                      </a:lnTo>
                      <a:lnTo>
                        <a:pt x="8799" y="3765"/>
                      </a:lnTo>
                      <a:lnTo>
                        <a:pt x="8685" y="3686"/>
                      </a:lnTo>
                      <a:lnTo>
                        <a:pt x="8534" y="3607"/>
                      </a:lnTo>
                      <a:lnTo>
                        <a:pt x="7383" y="3607"/>
                      </a:lnTo>
                      <a:lnTo>
                        <a:pt x="7250" y="3686"/>
                      </a:lnTo>
                      <a:lnTo>
                        <a:pt x="7062" y="3686"/>
                      </a:lnTo>
                      <a:lnTo>
                        <a:pt x="6967" y="3765"/>
                      </a:lnTo>
                      <a:lnTo>
                        <a:pt x="6778" y="3844"/>
                      </a:lnTo>
                      <a:lnTo>
                        <a:pt x="6665" y="3924"/>
                      </a:lnTo>
                      <a:lnTo>
                        <a:pt x="6495" y="3924"/>
                      </a:lnTo>
                      <a:lnTo>
                        <a:pt x="6344" y="4003"/>
                      </a:lnTo>
                      <a:lnTo>
                        <a:pt x="6174" y="4043"/>
                      </a:lnTo>
                      <a:lnTo>
                        <a:pt x="6061" y="4122"/>
                      </a:lnTo>
                      <a:lnTo>
                        <a:pt x="5891" y="4201"/>
                      </a:lnTo>
                      <a:lnTo>
                        <a:pt x="5740" y="4280"/>
                      </a:lnTo>
                      <a:lnTo>
                        <a:pt x="5627" y="4360"/>
                      </a:lnTo>
                      <a:lnTo>
                        <a:pt x="5494" y="4518"/>
                      </a:lnTo>
                      <a:lnTo>
                        <a:pt x="5343" y="4597"/>
                      </a:lnTo>
                      <a:lnTo>
                        <a:pt x="5230" y="4756"/>
                      </a:lnTo>
                      <a:lnTo>
                        <a:pt x="5098" y="4796"/>
                      </a:lnTo>
                      <a:lnTo>
                        <a:pt x="4985" y="4954"/>
                      </a:lnTo>
                      <a:lnTo>
                        <a:pt x="4739" y="5271"/>
                      </a:lnTo>
                      <a:lnTo>
                        <a:pt x="4513" y="5549"/>
                      </a:lnTo>
                      <a:lnTo>
                        <a:pt x="4305" y="5786"/>
                      </a:lnTo>
                      <a:lnTo>
                        <a:pt x="4097" y="6103"/>
                      </a:lnTo>
                      <a:lnTo>
                        <a:pt x="3908" y="6460"/>
                      </a:lnTo>
                      <a:lnTo>
                        <a:pt x="3720" y="6777"/>
                      </a:lnTo>
                      <a:lnTo>
                        <a:pt x="3550" y="7055"/>
                      </a:lnTo>
                      <a:lnTo>
                        <a:pt x="3399" y="7530"/>
                      </a:lnTo>
                      <a:lnTo>
                        <a:pt x="3229" y="7808"/>
                      </a:lnTo>
                      <a:lnTo>
                        <a:pt x="3115" y="8204"/>
                      </a:lnTo>
                      <a:lnTo>
                        <a:pt x="2983" y="8521"/>
                      </a:lnTo>
                      <a:lnTo>
                        <a:pt x="2832" y="8878"/>
                      </a:lnTo>
                      <a:lnTo>
                        <a:pt x="2719" y="9274"/>
                      </a:lnTo>
                      <a:lnTo>
                        <a:pt x="2624" y="9552"/>
                      </a:lnTo>
                      <a:lnTo>
                        <a:pt x="2511" y="9948"/>
                      </a:lnTo>
                      <a:lnTo>
                        <a:pt x="2398" y="10225"/>
                      </a:lnTo>
                      <a:lnTo>
                        <a:pt x="2322" y="10542"/>
                      </a:lnTo>
                      <a:lnTo>
                        <a:pt x="2266" y="10899"/>
                      </a:lnTo>
                      <a:lnTo>
                        <a:pt x="2115" y="11533"/>
                      </a:lnTo>
                      <a:lnTo>
                        <a:pt x="2077" y="11731"/>
                      </a:lnTo>
                      <a:lnTo>
                        <a:pt x="2039" y="12048"/>
                      </a:lnTo>
                      <a:lnTo>
                        <a:pt x="1926" y="12405"/>
                      </a:lnTo>
                      <a:lnTo>
                        <a:pt x="1926" y="12801"/>
                      </a:lnTo>
                      <a:lnTo>
                        <a:pt x="1869" y="13039"/>
                      </a:lnTo>
                      <a:lnTo>
                        <a:pt x="1831" y="13317"/>
                      </a:lnTo>
                      <a:lnTo>
                        <a:pt x="1794" y="13634"/>
                      </a:lnTo>
                      <a:lnTo>
                        <a:pt x="1794" y="13990"/>
                      </a:lnTo>
                      <a:lnTo>
                        <a:pt x="1718" y="14308"/>
                      </a:lnTo>
                      <a:lnTo>
                        <a:pt x="1718" y="14664"/>
                      </a:lnTo>
                      <a:lnTo>
                        <a:pt x="1680" y="14981"/>
                      </a:lnTo>
                      <a:lnTo>
                        <a:pt x="1680" y="15576"/>
                      </a:lnTo>
                      <a:lnTo>
                        <a:pt x="1643" y="15893"/>
                      </a:lnTo>
                      <a:lnTo>
                        <a:pt x="1605" y="16091"/>
                      </a:lnTo>
                      <a:lnTo>
                        <a:pt x="1605" y="16844"/>
                      </a:lnTo>
                      <a:lnTo>
                        <a:pt x="132" y="16725"/>
                      </a:lnTo>
                      <a:close/>
                    </a:path>
                  </a:pathLst>
                </a:custGeom>
                <a:solidFill>
                  <a:srgbClr val="E3660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1" name="Freeform 310"/>
                <p:cNvSpPr/>
                <p:nvPr/>
              </p:nvSpPr>
              <p:spPr>
                <a:xfrm>
                  <a:off x="32302" y="134749"/>
                  <a:ext cx="163928" cy="898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7" y="16619"/>
                      </a:moveTo>
                      <a:lnTo>
                        <a:pt x="39" y="16537"/>
                      </a:lnTo>
                      <a:lnTo>
                        <a:pt x="39" y="16374"/>
                      </a:lnTo>
                      <a:lnTo>
                        <a:pt x="0" y="16088"/>
                      </a:lnTo>
                      <a:lnTo>
                        <a:pt x="0" y="13924"/>
                      </a:lnTo>
                      <a:lnTo>
                        <a:pt x="39" y="13597"/>
                      </a:lnTo>
                      <a:lnTo>
                        <a:pt x="39" y="12413"/>
                      </a:lnTo>
                      <a:lnTo>
                        <a:pt x="116" y="12045"/>
                      </a:lnTo>
                      <a:lnTo>
                        <a:pt x="154" y="11596"/>
                      </a:lnTo>
                      <a:lnTo>
                        <a:pt x="193" y="11188"/>
                      </a:lnTo>
                      <a:lnTo>
                        <a:pt x="251" y="10820"/>
                      </a:lnTo>
                      <a:lnTo>
                        <a:pt x="328" y="10412"/>
                      </a:lnTo>
                      <a:lnTo>
                        <a:pt x="405" y="9881"/>
                      </a:lnTo>
                      <a:lnTo>
                        <a:pt x="482" y="9473"/>
                      </a:lnTo>
                      <a:lnTo>
                        <a:pt x="559" y="8942"/>
                      </a:lnTo>
                      <a:lnTo>
                        <a:pt x="656" y="8534"/>
                      </a:lnTo>
                      <a:lnTo>
                        <a:pt x="771" y="8003"/>
                      </a:lnTo>
                      <a:lnTo>
                        <a:pt x="926" y="7636"/>
                      </a:lnTo>
                      <a:lnTo>
                        <a:pt x="1022" y="7146"/>
                      </a:lnTo>
                      <a:lnTo>
                        <a:pt x="1215" y="6696"/>
                      </a:lnTo>
                      <a:lnTo>
                        <a:pt x="1292" y="6370"/>
                      </a:lnTo>
                      <a:lnTo>
                        <a:pt x="1350" y="6166"/>
                      </a:lnTo>
                      <a:lnTo>
                        <a:pt x="1504" y="5676"/>
                      </a:lnTo>
                      <a:lnTo>
                        <a:pt x="1909" y="4818"/>
                      </a:lnTo>
                      <a:lnTo>
                        <a:pt x="2083" y="4369"/>
                      </a:lnTo>
                      <a:lnTo>
                        <a:pt x="2314" y="3879"/>
                      </a:lnTo>
                      <a:lnTo>
                        <a:pt x="2430" y="3675"/>
                      </a:lnTo>
                      <a:lnTo>
                        <a:pt x="2526" y="3512"/>
                      </a:lnTo>
                      <a:lnTo>
                        <a:pt x="2642" y="3348"/>
                      </a:lnTo>
                      <a:lnTo>
                        <a:pt x="2796" y="3185"/>
                      </a:lnTo>
                      <a:lnTo>
                        <a:pt x="3009" y="2817"/>
                      </a:lnTo>
                      <a:lnTo>
                        <a:pt x="3221" y="2491"/>
                      </a:lnTo>
                      <a:lnTo>
                        <a:pt x="3491" y="2205"/>
                      </a:lnTo>
                      <a:lnTo>
                        <a:pt x="3626" y="2042"/>
                      </a:lnTo>
                      <a:lnTo>
                        <a:pt x="3741" y="1878"/>
                      </a:lnTo>
                      <a:lnTo>
                        <a:pt x="3896" y="1797"/>
                      </a:lnTo>
                      <a:lnTo>
                        <a:pt x="3992" y="1633"/>
                      </a:lnTo>
                      <a:lnTo>
                        <a:pt x="4146" y="1511"/>
                      </a:lnTo>
                      <a:lnTo>
                        <a:pt x="4262" y="1347"/>
                      </a:lnTo>
                      <a:lnTo>
                        <a:pt x="4397" y="1266"/>
                      </a:lnTo>
                      <a:lnTo>
                        <a:pt x="4551" y="1102"/>
                      </a:lnTo>
                      <a:lnTo>
                        <a:pt x="4686" y="1021"/>
                      </a:lnTo>
                      <a:lnTo>
                        <a:pt x="4841" y="1021"/>
                      </a:lnTo>
                      <a:lnTo>
                        <a:pt x="4995" y="857"/>
                      </a:lnTo>
                      <a:lnTo>
                        <a:pt x="5091" y="776"/>
                      </a:lnTo>
                      <a:lnTo>
                        <a:pt x="5246" y="653"/>
                      </a:lnTo>
                      <a:lnTo>
                        <a:pt x="5400" y="572"/>
                      </a:lnTo>
                      <a:lnTo>
                        <a:pt x="5496" y="490"/>
                      </a:lnTo>
                      <a:lnTo>
                        <a:pt x="5651" y="490"/>
                      </a:lnTo>
                      <a:lnTo>
                        <a:pt x="5824" y="327"/>
                      </a:lnTo>
                      <a:lnTo>
                        <a:pt x="5979" y="327"/>
                      </a:lnTo>
                      <a:lnTo>
                        <a:pt x="6133" y="245"/>
                      </a:lnTo>
                      <a:lnTo>
                        <a:pt x="6268" y="163"/>
                      </a:lnTo>
                      <a:lnTo>
                        <a:pt x="6422" y="82"/>
                      </a:lnTo>
                      <a:lnTo>
                        <a:pt x="7194" y="82"/>
                      </a:lnTo>
                      <a:lnTo>
                        <a:pt x="7329" y="0"/>
                      </a:lnTo>
                      <a:lnTo>
                        <a:pt x="8100" y="0"/>
                      </a:lnTo>
                      <a:lnTo>
                        <a:pt x="8254" y="82"/>
                      </a:lnTo>
                      <a:lnTo>
                        <a:pt x="8582" y="82"/>
                      </a:lnTo>
                      <a:lnTo>
                        <a:pt x="8736" y="163"/>
                      </a:lnTo>
                      <a:lnTo>
                        <a:pt x="8871" y="245"/>
                      </a:lnTo>
                      <a:lnTo>
                        <a:pt x="9064" y="327"/>
                      </a:lnTo>
                      <a:lnTo>
                        <a:pt x="9199" y="327"/>
                      </a:lnTo>
                      <a:lnTo>
                        <a:pt x="9392" y="490"/>
                      </a:lnTo>
                      <a:lnTo>
                        <a:pt x="9527" y="490"/>
                      </a:lnTo>
                      <a:lnTo>
                        <a:pt x="9720" y="653"/>
                      </a:lnTo>
                      <a:lnTo>
                        <a:pt x="9836" y="653"/>
                      </a:lnTo>
                      <a:lnTo>
                        <a:pt x="9971" y="776"/>
                      </a:lnTo>
                      <a:lnTo>
                        <a:pt x="10125" y="776"/>
                      </a:lnTo>
                      <a:lnTo>
                        <a:pt x="10299" y="939"/>
                      </a:lnTo>
                      <a:lnTo>
                        <a:pt x="10414" y="1021"/>
                      </a:lnTo>
                      <a:lnTo>
                        <a:pt x="10569" y="1102"/>
                      </a:lnTo>
                      <a:lnTo>
                        <a:pt x="10704" y="1266"/>
                      </a:lnTo>
                      <a:lnTo>
                        <a:pt x="10858" y="1429"/>
                      </a:lnTo>
                      <a:lnTo>
                        <a:pt x="10954" y="1511"/>
                      </a:lnTo>
                      <a:lnTo>
                        <a:pt x="11224" y="1797"/>
                      </a:lnTo>
                      <a:lnTo>
                        <a:pt x="11340" y="1878"/>
                      </a:lnTo>
                      <a:lnTo>
                        <a:pt x="11436" y="2042"/>
                      </a:lnTo>
                      <a:lnTo>
                        <a:pt x="11706" y="2327"/>
                      </a:lnTo>
                      <a:lnTo>
                        <a:pt x="11841" y="2409"/>
                      </a:lnTo>
                      <a:lnTo>
                        <a:pt x="12073" y="2736"/>
                      </a:lnTo>
                      <a:lnTo>
                        <a:pt x="12285" y="3062"/>
                      </a:lnTo>
                      <a:lnTo>
                        <a:pt x="12459" y="3348"/>
                      </a:lnTo>
                      <a:lnTo>
                        <a:pt x="12690" y="3675"/>
                      </a:lnTo>
                      <a:lnTo>
                        <a:pt x="12864" y="3961"/>
                      </a:lnTo>
                      <a:lnTo>
                        <a:pt x="13095" y="4369"/>
                      </a:lnTo>
                      <a:lnTo>
                        <a:pt x="13539" y="5308"/>
                      </a:lnTo>
                      <a:lnTo>
                        <a:pt x="13712" y="5594"/>
                      </a:lnTo>
                      <a:lnTo>
                        <a:pt x="13828" y="5921"/>
                      </a:lnTo>
                      <a:lnTo>
                        <a:pt x="13963" y="6206"/>
                      </a:lnTo>
                      <a:lnTo>
                        <a:pt x="14079" y="6533"/>
                      </a:lnTo>
                      <a:lnTo>
                        <a:pt x="14233" y="6860"/>
                      </a:lnTo>
                      <a:lnTo>
                        <a:pt x="14329" y="7146"/>
                      </a:lnTo>
                      <a:lnTo>
                        <a:pt x="14445" y="7472"/>
                      </a:lnTo>
                      <a:lnTo>
                        <a:pt x="14561" y="7717"/>
                      </a:lnTo>
                      <a:lnTo>
                        <a:pt x="14638" y="8003"/>
                      </a:lnTo>
                      <a:lnTo>
                        <a:pt x="14696" y="8248"/>
                      </a:lnTo>
                      <a:lnTo>
                        <a:pt x="14773" y="8493"/>
                      </a:lnTo>
                      <a:lnTo>
                        <a:pt x="14927" y="8860"/>
                      </a:lnTo>
                      <a:lnTo>
                        <a:pt x="15024" y="9269"/>
                      </a:lnTo>
                      <a:lnTo>
                        <a:pt x="15216" y="9881"/>
                      </a:lnTo>
                      <a:lnTo>
                        <a:pt x="15332" y="10167"/>
                      </a:lnTo>
                      <a:lnTo>
                        <a:pt x="15409" y="10494"/>
                      </a:lnTo>
                      <a:lnTo>
                        <a:pt x="15544" y="10943"/>
                      </a:lnTo>
                      <a:lnTo>
                        <a:pt x="15660" y="11351"/>
                      </a:lnTo>
                      <a:lnTo>
                        <a:pt x="15795" y="11800"/>
                      </a:lnTo>
                      <a:lnTo>
                        <a:pt x="15949" y="12209"/>
                      </a:lnTo>
                      <a:lnTo>
                        <a:pt x="16142" y="12740"/>
                      </a:lnTo>
                      <a:lnTo>
                        <a:pt x="16161" y="12984"/>
                      </a:lnTo>
                      <a:lnTo>
                        <a:pt x="16277" y="13148"/>
                      </a:lnTo>
                      <a:lnTo>
                        <a:pt x="16354" y="13434"/>
                      </a:lnTo>
                      <a:lnTo>
                        <a:pt x="16470" y="13760"/>
                      </a:lnTo>
                      <a:lnTo>
                        <a:pt x="16528" y="13964"/>
                      </a:lnTo>
                      <a:lnTo>
                        <a:pt x="16644" y="14128"/>
                      </a:lnTo>
                      <a:lnTo>
                        <a:pt x="16759" y="14454"/>
                      </a:lnTo>
                      <a:lnTo>
                        <a:pt x="16875" y="14740"/>
                      </a:lnTo>
                      <a:lnTo>
                        <a:pt x="17049" y="15230"/>
                      </a:lnTo>
                      <a:lnTo>
                        <a:pt x="17164" y="15516"/>
                      </a:lnTo>
                      <a:lnTo>
                        <a:pt x="17261" y="15761"/>
                      </a:lnTo>
                      <a:lnTo>
                        <a:pt x="17820" y="16945"/>
                      </a:lnTo>
                      <a:lnTo>
                        <a:pt x="17974" y="17149"/>
                      </a:lnTo>
                      <a:lnTo>
                        <a:pt x="18071" y="17394"/>
                      </a:lnTo>
                      <a:lnTo>
                        <a:pt x="18225" y="17639"/>
                      </a:lnTo>
                      <a:lnTo>
                        <a:pt x="18341" y="17843"/>
                      </a:lnTo>
                      <a:lnTo>
                        <a:pt x="18437" y="18088"/>
                      </a:lnTo>
                      <a:lnTo>
                        <a:pt x="18591" y="18252"/>
                      </a:lnTo>
                      <a:lnTo>
                        <a:pt x="18707" y="18497"/>
                      </a:lnTo>
                      <a:lnTo>
                        <a:pt x="18842" y="18619"/>
                      </a:lnTo>
                      <a:lnTo>
                        <a:pt x="18958" y="18864"/>
                      </a:lnTo>
                      <a:lnTo>
                        <a:pt x="19112" y="19028"/>
                      </a:lnTo>
                      <a:lnTo>
                        <a:pt x="19247" y="19273"/>
                      </a:lnTo>
                      <a:lnTo>
                        <a:pt x="19401" y="19395"/>
                      </a:lnTo>
                      <a:lnTo>
                        <a:pt x="19498" y="19477"/>
                      </a:lnTo>
                      <a:lnTo>
                        <a:pt x="19806" y="19803"/>
                      </a:lnTo>
                      <a:lnTo>
                        <a:pt x="19903" y="19885"/>
                      </a:lnTo>
                      <a:lnTo>
                        <a:pt x="20057" y="20048"/>
                      </a:lnTo>
                      <a:lnTo>
                        <a:pt x="20211" y="20130"/>
                      </a:lnTo>
                      <a:lnTo>
                        <a:pt x="20385" y="20171"/>
                      </a:lnTo>
                      <a:lnTo>
                        <a:pt x="20539" y="20253"/>
                      </a:lnTo>
                      <a:lnTo>
                        <a:pt x="20674" y="20253"/>
                      </a:lnTo>
                      <a:lnTo>
                        <a:pt x="20829" y="20334"/>
                      </a:lnTo>
                      <a:lnTo>
                        <a:pt x="20964" y="20416"/>
                      </a:lnTo>
                      <a:lnTo>
                        <a:pt x="21600" y="20416"/>
                      </a:lnTo>
                      <a:lnTo>
                        <a:pt x="21484" y="20498"/>
                      </a:lnTo>
                      <a:lnTo>
                        <a:pt x="21330" y="20743"/>
                      </a:lnTo>
                      <a:lnTo>
                        <a:pt x="21156" y="20906"/>
                      </a:lnTo>
                      <a:lnTo>
                        <a:pt x="20944" y="21110"/>
                      </a:lnTo>
                      <a:lnTo>
                        <a:pt x="20790" y="21192"/>
                      </a:lnTo>
                      <a:lnTo>
                        <a:pt x="20674" y="21273"/>
                      </a:lnTo>
                      <a:lnTo>
                        <a:pt x="20539" y="21355"/>
                      </a:lnTo>
                      <a:lnTo>
                        <a:pt x="20385" y="21437"/>
                      </a:lnTo>
                      <a:lnTo>
                        <a:pt x="20211" y="21518"/>
                      </a:lnTo>
                      <a:lnTo>
                        <a:pt x="19864" y="21518"/>
                      </a:lnTo>
                      <a:lnTo>
                        <a:pt x="19691" y="21600"/>
                      </a:lnTo>
                      <a:lnTo>
                        <a:pt x="19498" y="21518"/>
                      </a:lnTo>
                      <a:lnTo>
                        <a:pt x="18958" y="21518"/>
                      </a:lnTo>
                      <a:lnTo>
                        <a:pt x="18726" y="21355"/>
                      </a:lnTo>
                      <a:lnTo>
                        <a:pt x="18553" y="21192"/>
                      </a:lnTo>
                      <a:lnTo>
                        <a:pt x="18360" y="21110"/>
                      </a:lnTo>
                      <a:lnTo>
                        <a:pt x="18186" y="20947"/>
                      </a:lnTo>
                      <a:lnTo>
                        <a:pt x="17974" y="20743"/>
                      </a:lnTo>
                      <a:lnTo>
                        <a:pt x="17781" y="20498"/>
                      </a:lnTo>
                      <a:lnTo>
                        <a:pt x="17608" y="20171"/>
                      </a:lnTo>
                      <a:lnTo>
                        <a:pt x="17376" y="19885"/>
                      </a:lnTo>
                      <a:lnTo>
                        <a:pt x="17261" y="19477"/>
                      </a:lnTo>
                      <a:lnTo>
                        <a:pt x="17126" y="19191"/>
                      </a:lnTo>
                      <a:lnTo>
                        <a:pt x="16971" y="18701"/>
                      </a:lnTo>
                      <a:lnTo>
                        <a:pt x="16875" y="18415"/>
                      </a:lnTo>
                      <a:lnTo>
                        <a:pt x="16798" y="18170"/>
                      </a:lnTo>
                      <a:lnTo>
                        <a:pt x="16682" y="17843"/>
                      </a:lnTo>
                      <a:lnTo>
                        <a:pt x="16566" y="17639"/>
                      </a:lnTo>
                      <a:lnTo>
                        <a:pt x="16470" y="17313"/>
                      </a:lnTo>
                      <a:lnTo>
                        <a:pt x="16354" y="16945"/>
                      </a:lnTo>
                      <a:lnTo>
                        <a:pt x="16239" y="16619"/>
                      </a:lnTo>
                      <a:lnTo>
                        <a:pt x="16142" y="16251"/>
                      </a:lnTo>
                      <a:lnTo>
                        <a:pt x="15988" y="15843"/>
                      </a:lnTo>
                      <a:lnTo>
                        <a:pt x="15872" y="15516"/>
                      </a:lnTo>
                      <a:lnTo>
                        <a:pt x="15737" y="15149"/>
                      </a:lnTo>
                      <a:lnTo>
                        <a:pt x="15583" y="14740"/>
                      </a:lnTo>
                      <a:lnTo>
                        <a:pt x="15429" y="14291"/>
                      </a:lnTo>
                      <a:lnTo>
                        <a:pt x="15294" y="13924"/>
                      </a:lnTo>
                      <a:lnTo>
                        <a:pt x="15139" y="13434"/>
                      </a:lnTo>
                      <a:lnTo>
                        <a:pt x="14966" y="12984"/>
                      </a:lnTo>
                      <a:lnTo>
                        <a:pt x="14811" y="12495"/>
                      </a:lnTo>
                      <a:lnTo>
                        <a:pt x="14657" y="12127"/>
                      </a:lnTo>
                      <a:lnTo>
                        <a:pt x="14445" y="11596"/>
                      </a:lnTo>
                      <a:lnTo>
                        <a:pt x="14291" y="11188"/>
                      </a:lnTo>
                      <a:lnTo>
                        <a:pt x="14117" y="10657"/>
                      </a:lnTo>
                      <a:lnTo>
                        <a:pt x="13924" y="10167"/>
                      </a:lnTo>
                      <a:lnTo>
                        <a:pt x="13828" y="9963"/>
                      </a:lnTo>
                      <a:lnTo>
                        <a:pt x="13751" y="9636"/>
                      </a:lnTo>
                      <a:lnTo>
                        <a:pt x="13635" y="9391"/>
                      </a:lnTo>
                      <a:lnTo>
                        <a:pt x="13558" y="9187"/>
                      </a:lnTo>
                      <a:lnTo>
                        <a:pt x="13461" y="8942"/>
                      </a:lnTo>
                      <a:lnTo>
                        <a:pt x="13384" y="8616"/>
                      </a:lnTo>
                      <a:lnTo>
                        <a:pt x="13269" y="8411"/>
                      </a:lnTo>
                      <a:lnTo>
                        <a:pt x="13230" y="8166"/>
                      </a:lnTo>
                      <a:lnTo>
                        <a:pt x="13095" y="7840"/>
                      </a:lnTo>
                      <a:lnTo>
                        <a:pt x="12941" y="7554"/>
                      </a:lnTo>
                      <a:lnTo>
                        <a:pt x="12806" y="7227"/>
                      </a:lnTo>
                      <a:lnTo>
                        <a:pt x="12651" y="6941"/>
                      </a:lnTo>
                      <a:lnTo>
                        <a:pt x="12459" y="6696"/>
                      </a:lnTo>
                      <a:lnTo>
                        <a:pt x="12324" y="6370"/>
                      </a:lnTo>
                      <a:lnTo>
                        <a:pt x="12131" y="6166"/>
                      </a:lnTo>
                      <a:lnTo>
                        <a:pt x="11996" y="5839"/>
                      </a:lnTo>
                      <a:lnTo>
                        <a:pt x="11803" y="5594"/>
                      </a:lnTo>
                      <a:lnTo>
                        <a:pt x="11591" y="5308"/>
                      </a:lnTo>
                      <a:lnTo>
                        <a:pt x="11398" y="5063"/>
                      </a:lnTo>
                      <a:lnTo>
                        <a:pt x="11224" y="4900"/>
                      </a:lnTo>
                      <a:lnTo>
                        <a:pt x="11031" y="4614"/>
                      </a:lnTo>
                      <a:lnTo>
                        <a:pt x="10819" y="4451"/>
                      </a:lnTo>
                      <a:lnTo>
                        <a:pt x="10588" y="4206"/>
                      </a:lnTo>
                      <a:lnTo>
                        <a:pt x="10414" y="4124"/>
                      </a:lnTo>
                      <a:lnTo>
                        <a:pt x="10299" y="3961"/>
                      </a:lnTo>
                      <a:lnTo>
                        <a:pt x="10202" y="3879"/>
                      </a:lnTo>
                      <a:lnTo>
                        <a:pt x="10048" y="3838"/>
                      </a:lnTo>
                      <a:lnTo>
                        <a:pt x="9932" y="3675"/>
                      </a:lnTo>
                      <a:lnTo>
                        <a:pt x="9720" y="3593"/>
                      </a:lnTo>
                      <a:lnTo>
                        <a:pt x="9489" y="3430"/>
                      </a:lnTo>
                      <a:lnTo>
                        <a:pt x="9354" y="3348"/>
                      </a:lnTo>
                      <a:lnTo>
                        <a:pt x="9238" y="3348"/>
                      </a:lnTo>
                      <a:lnTo>
                        <a:pt x="9103" y="3267"/>
                      </a:lnTo>
                      <a:lnTo>
                        <a:pt x="8871" y="3103"/>
                      </a:lnTo>
                      <a:lnTo>
                        <a:pt x="8505" y="3103"/>
                      </a:lnTo>
                      <a:lnTo>
                        <a:pt x="8389" y="3062"/>
                      </a:lnTo>
                      <a:lnTo>
                        <a:pt x="8254" y="3062"/>
                      </a:lnTo>
                      <a:lnTo>
                        <a:pt x="8139" y="2981"/>
                      </a:lnTo>
                      <a:lnTo>
                        <a:pt x="7078" y="2981"/>
                      </a:lnTo>
                      <a:lnTo>
                        <a:pt x="6924" y="3062"/>
                      </a:lnTo>
                      <a:lnTo>
                        <a:pt x="6673" y="3062"/>
                      </a:lnTo>
                      <a:lnTo>
                        <a:pt x="6519" y="3103"/>
                      </a:lnTo>
                      <a:lnTo>
                        <a:pt x="6422" y="3185"/>
                      </a:lnTo>
                      <a:lnTo>
                        <a:pt x="6229" y="3185"/>
                      </a:lnTo>
                      <a:lnTo>
                        <a:pt x="6094" y="3267"/>
                      </a:lnTo>
                      <a:lnTo>
                        <a:pt x="5940" y="3267"/>
                      </a:lnTo>
                      <a:lnTo>
                        <a:pt x="5824" y="3348"/>
                      </a:lnTo>
                      <a:lnTo>
                        <a:pt x="5689" y="3430"/>
                      </a:lnTo>
                      <a:lnTo>
                        <a:pt x="5574" y="3512"/>
                      </a:lnTo>
                      <a:lnTo>
                        <a:pt x="5419" y="3593"/>
                      </a:lnTo>
                      <a:lnTo>
                        <a:pt x="5323" y="3757"/>
                      </a:lnTo>
                      <a:lnTo>
                        <a:pt x="5207" y="3838"/>
                      </a:lnTo>
                      <a:lnTo>
                        <a:pt x="5053" y="3879"/>
                      </a:lnTo>
                      <a:lnTo>
                        <a:pt x="4918" y="3961"/>
                      </a:lnTo>
                      <a:lnTo>
                        <a:pt x="4841" y="4124"/>
                      </a:lnTo>
                      <a:lnTo>
                        <a:pt x="4590" y="4369"/>
                      </a:lnTo>
                      <a:lnTo>
                        <a:pt x="4397" y="4655"/>
                      </a:lnTo>
                      <a:lnTo>
                        <a:pt x="4185" y="4900"/>
                      </a:lnTo>
                      <a:lnTo>
                        <a:pt x="3992" y="5226"/>
                      </a:lnTo>
                      <a:lnTo>
                        <a:pt x="3780" y="5512"/>
                      </a:lnTo>
                      <a:lnTo>
                        <a:pt x="3626" y="5839"/>
                      </a:lnTo>
                      <a:lnTo>
                        <a:pt x="3414" y="6166"/>
                      </a:lnTo>
                      <a:lnTo>
                        <a:pt x="3259" y="6533"/>
                      </a:lnTo>
                      <a:lnTo>
                        <a:pt x="3124" y="6860"/>
                      </a:lnTo>
                      <a:lnTo>
                        <a:pt x="3009" y="7227"/>
                      </a:lnTo>
                      <a:lnTo>
                        <a:pt x="2816" y="7472"/>
                      </a:lnTo>
                      <a:lnTo>
                        <a:pt x="2719" y="7840"/>
                      </a:lnTo>
                      <a:lnTo>
                        <a:pt x="2565" y="8166"/>
                      </a:lnTo>
                      <a:lnTo>
                        <a:pt x="2449" y="8493"/>
                      </a:lnTo>
                      <a:lnTo>
                        <a:pt x="2353" y="8779"/>
                      </a:lnTo>
                      <a:lnTo>
                        <a:pt x="2237" y="9187"/>
                      </a:lnTo>
                      <a:lnTo>
                        <a:pt x="2160" y="9473"/>
                      </a:lnTo>
                      <a:lnTo>
                        <a:pt x="2083" y="9800"/>
                      </a:lnTo>
                      <a:lnTo>
                        <a:pt x="1986" y="10085"/>
                      </a:lnTo>
                      <a:lnTo>
                        <a:pt x="1909" y="10412"/>
                      </a:lnTo>
                      <a:lnTo>
                        <a:pt x="1832" y="10657"/>
                      </a:lnTo>
                      <a:lnTo>
                        <a:pt x="1794" y="10943"/>
                      </a:lnTo>
                      <a:lnTo>
                        <a:pt x="1697" y="11351"/>
                      </a:lnTo>
                      <a:lnTo>
                        <a:pt x="1659" y="11800"/>
                      </a:lnTo>
                      <a:lnTo>
                        <a:pt x="1581" y="12045"/>
                      </a:lnTo>
                      <a:lnTo>
                        <a:pt x="1504" y="12413"/>
                      </a:lnTo>
                      <a:lnTo>
                        <a:pt x="1466" y="12821"/>
                      </a:lnTo>
                      <a:lnTo>
                        <a:pt x="1427" y="13270"/>
                      </a:lnTo>
                      <a:lnTo>
                        <a:pt x="1389" y="13597"/>
                      </a:lnTo>
                      <a:lnTo>
                        <a:pt x="1350" y="14046"/>
                      </a:lnTo>
                      <a:lnTo>
                        <a:pt x="1331" y="14454"/>
                      </a:lnTo>
                      <a:lnTo>
                        <a:pt x="1331" y="14822"/>
                      </a:lnTo>
                      <a:lnTo>
                        <a:pt x="1254" y="15149"/>
                      </a:lnTo>
                      <a:lnTo>
                        <a:pt x="1254" y="15516"/>
                      </a:lnTo>
                      <a:lnTo>
                        <a:pt x="1215" y="15843"/>
                      </a:lnTo>
                      <a:lnTo>
                        <a:pt x="1215" y="16700"/>
                      </a:lnTo>
                      <a:lnTo>
                        <a:pt x="77" y="16619"/>
                      </a:lnTo>
                      <a:close/>
                    </a:path>
                  </a:pathLst>
                </a:custGeom>
                <a:solidFill>
                  <a:srgbClr val="E6781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2" name="Freeform 311"/>
                <p:cNvSpPr/>
                <p:nvPr/>
              </p:nvSpPr>
              <p:spPr>
                <a:xfrm>
                  <a:off x="33475" y="136110"/>
                  <a:ext cx="160554" cy="871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9" y="16612"/>
                      </a:moveTo>
                      <a:lnTo>
                        <a:pt x="59" y="16401"/>
                      </a:lnTo>
                      <a:lnTo>
                        <a:pt x="40" y="16063"/>
                      </a:lnTo>
                      <a:lnTo>
                        <a:pt x="40" y="15724"/>
                      </a:lnTo>
                      <a:lnTo>
                        <a:pt x="0" y="15429"/>
                      </a:lnTo>
                      <a:lnTo>
                        <a:pt x="0" y="14076"/>
                      </a:lnTo>
                      <a:lnTo>
                        <a:pt x="40" y="13738"/>
                      </a:lnTo>
                      <a:lnTo>
                        <a:pt x="59" y="13400"/>
                      </a:lnTo>
                      <a:lnTo>
                        <a:pt x="59" y="12596"/>
                      </a:lnTo>
                      <a:lnTo>
                        <a:pt x="99" y="12216"/>
                      </a:lnTo>
                      <a:lnTo>
                        <a:pt x="138" y="11793"/>
                      </a:lnTo>
                      <a:lnTo>
                        <a:pt x="178" y="11413"/>
                      </a:lnTo>
                      <a:lnTo>
                        <a:pt x="217" y="10990"/>
                      </a:lnTo>
                      <a:lnTo>
                        <a:pt x="296" y="10525"/>
                      </a:lnTo>
                      <a:lnTo>
                        <a:pt x="375" y="10187"/>
                      </a:lnTo>
                      <a:lnTo>
                        <a:pt x="435" y="9722"/>
                      </a:lnTo>
                      <a:lnTo>
                        <a:pt x="474" y="9257"/>
                      </a:lnTo>
                      <a:lnTo>
                        <a:pt x="593" y="8750"/>
                      </a:lnTo>
                      <a:lnTo>
                        <a:pt x="711" y="8369"/>
                      </a:lnTo>
                      <a:lnTo>
                        <a:pt x="810" y="7862"/>
                      </a:lnTo>
                      <a:lnTo>
                        <a:pt x="929" y="7397"/>
                      </a:lnTo>
                      <a:lnTo>
                        <a:pt x="1087" y="6975"/>
                      </a:lnTo>
                      <a:lnTo>
                        <a:pt x="1225" y="6594"/>
                      </a:lnTo>
                      <a:lnTo>
                        <a:pt x="1383" y="6087"/>
                      </a:lnTo>
                      <a:lnTo>
                        <a:pt x="1541" y="5622"/>
                      </a:lnTo>
                      <a:lnTo>
                        <a:pt x="1680" y="5241"/>
                      </a:lnTo>
                      <a:lnTo>
                        <a:pt x="2292" y="3931"/>
                      </a:lnTo>
                      <a:lnTo>
                        <a:pt x="2510" y="3635"/>
                      </a:lnTo>
                      <a:lnTo>
                        <a:pt x="2727" y="3297"/>
                      </a:lnTo>
                      <a:lnTo>
                        <a:pt x="2925" y="2874"/>
                      </a:lnTo>
                      <a:lnTo>
                        <a:pt x="3182" y="2578"/>
                      </a:lnTo>
                      <a:lnTo>
                        <a:pt x="3300" y="2409"/>
                      </a:lnTo>
                      <a:lnTo>
                        <a:pt x="3419" y="2325"/>
                      </a:lnTo>
                      <a:lnTo>
                        <a:pt x="3557" y="2156"/>
                      </a:lnTo>
                      <a:lnTo>
                        <a:pt x="3676" y="2029"/>
                      </a:lnTo>
                      <a:lnTo>
                        <a:pt x="3794" y="1860"/>
                      </a:lnTo>
                      <a:lnTo>
                        <a:pt x="3933" y="1775"/>
                      </a:lnTo>
                      <a:lnTo>
                        <a:pt x="4051" y="1606"/>
                      </a:lnTo>
                      <a:lnTo>
                        <a:pt x="4209" y="1437"/>
                      </a:lnTo>
                      <a:lnTo>
                        <a:pt x="4308" y="1268"/>
                      </a:lnTo>
                      <a:lnTo>
                        <a:pt x="4466" y="1226"/>
                      </a:lnTo>
                      <a:lnTo>
                        <a:pt x="4605" y="1141"/>
                      </a:lnTo>
                      <a:lnTo>
                        <a:pt x="4921" y="972"/>
                      </a:lnTo>
                      <a:lnTo>
                        <a:pt x="5020" y="803"/>
                      </a:lnTo>
                      <a:lnTo>
                        <a:pt x="5178" y="719"/>
                      </a:lnTo>
                      <a:lnTo>
                        <a:pt x="5296" y="634"/>
                      </a:lnTo>
                      <a:lnTo>
                        <a:pt x="5435" y="550"/>
                      </a:lnTo>
                      <a:lnTo>
                        <a:pt x="5593" y="465"/>
                      </a:lnTo>
                      <a:lnTo>
                        <a:pt x="5711" y="423"/>
                      </a:lnTo>
                      <a:lnTo>
                        <a:pt x="5889" y="338"/>
                      </a:lnTo>
                      <a:lnTo>
                        <a:pt x="6008" y="254"/>
                      </a:lnTo>
                      <a:lnTo>
                        <a:pt x="6146" y="254"/>
                      </a:lnTo>
                      <a:lnTo>
                        <a:pt x="6304" y="169"/>
                      </a:lnTo>
                      <a:lnTo>
                        <a:pt x="6462" y="169"/>
                      </a:lnTo>
                      <a:lnTo>
                        <a:pt x="6601" y="85"/>
                      </a:lnTo>
                      <a:lnTo>
                        <a:pt x="6759" y="0"/>
                      </a:lnTo>
                      <a:lnTo>
                        <a:pt x="8399" y="0"/>
                      </a:lnTo>
                      <a:lnTo>
                        <a:pt x="8557" y="85"/>
                      </a:lnTo>
                      <a:lnTo>
                        <a:pt x="8755" y="169"/>
                      </a:lnTo>
                      <a:lnTo>
                        <a:pt x="8893" y="169"/>
                      </a:lnTo>
                      <a:lnTo>
                        <a:pt x="9012" y="254"/>
                      </a:lnTo>
                      <a:lnTo>
                        <a:pt x="9189" y="338"/>
                      </a:lnTo>
                      <a:lnTo>
                        <a:pt x="9347" y="338"/>
                      </a:lnTo>
                      <a:lnTo>
                        <a:pt x="9506" y="465"/>
                      </a:lnTo>
                      <a:lnTo>
                        <a:pt x="9644" y="550"/>
                      </a:lnTo>
                      <a:lnTo>
                        <a:pt x="9762" y="634"/>
                      </a:lnTo>
                      <a:lnTo>
                        <a:pt x="9901" y="719"/>
                      </a:lnTo>
                      <a:lnTo>
                        <a:pt x="10059" y="803"/>
                      </a:lnTo>
                      <a:lnTo>
                        <a:pt x="10177" y="803"/>
                      </a:lnTo>
                      <a:lnTo>
                        <a:pt x="10316" y="972"/>
                      </a:lnTo>
                      <a:lnTo>
                        <a:pt x="10474" y="1057"/>
                      </a:lnTo>
                      <a:lnTo>
                        <a:pt x="10592" y="1226"/>
                      </a:lnTo>
                      <a:lnTo>
                        <a:pt x="10691" y="1268"/>
                      </a:lnTo>
                      <a:lnTo>
                        <a:pt x="10849" y="1353"/>
                      </a:lnTo>
                      <a:lnTo>
                        <a:pt x="10928" y="1437"/>
                      </a:lnTo>
                      <a:lnTo>
                        <a:pt x="11067" y="1606"/>
                      </a:lnTo>
                      <a:lnTo>
                        <a:pt x="11304" y="1860"/>
                      </a:lnTo>
                      <a:lnTo>
                        <a:pt x="11521" y="2071"/>
                      </a:lnTo>
                      <a:lnTo>
                        <a:pt x="11758" y="2325"/>
                      </a:lnTo>
                      <a:lnTo>
                        <a:pt x="11976" y="2578"/>
                      </a:lnTo>
                      <a:lnTo>
                        <a:pt x="12173" y="2832"/>
                      </a:lnTo>
                      <a:lnTo>
                        <a:pt x="12351" y="3128"/>
                      </a:lnTo>
                      <a:lnTo>
                        <a:pt x="12549" y="3382"/>
                      </a:lnTo>
                      <a:lnTo>
                        <a:pt x="12727" y="3677"/>
                      </a:lnTo>
                      <a:lnTo>
                        <a:pt x="12885" y="3931"/>
                      </a:lnTo>
                      <a:lnTo>
                        <a:pt x="13063" y="4269"/>
                      </a:lnTo>
                      <a:lnTo>
                        <a:pt x="13221" y="4481"/>
                      </a:lnTo>
                      <a:lnTo>
                        <a:pt x="13359" y="4734"/>
                      </a:lnTo>
                      <a:lnTo>
                        <a:pt x="13478" y="4988"/>
                      </a:lnTo>
                      <a:lnTo>
                        <a:pt x="13636" y="5284"/>
                      </a:lnTo>
                      <a:lnTo>
                        <a:pt x="13735" y="5537"/>
                      </a:lnTo>
                      <a:lnTo>
                        <a:pt x="13853" y="5791"/>
                      </a:lnTo>
                      <a:lnTo>
                        <a:pt x="13972" y="6087"/>
                      </a:lnTo>
                      <a:lnTo>
                        <a:pt x="14268" y="6848"/>
                      </a:lnTo>
                      <a:lnTo>
                        <a:pt x="14446" y="7313"/>
                      </a:lnTo>
                      <a:lnTo>
                        <a:pt x="14604" y="7693"/>
                      </a:lnTo>
                      <a:lnTo>
                        <a:pt x="14762" y="8200"/>
                      </a:lnTo>
                      <a:lnTo>
                        <a:pt x="14802" y="8369"/>
                      </a:lnTo>
                      <a:lnTo>
                        <a:pt x="14861" y="8581"/>
                      </a:lnTo>
                      <a:lnTo>
                        <a:pt x="14940" y="8919"/>
                      </a:lnTo>
                      <a:lnTo>
                        <a:pt x="15098" y="9299"/>
                      </a:lnTo>
                      <a:lnTo>
                        <a:pt x="15177" y="9722"/>
                      </a:lnTo>
                      <a:lnTo>
                        <a:pt x="15316" y="10103"/>
                      </a:lnTo>
                      <a:lnTo>
                        <a:pt x="15355" y="10356"/>
                      </a:lnTo>
                      <a:lnTo>
                        <a:pt x="15513" y="10863"/>
                      </a:lnTo>
                      <a:lnTo>
                        <a:pt x="15612" y="11159"/>
                      </a:lnTo>
                      <a:lnTo>
                        <a:pt x="15691" y="11413"/>
                      </a:lnTo>
                      <a:lnTo>
                        <a:pt x="15731" y="11667"/>
                      </a:lnTo>
                      <a:lnTo>
                        <a:pt x="15849" y="11878"/>
                      </a:lnTo>
                      <a:lnTo>
                        <a:pt x="15988" y="12470"/>
                      </a:lnTo>
                      <a:lnTo>
                        <a:pt x="16106" y="12766"/>
                      </a:lnTo>
                      <a:lnTo>
                        <a:pt x="16185" y="13104"/>
                      </a:lnTo>
                      <a:lnTo>
                        <a:pt x="16304" y="13400"/>
                      </a:lnTo>
                      <a:lnTo>
                        <a:pt x="16363" y="13653"/>
                      </a:lnTo>
                      <a:lnTo>
                        <a:pt x="16482" y="13991"/>
                      </a:lnTo>
                      <a:lnTo>
                        <a:pt x="16600" y="14203"/>
                      </a:lnTo>
                      <a:lnTo>
                        <a:pt x="16719" y="14541"/>
                      </a:lnTo>
                      <a:lnTo>
                        <a:pt x="16818" y="14795"/>
                      </a:lnTo>
                      <a:lnTo>
                        <a:pt x="16936" y="15090"/>
                      </a:lnTo>
                      <a:lnTo>
                        <a:pt x="17015" y="15429"/>
                      </a:lnTo>
                      <a:lnTo>
                        <a:pt x="17272" y="15978"/>
                      </a:lnTo>
                      <a:lnTo>
                        <a:pt x="17391" y="16316"/>
                      </a:lnTo>
                      <a:lnTo>
                        <a:pt x="17489" y="16528"/>
                      </a:lnTo>
                      <a:lnTo>
                        <a:pt x="17608" y="16866"/>
                      </a:lnTo>
                      <a:lnTo>
                        <a:pt x="17727" y="17119"/>
                      </a:lnTo>
                      <a:lnTo>
                        <a:pt x="17865" y="17331"/>
                      </a:lnTo>
                      <a:lnTo>
                        <a:pt x="17984" y="17669"/>
                      </a:lnTo>
                      <a:lnTo>
                        <a:pt x="18142" y="17923"/>
                      </a:lnTo>
                      <a:lnTo>
                        <a:pt x="18240" y="18134"/>
                      </a:lnTo>
                      <a:lnTo>
                        <a:pt x="18557" y="18641"/>
                      </a:lnTo>
                      <a:lnTo>
                        <a:pt x="18655" y="18895"/>
                      </a:lnTo>
                      <a:lnTo>
                        <a:pt x="18814" y="19022"/>
                      </a:lnTo>
                      <a:lnTo>
                        <a:pt x="18972" y="19275"/>
                      </a:lnTo>
                      <a:lnTo>
                        <a:pt x="19070" y="19444"/>
                      </a:lnTo>
                      <a:lnTo>
                        <a:pt x="19229" y="19698"/>
                      </a:lnTo>
                      <a:lnTo>
                        <a:pt x="19387" y="19825"/>
                      </a:lnTo>
                      <a:lnTo>
                        <a:pt x="19485" y="19994"/>
                      </a:lnTo>
                      <a:lnTo>
                        <a:pt x="19683" y="20078"/>
                      </a:lnTo>
                      <a:lnTo>
                        <a:pt x="19821" y="20332"/>
                      </a:lnTo>
                      <a:lnTo>
                        <a:pt x="19940" y="20416"/>
                      </a:lnTo>
                      <a:lnTo>
                        <a:pt x="20098" y="20543"/>
                      </a:lnTo>
                      <a:lnTo>
                        <a:pt x="20236" y="20628"/>
                      </a:lnTo>
                      <a:lnTo>
                        <a:pt x="20434" y="20712"/>
                      </a:lnTo>
                      <a:lnTo>
                        <a:pt x="20572" y="20797"/>
                      </a:lnTo>
                      <a:lnTo>
                        <a:pt x="20889" y="20797"/>
                      </a:lnTo>
                      <a:lnTo>
                        <a:pt x="21066" y="20881"/>
                      </a:lnTo>
                      <a:lnTo>
                        <a:pt x="21600" y="20881"/>
                      </a:lnTo>
                      <a:lnTo>
                        <a:pt x="21442" y="21050"/>
                      </a:lnTo>
                      <a:lnTo>
                        <a:pt x="21323" y="21135"/>
                      </a:lnTo>
                      <a:lnTo>
                        <a:pt x="21264" y="21220"/>
                      </a:lnTo>
                      <a:lnTo>
                        <a:pt x="21106" y="21304"/>
                      </a:lnTo>
                      <a:lnTo>
                        <a:pt x="20987" y="21346"/>
                      </a:lnTo>
                      <a:lnTo>
                        <a:pt x="20849" y="21346"/>
                      </a:lnTo>
                      <a:lnTo>
                        <a:pt x="20730" y="21431"/>
                      </a:lnTo>
                      <a:lnTo>
                        <a:pt x="20572" y="21515"/>
                      </a:lnTo>
                      <a:lnTo>
                        <a:pt x="20434" y="21600"/>
                      </a:lnTo>
                      <a:lnTo>
                        <a:pt x="19723" y="21600"/>
                      </a:lnTo>
                      <a:lnTo>
                        <a:pt x="19485" y="21515"/>
                      </a:lnTo>
                      <a:lnTo>
                        <a:pt x="19308" y="21515"/>
                      </a:lnTo>
                      <a:lnTo>
                        <a:pt x="19110" y="21346"/>
                      </a:lnTo>
                      <a:lnTo>
                        <a:pt x="18932" y="21346"/>
                      </a:lnTo>
                      <a:lnTo>
                        <a:pt x="18734" y="21135"/>
                      </a:lnTo>
                      <a:lnTo>
                        <a:pt x="18557" y="21050"/>
                      </a:lnTo>
                      <a:lnTo>
                        <a:pt x="18319" y="20797"/>
                      </a:lnTo>
                      <a:lnTo>
                        <a:pt x="18142" y="20628"/>
                      </a:lnTo>
                      <a:lnTo>
                        <a:pt x="17944" y="20332"/>
                      </a:lnTo>
                      <a:lnTo>
                        <a:pt x="17766" y="20078"/>
                      </a:lnTo>
                      <a:lnTo>
                        <a:pt x="17351" y="19191"/>
                      </a:lnTo>
                      <a:lnTo>
                        <a:pt x="17312" y="18937"/>
                      </a:lnTo>
                      <a:lnTo>
                        <a:pt x="17193" y="18726"/>
                      </a:lnTo>
                      <a:lnTo>
                        <a:pt x="17114" y="18472"/>
                      </a:lnTo>
                      <a:lnTo>
                        <a:pt x="17015" y="18134"/>
                      </a:lnTo>
                      <a:lnTo>
                        <a:pt x="16936" y="17923"/>
                      </a:lnTo>
                      <a:lnTo>
                        <a:pt x="16857" y="17584"/>
                      </a:lnTo>
                      <a:lnTo>
                        <a:pt x="16739" y="17331"/>
                      </a:lnTo>
                      <a:lnTo>
                        <a:pt x="16640" y="16950"/>
                      </a:lnTo>
                      <a:lnTo>
                        <a:pt x="16561" y="16612"/>
                      </a:lnTo>
                      <a:lnTo>
                        <a:pt x="16442" y="16316"/>
                      </a:lnTo>
                      <a:lnTo>
                        <a:pt x="16343" y="15978"/>
                      </a:lnTo>
                      <a:lnTo>
                        <a:pt x="16185" y="15598"/>
                      </a:lnTo>
                      <a:lnTo>
                        <a:pt x="16067" y="15175"/>
                      </a:lnTo>
                      <a:lnTo>
                        <a:pt x="15968" y="14795"/>
                      </a:lnTo>
                      <a:lnTo>
                        <a:pt x="15849" y="14456"/>
                      </a:lnTo>
                      <a:lnTo>
                        <a:pt x="15691" y="13991"/>
                      </a:lnTo>
                      <a:lnTo>
                        <a:pt x="15592" y="13569"/>
                      </a:lnTo>
                      <a:lnTo>
                        <a:pt x="15434" y="13188"/>
                      </a:lnTo>
                      <a:lnTo>
                        <a:pt x="15316" y="12681"/>
                      </a:lnTo>
                      <a:lnTo>
                        <a:pt x="15138" y="12301"/>
                      </a:lnTo>
                      <a:lnTo>
                        <a:pt x="14980" y="11793"/>
                      </a:lnTo>
                      <a:lnTo>
                        <a:pt x="14822" y="11413"/>
                      </a:lnTo>
                      <a:lnTo>
                        <a:pt x="14683" y="10990"/>
                      </a:lnTo>
                      <a:lnTo>
                        <a:pt x="14486" y="10525"/>
                      </a:lnTo>
                      <a:lnTo>
                        <a:pt x="14347" y="10060"/>
                      </a:lnTo>
                      <a:lnTo>
                        <a:pt x="14150" y="9553"/>
                      </a:lnTo>
                      <a:lnTo>
                        <a:pt x="14011" y="9173"/>
                      </a:lnTo>
                      <a:lnTo>
                        <a:pt x="13853" y="8665"/>
                      </a:lnTo>
                      <a:lnTo>
                        <a:pt x="13675" y="8200"/>
                      </a:lnTo>
                      <a:lnTo>
                        <a:pt x="13478" y="7693"/>
                      </a:lnTo>
                      <a:lnTo>
                        <a:pt x="13320" y="7313"/>
                      </a:lnTo>
                      <a:lnTo>
                        <a:pt x="13142" y="6890"/>
                      </a:lnTo>
                      <a:lnTo>
                        <a:pt x="12984" y="6594"/>
                      </a:lnTo>
                      <a:lnTo>
                        <a:pt x="12806" y="6171"/>
                      </a:lnTo>
                      <a:lnTo>
                        <a:pt x="12608" y="5876"/>
                      </a:lnTo>
                      <a:lnTo>
                        <a:pt x="12430" y="5537"/>
                      </a:lnTo>
                      <a:lnTo>
                        <a:pt x="12233" y="5241"/>
                      </a:lnTo>
                      <a:lnTo>
                        <a:pt x="12015" y="4988"/>
                      </a:lnTo>
                      <a:lnTo>
                        <a:pt x="11857" y="4734"/>
                      </a:lnTo>
                      <a:lnTo>
                        <a:pt x="11640" y="4438"/>
                      </a:lnTo>
                      <a:lnTo>
                        <a:pt x="11423" y="4185"/>
                      </a:lnTo>
                      <a:lnTo>
                        <a:pt x="11225" y="3931"/>
                      </a:lnTo>
                      <a:lnTo>
                        <a:pt x="11008" y="3677"/>
                      </a:lnTo>
                      <a:lnTo>
                        <a:pt x="10770" y="3466"/>
                      </a:lnTo>
                      <a:lnTo>
                        <a:pt x="10553" y="3297"/>
                      </a:lnTo>
                      <a:lnTo>
                        <a:pt x="10355" y="3128"/>
                      </a:lnTo>
                      <a:lnTo>
                        <a:pt x="10138" y="3043"/>
                      </a:lnTo>
                      <a:lnTo>
                        <a:pt x="9980" y="2874"/>
                      </a:lnTo>
                      <a:lnTo>
                        <a:pt x="9881" y="2832"/>
                      </a:lnTo>
                      <a:lnTo>
                        <a:pt x="9644" y="2663"/>
                      </a:lnTo>
                      <a:lnTo>
                        <a:pt x="9387" y="2578"/>
                      </a:lnTo>
                      <a:lnTo>
                        <a:pt x="9150" y="2494"/>
                      </a:lnTo>
                      <a:lnTo>
                        <a:pt x="9051" y="2409"/>
                      </a:lnTo>
                      <a:lnTo>
                        <a:pt x="8893" y="2325"/>
                      </a:lnTo>
                      <a:lnTo>
                        <a:pt x="8676" y="2325"/>
                      </a:lnTo>
                      <a:lnTo>
                        <a:pt x="8557" y="2240"/>
                      </a:lnTo>
                      <a:lnTo>
                        <a:pt x="8399" y="2156"/>
                      </a:lnTo>
                      <a:lnTo>
                        <a:pt x="7925" y="2156"/>
                      </a:lnTo>
                      <a:lnTo>
                        <a:pt x="7806" y="2071"/>
                      </a:lnTo>
                      <a:lnTo>
                        <a:pt x="7272" y="2071"/>
                      </a:lnTo>
                      <a:lnTo>
                        <a:pt x="7174" y="2156"/>
                      </a:lnTo>
                      <a:lnTo>
                        <a:pt x="6522" y="2156"/>
                      </a:lnTo>
                      <a:lnTo>
                        <a:pt x="6423" y="2240"/>
                      </a:lnTo>
                      <a:lnTo>
                        <a:pt x="6186" y="2409"/>
                      </a:lnTo>
                      <a:lnTo>
                        <a:pt x="5929" y="2409"/>
                      </a:lnTo>
                      <a:lnTo>
                        <a:pt x="5771" y="2494"/>
                      </a:lnTo>
                      <a:lnTo>
                        <a:pt x="5672" y="2578"/>
                      </a:lnTo>
                      <a:lnTo>
                        <a:pt x="5395" y="2663"/>
                      </a:lnTo>
                      <a:lnTo>
                        <a:pt x="5178" y="2874"/>
                      </a:lnTo>
                      <a:lnTo>
                        <a:pt x="4960" y="3043"/>
                      </a:lnTo>
                      <a:lnTo>
                        <a:pt x="4723" y="3213"/>
                      </a:lnTo>
                      <a:lnTo>
                        <a:pt x="4545" y="3466"/>
                      </a:lnTo>
                      <a:lnTo>
                        <a:pt x="4308" y="3762"/>
                      </a:lnTo>
                      <a:lnTo>
                        <a:pt x="4130" y="4016"/>
                      </a:lnTo>
                      <a:lnTo>
                        <a:pt x="3933" y="4269"/>
                      </a:lnTo>
                      <a:lnTo>
                        <a:pt x="3715" y="4481"/>
                      </a:lnTo>
                      <a:lnTo>
                        <a:pt x="3557" y="4903"/>
                      </a:lnTo>
                      <a:lnTo>
                        <a:pt x="3379" y="5157"/>
                      </a:lnTo>
                      <a:lnTo>
                        <a:pt x="3221" y="5453"/>
                      </a:lnTo>
                      <a:lnTo>
                        <a:pt x="2767" y="6425"/>
                      </a:lnTo>
                      <a:lnTo>
                        <a:pt x="2628" y="6763"/>
                      </a:lnTo>
                      <a:lnTo>
                        <a:pt x="2510" y="7059"/>
                      </a:lnTo>
                      <a:lnTo>
                        <a:pt x="2391" y="7397"/>
                      </a:lnTo>
                      <a:lnTo>
                        <a:pt x="2253" y="7693"/>
                      </a:lnTo>
                      <a:lnTo>
                        <a:pt x="2016" y="8369"/>
                      </a:lnTo>
                      <a:lnTo>
                        <a:pt x="1937" y="8665"/>
                      </a:lnTo>
                      <a:lnTo>
                        <a:pt x="1838" y="8919"/>
                      </a:lnTo>
                      <a:lnTo>
                        <a:pt x="1759" y="9257"/>
                      </a:lnTo>
                      <a:lnTo>
                        <a:pt x="1680" y="9468"/>
                      </a:lnTo>
                      <a:lnTo>
                        <a:pt x="1640" y="9807"/>
                      </a:lnTo>
                      <a:lnTo>
                        <a:pt x="1561" y="10060"/>
                      </a:lnTo>
                      <a:lnTo>
                        <a:pt x="1502" y="10272"/>
                      </a:lnTo>
                      <a:lnTo>
                        <a:pt x="1423" y="10779"/>
                      </a:lnTo>
                      <a:lnTo>
                        <a:pt x="1344" y="11075"/>
                      </a:lnTo>
                      <a:lnTo>
                        <a:pt x="1265" y="11582"/>
                      </a:lnTo>
                      <a:lnTo>
                        <a:pt x="1186" y="11962"/>
                      </a:lnTo>
                      <a:lnTo>
                        <a:pt x="1166" y="12470"/>
                      </a:lnTo>
                      <a:lnTo>
                        <a:pt x="1087" y="12935"/>
                      </a:lnTo>
                      <a:lnTo>
                        <a:pt x="1047" y="13400"/>
                      </a:lnTo>
                      <a:lnTo>
                        <a:pt x="1008" y="13907"/>
                      </a:lnTo>
                      <a:lnTo>
                        <a:pt x="968" y="14456"/>
                      </a:lnTo>
                      <a:lnTo>
                        <a:pt x="929" y="14879"/>
                      </a:lnTo>
                      <a:lnTo>
                        <a:pt x="929" y="15259"/>
                      </a:lnTo>
                      <a:lnTo>
                        <a:pt x="850" y="15598"/>
                      </a:lnTo>
                      <a:lnTo>
                        <a:pt x="850" y="16612"/>
                      </a:lnTo>
                      <a:lnTo>
                        <a:pt x="59" y="16612"/>
                      </a:lnTo>
                      <a:close/>
                    </a:path>
                  </a:pathLst>
                </a:custGeom>
                <a:solidFill>
                  <a:srgbClr val="E68A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3" name="Freeform 312"/>
                <p:cNvSpPr/>
                <p:nvPr/>
              </p:nvSpPr>
              <p:spPr>
                <a:xfrm>
                  <a:off x="35235" y="137471"/>
                  <a:ext cx="158063" cy="847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0" y="16428"/>
                      </a:moveTo>
                      <a:lnTo>
                        <a:pt x="0" y="16341"/>
                      </a:lnTo>
                      <a:lnTo>
                        <a:pt x="0" y="13429"/>
                      </a:lnTo>
                      <a:lnTo>
                        <a:pt x="80" y="13125"/>
                      </a:lnTo>
                      <a:lnTo>
                        <a:pt x="80" y="12386"/>
                      </a:lnTo>
                      <a:lnTo>
                        <a:pt x="120" y="11952"/>
                      </a:lnTo>
                      <a:lnTo>
                        <a:pt x="160" y="11561"/>
                      </a:lnTo>
                      <a:lnTo>
                        <a:pt x="200" y="11126"/>
                      </a:lnTo>
                      <a:lnTo>
                        <a:pt x="341" y="10213"/>
                      </a:lnTo>
                      <a:lnTo>
                        <a:pt x="381" y="9909"/>
                      </a:lnTo>
                      <a:lnTo>
                        <a:pt x="461" y="9388"/>
                      </a:lnTo>
                      <a:lnTo>
                        <a:pt x="541" y="8996"/>
                      </a:lnTo>
                      <a:lnTo>
                        <a:pt x="601" y="8562"/>
                      </a:lnTo>
                      <a:lnTo>
                        <a:pt x="721" y="8171"/>
                      </a:lnTo>
                      <a:lnTo>
                        <a:pt x="842" y="7736"/>
                      </a:lnTo>
                      <a:lnTo>
                        <a:pt x="962" y="7258"/>
                      </a:lnTo>
                      <a:lnTo>
                        <a:pt x="1062" y="6823"/>
                      </a:lnTo>
                      <a:lnTo>
                        <a:pt x="1222" y="6432"/>
                      </a:lnTo>
                      <a:lnTo>
                        <a:pt x="1363" y="5998"/>
                      </a:lnTo>
                      <a:lnTo>
                        <a:pt x="1483" y="5606"/>
                      </a:lnTo>
                      <a:lnTo>
                        <a:pt x="1643" y="5172"/>
                      </a:lnTo>
                      <a:lnTo>
                        <a:pt x="1863" y="4781"/>
                      </a:lnTo>
                      <a:lnTo>
                        <a:pt x="2024" y="4433"/>
                      </a:lnTo>
                      <a:lnTo>
                        <a:pt x="2244" y="4042"/>
                      </a:lnTo>
                      <a:lnTo>
                        <a:pt x="2445" y="3694"/>
                      </a:lnTo>
                      <a:lnTo>
                        <a:pt x="2665" y="3390"/>
                      </a:lnTo>
                      <a:lnTo>
                        <a:pt x="2865" y="2955"/>
                      </a:lnTo>
                      <a:lnTo>
                        <a:pt x="3086" y="2695"/>
                      </a:lnTo>
                      <a:lnTo>
                        <a:pt x="3206" y="2564"/>
                      </a:lnTo>
                      <a:lnTo>
                        <a:pt x="3306" y="2390"/>
                      </a:lnTo>
                      <a:lnTo>
                        <a:pt x="3466" y="2303"/>
                      </a:lnTo>
                      <a:lnTo>
                        <a:pt x="3587" y="2130"/>
                      </a:lnTo>
                      <a:lnTo>
                        <a:pt x="3687" y="1956"/>
                      </a:lnTo>
                      <a:lnTo>
                        <a:pt x="3807" y="1782"/>
                      </a:lnTo>
                      <a:lnTo>
                        <a:pt x="3927" y="1738"/>
                      </a:lnTo>
                      <a:lnTo>
                        <a:pt x="4068" y="1565"/>
                      </a:lnTo>
                      <a:lnTo>
                        <a:pt x="4228" y="1478"/>
                      </a:lnTo>
                      <a:lnTo>
                        <a:pt x="4348" y="1304"/>
                      </a:lnTo>
                      <a:lnTo>
                        <a:pt x="4488" y="1217"/>
                      </a:lnTo>
                      <a:lnTo>
                        <a:pt x="4609" y="1130"/>
                      </a:lnTo>
                      <a:lnTo>
                        <a:pt x="4769" y="956"/>
                      </a:lnTo>
                      <a:lnTo>
                        <a:pt x="4869" y="913"/>
                      </a:lnTo>
                      <a:lnTo>
                        <a:pt x="5029" y="826"/>
                      </a:lnTo>
                      <a:lnTo>
                        <a:pt x="5150" y="739"/>
                      </a:lnTo>
                      <a:lnTo>
                        <a:pt x="5290" y="652"/>
                      </a:lnTo>
                      <a:lnTo>
                        <a:pt x="5410" y="565"/>
                      </a:lnTo>
                      <a:lnTo>
                        <a:pt x="5570" y="478"/>
                      </a:lnTo>
                      <a:lnTo>
                        <a:pt x="5711" y="391"/>
                      </a:lnTo>
                      <a:lnTo>
                        <a:pt x="5831" y="304"/>
                      </a:lnTo>
                      <a:lnTo>
                        <a:pt x="5971" y="217"/>
                      </a:lnTo>
                      <a:lnTo>
                        <a:pt x="6131" y="130"/>
                      </a:lnTo>
                      <a:lnTo>
                        <a:pt x="6292" y="130"/>
                      </a:lnTo>
                      <a:lnTo>
                        <a:pt x="6392" y="87"/>
                      </a:lnTo>
                      <a:lnTo>
                        <a:pt x="6552" y="0"/>
                      </a:lnTo>
                      <a:lnTo>
                        <a:pt x="8275" y="0"/>
                      </a:lnTo>
                      <a:lnTo>
                        <a:pt x="8416" y="87"/>
                      </a:lnTo>
                      <a:lnTo>
                        <a:pt x="8576" y="130"/>
                      </a:lnTo>
                      <a:lnTo>
                        <a:pt x="8716" y="130"/>
                      </a:lnTo>
                      <a:lnTo>
                        <a:pt x="8836" y="217"/>
                      </a:lnTo>
                      <a:lnTo>
                        <a:pt x="9037" y="304"/>
                      </a:lnTo>
                      <a:lnTo>
                        <a:pt x="9177" y="391"/>
                      </a:lnTo>
                      <a:lnTo>
                        <a:pt x="9417" y="565"/>
                      </a:lnTo>
                      <a:lnTo>
                        <a:pt x="9558" y="652"/>
                      </a:lnTo>
                      <a:lnTo>
                        <a:pt x="9678" y="739"/>
                      </a:lnTo>
                      <a:lnTo>
                        <a:pt x="9798" y="739"/>
                      </a:lnTo>
                      <a:lnTo>
                        <a:pt x="9938" y="913"/>
                      </a:lnTo>
                      <a:lnTo>
                        <a:pt x="10059" y="913"/>
                      </a:lnTo>
                      <a:lnTo>
                        <a:pt x="10199" y="956"/>
                      </a:lnTo>
                      <a:lnTo>
                        <a:pt x="10439" y="1130"/>
                      </a:lnTo>
                      <a:lnTo>
                        <a:pt x="10660" y="1304"/>
                      </a:lnTo>
                      <a:lnTo>
                        <a:pt x="10860" y="1565"/>
                      </a:lnTo>
                      <a:lnTo>
                        <a:pt x="11081" y="1738"/>
                      </a:lnTo>
                      <a:lnTo>
                        <a:pt x="11281" y="1869"/>
                      </a:lnTo>
                      <a:lnTo>
                        <a:pt x="11461" y="2130"/>
                      </a:lnTo>
                      <a:lnTo>
                        <a:pt x="11662" y="2303"/>
                      </a:lnTo>
                      <a:lnTo>
                        <a:pt x="11842" y="2564"/>
                      </a:lnTo>
                      <a:lnTo>
                        <a:pt x="12002" y="2695"/>
                      </a:lnTo>
                      <a:lnTo>
                        <a:pt x="12183" y="2955"/>
                      </a:lnTo>
                      <a:lnTo>
                        <a:pt x="12343" y="3129"/>
                      </a:lnTo>
                      <a:lnTo>
                        <a:pt x="12523" y="3390"/>
                      </a:lnTo>
                      <a:lnTo>
                        <a:pt x="12643" y="3607"/>
                      </a:lnTo>
                      <a:lnTo>
                        <a:pt x="12804" y="3781"/>
                      </a:lnTo>
                      <a:lnTo>
                        <a:pt x="12904" y="4042"/>
                      </a:lnTo>
                      <a:lnTo>
                        <a:pt x="13064" y="4259"/>
                      </a:lnTo>
                      <a:lnTo>
                        <a:pt x="13184" y="4433"/>
                      </a:lnTo>
                      <a:lnTo>
                        <a:pt x="13285" y="4694"/>
                      </a:lnTo>
                      <a:lnTo>
                        <a:pt x="13405" y="4868"/>
                      </a:lnTo>
                      <a:lnTo>
                        <a:pt x="13525" y="5172"/>
                      </a:lnTo>
                      <a:lnTo>
                        <a:pt x="13705" y="5606"/>
                      </a:lnTo>
                      <a:lnTo>
                        <a:pt x="13866" y="6085"/>
                      </a:lnTo>
                      <a:lnTo>
                        <a:pt x="14046" y="6519"/>
                      </a:lnTo>
                      <a:lnTo>
                        <a:pt x="14206" y="6997"/>
                      </a:lnTo>
                      <a:lnTo>
                        <a:pt x="14286" y="7171"/>
                      </a:lnTo>
                      <a:lnTo>
                        <a:pt x="14367" y="7519"/>
                      </a:lnTo>
                      <a:lnTo>
                        <a:pt x="14427" y="7823"/>
                      </a:lnTo>
                      <a:lnTo>
                        <a:pt x="14707" y="8736"/>
                      </a:lnTo>
                      <a:lnTo>
                        <a:pt x="14747" y="8996"/>
                      </a:lnTo>
                      <a:lnTo>
                        <a:pt x="14807" y="9301"/>
                      </a:lnTo>
                      <a:lnTo>
                        <a:pt x="14888" y="9474"/>
                      </a:lnTo>
                      <a:lnTo>
                        <a:pt x="14968" y="9822"/>
                      </a:lnTo>
                      <a:lnTo>
                        <a:pt x="15088" y="10126"/>
                      </a:lnTo>
                      <a:lnTo>
                        <a:pt x="15228" y="10735"/>
                      </a:lnTo>
                      <a:lnTo>
                        <a:pt x="15308" y="11039"/>
                      </a:lnTo>
                      <a:lnTo>
                        <a:pt x="15388" y="11300"/>
                      </a:lnTo>
                      <a:lnTo>
                        <a:pt x="15509" y="11647"/>
                      </a:lnTo>
                      <a:lnTo>
                        <a:pt x="15589" y="11865"/>
                      </a:lnTo>
                      <a:lnTo>
                        <a:pt x="15689" y="12299"/>
                      </a:lnTo>
                      <a:lnTo>
                        <a:pt x="15809" y="12604"/>
                      </a:lnTo>
                      <a:lnTo>
                        <a:pt x="15929" y="12951"/>
                      </a:lnTo>
                      <a:lnTo>
                        <a:pt x="15990" y="13299"/>
                      </a:lnTo>
                      <a:lnTo>
                        <a:pt x="16110" y="13603"/>
                      </a:lnTo>
                      <a:lnTo>
                        <a:pt x="16230" y="13951"/>
                      </a:lnTo>
                      <a:lnTo>
                        <a:pt x="16350" y="14255"/>
                      </a:lnTo>
                      <a:lnTo>
                        <a:pt x="16450" y="14603"/>
                      </a:lnTo>
                      <a:lnTo>
                        <a:pt x="16571" y="14994"/>
                      </a:lnTo>
                      <a:lnTo>
                        <a:pt x="16731" y="15255"/>
                      </a:lnTo>
                      <a:lnTo>
                        <a:pt x="16831" y="15689"/>
                      </a:lnTo>
                      <a:lnTo>
                        <a:pt x="16951" y="15907"/>
                      </a:lnTo>
                      <a:lnTo>
                        <a:pt x="17072" y="16254"/>
                      </a:lnTo>
                      <a:lnTo>
                        <a:pt x="17212" y="16515"/>
                      </a:lnTo>
                      <a:lnTo>
                        <a:pt x="17332" y="16906"/>
                      </a:lnTo>
                      <a:lnTo>
                        <a:pt x="17492" y="17167"/>
                      </a:lnTo>
                      <a:lnTo>
                        <a:pt x="17593" y="17471"/>
                      </a:lnTo>
                      <a:lnTo>
                        <a:pt x="17753" y="17732"/>
                      </a:lnTo>
                      <a:lnTo>
                        <a:pt x="17873" y="18080"/>
                      </a:lnTo>
                      <a:lnTo>
                        <a:pt x="18013" y="18297"/>
                      </a:lnTo>
                      <a:lnTo>
                        <a:pt x="18134" y="18558"/>
                      </a:lnTo>
                      <a:lnTo>
                        <a:pt x="18274" y="18819"/>
                      </a:lnTo>
                      <a:lnTo>
                        <a:pt x="18434" y="19123"/>
                      </a:lnTo>
                      <a:lnTo>
                        <a:pt x="18594" y="19297"/>
                      </a:lnTo>
                      <a:lnTo>
                        <a:pt x="18735" y="19557"/>
                      </a:lnTo>
                      <a:lnTo>
                        <a:pt x="18895" y="19818"/>
                      </a:lnTo>
                      <a:lnTo>
                        <a:pt x="19035" y="20035"/>
                      </a:lnTo>
                      <a:lnTo>
                        <a:pt x="19155" y="20209"/>
                      </a:lnTo>
                      <a:lnTo>
                        <a:pt x="19356" y="20383"/>
                      </a:lnTo>
                      <a:lnTo>
                        <a:pt x="19496" y="20557"/>
                      </a:lnTo>
                      <a:lnTo>
                        <a:pt x="19656" y="20731"/>
                      </a:lnTo>
                      <a:lnTo>
                        <a:pt x="19777" y="20774"/>
                      </a:lnTo>
                      <a:lnTo>
                        <a:pt x="19917" y="20948"/>
                      </a:lnTo>
                      <a:lnTo>
                        <a:pt x="20117" y="21035"/>
                      </a:lnTo>
                      <a:lnTo>
                        <a:pt x="20258" y="21122"/>
                      </a:lnTo>
                      <a:lnTo>
                        <a:pt x="20578" y="21296"/>
                      </a:lnTo>
                      <a:lnTo>
                        <a:pt x="21059" y="21296"/>
                      </a:lnTo>
                      <a:lnTo>
                        <a:pt x="21600" y="21122"/>
                      </a:lnTo>
                      <a:lnTo>
                        <a:pt x="21059" y="21383"/>
                      </a:lnTo>
                      <a:lnTo>
                        <a:pt x="20799" y="21557"/>
                      </a:lnTo>
                      <a:lnTo>
                        <a:pt x="20338" y="21557"/>
                      </a:lnTo>
                      <a:lnTo>
                        <a:pt x="20197" y="21600"/>
                      </a:lnTo>
                      <a:lnTo>
                        <a:pt x="19997" y="21557"/>
                      </a:lnTo>
                      <a:lnTo>
                        <a:pt x="19616" y="21557"/>
                      </a:lnTo>
                      <a:lnTo>
                        <a:pt x="19436" y="21470"/>
                      </a:lnTo>
                      <a:lnTo>
                        <a:pt x="19035" y="21296"/>
                      </a:lnTo>
                      <a:lnTo>
                        <a:pt x="18855" y="21122"/>
                      </a:lnTo>
                      <a:lnTo>
                        <a:pt x="18655" y="21035"/>
                      </a:lnTo>
                      <a:lnTo>
                        <a:pt x="18474" y="20774"/>
                      </a:lnTo>
                      <a:lnTo>
                        <a:pt x="18254" y="20644"/>
                      </a:lnTo>
                      <a:lnTo>
                        <a:pt x="18094" y="20383"/>
                      </a:lnTo>
                      <a:lnTo>
                        <a:pt x="17893" y="20122"/>
                      </a:lnTo>
                      <a:lnTo>
                        <a:pt x="17713" y="19818"/>
                      </a:lnTo>
                      <a:lnTo>
                        <a:pt x="17553" y="19470"/>
                      </a:lnTo>
                      <a:lnTo>
                        <a:pt x="17412" y="19123"/>
                      </a:lnTo>
                      <a:lnTo>
                        <a:pt x="17252" y="18732"/>
                      </a:lnTo>
                      <a:lnTo>
                        <a:pt x="17132" y="18384"/>
                      </a:lnTo>
                      <a:lnTo>
                        <a:pt x="17112" y="18167"/>
                      </a:lnTo>
                      <a:lnTo>
                        <a:pt x="16991" y="17819"/>
                      </a:lnTo>
                      <a:lnTo>
                        <a:pt x="16911" y="17558"/>
                      </a:lnTo>
                      <a:lnTo>
                        <a:pt x="16791" y="17254"/>
                      </a:lnTo>
                      <a:lnTo>
                        <a:pt x="16731" y="16906"/>
                      </a:lnTo>
                      <a:lnTo>
                        <a:pt x="16531" y="16254"/>
                      </a:lnTo>
                      <a:lnTo>
                        <a:pt x="16410" y="15820"/>
                      </a:lnTo>
                      <a:lnTo>
                        <a:pt x="16310" y="15429"/>
                      </a:lnTo>
                      <a:lnTo>
                        <a:pt x="16190" y="15081"/>
                      </a:lnTo>
                      <a:lnTo>
                        <a:pt x="16110" y="14777"/>
                      </a:lnTo>
                      <a:lnTo>
                        <a:pt x="15970" y="14255"/>
                      </a:lnTo>
                      <a:lnTo>
                        <a:pt x="15849" y="13951"/>
                      </a:lnTo>
                      <a:lnTo>
                        <a:pt x="15729" y="13516"/>
                      </a:lnTo>
                      <a:lnTo>
                        <a:pt x="15609" y="13125"/>
                      </a:lnTo>
                      <a:lnTo>
                        <a:pt x="15509" y="12691"/>
                      </a:lnTo>
                      <a:lnTo>
                        <a:pt x="15348" y="12299"/>
                      </a:lnTo>
                      <a:lnTo>
                        <a:pt x="15228" y="11778"/>
                      </a:lnTo>
                      <a:lnTo>
                        <a:pt x="15088" y="11387"/>
                      </a:lnTo>
                      <a:lnTo>
                        <a:pt x="14928" y="10952"/>
                      </a:lnTo>
                      <a:lnTo>
                        <a:pt x="14807" y="10561"/>
                      </a:lnTo>
                      <a:lnTo>
                        <a:pt x="14667" y="10126"/>
                      </a:lnTo>
                      <a:lnTo>
                        <a:pt x="14507" y="9735"/>
                      </a:lnTo>
                      <a:lnTo>
                        <a:pt x="14367" y="9301"/>
                      </a:lnTo>
                      <a:lnTo>
                        <a:pt x="14206" y="8823"/>
                      </a:lnTo>
                      <a:lnTo>
                        <a:pt x="14046" y="8388"/>
                      </a:lnTo>
                      <a:lnTo>
                        <a:pt x="13946" y="7997"/>
                      </a:lnTo>
                      <a:lnTo>
                        <a:pt x="13745" y="7519"/>
                      </a:lnTo>
                      <a:lnTo>
                        <a:pt x="13605" y="7084"/>
                      </a:lnTo>
                      <a:lnTo>
                        <a:pt x="13405" y="6693"/>
                      </a:lnTo>
                      <a:lnTo>
                        <a:pt x="13265" y="6345"/>
                      </a:lnTo>
                      <a:lnTo>
                        <a:pt x="13024" y="5867"/>
                      </a:lnTo>
                      <a:lnTo>
                        <a:pt x="12844" y="5346"/>
                      </a:lnTo>
                      <a:lnTo>
                        <a:pt x="12603" y="5041"/>
                      </a:lnTo>
                      <a:lnTo>
                        <a:pt x="12423" y="4694"/>
                      </a:lnTo>
                      <a:lnTo>
                        <a:pt x="12183" y="4259"/>
                      </a:lnTo>
                      <a:lnTo>
                        <a:pt x="12002" y="3955"/>
                      </a:lnTo>
                      <a:lnTo>
                        <a:pt x="11762" y="3694"/>
                      </a:lnTo>
                      <a:lnTo>
                        <a:pt x="11581" y="3433"/>
                      </a:lnTo>
                      <a:lnTo>
                        <a:pt x="11321" y="3129"/>
                      </a:lnTo>
                      <a:lnTo>
                        <a:pt x="11081" y="2868"/>
                      </a:lnTo>
                      <a:lnTo>
                        <a:pt x="10860" y="2608"/>
                      </a:lnTo>
                      <a:lnTo>
                        <a:pt x="10620" y="2564"/>
                      </a:lnTo>
                      <a:lnTo>
                        <a:pt x="10399" y="2303"/>
                      </a:lnTo>
                      <a:lnTo>
                        <a:pt x="10179" y="2130"/>
                      </a:lnTo>
                      <a:lnTo>
                        <a:pt x="9898" y="1956"/>
                      </a:lnTo>
                      <a:lnTo>
                        <a:pt x="9678" y="1869"/>
                      </a:lnTo>
                      <a:lnTo>
                        <a:pt x="9558" y="1782"/>
                      </a:lnTo>
                      <a:lnTo>
                        <a:pt x="9417" y="1738"/>
                      </a:lnTo>
                      <a:lnTo>
                        <a:pt x="9177" y="1565"/>
                      </a:lnTo>
                      <a:lnTo>
                        <a:pt x="9057" y="1565"/>
                      </a:lnTo>
                      <a:lnTo>
                        <a:pt x="8917" y="1478"/>
                      </a:lnTo>
                      <a:lnTo>
                        <a:pt x="8676" y="1478"/>
                      </a:lnTo>
                      <a:lnTo>
                        <a:pt x="8576" y="1391"/>
                      </a:lnTo>
                      <a:lnTo>
                        <a:pt x="8456" y="1304"/>
                      </a:lnTo>
                      <a:lnTo>
                        <a:pt x="7734" y="1304"/>
                      </a:lnTo>
                      <a:lnTo>
                        <a:pt x="7574" y="1217"/>
                      </a:lnTo>
                      <a:lnTo>
                        <a:pt x="7013" y="1217"/>
                      </a:lnTo>
                      <a:lnTo>
                        <a:pt x="6773" y="1304"/>
                      </a:lnTo>
                      <a:lnTo>
                        <a:pt x="6512" y="1304"/>
                      </a:lnTo>
                      <a:lnTo>
                        <a:pt x="6292" y="1391"/>
                      </a:lnTo>
                      <a:lnTo>
                        <a:pt x="6051" y="1478"/>
                      </a:lnTo>
                      <a:lnTo>
                        <a:pt x="5871" y="1565"/>
                      </a:lnTo>
                      <a:lnTo>
                        <a:pt x="5630" y="1565"/>
                      </a:lnTo>
                      <a:lnTo>
                        <a:pt x="5410" y="1652"/>
                      </a:lnTo>
                      <a:lnTo>
                        <a:pt x="5190" y="1782"/>
                      </a:lnTo>
                      <a:lnTo>
                        <a:pt x="4989" y="1869"/>
                      </a:lnTo>
                      <a:lnTo>
                        <a:pt x="4769" y="2043"/>
                      </a:lnTo>
                      <a:lnTo>
                        <a:pt x="4568" y="2303"/>
                      </a:lnTo>
                      <a:lnTo>
                        <a:pt x="4388" y="2477"/>
                      </a:lnTo>
                      <a:lnTo>
                        <a:pt x="4188" y="2695"/>
                      </a:lnTo>
                      <a:lnTo>
                        <a:pt x="4007" y="2868"/>
                      </a:lnTo>
                      <a:lnTo>
                        <a:pt x="3767" y="3129"/>
                      </a:lnTo>
                      <a:lnTo>
                        <a:pt x="3627" y="3390"/>
                      </a:lnTo>
                      <a:lnTo>
                        <a:pt x="3466" y="3694"/>
                      </a:lnTo>
                      <a:lnTo>
                        <a:pt x="3266" y="3955"/>
                      </a:lnTo>
                      <a:lnTo>
                        <a:pt x="3126" y="4259"/>
                      </a:lnTo>
                      <a:lnTo>
                        <a:pt x="2965" y="4520"/>
                      </a:lnTo>
                      <a:lnTo>
                        <a:pt x="2825" y="4868"/>
                      </a:lnTo>
                      <a:lnTo>
                        <a:pt x="2665" y="5172"/>
                      </a:lnTo>
                      <a:lnTo>
                        <a:pt x="2505" y="5520"/>
                      </a:lnTo>
                      <a:lnTo>
                        <a:pt x="2364" y="5780"/>
                      </a:lnTo>
                      <a:lnTo>
                        <a:pt x="2244" y="6085"/>
                      </a:lnTo>
                      <a:lnTo>
                        <a:pt x="2104" y="6432"/>
                      </a:lnTo>
                      <a:lnTo>
                        <a:pt x="1984" y="6736"/>
                      </a:lnTo>
                      <a:lnTo>
                        <a:pt x="1863" y="6997"/>
                      </a:lnTo>
                      <a:lnTo>
                        <a:pt x="1783" y="7432"/>
                      </a:lnTo>
                      <a:lnTo>
                        <a:pt x="1643" y="7649"/>
                      </a:lnTo>
                      <a:lnTo>
                        <a:pt x="1563" y="7997"/>
                      </a:lnTo>
                      <a:lnTo>
                        <a:pt x="1483" y="8258"/>
                      </a:lnTo>
                      <a:lnTo>
                        <a:pt x="1403" y="8562"/>
                      </a:lnTo>
                      <a:lnTo>
                        <a:pt x="1342" y="8823"/>
                      </a:lnTo>
                      <a:lnTo>
                        <a:pt x="1262" y="9083"/>
                      </a:lnTo>
                      <a:lnTo>
                        <a:pt x="1222" y="9301"/>
                      </a:lnTo>
                      <a:lnTo>
                        <a:pt x="1142" y="9561"/>
                      </a:lnTo>
                      <a:lnTo>
                        <a:pt x="1022" y="9996"/>
                      </a:lnTo>
                      <a:lnTo>
                        <a:pt x="962" y="10474"/>
                      </a:lnTo>
                      <a:lnTo>
                        <a:pt x="922" y="10735"/>
                      </a:lnTo>
                      <a:lnTo>
                        <a:pt x="882" y="10952"/>
                      </a:lnTo>
                      <a:lnTo>
                        <a:pt x="842" y="11300"/>
                      </a:lnTo>
                      <a:lnTo>
                        <a:pt x="801" y="11561"/>
                      </a:lnTo>
                      <a:lnTo>
                        <a:pt x="761" y="11778"/>
                      </a:lnTo>
                      <a:lnTo>
                        <a:pt x="721" y="12126"/>
                      </a:lnTo>
                      <a:lnTo>
                        <a:pt x="681" y="12386"/>
                      </a:lnTo>
                      <a:lnTo>
                        <a:pt x="641" y="12691"/>
                      </a:lnTo>
                      <a:lnTo>
                        <a:pt x="641" y="12951"/>
                      </a:lnTo>
                      <a:lnTo>
                        <a:pt x="601" y="13299"/>
                      </a:lnTo>
                      <a:lnTo>
                        <a:pt x="601" y="13864"/>
                      </a:lnTo>
                      <a:lnTo>
                        <a:pt x="541" y="14342"/>
                      </a:lnTo>
                      <a:lnTo>
                        <a:pt x="501" y="14864"/>
                      </a:lnTo>
                      <a:lnTo>
                        <a:pt x="461" y="15255"/>
                      </a:lnTo>
                      <a:lnTo>
                        <a:pt x="461" y="16515"/>
                      </a:lnTo>
                      <a:lnTo>
                        <a:pt x="40" y="16428"/>
                      </a:lnTo>
                      <a:close/>
                    </a:path>
                  </a:pathLst>
                </a:custGeom>
                <a:solidFill>
                  <a:srgbClr val="E69C3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4" name="Freeform 313"/>
                <p:cNvSpPr/>
                <p:nvPr/>
              </p:nvSpPr>
              <p:spPr>
                <a:xfrm>
                  <a:off x="373352" y="46617"/>
                  <a:ext cx="15544" cy="340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5894" y="21600"/>
                      </a:moveTo>
                      <a:lnTo>
                        <a:pt x="17728" y="20949"/>
                      </a:lnTo>
                      <a:lnTo>
                        <a:pt x="19358" y="19972"/>
                      </a:lnTo>
                      <a:lnTo>
                        <a:pt x="19766" y="19321"/>
                      </a:lnTo>
                      <a:lnTo>
                        <a:pt x="20581" y="18886"/>
                      </a:lnTo>
                      <a:lnTo>
                        <a:pt x="20989" y="18127"/>
                      </a:lnTo>
                      <a:lnTo>
                        <a:pt x="21600" y="17258"/>
                      </a:lnTo>
                      <a:lnTo>
                        <a:pt x="21600" y="11506"/>
                      </a:lnTo>
                      <a:lnTo>
                        <a:pt x="20989" y="10312"/>
                      </a:lnTo>
                      <a:lnTo>
                        <a:pt x="20989" y="9443"/>
                      </a:lnTo>
                      <a:lnTo>
                        <a:pt x="20174" y="8249"/>
                      </a:lnTo>
                      <a:lnTo>
                        <a:pt x="19358" y="7164"/>
                      </a:lnTo>
                      <a:lnTo>
                        <a:pt x="18543" y="6187"/>
                      </a:lnTo>
                      <a:lnTo>
                        <a:pt x="17728" y="5102"/>
                      </a:lnTo>
                      <a:lnTo>
                        <a:pt x="17117" y="4342"/>
                      </a:lnTo>
                      <a:lnTo>
                        <a:pt x="15894" y="3473"/>
                      </a:lnTo>
                      <a:lnTo>
                        <a:pt x="15079" y="2822"/>
                      </a:lnTo>
                      <a:lnTo>
                        <a:pt x="14264" y="2279"/>
                      </a:lnTo>
                      <a:lnTo>
                        <a:pt x="12023" y="977"/>
                      </a:lnTo>
                      <a:lnTo>
                        <a:pt x="9985" y="217"/>
                      </a:lnTo>
                      <a:lnTo>
                        <a:pt x="8151" y="0"/>
                      </a:lnTo>
                      <a:lnTo>
                        <a:pt x="5706" y="0"/>
                      </a:lnTo>
                      <a:lnTo>
                        <a:pt x="3872" y="326"/>
                      </a:lnTo>
                      <a:lnTo>
                        <a:pt x="2649" y="1194"/>
                      </a:lnTo>
                      <a:lnTo>
                        <a:pt x="1834" y="1628"/>
                      </a:lnTo>
                      <a:lnTo>
                        <a:pt x="1223" y="2388"/>
                      </a:lnTo>
                      <a:lnTo>
                        <a:pt x="815" y="3039"/>
                      </a:lnTo>
                      <a:lnTo>
                        <a:pt x="408" y="4125"/>
                      </a:lnTo>
                      <a:lnTo>
                        <a:pt x="0" y="4667"/>
                      </a:lnTo>
                      <a:lnTo>
                        <a:pt x="0" y="8575"/>
                      </a:lnTo>
                      <a:lnTo>
                        <a:pt x="408" y="9660"/>
                      </a:lnTo>
                      <a:lnTo>
                        <a:pt x="815" y="10854"/>
                      </a:lnTo>
                      <a:lnTo>
                        <a:pt x="1426" y="11940"/>
                      </a:lnTo>
                      <a:lnTo>
                        <a:pt x="1834" y="12917"/>
                      </a:lnTo>
                      <a:lnTo>
                        <a:pt x="2649" y="14002"/>
                      </a:lnTo>
                      <a:lnTo>
                        <a:pt x="3057" y="14979"/>
                      </a:lnTo>
                      <a:lnTo>
                        <a:pt x="3872" y="16064"/>
                      </a:lnTo>
                      <a:lnTo>
                        <a:pt x="4687" y="16824"/>
                      </a:lnTo>
                      <a:lnTo>
                        <a:pt x="5298" y="17692"/>
                      </a:lnTo>
                      <a:lnTo>
                        <a:pt x="6521" y="18561"/>
                      </a:lnTo>
                      <a:lnTo>
                        <a:pt x="7743" y="19104"/>
                      </a:lnTo>
                      <a:lnTo>
                        <a:pt x="9577" y="20406"/>
                      </a:lnTo>
                      <a:lnTo>
                        <a:pt x="11615" y="20949"/>
                      </a:lnTo>
                      <a:lnTo>
                        <a:pt x="13449" y="21383"/>
                      </a:lnTo>
                      <a:lnTo>
                        <a:pt x="15894" y="21600"/>
                      </a:lnTo>
                      <a:close/>
                    </a:path>
                  </a:pathLst>
                </a:custGeom>
                <a:solidFill>
                  <a:srgbClr val="FF455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5" name="Freeform 314"/>
                <p:cNvSpPr/>
                <p:nvPr/>
              </p:nvSpPr>
              <p:spPr>
                <a:xfrm>
                  <a:off x="374334" y="54104"/>
                  <a:ext cx="12701" cy="173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495" y="21600"/>
                      </a:moveTo>
                      <a:lnTo>
                        <a:pt x="17673" y="20761"/>
                      </a:lnTo>
                      <a:lnTo>
                        <a:pt x="19244" y="19922"/>
                      </a:lnTo>
                      <a:lnTo>
                        <a:pt x="20815" y="18874"/>
                      </a:lnTo>
                      <a:lnTo>
                        <a:pt x="21600" y="17196"/>
                      </a:lnTo>
                      <a:lnTo>
                        <a:pt x="21600" y="11324"/>
                      </a:lnTo>
                      <a:lnTo>
                        <a:pt x="20815" y="9647"/>
                      </a:lnTo>
                      <a:lnTo>
                        <a:pt x="19244" y="7340"/>
                      </a:lnTo>
                      <a:lnTo>
                        <a:pt x="17673" y="5243"/>
                      </a:lnTo>
                      <a:lnTo>
                        <a:pt x="16495" y="3355"/>
                      </a:lnTo>
                      <a:lnTo>
                        <a:pt x="10211" y="0"/>
                      </a:lnTo>
                      <a:lnTo>
                        <a:pt x="4320" y="0"/>
                      </a:lnTo>
                      <a:lnTo>
                        <a:pt x="2749" y="839"/>
                      </a:lnTo>
                      <a:lnTo>
                        <a:pt x="1178" y="2097"/>
                      </a:lnTo>
                      <a:lnTo>
                        <a:pt x="785" y="3984"/>
                      </a:lnTo>
                      <a:lnTo>
                        <a:pt x="0" y="5243"/>
                      </a:lnTo>
                      <a:lnTo>
                        <a:pt x="785" y="7340"/>
                      </a:lnTo>
                      <a:lnTo>
                        <a:pt x="785" y="9647"/>
                      </a:lnTo>
                      <a:lnTo>
                        <a:pt x="1178" y="11953"/>
                      </a:lnTo>
                      <a:lnTo>
                        <a:pt x="1964" y="13631"/>
                      </a:lnTo>
                      <a:lnTo>
                        <a:pt x="3535" y="15938"/>
                      </a:lnTo>
                      <a:lnTo>
                        <a:pt x="8247" y="19293"/>
                      </a:lnTo>
                      <a:lnTo>
                        <a:pt x="11782" y="21181"/>
                      </a:lnTo>
                      <a:lnTo>
                        <a:pt x="16495" y="21600"/>
                      </a:lnTo>
                      <a:close/>
                    </a:path>
                  </a:pathLst>
                </a:custGeom>
                <a:solidFill>
                  <a:srgbClr val="FF006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409" name="Group 393"/>
            <p:cNvGrpSpPr/>
            <p:nvPr/>
          </p:nvGrpSpPr>
          <p:grpSpPr>
            <a:xfrm>
              <a:off x="2386012" y="0"/>
              <a:ext cx="491241" cy="318973"/>
              <a:chOff x="0" y="0"/>
              <a:chExt cx="491239" cy="318971"/>
            </a:xfrm>
          </p:grpSpPr>
          <p:sp>
            <p:nvSpPr>
              <p:cNvPr id="338" name="Line 394"/>
              <p:cNvSpPr/>
              <p:nvPr/>
            </p:nvSpPr>
            <p:spPr>
              <a:xfrm flipV="1">
                <a:off x="234455" y="0"/>
                <a:ext cx="43530" cy="6822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08" name="Group 395"/>
              <p:cNvGrpSpPr/>
              <p:nvPr/>
            </p:nvGrpSpPr>
            <p:grpSpPr>
              <a:xfrm>
                <a:off x="0" y="59680"/>
                <a:ext cx="491240" cy="259292"/>
                <a:chOff x="0" y="0"/>
                <a:chExt cx="491239" cy="259291"/>
              </a:xfrm>
            </p:grpSpPr>
            <p:sp>
              <p:nvSpPr>
                <p:cNvPr id="339" name="Freeform 397"/>
                <p:cNvSpPr/>
                <p:nvPr/>
              </p:nvSpPr>
              <p:spPr>
                <a:xfrm>
                  <a:off x="4737" y="174902"/>
                  <a:ext cx="58357" cy="394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203" y="21600"/>
                      </a:moveTo>
                      <a:lnTo>
                        <a:pt x="15289" y="21600"/>
                      </a:lnTo>
                      <a:lnTo>
                        <a:pt x="15942" y="21414"/>
                      </a:lnTo>
                      <a:lnTo>
                        <a:pt x="16540" y="21228"/>
                      </a:lnTo>
                      <a:lnTo>
                        <a:pt x="17030" y="20855"/>
                      </a:lnTo>
                      <a:lnTo>
                        <a:pt x="17683" y="20483"/>
                      </a:lnTo>
                      <a:lnTo>
                        <a:pt x="18172" y="20017"/>
                      </a:lnTo>
                      <a:lnTo>
                        <a:pt x="18716" y="19459"/>
                      </a:lnTo>
                      <a:lnTo>
                        <a:pt x="19206" y="18900"/>
                      </a:lnTo>
                      <a:lnTo>
                        <a:pt x="19750" y="18248"/>
                      </a:lnTo>
                      <a:lnTo>
                        <a:pt x="20077" y="17503"/>
                      </a:lnTo>
                      <a:lnTo>
                        <a:pt x="20457" y="16666"/>
                      </a:lnTo>
                      <a:lnTo>
                        <a:pt x="20784" y="15734"/>
                      </a:lnTo>
                      <a:lnTo>
                        <a:pt x="21110" y="14897"/>
                      </a:lnTo>
                      <a:lnTo>
                        <a:pt x="21219" y="13779"/>
                      </a:lnTo>
                      <a:lnTo>
                        <a:pt x="21382" y="12941"/>
                      </a:lnTo>
                      <a:lnTo>
                        <a:pt x="21491" y="11824"/>
                      </a:lnTo>
                      <a:lnTo>
                        <a:pt x="21600" y="10800"/>
                      </a:lnTo>
                      <a:lnTo>
                        <a:pt x="21491" y="9590"/>
                      </a:lnTo>
                      <a:lnTo>
                        <a:pt x="21382" y="8472"/>
                      </a:lnTo>
                      <a:lnTo>
                        <a:pt x="21219" y="7634"/>
                      </a:lnTo>
                      <a:lnTo>
                        <a:pt x="21110" y="6517"/>
                      </a:lnTo>
                      <a:lnTo>
                        <a:pt x="20784" y="5493"/>
                      </a:lnTo>
                      <a:lnTo>
                        <a:pt x="20457" y="4748"/>
                      </a:lnTo>
                      <a:lnTo>
                        <a:pt x="20077" y="3724"/>
                      </a:lnTo>
                      <a:lnTo>
                        <a:pt x="19750" y="3166"/>
                      </a:lnTo>
                      <a:lnTo>
                        <a:pt x="19206" y="2328"/>
                      </a:lnTo>
                      <a:lnTo>
                        <a:pt x="18716" y="1769"/>
                      </a:lnTo>
                      <a:lnTo>
                        <a:pt x="18172" y="1210"/>
                      </a:lnTo>
                      <a:lnTo>
                        <a:pt x="17683" y="745"/>
                      </a:lnTo>
                      <a:lnTo>
                        <a:pt x="17030" y="372"/>
                      </a:lnTo>
                      <a:lnTo>
                        <a:pt x="16540" y="186"/>
                      </a:lnTo>
                      <a:lnTo>
                        <a:pt x="15942" y="0"/>
                      </a:lnTo>
                      <a:lnTo>
                        <a:pt x="5550" y="0"/>
                      </a:lnTo>
                      <a:lnTo>
                        <a:pt x="4353" y="372"/>
                      </a:lnTo>
                      <a:lnTo>
                        <a:pt x="3809" y="745"/>
                      </a:lnTo>
                      <a:lnTo>
                        <a:pt x="3210" y="1210"/>
                      </a:lnTo>
                      <a:lnTo>
                        <a:pt x="2666" y="1769"/>
                      </a:lnTo>
                      <a:lnTo>
                        <a:pt x="2176" y="2328"/>
                      </a:lnTo>
                      <a:lnTo>
                        <a:pt x="1850" y="3166"/>
                      </a:lnTo>
                      <a:lnTo>
                        <a:pt x="1360" y="3724"/>
                      </a:lnTo>
                      <a:lnTo>
                        <a:pt x="1034" y="4748"/>
                      </a:lnTo>
                      <a:lnTo>
                        <a:pt x="598" y="5493"/>
                      </a:lnTo>
                      <a:lnTo>
                        <a:pt x="381" y="6517"/>
                      </a:lnTo>
                      <a:lnTo>
                        <a:pt x="218" y="7634"/>
                      </a:lnTo>
                      <a:lnTo>
                        <a:pt x="0" y="8472"/>
                      </a:lnTo>
                      <a:lnTo>
                        <a:pt x="0" y="12941"/>
                      </a:lnTo>
                      <a:lnTo>
                        <a:pt x="218" y="13779"/>
                      </a:lnTo>
                      <a:lnTo>
                        <a:pt x="381" y="14897"/>
                      </a:lnTo>
                      <a:lnTo>
                        <a:pt x="598" y="15734"/>
                      </a:lnTo>
                      <a:lnTo>
                        <a:pt x="1034" y="16666"/>
                      </a:lnTo>
                      <a:lnTo>
                        <a:pt x="1360" y="17503"/>
                      </a:lnTo>
                      <a:lnTo>
                        <a:pt x="1850" y="18248"/>
                      </a:lnTo>
                      <a:lnTo>
                        <a:pt x="2176" y="18900"/>
                      </a:lnTo>
                      <a:lnTo>
                        <a:pt x="2666" y="19459"/>
                      </a:lnTo>
                      <a:lnTo>
                        <a:pt x="3210" y="20017"/>
                      </a:lnTo>
                      <a:lnTo>
                        <a:pt x="3809" y="20483"/>
                      </a:lnTo>
                      <a:lnTo>
                        <a:pt x="4353" y="20855"/>
                      </a:lnTo>
                      <a:lnTo>
                        <a:pt x="4951" y="21228"/>
                      </a:lnTo>
                      <a:lnTo>
                        <a:pt x="5550" y="21414"/>
                      </a:lnTo>
                      <a:lnTo>
                        <a:pt x="6203" y="21600"/>
                      </a:lnTo>
                      <a:close/>
                    </a:path>
                  </a:pathLst>
                </a:custGeom>
                <a:solidFill>
                  <a:srgbClr val="40BFE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0" name="Freeform 398"/>
                <p:cNvSpPr/>
                <p:nvPr/>
              </p:nvSpPr>
              <p:spPr>
                <a:xfrm>
                  <a:off x="17933" y="76902"/>
                  <a:ext cx="350142" cy="1459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837" y="151"/>
                      </a:moveTo>
                      <a:lnTo>
                        <a:pt x="8756" y="151"/>
                      </a:lnTo>
                      <a:lnTo>
                        <a:pt x="8720" y="101"/>
                      </a:lnTo>
                      <a:lnTo>
                        <a:pt x="8430" y="101"/>
                      </a:lnTo>
                      <a:lnTo>
                        <a:pt x="8340" y="50"/>
                      </a:lnTo>
                      <a:lnTo>
                        <a:pt x="7878" y="50"/>
                      </a:lnTo>
                      <a:lnTo>
                        <a:pt x="7752" y="0"/>
                      </a:lnTo>
                      <a:lnTo>
                        <a:pt x="7137" y="0"/>
                      </a:lnTo>
                      <a:lnTo>
                        <a:pt x="6983" y="50"/>
                      </a:lnTo>
                      <a:lnTo>
                        <a:pt x="6865" y="101"/>
                      </a:lnTo>
                      <a:lnTo>
                        <a:pt x="6413" y="101"/>
                      </a:lnTo>
                      <a:lnTo>
                        <a:pt x="6259" y="151"/>
                      </a:lnTo>
                      <a:lnTo>
                        <a:pt x="6106" y="151"/>
                      </a:lnTo>
                      <a:lnTo>
                        <a:pt x="5952" y="252"/>
                      </a:lnTo>
                      <a:lnTo>
                        <a:pt x="5780" y="252"/>
                      </a:lnTo>
                      <a:lnTo>
                        <a:pt x="5626" y="353"/>
                      </a:lnTo>
                      <a:lnTo>
                        <a:pt x="5454" y="378"/>
                      </a:lnTo>
                      <a:lnTo>
                        <a:pt x="5301" y="428"/>
                      </a:lnTo>
                      <a:lnTo>
                        <a:pt x="5129" y="428"/>
                      </a:lnTo>
                      <a:lnTo>
                        <a:pt x="4975" y="529"/>
                      </a:lnTo>
                      <a:lnTo>
                        <a:pt x="4803" y="580"/>
                      </a:lnTo>
                      <a:lnTo>
                        <a:pt x="4459" y="781"/>
                      </a:lnTo>
                      <a:lnTo>
                        <a:pt x="4278" y="857"/>
                      </a:lnTo>
                      <a:lnTo>
                        <a:pt x="4097" y="907"/>
                      </a:lnTo>
                      <a:lnTo>
                        <a:pt x="3935" y="1008"/>
                      </a:lnTo>
                      <a:lnTo>
                        <a:pt x="3754" y="1159"/>
                      </a:lnTo>
                      <a:lnTo>
                        <a:pt x="3591" y="1260"/>
                      </a:lnTo>
                      <a:lnTo>
                        <a:pt x="3419" y="1336"/>
                      </a:lnTo>
                      <a:lnTo>
                        <a:pt x="3265" y="1487"/>
                      </a:lnTo>
                      <a:lnTo>
                        <a:pt x="3093" y="1638"/>
                      </a:lnTo>
                      <a:lnTo>
                        <a:pt x="2940" y="1815"/>
                      </a:lnTo>
                      <a:lnTo>
                        <a:pt x="2596" y="2117"/>
                      </a:lnTo>
                      <a:lnTo>
                        <a:pt x="2460" y="2268"/>
                      </a:lnTo>
                      <a:lnTo>
                        <a:pt x="2307" y="2445"/>
                      </a:lnTo>
                      <a:lnTo>
                        <a:pt x="2135" y="2646"/>
                      </a:lnTo>
                      <a:lnTo>
                        <a:pt x="1981" y="2823"/>
                      </a:lnTo>
                      <a:lnTo>
                        <a:pt x="1845" y="3025"/>
                      </a:lnTo>
                      <a:lnTo>
                        <a:pt x="1701" y="3251"/>
                      </a:lnTo>
                      <a:lnTo>
                        <a:pt x="1547" y="3453"/>
                      </a:lnTo>
                      <a:lnTo>
                        <a:pt x="1411" y="3705"/>
                      </a:lnTo>
                      <a:lnTo>
                        <a:pt x="1293" y="3932"/>
                      </a:lnTo>
                      <a:lnTo>
                        <a:pt x="1167" y="4209"/>
                      </a:lnTo>
                      <a:lnTo>
                        <a:pt x="1031" y="4461"/>
                      </a:lnTo>
                      <a:lnTo>
                        <a:pt x="914" y="4688"/>
                      </a:lnTo>
                      <a:lnTo>
                        <a:pt x="796" y="4990"/>
                      </a:lnTo>
                      <a:lnTo>
                        <a:pt x="706" y="5318"/>
                      </a:lnTo>
                      <a:lnTo>
                        <a:pt x="633" y="5469"/>
                      </a:lnTo>
                      <a:lnTo>
                        <a:pt x="588" y="5646"/>
                      </a:lnTo>
                      <a:lnTo>
                        <a:pt x="534" y="5797"/>
                      </a:lnTo>
                      <a:lnTo>
                        <a:pt x="497" y="6049"/>
                      </a:lnTo>
                      <a:lnTo>
                        <a:pt x="452" y="6175"/>
                      </a:lnTo>
                      <a:lnTo>
                        <a:pt x="398" y="6427"/>
                      </a:lnTo>
                      <a:lnTo>
                        <a:pt x="362" y="6654"/>
                      </a:lnTo>
                      <a:lnTo>
                        <a:pt x="326" y="6906"/>
                      </a:lnTo>
                      <a:lnTo>
                        <a:pt x="289" y="7133"/>
                      </a:lnTo>
                      <a:lnTo>
                        <a:pt x="262" y="7385"/>
                      </a:lnTo>
                      <a:lnTo>
                        <a:pt x="226" y="7612"/>
                      </a:lnTo>
                      <a:lnTo>
                        <a:pt x="190" y="7914"/>
                      </a:lnTo>
                      <a:lnTo>
                        <a:pt x="154" y="8191"/>
                      </a:lnTo>
                      <a:lnTo>
                        <a:pt x="136" y="8494"/>
                      </a:lnTo>
                      <a:lnTo>
                        <a:pt x="118" y="8620"/>
                      </a:lnTo>
                      <a:lnTo>
                        <a:pt x="109" y="8821"/>
                      </a:lnTo>
                      <a:lnTo>
                        <a:pt x="109" y="9149"/>
                      </a:lnTo>
                      <a:lnTo>
                        <a:pt x="90" y="9300"/>
                      </a:lnTo>
                      <a:lnTo>
                        <a:pt x="72" y="9502"/>
                      </a:lnTo>
                      <a:lnTo>
                        <a:pt x="54" y="9578"/>
                      </a:lnTo>
                      <a:lnTo>
                        <a:pt x="54" y="9779"/>
                      </a:lnTo>
                      <a:lnTo>
                        <a:pt x="36" y="9981"/>
                      </a:lnTo>
                      <a:lnTo>
                        <a:pt x="36" y="10485"/>
                      </a:lnTo>
                      <a:lnTo>
                        <a:pt x="18" y="10636"/>
                      </a:lnTo>
                      <a:lnTo>
                        <a:pt x="18" y="11972"/>
                      </a:lnTo>
                      <a:lnTo>
                        <a:pt x="0" y="12174"/>
                      </a:lnTo>
                      <a:lnTo>
                        <a:pt x="0" y="13358"/>
                      </a:lnTo>
                      <a:lnTo>
                        <a:pt x="18" y="13610"/>
                      </a:lnTo>
                      <a:lnTo>
                        <a:pt x="18" y="14240"/>
                      </a:lnTo>
                      <a:lnTo>
                        <a:pt x="36" y="14417"/>
                      </a:lnTo>
                      <a:lnTo>
                        <a:pt x="36" y="14896"/>
                      </a:lnTo>
                      <a:lnTo>
                        <a:pt x="54" y="15097"/>
                      </a:lnTo>
                      <a:lnTo>
                        <a:pt x="72" y="15375"/>
                      </a:lnTo>
                      <a:lnTo>
                        <a:pt x="2705" y="18021"/>
                      </a:lnTo>
                      <a:lnTo>
                        <a:pt x="7254" y="20642"/>
                      </a:lnTo>
                      <a:lnTo>
                        <a:pt x="21600" y="21600"/>
                      </a:lnTo>
                      <a:lnTo>
                        <a:pt x="21338" y="2974"/>
                      </a:lnTo>
                      <a:lnTo>
                        <a:pt x="8566" y="1916"/>
                      </a:lnTo>
                      <a:lnTo>
                        <a:pt x="8837" y="151"/>
                      </a:lnTo>
                      <a:close/>
                    </a:path>
                  </a:pathLst>
                </a:custGeom>
                <a:solidFill>
                  <a:srgbClr val="FFB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1" name="Freeform 399"/>
                <p:cNvSpPr/>
                <p:nvPr/>
              </p:nvSpPr>
              <p:spPr>
                <a:xfrm>
                  <a:off x="132007" y="8847"/>
                  <a:ext cx="292079" cy="1095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0929"/>
                      </a:moveTo>
                      <a:lnTo>
                        <a:pt x="3893" y="1744"/>
                      </a:lnTo>
                      <a:lnTo>
                        <a:pt x="3893" y="1677"/>
                      </a:lnTo>
                      <a:lnTo>
                        <a:pt x="3936" y="1610"/>
                      </a:lnTo>
                      <a:lnTo>
                        <a:pt x="3990" y="1476"/>
                      </a:lnTo>
                      <a:lnTo>
                        <a:pt x="4099" y="1409"/>
                      </a:lnTo>
                      <a:lnTo>
                        <a:pt x="4164" y="1275"/>
                      </a:lnTo>
                      <a:lnTo>
                        <a:pt x="4218" y="1207"/>
                      </a:lnTo>
                      <a:lnTo>
                        <a:pt x="4283" y="1174"/>
                      </a:lnTo>
                      <a:lnTo>
                        <a:pt x="4370" y="1107"/>
                      </a:lnTo>
                      <a:lnTo>
                        <a:pt x="4446" y="1040"/>
                      </a:lnTo>
                      <a:lnTo>
                        <a:pt x="4554" y="906"/>
                      </a:lnTo>
                      <a:lnTo>
                        <a:pt x="4630" y="839"/>
                      </a:lnTo>
                      <a:lnTo>
                        <a:pt x="4760" y="839"/>
                      </a:lnTo>
                      <a:lnTo>
                        <a:pt x="4836" y="704"/>
                      </a:lnTo>
                      <a:lnTo>
                        <a:pt x="4966" y="637"/>
                      </a:lnTo>
                      <a:lnTo>
                        <a:pt x="5086" y="570"/>
                      </a:lnTo>
                      <a:lnTo>
                        <a:pt x="5194" y="470"/>
                      </a:lnTo>
                      <a:lnTo>
                        <a:pt x="5313" y="402"/>
                      </a:lnTo>
                      <a:lnTo>
                        <a:pt x="5454" y="335"/>
                      </a:lnTo>
                      <a:lnTo>
                        <a:pt x="5519" y="268"/>
                      </a:lnTo>
                      <a:lnTo>
                        <a:pt x="5725" y="268"/>
                      </a:lnTo>
                      <a:lnTo>
                        <a:pt x="5812" y="201"/>
                      </a:lnTo>
                      <a:lnTo>
                        <a:pt x="5866" y="201"/>
                      </a:lnTo>
                      <a:lnTo>
                        <a:pt x="5953" y="134"/>
                      </a:lnTo>
                      <a:lnTo>
                        <a:pt x="6896" y="134"/>
                      </a:lnTo>
                      <a:lnTo>
                        <a:pt x="7005" y="201"/>
                      </a:lnTo>
                      <a:lnTo>
                        <a:pt x="7027" y="134"/>
                      </a:lnTo>
                      <a:lnTo>
                        <a:pt x="8534" y="134"/>
                      </a:lnTo>
                      <a:lnTo>
                        <a:pt x="8631" y="67"/>
                      </a:lnTo>
                      <a:lnTo>
                        <a:pt x="9336" y="67"/>
                      </a:lnTo>
                      <a:lnTo>
                        <a:pt x="9412" y="0"/>
                      </a:lnTo>
                      <a:lnTo>
                        <a:pt x="11375" y="0"/>
                      </a:lnTo>
                      <a:lnTo>
                        <a:pt x="15636" y="1207"/>
                      </a:lnTo>
                      <a:lnTo>
                        <a:pt x="15745" y="1207"/>
                      </a:lnTo>
                      <a:lnTo>
                        <a:pt x="15788" y="1275"/>
                      </a:lnTo>
                      <a:lnTo>
                        <a:pt x="15864" y="1342"/>
                      </a:lnTo>
                      <a:lnTo>
                        <a:pt x="15929" y="1409"/>
                      </a:lnTo>
                      <a:lnTo>
                        <a:pt x="16037" y="1476"/>
                      </a:lnTo>
                      <a:lnTo>
                        <a:pt x="16113" y="1610"/>
                      </a:lnTo>
                      <a:lnTo>
                        <a:pt x="16222" y="1677"/>
                      </a:lnTo>
                      <a:lnTo>
                        <a:pt x="16341" y="1845"/>
                      </a:lnTo>
                      <a:lnTo>
                        <a:pt x="16449" y="1979"/>
                      </a:lnTo>
                      <a:lnTo>
                        <a:pt x="16569" y="2113"/>
                      </a:lnTo>
                      <a:lnTo>
                        <a:pt x="16710" y="2314"/>
                      </a:lnTo>
                      <a:lnTo>
                        <a:pt x="16775" y="2448"/>
                      </a:lnTo>
                      <a:lnTo>
                        <a:pt x="16861" y="2549"/>
                      </a:lnTo>
                      <a:lnTo>
                        <a:pt x="16916" y="2683"/>
                      </a:lnTo>
                      <a:lnTo>
                        <a:pt x="17089" y="2952"/>
                      </a:lnTo>
                      <a:lnTo>
                        <a:pt x="17143" y="3086"/>
                      </a:lnTo>
                      <a:lnTo>
                        <a:pt x="17230" y="3119"/>
                      </a:lnTo>
                      <a:lnTo>
                        <a:pt x="17295" y="3320"/>
                      </a:lnTo>
                      <a:lnTo>
                        <a:pt x="17371" y="3388"/>
                      </a:lnTo>
                      <a:lnTo>
                        <a:pt x="17458" y="3589"/>
                      </a:lnTo>
                      <a:lnTo>
                        <a:pt x="17512" y="3757"/>
                      </a:lnTo>
                      <a:lnTo>
                        <a:pt x="17599" y="3958"/>
                      </a:lnTo>
                      <a:lnTo>
                        <a:pt x="17686" y="4092"/>
                      </a:lnTo>
                      <a:lnTo>
                        <a:pt x="17761" y="4293"/>
                      </a:lnTo>
                      <a:lnTo>
                        <a:pt x="17848" y="4394"/>
                      </a:lnTo>
                      <a:lnTo>
                        <a:pt x="17924" y="4662"/>
                      </a:lnTo>
                      <a:lnTo>
                        <a:pt x="18011" y="4796"/>
                      </a:lnTo>
                      <a:lnTo>
                        <a:pt x="18098" y="5031"/>
                      </a:lnTo>
                      <a:lnTo>
                        <a:pt x="18173" y="5232"/>
                      </a:lnTo>
                      <a:lnTo>
                        <a:pt x="18260" y="5501"/>
                      </a:lnTo>
                      <a:lnTo>
                        <a:pt x="18336" y="5668"/>
                      </a:lnTo>
                      <a:lnTo>
                        <a:pt x="18423" y="5870"/>
                      </a:lnTo>
                      <a:lnTo>
                        <a:pt x="18488" y="6138"/>
                      </a:lnTo>
                      <a:lnTo>
                        <a:pt x="18813" y="7144"/>
                      </a:lnTo>
                      <a:lnTo>
                        <a:pt x="18900" y="7480"/>
                      </a:lnTo>
                      <a:lnTo>
                        <a:pt x="18976" y="7714"/>
                      </a:lnTo>
                      <a:lnTo>
                        <a:pt x="19063" y="8050"/>
                      </a:lnTo>
                      <a:lnTo>
                        <a:pt x="19149" y="8284"/>
                      </a:lnTo>
                      <a:lnTo>
                        <a:pt x="19225" y="8620"/>
                      </a:lnTo>
                      <a:lnTo>
                        <a:pt x="19290" y="8922"/>
                      </a:lnTo>
                      <a:lnTo>
                        <a:pt x="19377" y="9257"/>
                      </a:lnTo>
                      <a:lnTo>
                        <a:pt x="19431" y="9626"/>
                      </a:lnTo>
                      <a:lnTo>
                        <a:pt x="19518" y="10029"/>
                      </a:lnTo>
                      <a:lnTo>
                        <a:pt x="19583" y="10263"/>
                      </a:lnTo>
                      <a:lnTo>
                        <a:pt x="19637" y="10666"/>
                      </a:lnTo>
                      <a:lnTo>
                        <a:pt x="19702" y="10901"/>
                      </a:lnTo>
                      <a:lnTo>
                        <a:pt x="19789" y="11303"/>
                      </a:lnTo>
                      <a:lnTo>
                        <a:pt x="19843" y="11538"/>
                      </a:lnTo>
                      <a:lnTo>
                        <a:pt x="19908" y="11873"/>
                      </a:lnTo>
                      <a:lnTo>
                        <a:pt x="19973" y="12175"/>
                      </a:lnTo>
                      <a:lnTo>
                        <a:pt x="20028" y="12511"/>
                      </a:lnTo>
                      <a:lnTo>
                        <a:pt x="20071" y="12745"/>
                      </a:lnTo>
                      <a:lnTo>
                        <a:pt x="20136" y="13014"/>
                      </a:lnTo>
                      <a:lnTo>
                        <a:pt x="20180" y="13282"/>
                      </a:lnTo>
                      <a:lnTo>
                        <a:pt x="20234" y="13584"/>
                      </a:lnTo>
                      <a:lnTo>
                        <a:pt x="20277" y="13785"/>
                      </a:lnTo>
                      <a:lnTo>
                        <a:pt x="20342" y="14020"/>
                      </a:lnTo>
                      <a:lnTo>
                        <a:pt x="20386" y="14288"/>
                      </a:lnTo>
                      <a:lnTo>
                        <a:pt x="20440" y="14590"/>
                      </a:lnTo>
                      <a:lnTo>
                        <a:pt x="20461" y="14791"/>
                      </a:lnTo>
                      <a:lnTo>
                        <a:pt x="20527" y="15060"/>
                      </a:lnTo>
                      <a:lnTo>
                        <a:pt x="20570" y="15227"/>
                      </a:lnTo>
                      <a:lnTo>
                        <a:pt x="20646" y="15697"/>
                      </a:lnTo>
                      <a:lnTo>
                        <a:pt x="20667" y="15865"/>
                      </a:lnTo>
                      <a:lnTo>
                        <a:pt x="20711" y="16066"/>
                      </a:lnTo>
                      <a:lnTo>
                        <a:pt x="20776" y="16334"/>
                      </a:lnTo>
                      <a:lnTo>
                        <a:pt x="20841" y="16703"/>
                      </a:lnTo>
                      <a:lnTo>
                        <a:pt x="20895" y="17106"/>
                      </a:lnTo>
                      <a:lnTo>
                        <a:pt x="20960" y="17407"/>
                      </a:lnTo>
                      <a:lnTo>
                        <a:pt x="21047" y="17776"/>
                      </a:lnTo>
                      <a:lnTo>
                        <a:pt x="21080" y="18045"/>
                      </a:lnTo>
                      <a:lnTo>
                        <a:pt x="21123" y="18380"/>
                      </a:lnTo>
                      <a:lnTo>
                        <a:pt x="21166" y="18615"/>
                      </a:lnTo>
                      <a:lnTo>
                        <a:pt x="21210" y="18950"/>
                      </a:lnTo>
                      <a:lnTo>
                        <a:pt x="21253" y="19185"/>
                      </a:lnTo>
                      <a:lnTo>
                        <a:pt x="21329" y="19655"/>
                      </a:lnTo>
                      <a:lnTo>
                        <a:pt x="21372" y="19889"/>
                      </a:lnTo>
                      <a:lnTo>
                        <a:pt x="21416" y="20292"/>
                      </a:lnTo>
                      <a:lnTo>
                        <a:pt x="21459" y="20460"/>
                      </a:lnTo>
                      <a:lnTo>
                        <a:pt x="21470" y="20661"/>
                      </a:lnTo>
                      <a:lnTo>
                        <a:pt x="21535" y="20963"/>
                      </a:lnTo>
                      <a:lnTo>
                        <a:pt x="21600" y="21365"/>
                      </a:lnTo>
                      <a:lnTo>
                        <a:pt x="21557" y="21365"/>
                      </a:lnTo>
                      <a:lnTo>
                        <a:pt x="21535" y="21432"/>
                      </a:lnTo>
                      <a:lnTo>
                        <a:pt x="21459" y="21432"/>
                      </a:lnTo>
                      <a:lnTo>
                        <a:pt x="21351" y="21499"/>
                      </a:lnTo>
                      <a:lnTo>
                        <a:pt x="20873" y="21499"/>
                      </a:lnTo>
                      <a:lnTo>
                        <a:pt x="20667" y="21566"/>
                      </a:lnTo>
                      <a:lnTo>
                        <a:pt x="18607" y="21566"/>
                      </a:lnTo>
                      <a:lnTo>
                        <a:pt x="18260" y="21600"/>
                      </a:lnTo>
                      <a:lnTo>
                        <a:pt x="17848" y="21566"/>
                      </a:lnTo>
                      <a:lnTo>
                        <a:pt x="14801" y="21566"/>
                      </a:lnTo>
                      <a:lnTo>
                        <a:pt x="14302" y="21499"/>
                      </a:lnTo>
                      <a:lnTo>
                        <a:pt x="12839" y="21499"/>
                      </a:lnTo>
                      <a:lnTo>
                        <a:pt x="12318" y="21432"/>
                      </a:lnTo>
                      <a:lnTo>
                        <a:pt x="10843" y="21432"/>
                      </a:lnTo>
                      <a:lnTo>
                        <a:pt x="10323" y="21365"/>
                      </a:lnTo>
                      <a:lnTo>
                        <a:pt x="9813" y="21365"/>
                      </a:lnTo>
                      <a:lnTo>
                        <a:pt x="9314" y="21298"/>
                      </a:lnTo>
                      <a:lnTo>
                        <a:pt x="7807" y="21298"/>
                      </a:lnTo>
                      <a:lnTo>
                        <a:pt x="7308" y="21231"/>
                      </a:lnTo>
                      <a:lnTo>
                        <a:pt x="6864" y="21231"/>
                      </a:lnTo>
                      <a:lnTo>
                        <a:pt x="6365" y="21164"/>
                      </a:lnTo>
                      <a:lnTo>
                        <a:pt x="5020" y="21164"/>
                      </a:lnTo>
                      <a:lnTo>
                        <a:pt x="4576" y="21097"/>
                      </a:lnTo>
                      <a:lnTo>
                        <a:pt x="3372" y="21097"/>
                      </a:lnTo>
                      <a:lnTo>
                        <a:pt x="2982" y="21030"/>
                      </a:lnTo>
                      <a:lnTo>
                        <a:pt x="2635" y="21030"/>
                      </a:lnTo>
                      <a:lnTo>
                        <a:pt x="2310" y="20963"/>
                      </a:lnTo>
                      <a:lnTo>
                        <a:pt x="922" y="20963"/>
                      </a:lnTo>
                      <a:lnTo>
                        <a:pt x="694" y="20929"/>
                      </a:lnTo>
                      <a:lnTo>
                        <a:pt x="0" y="20929"/>
                      </a:lnTo>
                      <a:close/>
                    </a:path>
                  </a:pathLst>
                </a:custGeom>
                <a:solidFill>
                  <a:srgbClr val="FFB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2" name="Freeform 400"/>
                <p:cNvSpPr/>
                <p:nvPr/>
              </p:nvSpPr>
              <p:spPr>
                <a:xfrm>
                  <a:off x="209719" y="7486"/>
                  <a:ext cx="281521" cy="1987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905" y="21600"/>
                      </a:moveTo>
                      <a:lnTo>
                        <a:pt x="13905" y="21508"/>
                      </a:lnTo>
                      <a:lnTo>
                        <a:pt x="13882" y="21360"/>
                      </a:lnTo>
                      <a:lnTo>
                        <a:pt x="13882" y="21193"/>
                      </a:lnTo>
                      <a:lnTo>
                        <a:pt x="13860" y="21045"/>
                      </a:lnTo>
                      <a:lnTo>
                        <a:pt x="13860" y="20934"/>
                      </a:lnTo>
                      <a:lnTo>
                        <a:pt x="13837" y="20805"/>
                      </a:lnTo>
                      <a:lnTo>
                        <a:pt x="13837" y="20694"/>
                      </a:lnTo>
                      <a:lnTo>
                        <a:pt x="13815" y="20509"/>
                      </a:lnTo>
                      <a:lnTo>
                        <a:pt x="13792" y="20379"/>
                      </a:lnTo>
                      <a:lnTo>
                        <a:pt x="13792" y="20195"/>
                      </a:lnTo>
                      <a:lnTo>
                        <a:pt x="13770" y="20065"/>
                      </a:lnTo>
                      <a:lnTo>
                        <a:pt x="13747" y="19880"/>
                      </a:lnTo>
                      <a:lnTo>
                        <a:pt x="13725" y="19714"/>
                      </a:lnTo>
                      <a:lnTo>
                        <a:pt x="13714" y="19492"/>
                      </a:lnTo>
                      <a:lnTo>
                        <a:pt x="13691" y="19325"/>
                      </a:lnTo>
                      <a:lnTo>
                        <a:pt x="13646" y="19103"/>
                      </a:lnTo>
                      <a:lnTo>
                        <a:pt x="13646" y="18900"/>
                      </a:lnTo>
                      <a:lnTo>
                        <a:pt x="13601" y="18697"/>
                      </a:lnTo>
                      <a:lnTo>
                        <a:pt x="13579" y="18475"/>
                      </a:lnTo>
                      <a:lnTo>
                        <a:pt x="13556" y="18271"/>
                      </a:lnTo>
                      <a:lnTo>
                        <a:pt x="13534" y="18031"/>
                      </a:lnTo>
                      <a:lnTo>
                        <a:pt x="13500" y="17809"/>
                      </a:lnTo>
                      <a:lnTo>
                        <a:pt x="13477" y="17605"/>
                      </a:lnTo>
                      <a:lnTo>
                        <a:pt x="13455" y="17347"/>
                      </a:lnTo>
                      <a:lnTo>
                        <a:pt x="13410" y="16940"/>
                      </a:lnTo>
                      <a:lnTo>
                        <a:pt x="13365" y="16718"/>
                      </a:lnTo>
                      <a:lnTo>
                        <a:pt x="13342" y="16477"/>
                      </a:lnTo>
                      <a:lnTo>
                        <a:pt x="13297" y="16237"/>
                      </a:lnTo>
                      <a:lnTo>
                        <a:pt x="13286" y="16015"/>
                      </a:lnTo>
                      <a:lnTo>
                        <a:pt x="13264" y="15775"/>
                      </a:lnTo>
                      <a:lnTo>
                        <a:pt x="13219" y="15534"/>
                      </a:lnTo>
                      <a:lnTo>
                        <a:pt x="13174" y="15312"/>
                      </a:lnTo>
                      <a:lnTo>
                        <a:pt x="13151" y="15072"/>
                      </a:lnTo>
                      <a:lnTo>
                        <a:pt x="13129" y="14868"/>
                      </a:lnTo>
                      <a:lnTo>
                        <a:pt x="13084" y="14647"/>
                      </a:lnTo>
                      <a:lnTo>
                        <a:pt x="13061" y="14443"/>
                      </a:lnTo>
                      <a:lnTo>
                        <a:pt x="13050" y="14184"/>
                      </a:lnTo>
                      <a:lnTo>
                        <a:pt x="13005" y="14018"/>
                      </a:lnTo>
                      <a:lnTo>
                        <a:pt x="12982" y="13814"/>
                      </a:lnTo>
                      <a:lnTo>
                        <a:pt x="12960" y="13629"/>
                      </a:lnTo>
                      <a:lnTo>
                        <a:pt x="12937" y="13426"/>
                      </a:lnTo>
                      <a:lnTo>
                        <a:pt x="12915" y="13278"/>
                      </a:lnTo>
                      <a:lnTo>
                        <a:pt x="12870" y="13075"/>
                      </a:lnTo>
                      <a:lnTo>
                        <a:pt x="12847" y="12890"/>
                      </a:lnTo>
                      <a:lnTo>
                        <a:pt x="12836" y="12723"/>
                      </a:lnTo>
                      <a:lnTo>
                        <a:pt x="12814" y="12612"/>
                      </a:lnTo>
                      <a:lnTo>
                        <a:pt x="12791" y="12427"/>
                      </a:lnTo>
                      <a:lnTo>
                        <a:pt x="12769" y="12335"/>
                      </a:lnTo>
                      <a:lnTo>
                        <a:pt x="12746" y="12187"/>
                      </a:lnTo>
                      <a:lnTo>
                        <a:pt x="12746" y="12076"/>
                      </a:lnTo>
                      <a:lnTo>
                        <a:pt x="12701" y="11873"/>
                      </a:lnTo>
                      <a:lnTo>
                        <a:pt x="12679" y="11725"/>
                      </a:lnTo>
                      <a:lnTo>
                        <a:pt x="12656" y="11632"/>
                      </a:lnTo>
                      <a:lnTo>
                        <a:pt x="12656" y="11558"/>
                      </a:lnTo>
                      <a:lnTo>
                        <a:pt x="11295" y="5234"/>
                      </a:lnTo>
                      <a:lnTo>
                        <a:pt x="11205" y="4993"/>
                      </a:lnTo>
                      <a:lnTo>
                        <a:pt x="11137" y="4771"/>
                      </a:lnTo>
                      <a:lnTo>
                        <a:pt x="11059" y="4531"/>
                      </a:lnTo>
                      <a:lnTo>
                        <a:pt x="10991" y="4346"/>
                      </a:lnTo>
                      <a:lnTo>
                        <a:pt x="10890" y="4142"/>
                      </a:lnTo>
                      <a:lnTo>
                        <a:pt x="10800" y="3958"/>
                      </a:lnTo>
                      <a:lnTo>
                        <a:pt x="10710" y="3791"/>
                      </a:lnTo>
                      <a:lnTo>
                        <a:pt x="10631" y="3606"/>
                      </a:lnTo>
                      <a:lnTo>
                        <a:pt x="10519" y="3440"/>
                      </a:lnTo>
                      <a:lnTo>
                        <a:pt x="10440" y="3292"/>
                      </a:lnTo>
                      <a:lnTo>
                        <a:pt x="10328" y="3125"/>
                      </a:lnTo>
                      <a:lnTo>
                        <a:pt x="10249" y="2977"/>
                      </a:lnTo>
                      <a:lnTo>
                        <a:pt x="10136" y="2848"/>
                      </a:lnTo>
                      <a:lnTo>
                        <a:pt x="10035" y="2700"/>
                      </a:lnTo>
                      <a:lnTo>
                        <a:pt x="9945" y="2589"/>
                      </a:lnTo>
                      <a:lnTo>
                        <a:pt x="9833" y="2497"/>
                      </a:lnTo>
                      <a:lnTo>
                        <a:pt x="9731" y="2349"/>
                      </a:lnTo>
                      <a:lnTo>
                        <a:pt x="9608" y="2238"/>
                      </a:lnTo>
                      <a:lnTo>
                        <a:pt x="9495" y="2145"/>
                      </a:lnTo>
                      <a:lnTo>
                        <a:pt x="9394" y="2034"/>
                      </a:lnTo>
                      <a:lnTo>
                        <a:pt x="9281" y="1923"/>
                      </a:lnTo>
                      <a:lnTo>
                        <a:pt x="9180" y="1849"/>
                      </a:lnTo>
                      <a:lnTo>
                        <a:pt x="9045" y="1757"/>
                      </a:lnTo>
                      <a:lnTo>
                        <a:pt x="8966" y="1683"/>
                      </a:lnTo>
                      <a:lnTo>
                        <a:pt x="8831" y="1609"/>
                      </a:lnTo>
                      <a:lnTo>
                        <a:pt x="8730" y="1498"/>
                      </a:lnTo>
                      <a:lnTo>
                        <a:pt x="8618" y="1442"/>
                      </a:lnTo>
                      <a:lnTo>
                        <a:pt x="8516" y="1405"/>
                      </a:lnTo>
                      <a:lnTo>
                        <a:pt x="8404" y="1368"/>
                      </a:lnTo>
                      <a:lnTo>
                        <a:pt x="8303" y="1295"/>
                      </a:lnTo>
                      <a:lnTo>
                        <a:pt x="8190" y="1258"/>
                      </a:lnTo>
                      <a:lnTo>
                        <a:pt x="8089" y="1184"/>
                      </a:lnTo>
                      <a:lnTo>
                        <a:pt x="7976" y="1147"/>
                      </a:lnTo>
                      <a:lnTo>
                        <a:pt x="7875" y="1091"/>
                      </a:lnTo>
                      <a:lnTo>
                        <a:pt x="7763" y="1054"/>
                      </a:lnTo>
                      <a:lnTo>
                        <a:pt x="7661" y="1054"/>
                      </a:lnTo>
                      <a:lnTo>
                        <a:pt x="7549" y="1017"/>
                      </a:lnTo>
                      <a:lnTo>
                        <a:pt x="7459" y="980"/>
                      </a:lnTo>
                      <a:lnTo>
                        <a:pt x="7358" y="943"/>
                      </a:lnTo>
                      <a:lnTo>
                        <a:pt x="7268" y="943"/>
                      </a:lnTo>
                      <a:lnTo>
                        <a:pt x="7166" y="906"/>
                      </a:lnTo>
                      <a:lnTo>
                        <a:pt x="7076" y="869"/>
                      </a:lnTo>
                      <a:lnTo>
                        <a:pt x="6998" y="832"/>
                      </a:lnTo>
                      <a:lnTo>
                        <a:pt x="6604" y="832"/>
                      </a:lnTo>
                      <a:lnTo>
                        <a:pt x="6548" y="795"/>
                      </a:lnTo>
                      <a:lnTo>
                        <a:pt x="6221" y="795"/>
                      </a:lnTo>
                      <a:lnTo>
                        <a:pt x="6154" y="832"/>
                      </a:lnTo>
                      <a:lnTo>
                        <a:pt x="6008" y="832"/>
                      </a:lnTo>
                      <a:lnTo>
                        <a:pt x="1350" y="240"/>
                      </a:lnTo>
                      <a:lnTo>
                        <a:pt x="0" y="240"/>
                      </a:lnTo>
                      <a:lnTo>
                        <a:pt x="68" y="203"/>
                      </a:lnTo>
                      <a:lnTo>
                        <a:pt x="146" y="203"/>
                      </a:lnTo>
                      <a:lnTo>
                        <a:pt x="236" y="166"/>
                      </a:lnTo>
                      <a:lnTo>
                        <a:pt x="338" y="166"/>
                      </a:lnTo>
                      <a:lnTo>
                        <a:pt x="450" y="129"/>
                      </a:lnTo>
                      <a:lnTo>
                        <a:pt x="551" y="129"/>
                      </a:lnTo>
                      <a:lnTo>
                        <a:pt x="664" y="92"/>
                      </a:lnTo>
                      <a:lnTo>
                        <a:pt x="765" y="92"/>
                      </a:lnTo>
                      <a:lnTo>
                        <a:pt x="878" y="74"/>
                      </a:lnTo>
                      <a:lnTo>
                        <a:pt x="979" y="37"/>
                      </a:lnTo>
                      <a:lnTo>
                        <a:pt x="1215" y="37"/>
                      </a:lnTo>
                      <a:lnTo>
                        <a:pt x="1328" y="0"/>
                      </a:lnTo>
                      <a:lnTo>
                        <a:pt x="6221" y="0"/>
                      </a:lnTo>
                      <a:lnTo>
                        <a:pt x="11081" y="592"/>
                      </a:lnTo>
                      <a:lnTo>
                        <a:pt x="11104" y="592"/>
                      </a:lnTo>
                      <a:lnTo>
                        <a:pt x="11182" y="629"/>
                      </a:lnTo>
                      <a:lnTo>
                        <a:pt x="11317" y="629"/>
                      </a:lnTo>
                      <a:lnTo>
                        <a:pt x="11374" y="666"/>
                      </a:lnTo>
                      <a:lnTo>
                        <a:pt x="11509" y="703"/>
                      </a:lnTo>
                      <a:lnTo>
                        <a:pt x="11587" y="740"/>
                      </a:lnTo>
                      <a:lnTo>
                        <a:pt x="11722" y="777"/>
                      </a:lnTo>
                      <a:lnTo>
                        <a:pt x="11824" y="832"/>
                      </a:lnTo>
                      <a:lnTo>
                        <a:pt x="11981" y="906"/>
                      </a:lnTo>
                      <a:lnTo>
                        <a:pt x="12015" y="943"/>
                      </a:lnTo>
                      <a:lnTo>
                        <a:pt x="12195" y="1017"/>
                      </a:lnTo>
                      <a:lnTo>
                        <a:pt x="12251" y="1054"/>
                      </a:lnTo>
                      <a:lnTo>
                        <a:pt x="12341" y="1091"/>
                      </a:lnTo>
                      <a:lnTo>
                        <a:pt x="12420" y="1147"/>
                      </a:lnTo>
                      <a:lnTo>
                        <a:pt x="12510" y="1184"/>
                      </a:lnTo>
                      <a:lnTo>
                        <a:pt x="12600" y="1258"/>
                      </a:lnTo>
                      <a:lnTo>
                        <a:pt x="12769" y="1368"/>
                      </a:lnTo>
                      <a:lnTo>
                        <a:pt x="12847" y="1405"/>
                      </a:lnTo>
                      <a:lnTo>
                        <a:pt x="12937" y="1479"/>
                      </a:lnTo>
                      <a:lnTo>
                        <a:pt x="13027" y="1535"/>
                      </a:lnTo>
                      <a:lnTo>
                        <a:pt x="13129" y="1609"/>
                      </a:lnTo>
                      <a:lnTo>
                        <a:pt x="13219" y="1683"/>
                      </a:lnTo>
                      <a:lnTo>
                        <a:pt x="13320" y="1757"/>
                      </a:lnTo>
                      <a:lnTo>
                        <a:pt x="13410" y="1831"/>
                      </a:lnTo>
                      <a:lnTo>
                        <a:pt x="13511" y="1923"/>
                      </a:lnTo>
                      <a:lnTo>
                        <a:pt x="13601" y="1997"/>
                      </a:lnTo>
                      <a:lnTo>
                        <a:pt x="13714" y="2108"/>
                      </a:lnTo>
                      <a:lnTo>
                        <a:pt x="13815" y="2201"/>
                      </a:lnTo>
                      <a:lnTo>
                        <a:pt x="13927" y="2312"/>
                      </a:lnTo>
                      <a:lnTo>
                        <a:pt x="14029" y="2423"/>
                      </a:lnTo>
                      <a:lnTo>
                        <a:pt x="14141" y="2534"/>
                      </a:lnTo>
                      <a:lnTo>
                        <a:pt x="14242" y="2626"/>
                      </a:lnTo>
                      <a:lnTo>
                        <a:pt x="14355" y="2737"/>
                      </a:lnTo>
                      <a:lnTo>
                        <a:pt x="14456" y="2885"/>
                      </a:lnTo>
                      <a:lnTo>
                        <a:pt x="14569" y="2977"/>
                      </a:lnTo>
                      <a:lnTo>
                        <a:pt x="14670" y="3125"/>
                      </a:lnTo>
                      <a:lnTo>
                        <a:pt x="14782" y="3236"/>
                      </a:lnTo>
                      <a:lnTo>
                        <a:pt x="14906" y="3366"/>
                      </a:lnTo>
                      <a:lnTo>
                        <a:pt x="15007" y="3514"/>
                      </a:lnTo>
                      <a:lnTo>
                        <a:pt x="15120" y="3643"/>
                      </a:lnTo>
                      <a:lnTo>
                        <a:pt x="15244" y="3828"/>
                      </a:lnTo>
                      <a:lnTo>
                        <a:pt x="15356" y="3958"/>
                      </a:lnTo>
                      <a:lnTo>
                        <a:pt x="15457" y="4142"/>
                      </a:lnTo>
                      <a:lnTo>
                        <a:pt x="15592" y="4290"/>
                      </a:lnTo>
                      <a:lnTo>
                        <a:pt x="15694" y="4494"/>
                      </a:lnTo>
                      <a:lnTo>
                        <a:pt x="15806" y="4660"/>
                      </a:lnTo>
                      <a:lnTo>
                        <a:pt x="15930" y="4845"/>
                      </a:lnTo>
                      <a:lnTo>
                        <a:pt x="16020" y="4993"/>
                      </a:lnTo>
                      <a:lnTo>
                        <a:pt x="16121" y="5123"/>
                      </a:lnTo>
                      <a:lnTo>
                        <a:pt x="16211" y="5308"/>
                      </a:lnTo>
                      <a:lnTo>
                        <a:pt x="16312" y="5511"/>
                      </a:lnTo>
                      <a:lnTo>
                        <a:pt x="16402" y="5659"/>
                      </a:lnTo>
                      <a:lnTo>
                        <a:pt x="16515" y="5862"/>
                      </a:lnTo>
                      <a:lnTo>
                        <a:pt x="16616" y="6047"/>
                      </a:lnTo>
                      <a:lnTo>
                        <a:pt x="16729" y="6251"/>
                      </a:lnTo>
                      <a:lnTo>
                        <a:pt x="16830" y="6454"/>
                      </a:lnTo>
                      <a:lnTo>
                        <a:pt x="16942" y="6676"/>
                      </a:lnTo>
                      <a:lnTo>
                        <a:pt x="17021" y="6842"/>
                      </a:lnTo>
                      <a:lnTo>
                        <a:pt x="17156" y="7120"/>
                      </a:lnTo>
                      <a:lnTo>
                        <a:pt x="17235" y="7305"/>
                      </a:lnTo>
                      <a:lnTo>
                        <a:pt x="17370" y="7545"/>
                      </a:lnTo>
                      <a:lnTo>
                        <a:pt x="17471" y="7823"/>
                      </a:lnTo>
                      <a:lnTo>
                        <a:pt x="17584" y="8082"/>
                      </a:lnTo>
                      <a:lnTo>
                        <a:pt x="17685" y="8285"/>
                      </a:lnTo>
                      <a:lnTo>
                        <a:pt x="17797" y="8525"/>
                      </a:lnTo>
                      <a:lnTo>
                        <a:pt x="17899" y="8784"/>
                      </a:lnTo>
                      <a:lnTo>
                        <a:pt x="18011" y="9062"/>
                      </a:lnTo>
                      <a:lnTo>
                        <a:pt x="18112" y="9302"/>
                      </a:lnTo>
                      <a:lnTo>
                        <a:pt x="18225" y="9579"/>
                      </a:lnTo>
                      <a:lnTo>
                        <a:pt x="18349" y="9838"/>
                      </a:lnTo>
                      <a:lnTo>
                        <a:pt x="18461" y="10153"/>
                      </a:lnTo>
                      <a:lnTo>
                        <a:pt x="18562" y="10393"/>
                      </a:lnTo>
                      <a:lnTo>
                        <a:pt x="18652" y="10671"/>
                      </a:lnTo>
                      <a:lnTo>
                        <a:pt x="18754" y="10966"/>
                      </a:lnTo>
                      <a:lnTo>
                        <a:pt x="18866" y="11244"/>
                      </a:lnTo>
                      <a:lnTo>
                        <a:pt x="18967" y="11521"/>
                      </a:lnTo>
                      <a:lnTo>
                        <a:pt x="19080" y="11799"/>
                      </a:lnTo>
                      <a:lnTo>
                        <a:pt x="19181" y="12113"/>
                      </a:lnTo>
                      <a:lnTo>
                        <a:pt x="19294" y="12427"/>
                      </a:lnTo>
                      <a:lnTo>
                        <a:pt x="19372" y="12686"/>
                      </a:lnTo>
                      <a:lnTo>
                        <a:pt x="19485" y="12964"/>
                      </a:lnTo>
                      <a:lnTo>
                        <a:pt x="19586" y="13278"/>
                      </a:lnTo>
                      <a:lnTo>
                        <a:pt x="19699" y="13592"/>
                      </a:lnTo>
                      <a:lnTo>
                        <a:pt x="19777" y="13870"/>
                      </a:lnTo>
                      <a:lnTo>
                        <a:pt x="19867" y="14166"/>
                      </a:lnTo>
                      <a:lnTo>
                        <a:pt x="19980" y="14480"/>
                      </a:lnTo>
                      <a:lnTo>
                        <a:pt x="20059" y="14795"/>
                      </a:lnTo>
                      <a:lnTo>
                        <a:pt x="20149" y="15072"/>
                      </a:lnTo>
                      <a:lnTo>
                        <a:pt x="20227" y="15349"/>
                      </a:lnTo>
                      <a:lnTo>
                        <a:pt x="20317" y="15664"/>
                      </a:lnTo>
                      <a:lnTo>
                        <a:pt x="20407" y="15941"/>
                      </a:lnTo>
                      <a:lnTo>
                        <a:pt x="20486" y="16274"/>
                      </a:lnTo>
                      <a:lnTo>
                        <a:pt x="20576" y="16551"/>
                      </a:lnTo>
                      <a:lnTo>
                        <a:pt x="20632" y="16829"/>
                      </a:lnTo>
                      <a:lnTo>
                        <a:pt x="20722" y="17143"/>
                      </a:lnTo>
                      <a:lnTo>
                        <a:pt x="20790" y="17421"/>
                      </a:lnTo>
                      <a:lnTo>
                        <a:pt x="20869" y="17698"/>
                      </a:lnTo>
                      <a:lnTo>
                        <a:pt x="20936" y="17994"/>
                      </a:lnTo>
                      <a:lnTo>
                        <a:pt x="21004" y="18271"/>
                      </a:lnTo>
                      <a:lnTo>
                        <a:pt x="21060" y="18549"/>
                      </a:lnTo>
                      <a:lnTo>
                        <a:pt x="21195" y="19103"/>
                      </a:lnTo>
                      <a:lnTo>
                        <a:pt x="21262" y="19399"/>
                      </a:lnTo>
                      <a:lnTo>
                        <a:pt x="21296" y="19677"/>
                      </a:lnTo>
                      <a:lnTo>
                        <a:pt x="21341" y="19954"/>
                      </a:lnTo>
                      <a:lnTo>
                        <a:pt x="21386" y="20195"/>
                      </a:lnTo>
                      <a:lnTo>
                        <a:pt x="21431" y="20490"/>
                      </a:lnTo>
                      <a:lnTo>
                        <a:pt x="21476" y="20731"/>
                      </a:lnTo>
                      <a:lnTo>
                        <a:pt x="21510" y="21008"/>
                      </a:lnTo>
                      <a:lnTo>
                        <a:pt x="21555" y="21249"/>
                      </a:lnTo>
                      <a:lnTo>
                        <a:pt x="21600" y="21508"/>
                      </a:lnTo>
                      <a:lnTo>
                        <a:pt x="21555" y="21508"/>
                      </a:lnTo>
                      <a:lnTo>
                        <a:pt x="21532" y="21545"/>
                      </a:lnTo>
                      <a:lnTo>
                        <a:pt x="21454" y="21545"/>
                      </a:lnTo>
                      <a:lnTo>
                        <a:pt x="21364" y="21563"/>
                      </a:lnTo>
                      <a:lnTo>
                        <a:pt x="20869" y="21563"/>
                      </a:lnTo>
                      <a:lnTo>
                        <a:pt x="20790" y="21600"/>
                      </a:lnTo>
                      <a:lnTo>
                        <a:pt x="13905" y="2160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3" name="Freeform 401"/>
                <p:cNvSpPr/>
                <p:nvPr/>
              </p:nvSpPr>
              <p:spPr>
                <a:xfrm>
                  <a:off x="267782" y="24159"/>
                  <a:ext cx="87976" cy="62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558" y="21600"/>
                      </a:moveTo>
                      <a:lnTo>
                        <a:pt x="18258" y="21481"/>
                      </a:lnTo>
                      <a:lnTo>
                        <a:pt x="18401" y="21422"/>
                      </a:lnTo>
                      <a:lnTo>
                        <a:pt x="18653" y="21303"/>
                      </a:lnTo>
                      <a:lnTo>
                        <a:pt x="19156" y="21303"/>
                      </a:lnTo>
                      <a:lnTo>
                        <a:pt x="19408" y="21185"/>
                      </a:lnTo>
                      <a:lnTo>
                        <a:pt x="19623" y="21066"/>
                      </a:lnTo>
                      <a:lnTo>
                        <a:pt x="19839" y="21066"/>
                      </a:lnTo>
                      <a:lnTo>
                        <a:pt x="20019" y="20947"/>
                      </a:lnTo>
                      <a:lnTo>
                        <a:pt x="20306" y="20710"/>
                      </a:lnTo>
                      <a:lnTo>
                        <a:pt x="20522" y="20473"/>
                      </a:lnTo>
                      <a:lnTo>
                        <a:pt x="20701" y="20176"/>
                      </a:lnTo>
                      <a:lnTo>
                        <a:pt x="20917" y="19938"/>
                      </a:lnTo>
                      <a:lnTo>
                        <a:pt x="21205" y="19345"/>
                      </a:lnTo>
                      <a:lnTo>
                        <a:pt x="21456" y="18811"/>
                      </a:lnTo>
                      <a:lnTo>
                        <a:pt x="21528" y="18099"/>
                      </a:lnTo>
                      <a:lnTo>
                        <a:pt x="21600" y="17446"/>
                      </a:lnTo>
                      <a:lnTo>
                        <a:pt x="21456" y="16793"/>
                      </a:lnTo>
                      <a:lnTo>
                        <a:pt x="21384" y="16081"/>
                      </a:lnTo>
                      <a:lnTo>
                        <a:pt x="21348" y="15844"/>
                      </a:lnTo>
                      <a:lnTo>
                        <a:pt x="21277" y="15666"/>
                      </a:lnTo>
                      <a:lnTo>
                        <a:pt x="21205" y="15191"/>
                      </a:lnTo>
                      <a:lnTo>
                        <a:pt x="21133" y="14835"/>
                      </a:lnTo>
                      <a:lnTo>
                        <a:pt x="20989" y="14182"/>
                      </a:lnTo>
                      <a:lnTo>
                        <a:pt x="20917" y="13708"/>
                      </a:lnTo>
                      <a:lnTo>
                        <a:pt x="20701" y="13055"/>
                      </a:lnTo>
                      <a:lnTo>
                        <a:pt x="20594" y="12462"/>
                      </a:lnTo>
                      <a:lnTo>
                        <a:pt x="20450" y="11809"/>
                      </a:lnTo>
                      <a:lnTo>
                        <a:pt x="20234" y="11156"/>
                      </a:lnTo>
                      <a:lnTo>
                        <a:pt x="19947" y="10325"/>
                      </a:lnTo>
                      <a:lnTo>
                        <a:pt x="19767" y="9673"/>
                      </a:lnTo>
                      <a:lnTo>
                        <a:pt x="19480" y="9020"/>
                      </a:lnTo>
                      <a:lnTo>
                        <a:pt x="19228" y="8308"/>
                      </a:lnTo>
                      <a:lnTo>
                        <a:pt x="18940" y="7655"/>
                      </a:lnTo>
                      <a:lnTo>
                        <a:pt x="18653" y="7062"/>
                      </a:lnTo>
                      <a:lnTo>
                        <a:pt x="18329" y="6290"/>
                      </a:lnTo>
                      <a:lnTo>
                        <a:pt x="17647" y="5163"/>
                      </a:lnTo>
                      <a:lnTo>
                        <a:pt x="17287" y="4688"/>
                      </a:lnTo>
                      <a:lnTo>
                        <a:pt x="16964" y="4154"/>
                      </a:lnTo>
                      <a:lnTo>
                        <a:pt x="16604" y="3798"/>
                      </a:lnTo>
                      <a:lnTo>
                        <a:pt x="16281" y="3382"/>
                      </a:lnTo>
                      <a:lnTo>
                        <a:pt x="15921" y="3026"/>
                      </a:lnTo>
                      <a:lnTo>
                        <a:pt x="15526" y="2670"/>
                      </a:lnTo>
                      <a:lnTo>
                        <a:pt x="15167" y="2314"/>
                      </a:lnTo>
                      <a:lnTo>
                        <a:pt x="14771" y="2018"/>
                      </a:lnTo>
                      <a:lnTo>
                        <a:pt x="14376" y="1780"/>
                      </a:lnTo>
                      <a:lnTo>
                        <a:pt x="14160" y="1543"/>
                      </a:lnTo>
                      <a:lnTo>
                        <a:pt x="13945" y="1424"/>
                      </a:lnTo>
                      <a:lnTo>
                        <a:pt x="13693" y="1305"/>
                      </a:lnTo>
                      <a:lnTo>
                        <a:pt x="13478" y="1187"/>
                      </a:lnTo>
                      <a:lnTo>
                        <a:pt x="13262" y="1127"/>
                      </a:lnTo>
                      <a:lnTo>
                        <a:pt x="13010" y="890"/>
                      </a:lnTo>
                      <a:lnTo>
                        <a:pt x="12795" y="771"/>
                      </a:lnTo>
                      <a:lnTo>
                        <a:pt x="12507" y="771"/>
                      </a:lnTo>
                      <a:lnTo>
                        <a:pt x="12327" y="534"/>
                      </a:lnTo>
                      <a:lnTo>
                        <a:pt x="12112" y="534"/>
                      </a:lnTo>
                      <a:lnTo>
                        <a:pt x="11896" y="415"/>
                      </a:lnTo>
                      <a:lnTo>
                        <a:pt x="11645" y="297"/>
                      </a:lnTo>
                      <a:lnTo>
                        <a:pt x="11285" y="178"/>
                      </a:lnTo>
                      <a:lnTo>
                        <a:pt x="10998" y="178"/>
                      </a:lnTo>
                      <a:lnTo>
                        <a:pt x="10674" y="59"/>
                      </a:lnTo>
                      <a:lnTo>
                        <a:pt x="9596" y="59"/>
                      </a:lnTo>
                      <a:lnTo>
                        <a:pt x="9165" y="0"/>
                      </a:lnTo>
                      <a:lnTo>
                        <a:pt x="4996" y="0"/>
                      </a:lnTo>
                      <a:lnTo>
                        <a:pt x="4600" y="59"/>
                      </a:lnTo>
                      <a:lnTo>
                        <a:pt x="3486" y="59"/>
                      </a:lnTo>
                      <a:lnTo>
                        <a:pt x="3163" y="178"/>
                      </a:lnTo>
                      <a:lnTo>
                        <a:pt x="2803" y="178"/>
                      </a:lnTo>
                      <a:lnTo>
                        <a:pt x="2624" y="297"/>
                      </a:lnTo>
                      <a:lnTo>
                        <a:pt x="2264" y="415"/>
                      </a:lnTo>
                      <a:lnTo>
                        <a:pt x="2049" y="534"/>
                      </a:lnTo>
                      <a:lnTo>
                        <a:pt x="1941" y="534"/>
                      </a:lnTo>
                      <a:lnTo>
                        <a:pt x="1797" y="771"/>
                      </a:lnTo>
                      <a:lnTo>
                        <a:pt x="1509" y="771"/>
                      </a:lnTo>
                      <a:lnTo>
                        <a:pt x="1330" y="890"/>
                      </a:lnTo>
                      <a:lnTo>
                        <a:pt x="1114" y="1009"/>
                      </a:lnTo>
                      <a:lnTo>
                        <a:pt x="1042" y="1187"/>
                      </a:lnTo>
                      <a:lnTo>
                        <a:pt x="683" y="1424"/>
                      </a:lnTo>
                      <a:lnTo>
                        <a:pt x="575" y="1899"/>
                      </a:lnTo>
                      <a:lnTo>
                        <a:pt x="359" y="2314"/>
                      </a:lnTo>
                      <a:lnTo>
                        <a:pt x="216" y="3026"/>
                      </a:lnTo>
                      <a:lnTo>
                        <a:pt x="144" y="3264"/>
                      </a:lnTo>
                      <a:lnTo>
                        <a:pt x="72" y="3560"/>
                      </a:lnTo>
                      <a:lnTo>
                        <a:pt x="72" y="4510"/>
                      </a:lnTo>
                      <a:lnTo>
                        <a:pt x="0" y="4807"/>
                      </a:lnTo>
                      <a:lnTo>
                        <a:pt x="0" y="7952"/>
                      </a:lnTo>
                      <a:lnTo>
                        <a:pt x="72" y="8782"/>
                      </a:lnTo>
                      <a:lnTo>
                        <a:pt x="72" y="14954"/>
                      </a:lnTo>
                      <a:lnTo>
                        <a:pt x="144" y="15547"/>
                      </a:lnTo>
                      <a:lnTo>
                        <a:pt x="144" y="16319"/>
                      </a:lnTo>
                      <a:lnTo>
                        <a:pt x="216" y="16793"/>
                      </a:lnTo>
                      <a:lnTo>
                        <a:pt x="216" y="17802"/>
                      </a:lnTo>
                      <a:lnTo>
                        <a:pt x="288" y="18099"/>
                      </a:lnTo>
                      <a:lnTo>
                        <a:pt x="359" y="18811"/>
                      </a:lnTo>
                      <a:lnTo>
                        <a:pt x="575" y="19464"/>
                      </a:lnTo>
                      <a:lnTo>
                        <a:pt x="683" y="19701"/>
                      </a:lnTo>
                      <a:lnTo>
                        <a:pt x="827" y="20057"/>
                      </a:lnTo>
                      <a:lnTo>
                        <a:pt x="1042" y="20295"/>
                      </a:lnTo>
                      <a:lnTo>
                        <a:pt x="1330" y="20591"/>
                      </a:lnTo>
                      <a:lnTo>
                        <a:pt x="1509" y="20829"/>
                      </a:lnTo>
                      <a:lnTo>
                        <a:pt x="1725" y="21066"/>
                      </a:lnTo>
                      <a:lnTo>
                        <a:pt x="2013" y="21185"/>
                      </a:lnTo>
                      <a:lnTo>
                        <a:pt x="2264" y="21303"/>
                      </a:lnTo>
                      <a:lnTo>
                        <a:pt x="2624" y="21422"/>
                      </a:lnTo>
                      <a:lnTo>
                        <a:pt x="2875" y="21481"/>
                      </a:lnTo>
                      <a:lnTo>
                        <a:pt x="3235" y="21600"/>
                      </a:lnTo>
                      <a:lnTo>
                        <a:pt x="3558" y="21600"/>
                      </a:lnTo>
                      <a:close/>
                    </a:path>
                  </a:pathLst>
                </a:custGeom>
                <a:solidFill>
                  <a:srgbClr val="A6B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4" name="Freeform 402"/>
                <p:cNvSpPr/>
                <p:nvPr/>
              </p:nvSpPr>
              <p:spPr>
                <a:xfrm>
                  <a:off x="173649" y="23138"/>
                  <a:ext cx="87683" cy="62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63" y="21600"/>
                      </a:moveTo>
                      <a:lnTo>
                        <a:pt x="3437" y="21482"/>
                      </a:lnTo>
                      <a:lnTo>
                        <a:pt x="3148" y="21363"/>
                      </a:lnTo>
                      <a:lnTo>
                        <a:pt x="2460" y="21363"/>
                      </a:lnTo>
                      <a:lnTo>
                        <a:pt x="2207" y="21245"/>
                      </a:lnTo>
                      <a:lnTo>
                        <a:pt x="1990" y="21127"/>
                      </a:lnTo>
                      <a:lnTo>
                        <a:pt x="1701" y="21127"/>
                      </a:lnTo>
                      <a:lnTo>
                        <a:pt x="1592" y="21008"/>
                      </a:lnTo>
                      <a:lnTo>
                        <a:pt x="1085" y="20594"/>
                      </a:lnTo>
                      <a:lnTo>
                        <a:pt x="832" y="20357"/>
                      </a:lnTo>
                      <a:lnTo>
                        <a:pt x="687" y="20002"/>
                      </a:lnTo>
                      <a:lnTo>
                        <a:pt x="326" y="19470"/>
                      </a:lnTo>
                      <a:lnTo>
                        <a:pt x="145" y="18878"/>
                      </a:lnTo>
                      <a:lnTo>
                        <a:pt x="0" y="18108"/>
                      </a:lnTo>
                      <a:lnTo>
                        <a:pt x="0" y="17517"/>
                      </a:lnTo>
                      <a:lnTo>
                        <a:pt x="72" y="16866"/>
                      </a:lnTo>
                      <a:lnTo>
                        <a:pt x="181" y="16274"/>
                      </a:lnTo>
                      <a:lnTo>
                        <a:pt x="181" y="15978"/>
                      </a:lnTo>
                      <a:lnTo>
                        <a:pt x="253" y="15741"/>
                      </a:lnTo>
                      <a:lnTo>
                        <a:pt x="326" y="15268"/>
                      </a:lnTo>
                      <a:lnTo>
                        <a:pt x="543" y="14380"/>
                      </a:lnTo>
                      <a:lnTo>
                        <a:pt x="687" y="13848"/>
                      </a:lnTo>
                      <a:lnTo>
                        <a:pt x="832" y="13256"/>
                      </a:lnTo>
                      <a:lnTo>
                        <a:pt x="1013" y="12605"/>
                      </a:lnTo>
                      <a:lnTo>
                        <a:pt x="1085" y="12250"/>
                      </a:lnTo>
                      <a:lnTo>
                        <a:pt x="1230" y="11895"/>
                      </a:lnTo>
                      <a:lnTo>
                        <a:pt x="1303" y="11481"/>
                      </a:lnTo>
                      <a:lnTo>
                        <a:pt x="1447" y="11125"/>
                      </a:lnTo>
                      <a:lnTo>
                        <a:pt x="1628" y="10475"/>
                      </a:lnTo>
                      <a:lnTo>
                        <a:pt x="1918" y="9764"/>
                      </a:lnTo>
                      <a:lnTo>
                        <a:pt x="2135" y="8995"/>
                      </a:lnTo>
                      <a:lnTo>
                        <a:pt x="2388" y="8285"/>
                      </a:lnTo>
                      <a:lnTo>
                        <a:pt x="2677" y="7752"/>
                      </a:lnTo>
                      <a:lnTo>
                        <a:pt x="3003" y="7161"/>
                      </a:lnTo>
                      <a:lnTo>
                        <a:pt x="3365" y="6391"/>
                      </a:lnTo>
                      <a:lnTo>
                        <a:pt x="3690" y="5859"/>
                      </a:lnTo>
                      <a:lnTo>
                        <a:pt x="3980" y="5267"/>
                      </a:lnTo>
                      <a:lnTo>
                        <a:pt x="4378" y="4734"/>
                      </a:lnTo>
                      <a:lnTo>
                        <a:pt x="4667" y="4142"/>
                      </a:lnTo>
                      <a:lnTo>
                        <a:pt x="5065" y="3728"/>
                      </a:lnTo>
                      <a:lnTo>
                        <a:pt x="5427" y="3373"/>
                      </a:lnTo>
                      <a:lnTo>
                        <a:pt x="5825" y="3018"/>
                      </a:lnTo>
                      <a:lnTo>
                        <a:pt x="6187" y="2604"/>
                      </a:lnTo>
                      <a:lnTo>
                        <a:pt x="6585" y="2249"/>
                      </a:lnTo>
                      <a:lnTo>
                        <a:pt x="7019" y="1894"/>
                      </a:lnTo>
                      <a:lnTo>
                        <a:pt x="7417" y="1657"/>
                      </a:lnTo>
                      <a:lnTo>
                        <a:pt x="7634" y="1539"/>
                      </a:lnTo>
                      <a:lnTo>
                        <a:pt x="7887" y="1479"/>
                      </a:lnTo>
                      <a:lnTo>
                        <a:pt x="8105" y="1243"/>
                      </a:lnTo>
                      <a:lnTo>
                        <a:pt x="8394" y="1124"/>
                      </a:lnTo>
                      <a:lnTo>
                        <a:pt x="8575" y="1006"/>
                      </a:lnTo>
                      <a:lnTo>
                        <a:pt x="8937" y="888"/>
                      </a:lnTo>
                      <a:lnTo>
                        <a:pt x="9226" y="769"/>
                      </a:lnTo>
                      <a:lnTo>
                        <a:pt x="9479" y="651"/>
                      </a:lnTo>
                      <a:lnTo>
                        <a:pt x="9769" y="414"/>
                      </a:lnTo>
                      <a:lnTo>
                        <a:pt x="9950" y="355"/>
                      </a:lnTo>
                      <a:lnTo>
                        <a:pt x="10312" y="355"/>
                      </a:lnTo>
                      <a:lnTo>
                        <a:pt x="10529" y="237"/>
                      </a:lnTo>
                      <a:lnTo>
                        <a:pt x="10854" y="118"/>
                      </a:lnTo>
                      <a:lnTo>
                        <a:pt x="11542" y="118"/>
                      </a:lnTo>
                      <a:lnTo>
                        <a:pt x="11904" y="0"/>
                      </a:lnTo>
                      <a:lnTo>
                        <a:pt x="16716" y="0"/>
                      </a:lnTo>
                      <a:lnTo>
                        <a:pt x="17114" y="118"/>
                      </a:lnTo>
                      <a:lnTo>
                        <a:pt x="17475" y="118"/>
                      </a:lnTo>
                      <a:lnTo>
                        <a:pt x="17873" y="237"/>
                      </a:lnTo>
                      <a:lnTo>
                        <a:pt x="18235" y="237"/>
                      </a:lnTo>
                      <a:lnTo>
                        <a:pt x="18561" y="355"/>
                      </a:lnTo>
                      <a:lnTo>
                        <a:pt x="18850" y="355"/>
                      </a:lnTo>
                      <a:lnTo>
                        <a:pt x="19176" y="414"/>
                      </a:lnTo>
                      <a:lnTo>
                        <a:pt x="19393" y="414"/>
                      </a:lnTo>
                      <a:lnTo>
                        <a:pt x="19646" y="533"/>
                      </a:lnTo>
                      <a:lnTo>
                        <a:pt x="19863" y="533"/>
                      </a:lnTo>
                      <a:lnTo>
                        <a:pt x="20080" y="769"/>
                      </a:lnTo>
                      <a:lnTo>
                        <a:pt x="20406" y="888"/>
                      </a:lnTo>
                      <a:lnTo>
                        <a:pt x="20768" y="1243"/>
                      </a:lnTo>
                      <a:lnTo>
                        <a:pt x="20985" y="1539"/>
                      </a:lnTo>
                      <a:lnTo>
                        <a:pt x="21238" y="2012"/>
                      </a:lnTo>
                      <a:lnTo>
                        <a:pt x="21311" y="2367"/>
                      </a:lnTo>
                      <a:lnTo>
                        <a:pt x="21455" y="3018"/>
                      </a:lnTo>
                      <a:lnTo>
                        <a:pt x="21528" y="3373"/>
                      </a:lnTo>
                      <a:lnTo>
                        <a:pt x="21528" y="3728"/>
                      </a:lnTo>
                      <a:lnTo>
                        <a:pt x="21600" y="4024"/>
                      </a:lnTo>
                      <a:lnTo>
                        <a:pt x="21600" y="16096"/>
                      </a:lnTo>
                      <a:lnTo>
                        <a:pt x="21528" y="16392"/>
                      </a:lnTo>
                      <a:lnTo>
                        <a:pt x="21528" y="17221"/>
                      </a:lnTo>
                      <a:lnTo>
                        <a:pt x="21455" y="17517"/>
                      </a:lnTo>
                      <a:lnTo>
                        <a:pt x="21455" y="18108"/>
                      </a:lnTo>
                      <a:lnTo>
                        <a:pt x="21311" y="18759"/>
                      </a:lnTo>
                      <a:lnTo>
                        <a:pt x="21093" y="19529"/>
                      </a:lnTo>
                      <a:lnTo>
                        <a:pt x="20840" y="20002"/>
                      </a:lnTo>
                      <a:lnTo>
                        <a:pt x="20406" y="20653"/>
                      </a:lnTo>
                      <a:lnTo>
                        <a:pt x="20225" y="20772"/>
                      </a:lnTo>
                      <a:lnTo>
                        <a:pt x="19936" y="21008"/>
                      </a:lnTo>
                      <a:lnTo>
                        <a:pt x="19646" y="21127"/>
                      </a:lnTo>
                      <a:lnTo>
                        <a:pt x="19465" y="21363"/>
                      </a:lnTo>
                      <a:lnTo>
                        <a:pt x="19104" y="21482"/>
                      </a:lnTo>
                      <a:lnTo>
                        <a:pt x="18778" y="21600"/>
                      </a:lnTo>
                      <a:lnTo>
                        <a:pt x="18163" y="21600"/>
                      </a:lnTo>
                      <a:close/>
                    </a:path>
                  </a:pathLst>
                </a:custGeom>
                <a:solidFill>
                  <a:srgbClr val="C7C2F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5" name="Freeform 403"/>
                <p:cNvSpPr/>
                <p:nvPr/>
              </p:nvSpPr>
              <p:spPr>
                <a:xfrm>
                  <a:off x="177461" y="25520"/>
                  <a:ext cx="80938" cy="575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085" y="21600"/>
                      </a:moveTo>
                      <a:lnTo>
                        <a:pt x="3398" y="21472"/>
                      </a:lnTo>
                      <a:lnTo>
                        <a:pt x="3164" y="21408"/>
                      </a:lnTo>
                      <a:lnTo>
                        <a:pt x="2969" y="21408"/>
                      </a:lnTo>
                      <a:lnTo>
                        <a:pt x="2656" y="21280"/>
                      </a:lnTo>
                      <a:lnTo>
                        <a:pt x="2226" y="21280"/>
                      </a:lnTo>
                      <a:lnTo>
                        <a:pt x="1992" y="21153"/>
                      </a:lnTo>
                      <a:lnTo>
                        <a:pt x="1758" y="21153"/>
                      </a:lnTo>
                      <a:lnTo>
                        <a:pt x="1601" y="21025"/>
                      </a:lnTo>
                      <a:lnTo>
                        <a:pt x="1328" y="20769"/>
                      </a:lnTo>
                      <a:lnTo>
                        <a:pt x="859" y="20258"/>
                      </a:lnTo>
                      <a:lnTo>
                        <a:pt x="664" y="20066"/>
                      </a:lnTo>
                      <a:lnTo>
                        <a:pt x="352" y="19555"/>
                      </a:lnTo>
                      <a:lnTo>
                        <a:pt x="195" y="18980"/>
                      </a:lnTo>
                      <a:lnTo>
                        <a:pt x="0" y="18213"/>
                      </a:lnTo>
                      <a:lnTo>
                        <a:pt x="0" y="17638"/>
                      </a:lnTo>
                      <a:lnTo>
                        <a:pt x="39" y="16871"/>
                      </a:lnTo>
                      <a:lnTo>
                        <a:pt x="195" y="16296"/>
                      </a:lnTo>
                      <a:lnTo>
                        <a:pt x="195" y="16040"/>
                      </a:lnTo>
                      <a:lnTo>
                        <a:pt x="273" y="15657"/>
                      </a:lnTo>
                      <a:lnTo>
                        <a:pt x="352" y="15209"/>
                      </a:lnTo>
                      <a:lnTo>
                        <a:pt x="430" y="14826"/>
                      </a:lnTo>
                      <a:lnTo>
                        <a:pt x="586" y="14315"/>
                      </a:lnTo>
                      <a:lnTo>
                        <a:pt x="664" y="13740"/>
                      </a:lnTo>
                      <a:lnTo>
                        <a:pt x="781" y="13101"/>
                      </a:lnTo>
                      <a:lnTo>
                        <a:pt x="1016" y="12525"/>
                      </a:lnTo>
                      <a:lnTo>
                        <a:pt x="1172" y="11886"/>
                      </a:lnTo>
                      <a:lnTo>
                        <a:pt x="1406" y="11183"/>
                      </a:lnTo>
                      <a:lnTo>
                        <a:pt x="1601" y="10480"/>
                      </a:lnTo>
                      <a:lnTo>
                        <a:pt x="1836" y="9714"/>
                      </a:lnTo>
                      <a:lnTo>
                        <a:pt x="2148" y="9138"/>
                      </a:lnTo>
                      <a:lnTo>
                        <a:pt x="2344" y="8372"/>
                      </a:lnTo>
                      <a:lnTo>
                        <a:pt x="2656" y="7669"/>
                      </a:lnTo>
                      <a:lnTo>
                        <a:pt x="3008" y="7157"/>
                      </a:lnTo>
                      <a:lnTo>
                        <a:pt x="3320" y="6454"/>
                      </a:lnTo>
                      <a:lnTo>
                        <a:pt x="3633" y="5815"/>
                      </a:lnTo>
                      <a:lnTo>
                        <a:pt x="3906" y="5240"/>
                      </a:lnTo>
                      <a:lnTo>
                        <a:pt x="4297" y="4729"/>
                      </a:lnTo>
                      <a:lnTo>
                        <a:pt x="4648" y="4282"/>
                      </a:lnTo>
                      <a:lnTo>
                        <a:pt x="5039" y="3898"/>
                      </a:lnTo>
                      <a:lnTo>
                        <a:pt x="5390" y="3387"/>
                      </a:lnTo>
                      <a:lnTo>
                        <a:pt x="5781" y="3195"/>
                      </a:lnTo>
                      <a:lnTo>
                        <a:pt x="6210" y="2684"/>
                      </a:lnTo>
                      <a:lnTo>
                        <a:pt x="6601" y="2428"/>
                      </a:lnTo>
                      <a:lnTo>
                        <a:pt x="6953" y="2045"/>
                      </a:lnTo>
                      <a:lnTo>
                        <a:pt x="7499" y="1725"/>
                      </a:lnTo>
                      <a:lnTo>
                        <a:pt x="7851" y="1342"/>
                      </a:lnTo>
                      <a:lnTo>
                        <a:pt x="8085" y="1214"/>
                      </a:lnTo>
                      <a:lnTo>
                        <a:pt x="8359" y="1086"/>
                      </a:lnTo>
                      <a:lnTo>
                        <a:pt x="8827" y="831"/>
                      </a:lnTo>
                      <a:lnTo>
                        <a:pt x="9101" y="767"/>
                      </a:lnTo>
                      <a:lnTo>
                        <a:pt x="9413" y="639"/>
                      </a:lnTo>
                      <a:lnTo>
                        <a:pt x="9726" y="383"/>
                      </a:lnTo>
                      <a:lnTo>
                        <a:pt x="9921" y="256"/>
                      </a:lnTo>
                      <a:lnTo>
                        <a:pt x="10234" y="256"/>
                      </a:lnTo>
                      <a:lnTo>
                        <a:pt x="10468" y="128"/>
                      </a:lnTo>
                      <a:lnTo>
                        <a:pt x="11405" y="128"/>
                      </a:lnTo>
                      <a:lnTo>
                        <a:pt x="11796" y="0"/>
                      </a:lnTo>
                      <a:lnTo>
                        <a:pt x="16600" y="0"/>
                      </a:lnTo>
                      <a:lnTo>
                        <a:pt x="17069" y="128"/>
                      </a:lnTo>
                      <a:lnTo>
                        <a:pt x="17421" y="128"/>
                      </a:lnTo>
                      <a:lnTo>
                        <a:pt x="17811" y="256"/>
                      </a:lnTo>
                      <a:lnTo>
                        <a:pt x="18085" y="256"/>
                      </a:lnTo>
                      <a:lnTo>
                        <a:pt x="18475" y="383"/>
                      </a:lnTo>
                      <a:lnTo>
                        <a:pt x="18749" y="383"/>
                      </a:lnTo>
                      <a:lnTo>
                        <a:pt x="19061" y="511"/>
                      </a:lnTo>
                      <a:lnTo>
                        <a:pt x="19295" y="511"/>
                      </a:lnTo>
                      <a:lnTo>
                        <a:pt x="19569" y="639"/>
                      </a:lnTo>
                      <a:lnTo>
                        <a:pt x="19725" y="767"/>
                      </a:lnTo>
                      <a:lnTo>
                        <a:pt x="19959" y="831"/>
                      </a:lnTo>
                      <a:lnTo>
                        <a:pt x="20311" y="959"/>
                      </a:lnTo>
                      <a:lnTo>
                        <a:pt x="20702" y="1342"/>
                      </a:lnTo>
                      <a:lnTo>
                        <a:pt x="21131" y="2045"/>
                      </a:lnTo>
                      <a:lnTo>
                        <a:pt x="21288" y="2428"/>
                      </a:lnTo>
                      <a:lnTo>
                        <a:pt x="21444" y="3195"/>
                      </a:lnTo>
                      <a:lnTo>
                        <a:pt x="21444" y="3387"/>
                      </a:lnTo>
                      <a:lnTo>
                        <a:pt x="21522" y="3770"/>
                      </a:lnTo>
                      <a:lnTo>
                        <a:pt x="21522" y="4154"/>
                      </a:lnTo>
                      <a:lnTo>
                        <a:pt x="21600" y="4601"/>
                      </a:lnTo>
                      <a:lnTo>
                        <a:pt x="21600" y="16040"/>
                      </a:lnTo>
                      <a:lnTo>
                        <a:pt x="21522" y="16424"/>
                      </a:lnTo>
                      <a:lnTo>
                        <a:pt x="21522" y="17254"/>
                      </a:lnTo>
                      <a:lnTo>
                        <a:pt x="21444" y="17638"/>
                      </a:lnTo>
                      <a:lnTo>
                        <a:pt x="21444" y="18213"/>
                      </a:lnTo>
                      <a:lnTo>
                        <a:pt x="21288" y="18852"/>
                      </a:lnTo>
                      <a:lnTo>
                        <a:pt x="21053" y="19555"/>
                      </a:lnTo>
                      <a:lnTo>
                        <a:pt x="20780" y="20066"/>
                      </a:lnTo>
                      <a:lnTo>
                        <a:pt x="20389" y="20641"/>
                      </a:lnTo>
                      <a:lnTo>
                        <a:pt x="20116" y="20769"/>
                      </a:lnTo>
                      <a:lnTo>
                        <a:pt x="19881" y="21025"/>
                      </a:lnTo>
                      <a:lnTo>
                        <a:pt x="19569" y="21153"/>
                      </a:lnTo>
                      <a:lnTo>
                        <a:pt x="19374" y="21408"/>
                      </a:lnTo>
                      <a:lnTo>
                        <a:pt x="19061" y="21472"/>
                      </a:lnTo>
                      <a:lnTo>
                        <a:pt x="18749" y="21472"/>
                      </a:lnTo>
                      <a:lnTo>
                        <a:pt x="18397" y="21600"/>
                      </a:lnTo>
                      <a:lnTo>
                        <a:pt x="18085" y="21600"/>
                      </a:lnTo>
                      <a:close/>
                    </a:path>
                  </a:pathLst>
                </a:custGeom>
                <a:solidFill>
                  <a:srgbClr val="C2C9D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6" name="Freeform 404"/>
                <p:cNvSpPr/>
                <p:nvPr/>
              </p:nvSpPr>
              <p:spPr>
                <a:xfrm>
                  <a:off x="181273" y="27902"/>
                  <a:ext cx="74780" cy="530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27" y="21600"/>
                      </a:moveTo>
                      <a:lnTo>
                        <a:pt x="3473" y="21462"/>
                      </a:lnTo>
                      <a:lnTo>
                        <a:pt x="3134" y="21323"/>
                      </a:lnTo>
                      <a:lnTo>
                        <a:pt x="2499" y="21323"/>
                      </a:lnTo>
                      <a:lnTo>
                        <a:pt x="2160" y="21185"/>
                      </a:lnTo>
                      <a:lnTo>
                        <a:pt x="1948" y="21185"/>
                      </a:lnTo>
                      <a:lnTo>
                        <a:pt x="1694" y="21046"/>
                      </a:lnTo>
                      <a:lnTo>
                        <a:pt x="1525" y="21046"/>
                      </a:lnTo>
                      <a:lnTo>
                        <a:pt x="1313" y="20838"/>
                      </a:lnTo>
                      <a:lnTo>
                        <a:pt x="974" y="20562"/>
                      </a:lnTo>
                      <a:lnTo>
                        <a:pt x="720" y="20285"/>
                      </a:lnTo>
                      <a:lnTo>
                        <a:pt x="635" y="20008"/>
                      </a:lnTo>
                      <a:lnTo>
                        <a:pt x="339" y="19523"/>
                      </a:lnTo>
                      <a:lnTo>
                        <a:pt x="169" y="18831"/>
                      </a:lnTo>
                      <a:lnTo>
                        <a:pt x="0" y="18208"/>
                      </a:lnTo>
                      <a:lnTo>
                        <a:pt x="0" y="17377"/>
                      </a:lnTo>
                      <a:lnTo>
                        <a:pt x="85" y="16754"/>
                      </a:lnTo>
                      <a:lnTo>
                        <a:pt x="169" y="16062"/>
                      </a:lnTo>
                      <a:lnTo>
                        <a:pt x="169" y="15785"/>
                      </a:lnTo>
                      <a:lnTo>
                        <a:pt x="254" y="15577"/>
                      </a:lnTo>
                      <a:lnTo>
                        <a:pt x="424" y="14746"/>
                      </a:lnTo>
                      <a:lnTo>
                        <a:pt x="508" y="14262"/>
                      </a:lnTo>
                      <a:lnTo>
                        <a:pt x="635" y="13708"/>
                      </a:lnTo>
                      <a:lnTo>
                        <a:pt x="805" y="13085"/>
                      </a:lnTo>
                      <a:lnTo>
                        <a:pt x="1059" y="12531"/>
                      </a:lnTo>
                      <a:lnTo>
                        <a:pt x="1228" y="11838"/>
                      </a:lnTo>
                      <a:lnTo>
                        <a:pt x="1440" y="11215"/>
                      </a:lnTo>
                      <a:lnTo>
                        <a:pt x="1609" y="10454"/>
                      </a:lnTo>
                      <a:lnTo>
                        <a:pt x="1948" y="9900"/>
                      </a:lnTo>
                      <a:lnTo>
                        <a:pt x="2160" y="9138"/>
                      </a:lnTo>
                      <a:lnTo>
                        <a:pt x="2414" y="8446"/>
                      </a:lnTo>
                      <a:lnTo>
                        <a:pt x="2753" y="7823"/>
                      </a:lnTo>
                      <a:lnTo>
                        <a:pt x="3049" y="7269"/>
                      </a:lnTo>
                      <a:lnTo>
                        <a:pt x="3304" y="6508"/>
                      </a:lnTo>
                      <a:lnTo>
                        <a:pt x="3642" y="5954"/>
                      </a:lnTo>
                      <a:lnTo>
                        <a:pt x="4024" y="5262"/>
                      </a:lnTo>
                      <a:lnTo>
                        <a:pt x="4362" y="4777"/>
                      </a:lnTo>
                      <a:lnTo>
                        <a:pt x="4659" y="4223"/>
                      </a:lnTo>
                      <a:lnTo>
                        <a:pt x="4998" y="3877"/>
                      </a:lnTo>
                      <a:lnTo>
                        <a:pt x="5379" y="3462"/>
                      </a:lnTo>
                      <a:lnTo>
                        <a:pt x="5802" y="3046"/>
                      </a:lnTo>
                      <a:lnTo>
                        <a:pt x="6141" y="2631"/>
                      </a:lnTo>
                      <a:lnTo>
                        <a:pt x="6522" y="2285"/>
                      </a:lnTo>
                      <a:lnTo>
                        <a:pt x="7031" y="2008"/>
                      </a:lnTo>
                      <a:lnTo>
                        <a:pt x="7412" y="1731"/>
                      </a:lnTo>
                      <a:lnTo>
                        <a:pt x="7835" y="1454"/>
                      </a:lnTo>
                      <a:lnTo>
                        <a:pt x="8386" y="1246"/>
                      </a:lnTo>
                      <a:lnTo>
                        <a:pt x="8640" y="969"/>
                      </a:lnTo>
                      <a:lnTo>
                        <a:pt x="8852" y="969"/>
                      </a:lnTo>
                      <a:lnTo>
                        <a:pt x="9106" y="831"/>
                      </a:lnTo>
                      <a:lnTo>
                        <a:pt x="9445" y="692"/>
                      </a:lnTo>
                      <a:lnTo>
                        <a:pt x="9487" y="554"/>
                      </a:lnTo>
                      <a:lnTo>
                        <a:pt x="9741" y="415"/>
                      </a:lnTo>
                      <a:lnTo>
                        <a:pt x="9911" y="415"/>
                      </a:lnTo>
                      <a:lnTo>
                        <a:pt x="10249" y="277"/>
                      </a:lnTo>
                      <a:lnTo>
                        <a:pt x="10461" y="138"/>
                      </a:lnTo>
                      <a:lnTo>
                        <a:pt x="11435" y="138"/>
                      </a:lnTo>
                      <a:lnTo>
                        <a:pt x="11774" y="0"/>
                      </a:lnTo>
                      <a:lnTo>
                        <a:pt x="16602" y="0"/>
                      </a:lnTo>
                      <a:lnTo>
                        <a:pt x="16984" y="138"/>
                      </a:lnTo>
                      <a:lnTo>
                        <a:pt x="17407" y="138"/>
                      </a:lnTo>
                      <a:lnTo>
                        <a:pt x="17788" y="277"/>
                      </a:lnTo>
                      <a:lnTo>
                        <a:pt x="18424" y="277"/>
                      </a:lnTo>
                      <a:lnTo>
                        <a:pt x="18762" y="415"/>
                      </a:lnTo>
                      <a:lnTo>
                        <a:pt x="19016" y="415"/>
                      </a:lnTo>
                      <a:lnTo>
                        <a:pt x="19228" y="554"/>
                      </a:lnTo>
                      <a:lnTo>
                        <a:pt x="19482" y="554"/>
                      </a:lnTo>
                      <a:lnTo>
                        <a:pt x="19736" y="692"/>
                      </a:lnTo>
                      <a:lnTo>
                        <a:pt x="19906" y="831"/>
                      </a:lnTo>
                      <a:lnTo>
                        <a:pt x="20287" y="969"/>
                      </a:lnTo>
                      <a:lnTo>
                        <a:pt x="20626" y="1315"/>
                      </a:lnTo>
                      <a:lnTo>
                        <a:pt x="20838" y="1592"/>
                      </a:lnTo>
                      <a:lnTo>
                        <a:pt x="21092" y="2146"/>
                      </a:lnTo>
                      <a:lnTo>
                        <a:pt x="21261" y="2562"/>
                      </a:lnTo>
                      <a:lnTo>
                        <a:pt x="21431" y="3046"/>
                      </a:lnTo>
                      <a:lnTo>
                        <a:pt x="21431" y="3738"/>
                      </a:lnTo>
                      <a:lnTo>
                        <a:pt x="21515" y="4638"/>
                      </a:lnTo>
                      <a:lnTo>
                        <a:pt x="21515" y="15023"/>
                      </a:lnTo>
                      <a:lnTo>
                        <a:pt x="21600" y="15577"/>
                      </a:lnTo>
                      <a:lnTo>
                        <a:pt x="21515" y="16062"/>
                      </a:lnTo>
                      <a:lnTo>
                        <a:pt x="21431" y="16892"/>
                      </a:lnTo>
                      <a:lnTo>
                        <a:pt x="21346" y="17654"/>
                      </a:lnTo>
                      <a:lnTo>
                        <a:pt x="21346" y="18208"/>
                      </a:lnTo>
                      <a:lnTo>
                        <a:pt x="21261" y="18692"/>
                      </a:lnTo>
                      <a:lnTo>
                        <a:pt x="21092" y="19523"/>
                      </a:lnTo>
                      <a:lnTo>
                        <a:pt x="20711" y="20008"/>
                      </a:lnTo>
                      <a:lnTo>
                        <a:pt x="20372" y="20700"/>
                      </a:lnTo>
                      <a:lnTo>
                        <a:pt x="20033" y="20838"/>
                      </a:lnTo>
                      <a:lnTo>
                        <a:pt x="19821" y="21046"/>
                      </a:lnTo>
                      <a:lnTo>
                        <a:pt x="19313" y="21323"/>
                      </a:lnTo>
                      <a:lnTo>
                        <a:pt x="19016" y="21462"/>
                      </a:lnTo>
                      <a:lnTo>
                        <a:pt x="18678" y="21462"/>
                      </a:lnTo>
                      <a:lnTo>
                        <a:pt x="18424" y="21600"/>
                      </a:lnTo>
                      <a:lnTo>
                        <a:pt x="18127" y="21600"/>
                      </a:lnTo>
                      <a:close/>
                    </a:path>
                  </a:pathLst>
                </a:custGeom>
                <a:solidFill>
                  <a:srgbClr val="BACCB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7" name="Freeform 405"/>
                <p:cNvSpPr/>
                <p:nvPr/>
              </p:nvSpPr>
              <p:spPr>
                <a:xfrm>
                  <a:off x="185086" y="29944"/>
                  <a:ext cx="68035" cy="486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09" y="21600"/>
                      </a:moveTo>
                      <a:lnTo>
                        <a:pt x="3352" y="21297"/>
                      </a:lnTo>
                      <a:lnTo>
                        <a:pt x="2467" y="21297"/>
                      </a:lnTo>
                      <a:lnTo>
                        <a:pt x="1955" y="21145"/>
                      </a:lnTo>
                      <a:lnTo>
                        <a:pt x="1583" y="20994"/>
                      </a:lnTo>
                      <a:lnTo>
                        <a:pt x="1071" y="20539"/>
                      </a:lnTo>
                      <a:lnTo>
                        <a:pt x="605" y="20008"/>
                      </a:lnTo>
                      <a:lnTo>
                        <a:pt x="326" y="19402"/>
                      </a:lnTo>
                      <a:lnTo>
                        <a:pt x="186" y="18872"/>
                      </a:lnTo>
                      <a:lnTo>
                        <a:pt x="0" y="17962"/>
                      </a:lnTo>
                      <a:lnTo>
                        <a:pt x="0" y="16674"/>
                      </a:lnTo>
                      <a:lnTo>
                        <a:pt x="186" y="16143"/>
                      </a:lnTo>
                      <a:lnTo>
                        <a:pt x="186" y="15840"/>
                      </a:lnTo>
                      <a:lnTo>
                        <a:pt x="233" y="15537"/>
                      </a:lnTo>
                      <a:lnTo>
                        <a:pt x="326" y="15082"/>
                      </a:lnTo>
                      <a:lnTo>
                        <a:pt x="419" y="14703"/>
                      </a:lnTo>
                      <a:lnTo>
                        <a:pt x="512" y="14248"/>
                      </a:lnTo>
                      <a:lnTo>
                        <a:pt x="698" y="13642"/>
                      </a:lnTo>
                      <a:lnTo>
                        <a:pt x="884" y="13112"/>
                      </a:lnTo>
                      <a:lnTo>
                        <a:pt x="1071" y="12505"/>
                      </a:lnTo>
                      <a:lnTo>
                        <a:pt x="1210" y="11823"/>
                      </a:lnTo>
                      <a:lnTo>
                        <a:pt x="1397" y="11217"/>
                      </a:lnTo>
                      <a:lnTo>
                        <a:pt x="1583" y="10459"/>
                      </a:lnTo>
                      <a:lnTo>
                        <a:pt x="1862" y="9777"/>
                      </a:lnTo>
                      <a:lnTo>
                        <a:pt x="2095" y="9019"/>
                      </a:lnTo>
                      <a:lnTo>
                        <a:pt x="2374" y="8337"/>
                      </a:lnTo>
                      <a:lnTo>
                        <a:pt x="2747" y="7579"/>
                      </a:lnTo>
                      <a:lnTo>
                        <a:pt x="2979" y="7200"/>
                      </a:lnTo>
                      <a:lnTo>
                        <a:pt x="3352" y="6442"/>
                      </a:lnTo>
                      <a:lnTo>
                        <a:pt x="3631" y="5912"/>
                      </a:lnTo>
                      <a:lnTo>
                        <a:pt x="3957" y="5305"/>
                      </a:lnTo>
                      <a:lnTo>
                        <a:pt x="4329" y="4699"/>
                      </a:lnTo>
                      <a:lnTo>
                        <a:pt x="4655" y="4320"/>
                      </a:lnTo>
                      <a:lnTo>
                        <a:pt x="5400" y="3411"/>
                      </a:lnTo>
                      <a:lnTo>
                        <a:pt x="5819" y="3183"/>
                      </a:lnTo>
                      <a:lnTo>
                        <a:pt x="6191" y="2728"/>
                      </a:lnTo>
                      <a:lnTo>
                        <a:pt x="6517" y="2274"/>
                      </a:lnTo>
                      <a:lnTo>
                        <a:pt x="6983" y="1971"/>
                      </a:lnTo>
                      <a:lnTo>
                        <a:pt x="7402" y="1743"/>
                      </a:lnTo>
                      <a:lnTo>
                        <a:pt x="7867" y="1440"/>
                      </a:lnTo>
                      <a:lnTo>
                        <a:pt x="8286" y="1137"/>
                      </a:lnTo>
                      <a:lnTo>
                        <a:pt x="8845" y="834"/>
                      </a:lnTo>
                      <a:lnTo>
                        <a:pt x="9450" y="682"/>
                      </a:lnTo>
                      <a:lnTo>
                        <a:pt x="9729" y="379"/>
                      </a:lnTo>
                      <a:lnTo>
                        <a:pt x="10241" y="303"/>
                      </a:lnTo>
                      <a:lnTo>
                        <a:pt x="10428" y="303"/>
                      </a:lnTo>
                      <a:lnTo>
                        <a:pt x="10800" y="152"/>
                      </a:lnTo>
                      <a:lnTo>
                        <a:pt x="11033" y="0"/>
                      </a:lnTo>
                      <a:lnTo>
                        <a:pt x="16526" y="0"/>
                      </a:lnTo>
                      <a:lnTo>
                        <a:pt x="16991" y="152"/>
                      </a:lnTo>
                      <a:lnTo>
                        <a:pt x="17317" y="303"/>
                      </a:lnTo>
                      <a:lnTo>
                        <a:pt x="18388" y="303"/>
                      </a:lnTo>
                      <a:lnTo>
                        <a:pt x="18760" y="379"/>
                      </a:lnTo>
                      <a:lnTo>
                        <a:pt x="18993" y="379"/>
                      </a:lnTo>
                      <a:lnTo>
                        <a:pt x="19459" y="682"/>
                      </a:lnTo>
                      <a:lnTo>
                        <a:pt x="19878" y="834"/>
                      </a:lnTo>
                      <a:lnTo>
                        <a:pt x="20250" y="985"/>
                      </a:lnTo>
                      <a:lnTo>
                        <a:pt x="20622" y="1288"/>
                      </a:lnTo>
                      <a:lnTo>
                        <a:pt x="20855" y="1743"/>
                      </a:lnTo>
                      <a:lnTo>
                        <a:pt x="21134" y="2122"/>
                      </a:lnTo>
                      <a:lnTo>
                        <a:pt x="21228" y="2577"/>
                      </a:lnTo>
                      <a:lnTo>
                        <a:pt x="21414" y="3183"/>
                      </a:lnTo>
                      <a:lnTo>
                        <a:pt x="21414" y="3714"/>
                      </a:lnTo>
                      <a:lnTo>
                        <a:pt x="21507" y="4623"/>
                      </a:lnTo>
                      <a:lnTo>
                        <a:pt x="21507" y="8034"/>
                      </a:lnTo>
                      <a:lnTo>
                        <a:pt x="21600" y="8792"/>
                      </a:lnTo>
                      <a:lnTo>
                        <a:pt x="21507" y="9322"/>
                      </a:lnTo>
                      <a:lnTo>
                        <a:pt x="21507" y="14931"/>
                      </a:lnTo>
                      <a:lnTo>
                        <a:pt x="21600" y="15385"/>
                      </a:lnTo>
                      <a:lnTo>
                        <a:pt x="21507" y="15992"/>
                      </a:lnTo>
                      <a:lnTo>
                        <a:pt x="21414" y="16674"/>
                      </a:lnTo>
                      <a:lnTo>
                        <a:pt x="21321" y="17432"/>
                      </a:lnTo>
                      <a:lnTo>
                        <a:pt x="21321" y="17962"/>
                      </a:lnTo>
                      <a:lnTo>
                        <a:pt x="21228" y="18720"/>
                      </a:lnTo>
                      <a:lnTo>
                        <a:pt x="21041" y="19402"/>
                      </a:lnTo>
                      <a:lnTo>
                        <a:pt x="20716" y="20008"/>
                      </a:lnTo>
                      <a:lnTo>
                        <a:pt x="20343" y="20539"/>
                      </a:lnTo>
                      <a:lnTo>
                        <a:pt x="20064" y="20691"/>
                      </a:lnTo>
                      <a:lnTo>
                        <a:pt x="19831" y="20842"/>
                      </a:lnTo>
                      <a:lnTo>
                        <a:pt x="19552" y="21145"/>
                      </a:lnTo>
                      <a:lnTo>
                        <a:pt x="19272" y="21297"/>
                      </a:lnTo>
                      <a:lnTo>
                        <a:pt x="18993" y="21297"/>
                      </a:lnTo>
                      <a:lnTo>
                        <a:pt x="18667" y="21448"/>
                      </a:lnTo>
                      <a:lnTo>
                        <a:pt x="18388" y="21600"/>
                      </a:lnTo>
                      <a:lnTo>
                        <a:pt x="18109" y="21600"/>
                      </a:lnTo>
                      <a:close/>
                    </a:path>
                  </a:pathLst>
                </a:custGeom>
                <a:solidFill>
                  <a:srgbClr val="B3D6A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8" name="Freeform 406"/>
                <p:cNvSpPr/>
                <p:nvPr/>
              </p:nvSpPr>
              <p:spPr>
                <a:xfrm>
                  <a:off x="189191" y="32326"/>
                  <a:ext cx="61290" cy="435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46" y="21600"/>
                      </a:moveTo>
                      <a:lnTo>
                        <a:pt x="3351" y="21432"/>
                      </a:lnTo>
                      <a:lnTo>
                        <a:pt x="2938" y="21432"/>
                      </a:lnTo>
                      <a:lnTo>
                        <a:pt x="2474" y="21264"/>
                      </a:lnTo>
                      <a:lnTo>
                        <a:pt x="1959" y="21096"/>
                      </a:lnTo>
                      <a:lnTo>
                        <a:pt x="1701" y="20928"/>
                      </a:lnTo>
                      <a:lnTo>
                        <a:pt x="1083" y="20423"/>
                      </a:lnTo>
                      <a:lnTo>
                        <a:pt x="722" y="20087"/>
                      </a:lnTo>
                      <a:lnTo>
                        <a:pt x="309" y="19499"/>
                      </a:lnTo>
                      <a:lnTo>
                        <a:pt x="103" y="18826"/>
                      </a:lnTo>
                      <a:lnTo>
                        <a:pt x="0" y="18238"/>
                      </a:lnTo>
                      <a:lnTo>
                        <a:pt x="0" y="16809"/>
                      </a:lnTo>
                      <a:lnTo>
                        <a:pt x="206" y="16137"/>
                      </a:lnTo>
                      <a:lnTo>
                        <a:pt x="309" y="15633"/>
                      </a:lnTo>
                      <a:lnTo>
                        <a:pt x="412" y="14876"/>
                      </a:lnTo>
                      <a:lnTo>
                        <a:pt x="516" y="14372"/>
                      </a:lnTo>
                      <a:lnTo>
                        <a:pt x="722" y="13700"/>
                      </a:lnTo>
                      <a:lnTo>
                        <a:pt x="876" y="13111"/>
                      </a:lnTo>
                      <a:lnTo>
                        <a:pt x="979" y="12607"/>
                      </a:lnTo>
                      <a:lnTo>
                        <a:pt x="1186" y="11851"/>
                      </a:lnTo>
                      <a:lnTo>
                        <a:pt x="1392" y="11178"/>
                      </a:lnTo>
                      <a:lnTo>
                        <a:pt x="1598" y="10422"/>
                      </a:lnTo>
                      <a:lnTo>
                        <a:pt x="1856" y="9749"/>
                      </a:lnTo>
                      <a:lnTo>
                        <a:pt x="1959" y="9077"/>
                      </a:lnTo>
                      <a:lnTo>
                        <a:pt x="2268" y="8321"/>
                      </a:lnTo>
                      <a:lnTo>
                        <a:pt x="2578" y="7648"/>
                      </a:lnTo>
                      <a:lnTo>
                        <a:pt x="2938" y="7228"/>
                      </a:lnTo>
                      <a:lnTo>
                        <a:pt x="3248" y="6388"/>
                      </a:lnTo>
                      <a:lnTo>
                        <a:pt x="3557" y="5715"/>
                      </a:lnTo>
                      <a:lnTo>
                        <a:pt x="3918" y="5295"/>
                      </a:lnTo>
                      <a:lnTo>
                        <a:pt x="4640" y="4118"/>
                      </a:lnTo>
                      <a:lnTo>
                        <a:pt x="5413" y="3362"/>
                      </a:lnTo>
                      <a:lnTo>
                        <a:pt x="5825" y="3026"/>
                      </a:lnTo>
                      <a:lnTo>
                        <a:pt x="6083" y="2689"/>
                      </a:lnTo>
                      <a:lnTo>
                        <a:pt x="6495" y="2437"/>
                      </a:lnTo>
                      <a:lnTo>
                        <a:pt x="6856" y="2101"/>
                      </a:lnTo>
                      <a:lnTo>
                        <a:pt x="7475" y="1765"/>
                      </a:lnTo>
                      <a:lnTo>
                        <a:pt x="7836" y="1429"/>
                      </a:lnTo>
                      <a:lnTo>
                        <a:pt x="8351" y="1261"/>
                      </a:lnTo>
                      <a:lnTo>
                        <a:pt x="8815" y="925"/>
                      </a:lnTo>
                      <a:lnTo>
                        <a:pt x="9434" y="840"/>
                      </a:lnTo>
                      <a:lnTo>
                        <a:pt x="9743" y="504"/>
                      </a:lnTo>
                      <a:lnTo>
                        <a:pt x="10207" y="336"/>
                      </a:lnTo>
                      <a:lnTo>
                        <a:pt x="10413" y="336"/>
                      </a:lnTo>
                      <a:lnTo>
                        <a:pt x="10774" y="168"/>
                      </a:lnTo>
                      <a:lnTo>
                        <a:pt x="11496" y="168"/>
                      </a:lnTo>
                      <a:lnTo>
                        <a:pt x="11754" y="0"/>
                      </a:lnTo>
                      <a:lnTo>
                        <a:pt x="16600" y="0"/>
                      </a:lnTo>
                      <a:lnTo>
                        <a:pt x="16960" y="168"/>
                      </a:lnTo>
                      <a:lnTo>
                        <a:pt x="17373" y="336"/>
                      </a:lnTo>
                      <a:lnTo>
                        <a:pt x="18455" y="336"/>
                      </a:lnTo>
                      <a:lnTo>
                        <a:pt x="18713" y="504"/>
                      </a:lnTo>
                      <a:lnTo>
                        <a:pt x="19022" y="504"/>
                      </a:lnTo>
                      <a:lnTo>
                        <a:pt x="19538" y="672"/>
                      </a:lnTo>
                      <a:lnTo>
                        <a:pt x="19899" y="925"/>
                      </a:lnTo>
                      <a:lnTo>
                        <a:pt x="20208" y="1093"/>
                      </a:lnTo>
                      <a:lnTo>
                        <a:pt x="20621" y="1429"/>
                      </a:lnTo>
                      <a:lnTo>
                        <a:pt x="20775" y="1765"/>
                      </a:lnTo>
                      <a:lnTo>
                        <a:pt x="21084" y="2101"/>
                      </a:lnTo>
                      <a:lnTo>
                        <a:pt x="21291" y="2521"/>
                      </a:lnTo>
                      <a:lnTo>
                        <a:pt x="21394" y="3026"/>
                      </a:lnTo>
                      <a:lnTo>
                        <a:pt x="21497" y="3698"/>
                      </a:lnTo>
                      <a:lnTo>
                        <a:pt x="21600" y="4623"/>
                      </a:lnTo>
                      <a:lnTo>
                        <a:pt x="21600" y="8909"/>
                      </a:lnTo>
                      <a:lnTo>
                        <a:pt x="21497" y="9413"/>
                      </a:lnTo>
                      <a:lnTo>
                        <a:pt x="21497" y="15044"/>
                      </a:lnTo>
                      <a:lnTo>
                        <a:pt x="21600" y="15633"/>
                      </a:lnTo>
                      <a:lnTo>
                        <a:pt x="21497" y="15969"/>
                      </a:lnTo>
                      <a:lnTo>
                        <a:pt x="21497" y="16809"/>
                      </a:lnTo>
                      <a:lnTo>
                        <a:pt x="21394" y="17566"/>
                      </a:lnTo>
                      <a:lnTo>
                        <a:pt x="21394" y="18238"/>
                      </a:lnTo>
                      <a:lnTo>
                        <a:pt x="21291" y="18826"/>
                      </a:lnTo>
                      <a:lnTo>
                        <a:pt x="21084" y="19499"/>
                      </a:lnTo>
                      <a:lnTo>
                        <a:pt x="20672" y="20087"/>
                      </a:lnTo>
                      <a:lnTo>
                        <a:pt x="20414" y="20591"/>
                      </a:lnTo>
                      <a:lnTo>
                        <a:pt x="19796" y="20928"/>
                      </a:lnTo>
                      <a:lnTo>
                        <a:pt x="19332" y="21432"/>
                      </a:lnTo>
                      <a:lnTo>
                        <a:pt x="18713" y="21432"/>
                      </a:lnTo>
                      <a:lnTo>
                        <a:pt x="18146" y="21600"/>
                      </a:lnTo>
                      <a:close/>
                    </a:path>
                  </a:pathLst>
                </a:custGeom>
                <a:solidFill>
                  <a:srgbClr val="ABD99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9" name="Freeform 407"/>
                <p:cNvSpPr/>
                <p:nvPr/>
              </p:nvSpPr>
              <p:spPr>
                <a:xfrm>
                  <a:off x="192710" y="35048"/>
                  <a:ext cx="54546" cy="38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183" y="21600"/>
                      </a:moveTo>
                      <a:lnTo>
                        <a:pt x="3532" y="21411"/>
                      </a:lnTo>
                      <a:lnTo>
                        <a:pt x="2953" y="21411"/>
                      </a:lnTo>
                      <a:lnTo>
                        <a:pt x="2432" y="21221"/>
                      </a:lnTo>
                      <a:lnTo>
                        <a:pt x="1853" y="21126"/>
                      </a:lnTo>
                      <a:lnTo>
                        <a:pt x="1564" y="20937"/>
                      </a:lnTo>
                      <a:lnTo>
                        <a:pt x="984" y="20368"/>
                      </a:lnTo>
                      <a:lnTo>
                        <a:pt x="637" y="19989"/>
                      </a:lnTo>
                      <a:lnTo>
                        <a:pt x="347" y="19326"/>
                      </a:lnTo>
                      <a:lnTo>
                        <a:pt x="116" y="18947"/>
                      </a:lnTo>
                      <a:lnTo>
                        <a:pt x="0" y="18000"/>
                      </a:lnTo>
                      <a:lnTo>
                        <a:pt x="0" y="16768"/>
                      </a:lnTo>
                      <a:lnTo>
                        <a:pt x="232" y="16200"/>
                      </a:lnTo>
                      <a:lnTo>
                        <a:pt x="347" y="15726"/>
                      </a:lnTo>
                      <a:lnTo>
                        <a:pt x="463" y="14779"/>
                      </a:lnTo>
                      <a:lnTo>
                        <a:pt x="579" y="14211"/>
                      </a:lnTo>
                      <a:lnTo>
                        <a:pt x="637" y="13737"/>
                      </a:lnTo>
                      <a:lnTo>
                        <a:pt x="869" y="12979"/>
                      </a:lnTo>
                      <a:lnTo>
                        <a:pt x="1100" y="12411"/>
                      </a:lnTo>
                      <a:lnTo>
                        <a:pt x="1216" y="11747"/>
                      </a:lnTo>
                      <a:lnTo>
                        <a:pt x="1448" y="10989"/>
                      </a:lnTo>
                      <a:lnTo>
                        <a:pt x="1564" y="10326"/>
                      </a:lnTo>
                      <a:lnTo>
                        <a:pt x="1853" y="9758"/>
                      </a:lnTo>
                      <a:lnTo>
                        <a:pt x="2085" y="9000"/>
                      </a:lnTo>
                      <a:lnTo>
                        <a:pt x="2316" y="8337"/>
                      </a:lnTo>
                      <a:lnTo>
                        <a:pt x="2664" y="7768"/>
                      </a:lnTo>
                      <a:lnTo>
                        <a:pt x="2953" y="7200"/>
                      </a:lnTo>
                      <a:lnTo>
                        <a:pt x="3301" y="6537"/>
                      </a:lnTo>
                      <a:lnTo>
                        <a:pt x="3648" y="5779"/>
                      </a:lnTo>
                      <a:lnTo>
                        <a:pt x="3938" y="5021"/>
                      </a:lnTo>
                      <a:lnTo>
                        <a:pt x="4285" y="4737"/>
                      </a:lnTo>
                      <a:lnTo>
                        <a:pt x="4633" y="4168"/>
                      </a:lnTo>
                      <a:lnTo>
                        <a:pt x="5096" y="3600"/>
                      </a:lnTo>
                      <a:lnTo>
                        <a:pt x="5386" y="3221"/>
                      </a:lnTo>
                      <a:lnTo>
                        <a:pt x="5849" y="3126"/>
                      </a:lnTo>
                      <a:lnTo>
                        <a:pt x="6196" y="2558"/>
                      </a:lnTo>
                      <a:lnTo>
                        <a:pt x="6602" y="2368"/>
                      </a:lnTo>
                      <a:lnTo>
                        <a:pt x="6949" y="1989"/>
                      </a:lnTo>
                      <a:lnTo>
                        <a:pt x="7354" y="1611"/>
                      </a:lnTo>
                      <a:lnTo>
                        <a:pt x="7934" y="1326"/>
                      </a:lnTo>
                      <a:lnTo>
                        <a:pt x="8397" y="1137"/>
                      </a:lnTo>
                      <a:lnTo>
                        <a:pt x="8802" y="758"/>
                      </a:lnTo>
                      <a:lnTo>
                        <a:pt x="9497" y="568"/>
                      </a:lnTo>
                      <a:lnTo>
                        <a:pt x="9787" y="189"/>
                      </a:lnTo>
                      <a:lnTo>
                        <a:pt x="10250" y="189"/>
                      </a:lnTo>
                      <a:lnTo>
                        <a:pt x="10655" y="0"/>
                      </a:lnTo>
                      <a:lnTo>
                        <a:pt x="17373" y="0"/>
                      </a:lnTo>
                      <a:lnTo>
                        <a:pt x="17836" y="189"/>
                      </a:lnTo>
                      <a:lnTo>
                        <a:pt x="18473" y="189"/>
                      </a:lnTo>
                      <a:lnTo>
                        <a:pt x="19052" y="379"/>
                      </a:lnTo>
                      <a:lnTo>
                        <a:pt x="19573" y="568"/>
                      </a:lnTo>
                      <a:lnTo>
                        <a:pt x="20268" y="947"/>
                      </a:lnTo>
                      <a:lnTo>
                        <a:pt x="20673" y="1137"/>
                      </a:lnTo>
                      <a:lnTo>
                        <a:pt x="20905" y="1421"/>
                      </a:lnTo>
                      <a:lnTo>
                        <a:pt x="21137" y="1989"/>
                      </a:lnTo>
                      <a:lnTo>
                        <a:pt x="21484" y="3126"/>
                      </a:lnTo>
                      <a:lnTo>
                        <a:pt x="21484" y="3600"/>
                      </a:lnTo>
                      <a:lnTo>
                        <a:pt x="21600" y="4547"/>
                      </a:lnTo>
                      <a:lnTo>
                        <a:pt x="21600" y="16011"/>
                      </a:lnTo>
                      <a:lnTo>
                        <a:pt x="21484" y="16768"/>
                      </a:lnTo>
                      <a:lnTo>
                        <a:pt x="21484" y="18000"/>
                      </a:lnTo>
                      <a:lnTo>
                        <a:pt x="21253" y="18758"/>
                      </a:lnTo>
                      <a:lnTo>
                        <a:pt x="21137" y="19421"/>
                      </a:lnTo>
                      <a:lnTo>
                        <a:pt x="20789" y="19989"/>
                      </a:lnTo>
                      <a:lnTo>
                        <a:pt x="20500" y="20747"/>
                      </a:lnTo>
                      <a:lnTo>
                        <a:pt x="19921" y="20937"/>
                      </a:lnTo>
                      <a:lnTo>
                        <a:pt x="19399" y="21221"/>
                      </a:lnTo>
                      <a:lnTo>
                        <a:pt x="18705" y="21411"/>
                      </a:lnTo>
                      <a:lnTo>
                        <a:pt x="18183" y="21600"/>
                      </a:lnTo>
                      <a:close/>
                    </a:path>
                  </a:pathLst>
                </a:custGeom>
                <a:solidFill>
                  <a:srgbClr val="A6E07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0" name="Freeform 408"/>
                <p:cNvSpPr/>
                <p:nvPr/>
              </p:nvSpPr>
              <p:spPr>
                <a:xfrm>
                  <a:off x="165438" y="88131"/>
                  <a:ext cx="97360" cy="1136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11" y="21600"/>
                      </a:moveTo>
                      <a:lnTo>
                        <a:pt x="2150" y="21600"/>
                      </a:lnTo>
                      <a:lnTo>
                        <a:pt x="1922" y="21535"/>
                      </a:lnTo>
                      <a:lnTo>
                        <a:pt x="1662" y="21406"/>
                      </a:lnTo>
                      <a:lnTo>
                        <a:pt x="1401" y="21341"/>
                      </a:lnTo>
                      <a:lnTo>
                        <a:pt x="1238" y="21211"/>
                      </a:lnTo>
                      <a:lnTo>
                        <a:pt x="977" y="21114"/>
                      </a:lnTo>
                      <a:lnTo>
                        <a:pt x="782" y="20920"/>
                      </a:lnTo>
                      <a:lnTo>
                        <a:pt x="489" y="20531"/>
                      </a:lnTo>
                      <a:lnTo>
                        <a:pt x="358" y="20369"/>
                      </a:lnTo>
                      <a:lnTo>
                        <a:pt x="163" y="19884"/>
                      </a:lnTo>
                      <a:lnTo>
                        <a:pt x="65" y="19625"/>
                      </a:lnTo>
                      <a:lnTo>
                        <a:pt x="0" y="19366"/>
                      </a:lnTo>
                      <a:lnTo>
                        <a:pt x="0" y="6282"/>
                      </a:lnTo>
                      <a:lnTo>
                        <a:pt x="163" y="5894"/>
                      </a:lnTo>
                      <a:lnTo>
                        <a:pt x="358" y="5602"/>
                      </a:lnTo>
                      <a:lnTo>
                        <a:pt x="554" y="5149"/>
                      </a:lnTo>
                      <a:lnTo>
                        <a:pt x="782" y="4793"/>
                      </a:lnTo>
                      <a:lnTo>
                        <a:pt x="912" y="4599"/>
                      </a:lnTo>
                      <a:lnTo>
                        <a:pt x="1043" y="4437"/>
                      </a:lnTo>
                      <a:lnTo>
                        <a:pt x="1173" y="4178"/>
                      </a:lnTo>
                      <a:lnTo>
                        <a:pt x="1303" y="3983"/>
                      </a:lnTo>
                      <a:lnTo>
                        <a:pt x="1531" y="3627"/>
                      </a:lnTo>
                      <a:lnTo>
                        <a:pt x="1792" y="3238"/>
                      </a:lnTo>
                      <a:lnTo>
                        <a:pt x="1922" y="3012"/>
                      </a:lnTo>
                      <a:lnTo>
                        <a:pt x="1987" y="2817"/>
                      </a:lnTo>
                      <a:lnTo>
                        <a:pt x="2085" y="2591"/>
                      </a:lnTo>
                      <a:lnTo>
                        <a:pt x="2346" y="2202"/>
                      </a:lnTo>
                      <a:lnTo>
                        <a:pt x="2476" y="1975"/>
                      </a:lnTo>
                      <a:lnTo>
                        <a:pt x="2606" y="1781"/>
                      </a:lnTo>
                      <a:lnTo>
                        <a:pt x="2704" y="1587"/>
                      </a:lnTo>
                      <a:lnTo>
                        <a:pt x="2834" y="1360"/>
                      </a:lnTo>
                      <a:lnTo>
                        <a:pt x="2965" y="1166"/>
                      </a:lnTo>
                      <a:lnTo>
                        <a:pt x="3030" y="907"/>
                      </a:lnTo>
                      <a:lnTo>
                        <a:pt x="3160" y="745"/>
                      </a:lnTo>
                      <a:lnTo>
                        <a:pt x="3388" y="356"/>
                      </a:lnTo>
                      <a:lnTo>
                        <a:pt x="3649" y="0"/>
                      </a:lnTo>
                      <a:lnTo>
                        <a:pt x="19613" y="0"/>
                      </a:lnTo>
                      <a:lnTo>
                        <a:pt x="19808" y="65"/>
                      </a:lnTo>
                      <a:lnTo>
                        <a:pt x="20069" y="162"/>
                      </a:lnTo>
                      <a:lnTo>
                        <a:pt x="20232" y="227"/>
                      </a:lnTo>
                      <a:lnTo>
                        <a:pt x="20492" y="421"/>
                      </a:lnTo>
                      <a:lnTo>
                        <a:pt x="20688" y="551"/>
                      </a:lnTo>
                      <a:lnTo>
                        <a:pt x="20851" y="777"/>
                      </a:lnTo>
                      <a:lnTo>
                        <a:pt x="21046" y="972"/>
                      </a:lnTo>
                      <a:lnTo>
                        <a:pt x="21176" y="1166"/>
                      </a:lnTo>
                      <a:lnTo>
                        <a:pt x="21307" y="1393"/>
                      </a:lnTo>
                      <a:lnTo>
                        <a:pt x="21405" y="1652"/>
                      </a:lnTo>
                      <a:lnTo>
                        <a:pt x="21470" y="1846"/>
                      </a:lnTo>
                      <a:lnTo>
                        <a:pt x="21535" y="2137"/>
                      </a:lnTo>
                      <a:lnTo>
                        <a:pt x="21600" y="2396"/>
                      </a:lnTo>
                      <a:lnTo>
                        <a:pt x="21600" y="19139"/>
                      </a:lnTo>
                      <a:lnTo>
                        <a:pt x="21535" y="19366"/>
                      </a:lnTo>
                      <a:lnTo>
                        <a:pt x="21405" y="19884"/>
                      </a:lnTo>
                      <a:lnTo>
                        <a:pt x="21307" y="20046"/>
                      </a:lnTo>
                      <a:lnTo>
                        <a:pt x="21176" y="20369"/>
                      </a:lnTo>
                      <a:lnTo>
                        <a:pt x="21046" y="20531"/>
                      </a:lnTo>
                      <a:lnTo>
                        <a:pt x="20851" y="20790"/>
                      </a:lnTo>
                      <a:lnTo>
                        <a:pt x="20688" y="20920"/>
                      </a:lnTo>
                      <a:lnTo>
                        <a:pt x="20492" y="21114"/>
                      </a:lnTo>
                      <a:lnTo>
                        <a:pt x="20232" y="21211"/>
                      </a:lnTo>
                      <a:lnTo>
                        <a:pt x="20069" y="21341"/>
                      </a:lnTo>
                      <a:lnTo>
                        <a:pt x="19808" y="21406"/>
                      </a:lnTo>
                      <a:lnTo>
                        <a:pt x="19613" y="21535"/>
                      </a:lnTo>
                      <a:lnTo>
                        <a:pt x="19385" y="21600"/>
                      </a:lnTo>
                      <a:lnTo>
                        <a:pt x="2411" y="21600"/>
                      </a:lnTo>
                      <a:close/>
                    </a:path>
                  </a:pathLst>
                </a:custGeom>
                <a:solidFill>
                  <a:srgbClr val="FF91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1" name="Freeform 409"/>
                <p:cNvSpPr/>
                <p:nvPr/>
              </p:nvSpPr>
              <p:spPr>
                <a:xfrm>
                  <a:off x="170716" y="94256"/>
                  <a:ext cx="86510" cy="100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20" y="21600"/>
                      </a:moveTo>
                      <a:lnTo>
                        <a:pt x="2237" y="21600"/>
                      </a:lnTo>
                      <a:lnTo>
                        <a:pt x="1944" y="21527"/>
                      </a:lnTo>
                      <a:lnTo>
                        <a:pt x="1687" y="21453"/>
                      </a:lnTo>
                      <a:lnTo>
                        <a:pt x="1027" y="21123"/>
                      </a:lnTo>
                      <a:lnTo>
                        <a:pt x="697" y="20830"/>
                      </a:lnTo>
                      <a:lnTo>
                        <a:pt x="550" y="20610"/>
                      </a:lnTo>
                      <a:lnTo>
                        <a:pt x="403" y="20426"/>
                      </a:lnTo>
                      <a:lnTo>
                        <a:pt x="257" y="20133"/>
                      </a:lnTo>
                      <a:lnTo>
                        <a:pt x="220" y="19913"/>
                      </a:lnTo>
                      <a:lnTo>
                        <a:pt x="73" y="19656"/>
                      </a:lnTo>
                      <a:lnTo>
                        <a:pt x="0" y="19436"/>
                      </a:lnTo>
                      <a:lnTo>
                        <a:pt x="0" y="6271"/>
                      </a:lnTo>
                      <a:lnTo>
                        <a:pt x="220" y="5904"/>
                      </a:lnTo>
                      <a:lnTo>
                        <a:pt x="403" y="5501"/>
                      </a:lnTo>
                      <a:lnTo>
                        <a:pt x="623" y="5134"/>
                      </a:lnTo>
                      <a:lnTo>
                        <a:pt x="843" y="4804"/>
                      </a:lnTo>
                      <a:lnTo>
                        <a:pt x="1027" y="4401"/>
                      </a:lnTo>
                      <a:lnTo>
                        <a:pt x="1320" y="3961"/>
                      </a:lnTo>
                      <a:lnTo>
                        <a:pt x="1540" y="3557"/>
                      </a:lnTo>
                      <a:lnTo>
                        <a:pt x="1797" y="3190"/>
                      </a:lnTo>
                      <a:lnTo>
                        <a:pt x="2017" y="2787"/>
                      </a:lnTo>
                      <a:lnTo>
                        <a:pt x="2237" y="2347"/>
                      </a:lnTo>
                      <a:lnTo>
                        <a:pt x="2494" y="1944"/>
                      </a:lnTo>
                      <a:lnTo>
                        <a:pt x="2714" y="1540"/>
                      </a:lnTo>
                      <a:lnTo>
                        <a:pt x="3007" y="1100"/>
                      </a:lnTo>
                      <a:lnTo>
                        <a:pt x="3190" y="697"/>
                      </a:lnTo>
                      <a:lnTo>
                        <a:pt x="3484" y="330"/>
                      </a:lnTo>
                      <a:lnTo>
                        <a:pt x="3704" y="0"/>
                      </a:lnTo>
                      <a:lnTo>
                        <a:pt x="19656" y="0"/>
                      </a:lnTo>
                      <a:lnTo>
                        <a:pt x="19876" y="73"/>
                      </a:lnTo>
                      <a:lnTo>
                        <a:pt x="20060" y="220"/>
                      </a:lnTo>
                      <a:lnTo>
                        <a:pt x="20500" y="330"/>
                      </a:lnTo>
                      <a:lnTo>
                        <a:pt x="20903" y="770"/>
                      </a:lnTo>
                      <a:lnTo>
                        <a:pt x="20977" y="917"/>
                      </a:lnTo>
                      <a:lnTo>
                        <a:pt x="21197" y="1100"/>
                      </a:lnTo>
                      <a:lnTo>
                        <a:pt x="21270" y="1394"/>
                      </a:lnTo>
                      <a:lnTo>
                        <a:pt x="21380" y="1614"/>
                      </a:lnTo>
                      <a:lnTo>
                        <a:pt x="21453" y="1870"/>
                      </a:lnTo>
                      <a:lnTo>
                        <a:pt x="21527" y="2090"/>
                      </a:lnTo>
                      <a:lnTo>
                        <a:pt x="21600" y="2347"/>
                      </a:lnTo>
                      <a:lnTo>
                        <a:pt x="21600" y="19143"/>
                      </a:lnTo>
                      <a:lnTo>
                        <a:pt x="21527" y="19436"/>
                      </a:lnTo>
                      <a:lnTo>
                        <a:pt x="21453" y="19656"/>
                      </a:lnTo>
                      <a:lnTo>
                        <a:pt x="21380" y="19913"/>
                      </a:lnTo>
                      <a:lnTo>
                        <a:pt x="21270" y="20133"/>
                      </a:lnTo>
                      <a:lnTo>
                        <a:pt x="21197" y="20426"/>
                      </a:lnTo>
                      <a:lnTo>
                        <a:pt x="20977" y="20610"/>
                      </a:lnTo>
                      <a:lnTo>
                        <a:pt x="20903" y="20830"/>
                      </a:lnTo>
                      <a:lnTo>
                        <a:pt x="20500" y="21123"/>
                      </a:lnTo>
                      <a:lnTo>
                        <a:pt x="20060" y="21380"/>
                      </a:lnTo>
                      <a:lnTo>
                        <a:pt x="19876" y="21453"/>
                      </a:lnTo>
                      <a:lnTo>
                        <a:pt x="19656" y="21527"/>
                      </a:lnTo>
                      <a:lnTo>
                        <a:pt x="19363" y="21600"/>
                      </a:lnTo>
                      <a:lnTo>
                        <a:pt x="2420" y="21600"/>
                      </a:lnTo>
                      <a:close/>
                    </a:path>
                  </a:pathLst>
                </a:custGeom>
                <a:solidFill>
                  <a:srgbClr val="ED6E0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2" name="Freeform 410"/>
                <p:cNvSpPr/>
                <p:nvPr/>
              </p:nvSpPr>
              <p:spPr>
                <a:xfrm>
                  <a:off x="171303" y="211992"/>
                  <a:ext cx="198531" cy="16334"/>
                </a:xfrm>
                <a:prstGeom prst="rect">
                  <a:avLst/>
                </a:prstGeom>
                <a:solidFill>
                  <a:srgbClr val="42ABF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3" name="Freeform 411"/>
                <p:cNvSpPr/>
                <p:nvPr/>
              </p:nvSpPr>
              <p:spPr>
                <a:xfrm>
                  <a:off x="181860" y="218232"/>
                  <a:ext cx="187681" cy="12701"/>
                </a:xfrm>
                <a:prstGeom prst="rect">
                  <a:avLst/>
                </a:prstGeom>
                <a:solidFill>
                  <a:srgbClr val="5926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4" name="Freeform 412"/>
                <p:cNvSpPr/>
                <p:nvPr/>
              </p:nvSpPr>
              <p:spPr>
                <a:xfrm>
                  <a:off x="268662" y="90513"/>
                  <a:ext cx="69795" cy="1119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364"/>
                      </a:moveTo>
                      <a:lnTo>
                        <a:pt x="21509" y="2560"/>
                      </a:lnTo>
                      <a:lnTo>
                        <a:pt x="21509" y="2856"/>
                      </a:lnTo>
                      <a:lnTo>
                        <a:pt x="21374" y="3119"/>
                      </a:lnTo>
                      <a:lnTo>
                        <a:pt x="21374" y="3447"/>
                      </a:lnTo>
                      <a:lnTo>
                        <a:pt x="21283" y="3677"/>
                      </a:lnTo>
                      <a:lnTo>
                        <a:pt x="21192" y="4005"/>
                      </a:lnTo>
                      <a:lnTo>
                        <a:pt x="21102" y="4235"/>
                      </a:lnTo>
                      <a:lnTo>
                        <a:pt x="21011" y="4629"/>
                      </a:lnTo>
                      <a:lnTo>
                        <a:pt x="20921" y="4858"/>
                      </a:lnTo>
                      <a:lnTo>
                        <a:pt x="20830" y="5121"/>
                      </a:lnTo>
                      <a:lnTo>
                        <a:pt x="20740" y="5416"/>
                      </a:lnTo>
                      <a:lnTo>
                        <a:pt x="20740" y="5745"/>
                      </a:lnTo>
                      <a:lnTo>
                        <a:pt x="20558" y="6040"/>
                      </a:lnTo>
                      <a:lnTo>
                        <a:pt x="20558" y="6368"/>
                      </a:lnTo>
                      <a:lnTo>
                        <a:pt x="20513" y="6664"/>
                      </a:lnTo>
                      <a:lnTo>
                        <a:pt x="20513" y="6992"/>
                      </a:lnTo>
                      <a:lnTo>
                        <a:pt x="20423" y="7288"/>
                      </a:lnTo>
                      <a:lnTo>
                        <a:pt x="20332" y="7616"/>
                      </a:lnTo>
                      <a:lnTo>
                        <a:pt x="20242" y="7911"/>
                      </a:lnTo>
                      <a:lnTo>
                        <a:pt x="20151" y="8240"/>
                      </a:lnTo>
                      <a:lnTo>
                        <a:pt x="20060" y="8535"/>
                      </a:lnTo>
                      <a:lnTo>
                        <a:pt x="19970" y="8863"/>
                      </a:lnTo>
                      <a:lnTo>
                        <a:pt x="19879" y="9159"/>
                      </a:lnTo>
                      <a:lnTo>
                        <a:pt x="19879" y="9553"/>
                      </a:lnTo>
                      <a:lnTo>
                        <a:pt x="19698" y="9782"/>
                      </a:lnTo>
                      <a:lnTo>
                        <a:pt x="19698" y="10176"/>
                      </a:lnTo>
                      <a:lnTo>
                        <a:pt x="19653" y="10472"/>
                      </a:lnTo>
                      <a:lnTo>
                        <a:pt x="19562" y="10800"/>
                      </a:lnTo>
                      <a:lnTo>
                        <a:pt x="19472" y="11161"/>
                      </a:lnTo>
                      <a:lnTo>
                        <a:pt x="19381" y="11489"/>
                      </a:lnTo>
                      <a:lnTo>
                        <a:pt x="19381" y="11785"/>
                      </a:lnTo>
                      <a:lnTo>
                        <a:pt x="19291" y="12113"/>
                      </a:lnTo>
                      <a:lnTo>
                        <a:pt x="19200" y="12409"/>
                      </a:lnTo>
                      <a:lnTo>
                        <a:pt x="19109" y="12737"/>
                      </a:lnTo>
                      <a:lnTo>
                        <a:pt x="19019" y="13032"/>
                      </a:lnTo>
                      <a:lnTo>
                        <a:pt x="19019" y="13360"/>
                      </a:lnTo>
                      <a:lnTo>
                        <a:pt x="18838" y="13656"/>
                      </a:lnTo>
                      <a:lnTo>
                        <a:pt x="18838" y="14050"/>
                      </a:lnTo>
                      <a:lnTo>
                        <a:pt x="18792" y="14280"/>
                      </a:lnTo>
                      <a:lnTo>
                        <a:pt x="18702" y="14674"/>
                      </a:lnTo>
                      <a:lnTo>
                        <a:pt x="18611" y="14903"/>
                      </a:lnTo>
                      <a:lnTo>
                        <a:pt x="18521" y="15297"/>
                      </a:lnTo>
                      <a:lnTo>
                        <a:pt x="18430" y="15527"/>
                      </a:lnTo>
                      <a:lnTo>
                        <a:pt x="18430" y="15921"/>
                      </a:lnTo>
                      <a:lnTo>
                        <a:pt x="18249" y="16151"/>
                      </a:lnTo>
                      <a:lnTo>
                        <a:pt x="18249" y="16545"/>
                      </a:lnTo>
                      <a:lnTo>
                        <a:pt x="18158" y="16774"/>
                      </a:lnTo>
                      <a:lnTo>
                        <a:pt x="18158" y="17168"/>
                      </a:lnTo>
                      <a:lnTo>
                        <a:pt x="17977" y="17398"/>
                      </a:lnTo>
                      <a:lnTo>
                        <a:pt x="17977" y="17661"/>
                      </a:lnTo>
                      <a:lnTo>
                        <a:pt x="17932" y="17956"/>
                      </a:lnTo>
                      <a:lnTo>
                        <a:pt x="17842" y="18284"/>
                      </a:lnTo>
                      <a:lnTo>
                        <a:pt x="17751" y="18514"/>
                      </a:lnTo>
                      <a:lnTo>
                        <a:pt x="17751" y="18843"/>
                      </a:lnTo>
                      <a:lnTo>
                        <a:pt x="17660" y="19105"/>
                      </a:lnTo>
                      <a:lnTo>
                        <a:pt x="17660" y="19401"/>
                      </a:lnTo>
                      <a:lnTo>
                        <a:pt x="17570" y="19663"/>
                      </a:lnTo>
                      <a:lnTo>
                        <a:pt x="17479" y="19959"/>
                      </a:lnTo>
                      <a:lnTo>
                        <a:pt x="17389" y="20221"/>
                      </a:lnTo>
                      <a:lnTo>
                        <a:pt x="17389" y="20517"/>
                      </a:lnTo>
                      <a:lnTo>
                        <a:pt x="17298" y="20779"/>
                      </a:lnTo>
                      <a:lnTo>
                        <a:pt x="17298" y="21009"/>
                      </a:lnTo>
                      <a:lnTo>
                        <a:pt x="17117" y="21272"/>
                      </a:lnTo>
                      <a:lnTo>
                        <a:pt x="17117" y="21600"/>
                      </a:lnTo>
                      <a:lnTo>
                        <a:pt x="2762" y="21600"/>
                      </a:lnTo>
                      <a:lnTo>
                        <a:pt x="2491" y="21534"/>
                      </a:lnTo>
                      <a:lnTo>
                        <a:pt x="2174" y="21534"/>
                      </a:lnTo>
                      <a:lnTo>
                        <a:pt x="1902" y="21403"/>
                      </a:lnTo>
                      <a:lnTo>
                        <a:pt x="1630" y="21337"/>
                      </a:lnTo>
                      <a:lnTo>
                        <a:pt x="1223" y="21075"/>
                      </a:lnTo>
                      <a:lnTo>
                        <a:pt x="770" y="20779"/>
                      </a:lnTo>
                      <a:lnTo>
                        <a:pt x="589" y="20517"/>
                      </a:lnTo>
                      <a:lnTo>
                        <a:pt x="453" y="20353"/>
                      </a:lnTo>
                      <a:lnTo>
                        <a:pt x="272" y="20090"/>
                      </a:lnTo>
                      <a:lnTo>
                        <a:pt x="272" y="19893"/>
                      </a:lnTo>
                      <a:lnTo>
                        <a:pt x="91" y="19663"/>
                      </a:lnTo>
                      <a:lnTo>
                        <a:pt x="0" y="19401"/>
                      </a:lnTo>
                      <a:lnTo>
                        <a:pt x="0" y="2199"/>
                      </a:lnTo>
                      <a:lnTo>
                        <a:pt x="91" y="1871"/>
                      </a:lnTo>
                      <a:lnTo>
                        <a:pt x="272" y="1674"/>
                      </a:lnTo>
                      <a:lnTo>
                        <a:pt x="272" y="1444"/>
                      </a:lnTo>
                      <a:lnTo>
                        <a:pt x="589" y="985"/>
                      </a:lnTo>
                      <a:lnTo>
                        <a:pt x="770" y="821"/>
                      </a:lnTo>
                      <a:lnTo>
                        <a:pt x="1223" y="427"/>
                      </a:lnTo>
                      <a:lnTo>
                        <a:pt x="1630" y="197"/>
                      </a:lnTo>
                      <a:lnTo>
                        <a:pt x="1902" y="66"/>
                      </a:lnTo>
                      <a:lnTo>
                        <a:pt x="2174" y="0"/>
                      </a:lnTo>
                      <a:lnTo>
                        <a:pt x="20060" y="0"/>
                      </a:lnTo>
                      <a:lnTo>
                        <a:pt x="20242" y="263"/>
                      </a:lnTo>
                      <a:lnTo>
                        <a:pt x="20423" y="558"/>
                      </a:lnTo>
                      <a:lnTo>
                        <a:pt x="20558" y="821"/>
                      </a:lnTo>
                      <a:lnTo>
                        <a:pt x="20830" y="1182"/>
                      </a:lnTo>
                      <a:lnTo>
                        <a:pt x="21011" y="1444"/>
                      </a:lnTo>
                      <a:lnTo>
                        <a:pt x="21192" y="1740"/>
                      </a:lnTo>
                      <a:lnTo>
                        <a:pt x="21374" y="2002"/>
                      </a:lnTo>
                      <a:lnTo>
                        <a:pt x="21600" y="2364"/>
                      </a:lnTo>
                      <a:close/>
                    </a:path>
                  </a:pathLst>
                </a:custGeom>
                <a:solidFill>
                  <a:srgbClr val="FFC45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5" name="Freeform 413"/>
                <p:cNvSpPr/>
                <p:nvPr/>
              </p:nvSpPr>
              <p:spPr>
                <a:xfrm>
                  <a:off x="47844" y="157548"/>
                  <a:ext cx="87097" cy="1014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45" y="20153"/>
                      </a:moveTo>
                      <a:lnTo>
                        <a:pt x="5627" y="20297"/>
                      </a:lnTo>
                      <a:lnTo>
                        <a:pt x="5917" y="20442"/>
                      </a:lnTo>
                      <a:lnTo>
                        <a:pt x="6135" y="20587"/>
                      </a:lnTo>
                      <a:lnTo>
                        <a:pt x="6389" y="20695"/>
                      </a:lnTo>
                      <a:lnTo>
                        <a:pt x="6607" y="20768"/>
                      </a:lnTo>
                      <a:lnTo>
                        <a:pt x="6897" y="20840"/>
                      </a:lnTo>
                      <a:lnTo>
                        <a:pt x="7079" y="20913"/>
                      </a:lnTo>
                      <a:lnTo>
                        <a:pt x="7369" y="21057"/>
                      </a:lnTo>
                      <a:lnTo>
                        <a:pt x="7660" y="21057"/>
                      </a:lnTo>
                      <a:lnTo>
                        <a:pt x="7841" y="21202"/>
                      </a:lnTo>
                      <a:lnTo>
                        <a:pt x="8132" y="21274"/>
                      </a:lnTo>
                      <a:lnTo>
                        <a:pt x="8386" y="21311"/>
                      </a:lnTo>
                      <a:lnTo>
                        <a:pt x="8676" y="21383"/>
                      </a:lnTo>
                      <a:lnTo>
                        <a:pt x="8967" y="21383"/>
                      </a:lnTo>
                      <a:lnTo>
                        <a:pt x="9148" y="21455"/>
                      </a:lnTo>
                      <a:lnTo>
                        <a:pt x="9439" y="21528"/>
                      </a:lnTo>
                      <a:lnTo>
                        <a:pt x="10274" y="21528"/>
                      </a:lnTo>
                      <a:lnTo>
                        <a:pt x="10528" y="21600"/>
                      </a:lnTo>
                      <a:lnTo>
                        <a:pt x="11581" y="21600"/>
                      </a:lnTo>
                      <a:lnTo>
                        <a:pt x="11871" y="21528"/>
                      </a:lnTo>
                      <a:lnTo>
                        <a:pt x="12052" y="21455"/>
                      </a:lnTo>
                      <a:lnTo>
                        <a:pt x="12597" y="21455"/>
                      </a:lnTo>
                      <a:lnTo>
                        <a:pt x="12815" y="21383"/>
                      </a:lnTo>
                      <a:lnTo>
                        <a:pt x="13105" y="21311"/>
                      </a:lnTo>
                      <a:lnTo>
                        <a:pt x="13359" y="21274"/>
                      </a:lnTo>
                      <a:lnTo>
                        <a:pt x="13650" y="21274"/>
                      </a:lnTo>
                      <a:lnTo>
                        <a:pt x="13868" y="21130"/>
                      </a:lnTo>
                      <a:lnTo>
                        <a:pt x="14122" y="21057"/>
                      </a:lnTo>
                      <a:lnTo>
                        <a:pt x="14339" y="20985"/>
                      </a:lnTo>
                      <a:lnTo>
                        <a:pt x="14630" y="20913"/>
                      </a:lnTo>
                      <a:lnTo>
                        <a:pt x="14811" y="20768"/>
                      </a:lnTo>
                      <a:lnTo>
                        <a:pt x="15102" y="20695"/>
                      </a:lnTo>
                      <a:lnTo>
                        <a:pt x="15320" y="20587"/>
                      </a:lnTo>
                      <a:lnTo>
                        <a:pt x="15574" y="20515"/>
                      </a:lnTo>
                      <a:lnTo>
                        <a:pt x="16009" y="20225"/>
                      </a:lnTo>
                      <a:lnTo>
                        <a:pt x="16191" y="20080"/>
                      </a:lnTo>
                      <a:lnTo>
                        <a:pt x="16481" y="20008"/>
                      </a:lnTo>
                      <a:lnTo>
                        <a:pt x="16699" y="19827"/>
                      </a:lnTo>
                      <a:lnTo>
                        <a:pt x="16881" y="19682"/>
                      </a:lnTo>
                      <a:lnTo>
                        <a:pt x="17098" y="19538"/>
                      </a:lnTo>
                      <a:lnTo>
                        <a:pt x="17389" y="19393"/>
                      </a:lnTo>
                      <a:lnTo>
                        <a:pt x="17788" y="19067"/>
                      </a:lnTo>
                      <a:lnTo>
                        <a:pt x="18151" y="18706"/>
                      </a:lnTo>
                      <a:lnTo>
                        <a:pt x="18551" y="18380"/>
                      </a:lnTo>
                      <a:lnTo>
                        <a:pt x="18877" y="18018"/>
                      </a:lnTo>
                      <a:lnTo>
                        <a:pt x="19240" y="17548"/>
                      </a:lnTo>
                      <a:lnTo>
                        <a:pt x="19567" y="17150"/>
                      </a:lnTo>
                      <a:lnTo>
                        <a:pt x="19712" y="16933"/>
                      </a:lnTo>
                      <a:lnTo>
                        <a:pt x="19930" y="16716"/>
                      </a:lnTo>
                      <a:lnTo>
                        <a:pt x="20075" y="16462"/>
                      </a:lnTo>
                      <a:lnTo>
                        <a:pt x="20221" y="16245"/>
                      </a:lnTo>
                      <a:lnTo>
                        <a:pt x="20329" y="15956"/>
                      </a:lnTo>
                      <a:lnTo>
                        <a:pt x="20475" y="15775"/>
                      </a:lnTo>
                      <a:lnTo>
                        <a:pt x="20620" y="15485"/>
                      </a:lnTo>
                      <a:lnTo>
                        <a:pt x="20765" y="15268"/>
                      </a:lnTo>
                      <a:lnTo>
                        <a:pt x="20838" y="14943"/>
                      </a:lnTo>
                      <a:lnTo>
                        <a:pt x="20910" y="14726"/>
                      </a:lnTo>
                      <a:lnTo>
                        <a:pt x="20947" y="14436"/>
                      </a:lnTo>
                      <a:lnTo>
                        <a:pt x="21092" y="14255"/>
                      </a:lnTo>
                      <a:lnTo>
                        <a:pt x="21092" y="13966"/>
                      </a:lnTo>
                      <a:lnTo>
                        <a:pt x="21237" y="13713"/>
                      </a:lnTo>
                      <a:lnTo>
                        <a:pt x="21382" y="13134"/>
                      </a:lnTo>
                      <a:lnTo>
                        <a:pt x="21455" y="12880"/>
                      </a:lnTo>
                      <a:lnTo>
                        <a:pt x="21455" y="12663"/>
                      </a:lnTo>
                      <a:lnTo>
                        <a:pt x="21527" y="12374"/>
                      </a:lnTo>
                      <a:lnTo>
                        <a:pt x="21600" y="12193"/>
                      </a:lnTo>
                      <a:lnTo>
                        <a:pt x="21600" y="9841"/>
                      </a:lnTo>
                      <a:lnTo>
                        <a:pt x="21527" y="9588"/>
                      </a:lnTo>
                      <a:lnTo>
                        <a:pt x="21527" y="9009"/>
                      </a:lnTo>
                      <a:lnTo>
                        <a:pt x="21455" y="8828"/>
                      </a:lnTo>
                      <a:lnTo>
                        <a:pt x="21382" y="8539"/>
                      </a:lnTo>
                      <a:lnTo>
                        <a:pt x="21310" y="8322"/>
                      </a:lnTo>
                      <a:lnTo>
                        <a:pt x="21310" y="8068"/>
                      </a:lnTo>
                      <a:lnTo>
                        <a:pt x="21164" y="7779"/>
                      </a:lnTo>
                      <a:lnTo>
                        <a:pt x="21092" y="7562"/>
                      </a:lnTo>
                      <a:lnTo>
                        <a:pt x="21019" y="7309"/>
                      </a:lnTo>
                      <a:lnTo>
                        <a:pt x="20910" y="7019"/>
                      </a:lnTo>
                      <a:lnTo>
                        <a:pt x="20838" y="6838"/>
                      </a:lnTo>
                      <a:lnTo>
                        <a:pt x="20765" y="6549"/>
                      </a:lnTo>
                      <a:lnTo>
                        <a:pt x="20620" y="6332"/>
                      </a:lnTo>
                      <a:lnTo>
                        <a:pt x="20547" y="6078"/>
                      </a:lnTo>
                      <a:lnTo>
                        <a:pt x="20402" y="5861"/>
                      </a:lnTo>
                      <a:lnTo>
                        <a:pt x="20257" y="5572"/>
                      </a:lnTo>
                      <a:lnTo>
                        <a:pt x="20148" y="5391"/>
                      </a:lnTo>
                      <a:lnTo>
                        <a:pt x="20075" y="5174"/>
                      </a:lnTo>
                      <a:lnTo>
                        <a:pt x="19712" y="4704"/>
                      </a:lnTo>
                      <a:lnTo>
                        <a:pt x="19458" y="4342"/>
                      </a:lnTo>
                      <a:lnTo>
                        <a:pt x="19095" y="3871"/>
                      </a:lnTo>
                      <a:lnTo>
                        <a:pt x="18768" y="3510"/>
                      </a:lnTo>
                      <a:lnTo>
                        <a:pt x="18405" y="3112"/>
                      </a:lnTo>
                      <a:lnTo>
                        <a:pt x="18079" y="2750"/>
                      </a:lnTo>
                      <a:lnTo>
                        <a:pt x="17570" y="2424"/>
                      </a:lnTo>
                      <a:lnTo>
                        <a:pt x="17171" y="2062"/>
                      </a:lnTo>
                      <a:lnTo>
                        <a:pt x="16953" y="1954"/>
                      </a:lnTo>
                      <a:lnTo>
                        <a:pt x="16735" y="1737"/>
                      </a:lnTo>
                      <a:lnTo>
                        <a:pt x="16481" y="1592"/>
                      </a:lnTo>
                      <a:lnTo>
                        <a:pt x="16264" y="1520"/>
                      </a:lnTo>
                      <a:lnTo>
                        <a:pt x="16009" y="1339"/>
                      </a:lnTo>
                      <a:lnTo>
                        <a:pt x="15792" y="1194"/>
                      </a:lnTo>
                      <a:lnTo>
                        <a:pt x="15501" y="1049"/>
                      </a:lnTo>
                      <a:lnTo>
                        <a:pt x="15320" y="977"/>
                      </a:lnTo>
                      <a:lnTo>
                        <a:pt x="14739" y="687"/>
                      </a:lnTo>
                      <a:lnTo>
                        <a:pt x="14485" y="651"/>
                      </a:lnTo>
                      <a:lnTo>
                        <a:pt x="14267" y="579"/>
                      </a:lnTo>
                      <a:lnTo>
                        <a:pt x="13976" y="434"/>
                      </a:lnTo>
                      <a:lnTo>
                        <a:pt x="13722" y="362"/>
                      </a:lnTo>
                      <a:lnTo>
                        <a:pt x="13432" y="289"/>
                      </a:lnTo>
                      <a:lnTo>
                        <a:pt x="13250" y="289"/>
                      </a:lnTo>
                      <a:lnTo>
                        <a:pt x="12887" y="217"/>
                      </a:lnTo>
                      <a:lnTo>
                        <a:pt x="12670" y="145"/>
                      </a:lnTo>
                      <a:lnTo>
                        <a:pt x="12198" y="145"/>
                      </a:lnTo>
                      <a:lnTo>
                        <a:pt x="11907" y="72"/>
                      </a:lnTo>
                      <a:lnTo>
                        <a:pt x="11653" y="0"/>
                      </a:lnTo>
                      <a:lnTo>
                        <a:pt x="9584" y="0"/>
                      </a:lnTo>
                      <a:lnTo>
                        <a:pt x="9221" y="72"/>
                      </a:lnTo>
                      <a:lnTo>
                        <a:pt x="9039" y="145"/>
                      </a:lnTo>
                      <a:lnTo>
                        <a:pt x="8749" y="145"/>
                      </a:lnTo>
                      <a:lnTo>
                        <a:pt x="8531" y="217"/>
                      </a:lnTo>
                      <a:lnTo>
                        <a:pt x="8277" y="289"/>
                      </a:lnTo>
                      <a:lnTo>
                        <a:pt x="8059" y="434"/>
                      </a:lnTo>
                      <a:lnTo>
                        <a:pt x="7769" y="434"/>
                      </a:lnTo>
                      <a:lnTo>
                        <a:pt x="7515" y="507"/>
                      </a:lnTo>
                      <a:lnTo>
                        <a:pt x="7297" y="579"/>
                      </a:lnTo>
                      <a:lnTo>
                        <a:pt x="7006" y="687"/>
                      </a:lnTo>
                      <a:lnTo>
                        <a:pt x="6752" y="760"/>
                      </a:lnTo>
                      <a:lnTo>
                        <a:pt x="6534" y="832"/>
                      </a:lnTo>
                      <a:lnTo>
                        <a:pt x="6280" y="977"/>
                      </a:lnTo>
                      <a:lnTo>
                        <a:pt x="5845" y="1266"/>
                      </a:lnTo>
                      <a:lnTo>
                        <a:pt x="5591" y="1339"/>
                      </a:lnTo>
                      <a:lnTo>
                        <a:pt x="5373" y="1447"/>
                      </a:lnTo>
                      <a:lnTo>
                        <a:pt x="5155" y="1592"/>
                      </a:lnTo>
                      <a:lnTo>
                        <a:pt x="4683" y="1881"/>
                      </a:lnTo>
                      <a:lnTo>
                        <a:pt x="4320" y="2207"/>
                      </a:lnTo>
                      <a:lnTo>
                        <a:pt x="3921" y="2496"/>
                      </a:lnTo>
                      <a:lnTo>
                        <a:pt x="3521" y="2822"/>
                      </a:lnTo>
                      <a:lnTo>
                        <a:pt x="2759" y="3582"/>
                      </a:lnTo>
                      <a:lnTo>
                        <a:pt x="2396" y="4016"/>
                      </a:lnTo>
                      <a:lnTo>
                        <a:pt x="2069" y="4486"/>
                      </a:lnTo>
                      <a:lnTo>
                        <a:pt x="1924" y="4704"/>
                      </a:lnTo>
                      <a:lnTo>
                        <a:pt x="1779" y="4957"/>
                      </a:lnTo>
                      <a:lnTo>
                        <a:pt x="1634" y="5174"/>
                      </a:lnTo>
                      <a:lnTo>
                        <a:pt x="1488" y="5463"/>
                      </a:lnTo>
                      <a:lnTo>
                        <a:pt x="1379" y="5644"/>
                      </a:lnTo>
                      <a:lnTo>
                        <a:pt x="1162" y="5934"/>
                      </a:lnTo>
                      <a:lnTo>
                        <a:pt x="1089" y="6151"/>
                      </a:lnTo>
                      <a:lnTo>
                        <a:pt x="944" y="6404"/>
                      </a:lnTo>
                      <a:lnTo>
                        <a:pt x="871" y="6693"/>
                      </a:lnTo>
                      <a:lnTo>
                        <a:pt x="726" y="6874"/>
                      </a:lnTo>
                      <a:lnTo>
                        <a:pt x="690" y="7164"/>
                      </a:lnTo>
                      <a:lnTo>
                        <a:pt x="545" y="7453"/>
                      </a:lnTo>
                      <a:lnTo>
                        <a:pt x="472" y="7634"/>
                      </a:lnTo>
                      <a:lnTo>
                        <a:pt x="327" y="7924"/>
                      </a:lnTo>
                      <a:lnTo>
                        <a:pt x="254" y="8141"/>
                      </a:lnTo>
                      <a:lnTo>
                        <a:pt x="254" y="8394"/>
                      </a:lnTo>
                      <a:lnTo>
                        <a:pt x="182" y="8683"/>
                      </a:lnTo>
                      <a:lnTo>
                        <a:pt x="182" y="8937"/>
                      </a:lnTo>
                      <a:lnTo>
                        <a:pt x="109" y="9226"/>
                      </a:lnTo>
                      <a:lnTo>
                        <a:pt x="109" y="9516"/>
                      </a:lnTo>
                      <a:lnTo>
                        <a:pt x="36" y="9696"/>
                      </a:lnTo>
                      <a:lnTo>
                        <a:pt x="36" y="9986"/>
                      </a:lnTo>
                      <a:lnTo>
                        <a:pt x="0" y="10203"/>
                      </a:lnTo>
                      <a:lnTo>
                        <a:pt x="0" y="11288"/>
                      </a:lnTo>
                      <a:lnTo>
                        <a:pt x="36" y="11578"/>
                      </a:lnTo>
                      <a:lnTo>
                        <a:pt x="36" y="12338"/>
                      </a:lnTo>
                      <a:lnTo>
                        <a:pt x="182" y="12591"/>
                      </a:lnTo>
                      <a:lnTo>
                        <a:pt x="182" y="12808"/>
                      </a:lnTo>
                      <a:lnTo>
                        <a:pt x="254" y="13061"/>
                      </a:lnTo>
                      <a:lnTo>
                        <a:pt x="254" y="13351"/>
                      </a:lnTo>
                      <a:lnTo>
                        <a:pt x="399" y="13640"/>
                      </a:lnTo>
                      <a:lnTo>
                        <a:pt x="472" y="13821"/>
                      </a:lnTo>
                      <a:lnTo>
                        <a:pt x="545" y="14038"/>
                      </a:lnTo>
                      <a:lnTo>
                        <a:pt x="545" y="14328"/>
                      </a:lnTo>
                      <a:lnTo>
                        <a:pt x="690" y="14581"/>
                      </a:lnTo>
                      <a:lnTo>
                        <a:pt x="726" y="14798"/>
                      </a:lnTo>
                      <a:lnTo>
                        <a:pt x="871" y="15087"/>
                      </a:lnTo>
                      <a:lnTo>
                        <a:pt x="944" y="15268"/>
                      </a:lnTo>
                      <a:lnTo>
                        <a:pt x="1089" y="15558"/>
                      </a:lnTo>
                      <a:lnTo>
                        <a:pt x="1234" y="15775"/>
                      </a:lnTo>
                      <a:lnTo>
                        <a:pt x="1379" y="15956"/>
                      </a:lnTo>
                      <a:lnTo>
                        <a:pt x="1416" y="16173"/>
                      </a:lnTo>
                      <a:lnTo>
                        <a:pt x="1561" y="16462"/>
                      </a:lnTo>
                      <a:lnTo>
                        <a:pt x="1706" y="16643"/>
                      </a:lnTo>
                      <a:lnTo>
                        <a:pt x="1851" y="16860"/>
                      </a:lnTo>
                      <a:lnTo>
                        <a:pt x="2069" y="17077"/>
                      </a:lnTo>
                      <a:lnTo>
                        <a:pt x="2178" y="17331"/>
                      </a:lnTo>
                      <a:lnTo>
                        <a:pt x="2469" y="17765"/>
                      </a:lnTo>
                      <a:lnTo>
                        <a:pt x="3231" y="18525"/>
                      </a:lnTo>
                      <a:lnTo>
                        <a:pt x="3630" y="18850"/>
                      </a:lnTo>
                      <a:lnTo>
                        <a:pt x="3993" y="19212"/>
                      </a:lnTo>
                      <a:lnTo>
                        <a:pt x="4465" y="19538"/>
                      </a:lnTo>
                      <a:lnTo>
                        <a:pt x="4683" y="19682"/>
                      </a:lnTo>
                      <a:lnTo>
                        <a:pt x="4937" y="19899"/>
                      </a:lnTo>
                      <a:lnTo>
                        <a:pt x="5228" y="20008"/>
                      </a:lnTo>
                      <a:lnTo>
                        <a:pt x="5445" y="20153"/>
                      </a:lnTo>
                      <a:close/>
                    </a:path>
                  </a:pathLst>
                </a:custGeom>
                <a:solidFill>
                  <a:srgbClr val="173B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6" name="Freeform 414"/>
                <p:cNvSpPr/>
                <p:nvPr/>
              </p:nvSpPr>
              <p:spPr>
                <a:xfrm>
                  <a:off x="64560" y="176944"/>
                  <a:ext cx="53959" cy="62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59" y="20254"/>
                      </a:moveTo>
                      <a:lnTo>
                        <a:pt x="5870" y="20371"/>
                      </a:lnTo>
                      <a:lnTo>
                        <a:pt x="6339" y="20722"/>
                      </a:lnTo>
                      <a:lnTo>
                        <a:pt x="6809" y="20839"/>
                      </a:lnTo>
                      <a:lnTo>
                        <a:pt x="7337" y="21073"/>
                      </a:lnTo>
                      <a:lnTo>
                        <a:pt x="7807" y="21132"/>
                      </a:lnTo>
                      <a:lnTo>
                        <a:pt x="8452" y="21366"/>
                      </a:lnTo>
                      <a:lnTo>
                        <a:pt x="8922" y="21366"/>
                      </a:lnTo>
                      <a:lnTo>
                        <a:pt x="9450" y="21483"/>
                      </a:lnTo>
                      <a:lnTo>
                        <a:pt x="11035" y="21483"/>
                      </a:lnTo>
                      <a:lnTo>
                        <a:pt x="11446" y="21600"/>
                      </a:lnTo>
                      <a:lnTo>
                        <a:pt x="12033" y="21483"/>
                      </a:lnTo>
                      <a:lnTo>
                        <a:pt x="12561" y="21366"/>
                      </a:lnTo>
                      <a:lnTo>
                        <a:pt x="13030" y="21366"/>
                      </a:lnTo>
                      <a:lnTo>
                        <a:pt x="13617" y="21249"/>
                      </a:lnTo>
                      <a:lnTo>
                        <a:pt x="14028" y="21073"/>
                      </a:lnTo>
                      <a:lnTo>
                        <a:pt x="14498" y="20839"/>
                      </a:lnTo>
                      <a:lnTo>
                        <a:pt x="15026" y="20722"/>
                      </a:lnTo>
                      <a:lnTo>
                        <a:pt x="15496" y="20488"/>
                      </a:lnTo>
                      <a:lnTo>
                        <a:pt x="15907" y="20254"/>
                      </a:lnTo>
                      <a:lnTo>
                        <a:pt x="16963" y="19727"/>
                      </a:lnTo>
                      <a:lnTo>
                        <a:pt x="17374" y="19493"/>
                      </a:lnTo>
                      <a:lnTo>
                        <a:pt x="17726" y="19024"/>
                      </a:lnTo>
                      <a:lnTo>
                        <a:pt x="18078" y="18732"/>
                      </a:lnTo>
                      <a:lnTo>
                        <a:pt x="18489" y="18263"/>
                      </a:lnTo>
                      <a:lnTo>
                        <a:pt x="18841" y="17912"/>
                      </a:lnTo>
                      <a:lnTo>
                        <a:pt x="19193" y="17502"/>
                      </a:lnTo>
                      <a:lnTo>
                        <a:pt x="19604" y="17034"/>
                      </a:lnTo>
                      <a:lnTo>
                        <a:pt x="19957" y="16624"/>
                      </a:lnTo>
                      <a:lnTo>
                        <a:pt x="20309" y="16273"/>
                      </a:lnTo>
                      <a:lnTo>
                        <a:pt x="20367" y="15688"/>
                      </a:lnTo>
                      <a:lnTo>
                        <a:pt x="20602" y="15161"/>
                      </a:lnTo>
                      <a:lnTo>
                        <a:pt x="20837" y="14576"/>
                      </a:lnTo>
                      <a:lnTo>
                        <a:pt x="21072" y="14166"/>
                      </a:lnTo>
                      <a:lnTo>
                        <a:pt x="21189" y="13698"/>
                      </a:lnTo>
                      <a:lnTo>
                        <a:pt x="21307" y="13171"/>
                      </a:lnTo>
                      <a:lnTo>
                        <a:pt x="21424" y="12585"/>
                      </a:lnTo>
                      <a:lnTo>
                        <a:pt x="21541" y="12176"/>
                      </a:lnTo>
                      <a:lnTo>
                        <a:pt x="21541" y="10478"/>
                      </a:lnTo>
                      <a:lnTo>
                        <a:pt x="21600" y="10010"/>
                      </a:lnTo>
                      <a:lnTo>
                        <a:pt x="21541" y="9483"/>
                      </a:lnTo>
                      <a:lnTo>
                        <a:pt x="21424" y="9015"/>
                      </a:lnTo>
                      <a:lnTo>
                        <a:pt x="21424" y="8605"/>
                      </a:lnTo>
                      <a:lnTo>
                        <a:pt x="21307" y="8137"/>
                      </a:lnTo>
                      <a:lnTo>
                        <a:pt x="21072" y="7493"/>
                      </a:lnTo>
                      <a:lnTo>
                        <a:pt x="20954" y="7024"/>
                      </a:lnTo>
                      <a:lnTo>
                        <a:pt x="20720" y="6498"/>
                      </a:lnTo>
                      <a:lnTo>
                        <a:pt x="20485" y="6146"/>
                      </a:lnTo>
                      <a:lnTo>
                        <a:pt x="20309" y="5561"/>
                      </a:lnTo>
                      <a:lnTo>
                        <a:pt x="19957" y="5151"/>
                      </a:lnTo>
                      <a:lnTo>
                        <a:pt x="19722" y="4683"/>
                      </a:lnTo>
                      <a:lnTo>
                        <a:pt x="19487" y="4390"/>
                      </a:lnTo>
                      <a:lnTo>
                        <a:pt x="19193" y="3922"/>
                      </a:lnTo>
                      <a:lnTo>
                        <a:pt x="18841" y="3454"/>
                      </a:lnTo>
                      <a:lnTo>
                        <a:pt x="18372" y="3161"/>
                      </a:lnTo>
                      <a:lnTo>
                        <a:pt x="18078" y="2810"/>
                      </a:lnTo>
                      <a:lnTo>
                        <a:pt x="17609" y="2341"/>
                      </a:lnTo>
                      <a:lnTo>
                        <a:pt x="17257" y="2049"/>
                      </a:lnTo>
                      <a:lnTo>
                        <a:pt x="16728" y="1698"/>
                      </a:lnTo>
                      <a:lnTo>
                        <a:pt x="16376" y="1580"/>
                      </a:lnTo>
                      <a:lnTo>
                        <a:pt x="15848" y="1229"/>
                      </a:lnTo>
                      <a:lnTo>
                        <a:pt x="15378" y="937"/>
                      </a:lnTo>
                      <a:lnTo>
                        <a:pt x="14791" y="702"/>
                      </a:lnTo>
                      <a:lnTo>
                        <a:pt x="14263" y="585"/>
                      </a:lnTo>
                      <a:lnTo>
                        <a:pt x="13676" y="351"/>
                      </a:lnTo>
                      <a:lnTo>
                        <a:pt x="13265" y="234"/>
                      </a:lnTo>
                      <a:lnTo>
                        <a:pt x="12678" y="117"/>
                      </a:lnTo>
                      <a:lnTo>
                        <a:pt x="12267" y="117"/>
                      </a:lnTo>
                      <a:lnTo>
                        <a:pt x="11563" y="0"/>
                      </a:lnTo>
                      <a:lnTo>
                        <a:pt x="10565" y="0"/>
                      </a:lnTo>
                      <a:lnTo>
                        <a:pt x="10154" y="117"/>
                      </a:lnTo>
                      <a:lnTo>
                        <a:pt x="9039" y="117"/>
                      </a:lnTo>
                      <a:lnTo>
                        <a:pt x="8570" y="234"/>
                      </a:lnTo>
                      <a:lnTo>
                        <a:pt x="8100" y="468"/>
                      </a:lnTo>
                      <a:lnTo>
                        <a:pt x="7454" y="468"/>
                      </a:lnTo>
                      <a:lnTo>
                        <a:pt x="6985" y="702"/>
                      </a:lnTo>
                      <a:lnTo>
                        <a:pt x="6574" y="937"/>
                      </a:lnTo>
                      <a:lnTo>
                        <a:pt x="5987" y="1054"/>
                      </a:lnTo>
                      <a:lnTo>
                        <a:pt x="5576" y="1229"/>
                      </a:lnTo>
                      <a:lnTo>
                        <a:pt x="5107" y="1580"/>
                      </a:lnTo>
                      <a:lnTo>
                        <a:pt x="4637" y="1815"/>
                      </a:lnTo>
                      <a:lnTo>
                        <a:pt x="4226" y="2166"/>
                      </a:lnTo>
                      <a:lnTo>
                        <a:pt x="3757" y="2459"/>
                      </a:lnTo>
                      <a:lnTo>
                        <a:pt x="3463" y="2810"/>
                      </a:lnTo>
                      <a:lnTo>
                        <a:pt x="2993" y="3161"/>
                      </a:lnTo>
                      <a:lnTo>
                        <a:pt x="2641" y="3571"/>
                      </a:lnTo>
                      <a:lnTo>
                        <a:pt x="2348" y="3922"/>
                      </a:lnTo>
                      <a:lnTo>
                        <a:pt x="1996" y="4390"/>
                      </a:lnTo>
                      <a:lnTo>
                        <a:pt x="1761" y="4917"/>
                      </a:lnTo>
                      <a:lnTo>
                        <a:pt x="1526" y="5385"/>
                      </a:lnTo>
                      <a:lnTo>
                        <a:pt x="1233" y="5795"/>
                      </a:lnTo>
                      <a:lnTo>
                        <a:pt x="880" y="6380"/>
                      </a:lnTo>
                      <a:lnTo>
                        <a:pt x="763" y="6790"/>
                      </a:lnTo>
                      <a:lnTo>
                        <a:pt x="528" y="7259"/>
                      </a:lnTo>
                      <a:lnTo>
                        <a:pt x="293" y="7785"/>
                      </a:lnTo>
                      <a:lnTo>
                        <a:pt x="176" y="8371"/>
                      </a:lnTo>
                      <a:lnTo>
                        <a:pt x="117" y="8839"/>
                      </a:lnTo>
                      <a:lnTo>
                        <a:pt x="117" y="9366"/>
                      </a:lnTo>
                      <a:lnTo>
                        <a:pt x="0" y="9834"/>
                      </a:lnTo>
                      <a:lnTo>
                        <a:pt x="0" y="11941"/>
                      </a:lnTo>
                      <a:lnTo>
                        <a:pt x="117" y="12585"/>
                      </a:lnTo>
                      <a:lnTo>
                        <a:pt x="176" y="13054"/>
                      </a:lnTo>
                      <a:lnTo>
                        <a:pt x="411" y="13580"/>
                      </a:lnTo>
                      <a:lnTo>
                        <a:pt x="411" y="14049"/>
                      </a:lnTo>
                      <a:lnTo>
                        <a:pt x="646" y="14459"/>
                      </a:lnTo>
                      <a:lnTo>
                        <a:pt x="880" y="14927"/>
                      </a:lnTo>
                      <a:lnTo>
                        <a:pt x="1115" y="15512"/>
                      </a:lnTo>
                      <a:lnTo>
                        <a:pt x="1291" y="15922"/>
                      </a:lnTo>
                      <a:lnTo>
                        <a:pt x="1526" y="16390"/>
                      </a:lnTo>
                      <a:lnTo>
                        <a:pt x="1878" y="16917"/>
                      </a:lnTo>
                      <a:lnTo>
                        <a:pt x="2230" y="17385"/>
                      </a:lnTo>
                      <a:lnTo>
                        <a:pt x="2524" y="17737"/>
                      </a:lnTo>
                      <a:lnTo>
                        <a:pt x="2876" y="18029"/>
                      </a:lnTo>
                      <a:lnTo>
                        <a:pt x="3228" y="18498"/>
                      </a:lnTo>
                      <a:lnTo>
                        <a:pt x="3639" y="18849"/>
                      </a:lnTo>
                      <a:lnTo>
                        <a:pt x="3991" y="19141"/>
                      </a:lnTo>
                      <a:lnTo>
                        <a:pt x="4461" y="19610"/>
                      </a:lnTo>
                      <a:lnTo>
                        <a:pt x="4872" y="19961"/>
                      </a:lnTo>
                      <a:lnTo>
                        <a:pt x="5459" y="20254"/>
                      </a:lnTo>
                      <a:close/>
                    </a:path>
                  </a:pathLst>
                </a:custGeom>
                <a:solidFill>
                  <a:srgbClr val="3D7D6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7" name="Freeform 415"/>
                <p:cNvSpPr/>
                <p:nvPr/>
              </p:nvSpPr>
              <p:spPr>
                <a:xfrm>
                  <a:off x="68079" y="180687"/>
                  <a:ext cx="46921" cy="544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35" y="20313"/>
                      </a:moveTo>
                      <a:lnTo>
                        <a:pt x="5940" y="20584"/>
                      </a:lnTo>
                      <a:lnTo>
                        <a:pt x="6413" y="20720"/>
                      </a:lnTo>
                      <a:lnTo>
                        <a:pt x="7493" y="21261"/>
                      </a:lnTo>
                      <a:lnTo>
                        <a:pt x="7830" y="21261"/>
                      </a:lnTo>
                      <a:lnTo>
                        <a:pt x="8505" y="21532"/>
                      </a:lnTo>
                      <a:lnTo>
                        <a:pt x="8978" y="21532"/>
                      </a:lnTo>
                      <a:lnTo>
                        <a:pt x="9518" y="21600"/>
                      </a:lnTo>
                      <a:lnTo>
                        <a:pt x="12622" y="21600"/>
                      </a:lnTo>
                      <a:lnTo>
                        <a:pt x="13095" y="21532"/>
                      </a:lnTo>
                      <a:lnTo>
                        <a:pt x="13635" y="21532"/>
                      </a:lnTo>
                      <a:lnTo>
                        <a:pt x="14107" y="21261"/>
                      </a:lnTo>
                      <a:lnTo>
                        <a:pt x="14647" y="21126"/>
                      </a:lnTo>
                      <a:lnTo>
                        <a:pt x="15052" y="20855"/>
                      </a:lnTo>
                      <a:lnTo>
                        <a:pt x="15660" y="20720"/>
                      </a:lnTo>
                      <a:lnTo>
                        <a:pt x="16065" y="20313"/>
                      </a:lnTo>
                      <a:lnTo>
                        <a:pt x="16605" y="20246"/>
                      </a:lnTo>
                      <a:lnTo>
                        <a:pt x="16942" y="19839"/>
                      </a:lnTo>
                      <a:lnTo>
                        <a:pt x="17482" y="19569"/>
                      </a:lnTo>
                      <a:lnTo>
                        <a:pt x="18225" y="18959"/>
                      </a:lnTo>
                      <a:lnTo>
                        <a:pt x="19237" y="17740"/>
                      </a:lnTo>
                      <a:lnTo>
                        <a:pt x="19642" y="17266"/>
                      </a:lnTo>
                      <a:lnTo>
                        <a:pt x="19912" y="16860"/>
                      </a:lnTo>
                      <a:lnTo>
                        <a:pt x="20317" y="16454"/>
                      </a:lnTo>
                      <a:lnTo>
                        <a:pt x="20452" y="15980"/>
                      </a:lnTo>
                      <a:lnTo>
                        <a:pt x="20655" y="15303"/>
                      </a:lnTo>
                      <a:lnTo>
                        <a:pt x="20925" y="14829"/>
                      </a:lnTo>
                      <a:lnTo>
                        <a:pt x="21195" y="14423"/>
                      </a:lnTo>
                      <a:lnTo>
                        <a:pt x="21195" y="13881"/>
                      </a:lnTo>
                      <a:lnTo>
                        <a:pt x="21330" y="13407"/>
                      </a:lnTo>
                      <a:lnTo>
                        <a:pt x="21465" y="12730"/>
                      </a:lnTo>
                      <a:lnTo>
                        <a:pt x="21600" y="12391"/>
                      </a:lnTo>
                      <a:lnTo>
                        <a:pt x="21600" y="10157"/>
                      </a:lnTo>
                      <a:lnTo>
                        <a:pt x="21465" y="9683"/>
                      </a:lnTo>
                      <a:lnTo>
                        <a:pt x="21465" y="9141"/>
                      </a:lnTo>
                      <a:lnTo>
                        <a:pt x="21330" y="8667"/>
                      </a:lnTo>
                      <a:lnTo>
                        <a:pt x="21330" y="8125"/>
                      </a:lnTo>
                      <a:lnTo>
                        <a:pt x="21060" y="7584"/>
                      </a:lnTo>
                      <a:lnTo>
                        <a:pt x="20925" y="7110"/>
                      </a:lnTo>
                      <a:lnTo>
                        <a:pt x="20655" y="6568"/>
                      </a:lnTo>
                      <a:lnTo>
                        <a:pt x="20520" y="6162"/>
                      </a:lnTo>
                      <a:lnTo>
                        <a:pt x="20182" y="5688"/>
                      </a:lnTo>
                      <a:lnTo>
                        <a:pt x="20047" y="5146"/>
                      </a:lnTo>
                      <a:lnTo>
                        <a:pt x="19642" y="4808"/>
                      </a:lnTo>
                      <a:lnTo>
                        <a:pt x="19507" y="4401"/>
                      </a:lnTo>
                      <a:lnTo>
                        <a:pt x="18765" y="3521"/>
                      </a:lnTo>
                      <a:lnTo>
                        <a:pt x="17955" y="2844"/>
                      </a:lnTo>
                      <a:lnTo>
                        <a:pt x="17617" y="2438"/>
                      </a:lnTo>
                      <a:lnTo>
                        <a:pt x="17077" y="2099"/>
                      </a:lnTo>
                      <a:lnTo>
                        <a:pt x="16672" y="1828"/>
                      </a:lnTo>
                      <a:lnTo>
                        <a:pt x="16335" y="1557"/>
                      </a:lnTo>
                      <a:lnTo>
                        <a:pt x="15795" y="1287"/>
                      </a:lnTo>
                      <a:lnTo>
                        <a:pt x="15322" y="1016"/>
                      </a:lnTo>
                      <a:lnTo>
                        <a:pt x="14647" y="813"/>
                      </a:lnTo>
                      <a:lnTo>
                        <a:pt x="14107" y="542"/>
                      </a:lnTo>
                      <a:lnTo>
                        <a:pt x="13635" y="406"/>
                      </a:lnTo>
                      <a:lnTo>
                        <a:pt x="13095" y="271"/>
                      </a:lnTo>
                      <a:lnTo>
                        <a:pt x="12622" y="135"/>
                      </a:lnTo>
                      <a:lnTo>
                        <a:pt x="12082" y="135"/>
                      </a:lnTo>
                      <a:lnTo>
                        <a:pt x="11542" y="0"/>
                      </a:lnTo>
                      <a:lnTo>
                        <a:pt x="9518" y="0"/>
                      </a:lnTo>
                      <a:lnTo>
                        <a:pt x="8978" y="271"/>
                      </a:lnTo>
                      <a:lnTo>
                        <a:pt x="8505" y="271"/>
                      </a:lnTo>
                      <a:lnTo>
                        <a:pt x="8100" y="542"/>
                      </a:lnTo>
                      <a:lnTo>
                        <a:pt x="7493" y="542"/>
                      </a:lnTo>
                      <a:lnTo>
                        <a:pt x="6953" y="813"/>
                      </a:lnTo>
                      <a:lnTo>
                        <a:pt x="6548" y="948"/>
                      </a:lnTo>
                      <a:lnTo>
                        <a:pt x="6075" y="1151"/>
                      </a:lnTo>
                      <a:lnTo>
                        <a:pt x="5670" y="1422"/>
                      </a:lnTo>
                      <a:lnTo>
                        <a:pt x="5130" y="1693"/>
                      </a:lnTo>
                      <a:lnTo>
                        <a:pt x="4793" y="1964"/>
                      </a:lnTo>
                      <a:lnTo>
                        <a:pt x="4388" y="2302"/>
                      </a:lnTo>
                      <a:lnTo>
                        <a:pt x="3510" y="2979"/>
                      </a:lnTo>
                      <a:lnTo>
                        <a:pt x="2835" y="3724"/>
                      </a:lnTo>
                      <a:lnTo>
                        <a:pt x="2430" y="4130"/>
                      </a:lnTo>
                      <a:lnTo>
                        <a:pt x="2228" y="4672"/>
                      </a:lnTo>
                      <a:lnTo>
                        <a:pt x="1823" y="5011"/>
                      </a:lnTo>
                      <a:lnTo>
                        <a:pt x="1688" y="5552"/>
                      </a:lnTo>
                      <a:lnTo>
                        <a:pt x="1283" y="6094"/>
                      </a:lnTo>
                      <a:lnTo>
                        <a:pt x="1080" y="6433"/>
                      </a:lnTo>
                      <a:lnTo>
                        <a:pt x="810" y="7110"/>
                      </a:lnTo>
                      <a:lnTo>
                        <a:pt x="675" y="7584"/>
                      </a:lnTo>
                      <a:lnTo>
                        <a:pt x="405" y="7990"/>
                      </a:lnTo>
                      <a:lnTo>
                        <a:pt x="270" y="8532"/>
                      </a:lnTo>
                      <a:lnTo>
                        <a:pt x="135" y="9141"/>
                      </a:lnTo>
                      <a:lnTo>
                        <a:pt x="135" y="9683"/>
                      </a:lnTo>
                      <a:lnTo>
                        <a:pt x="0" y="10021"/>
                      </a:lnTo>
                      <a:lnTo>
                        <a:pt x="0" y="12256"/>
                      </a:lnTo>
                      <a:lnTo>
                        <a:pt x="135" y="12730"/>
                      </a:lnTo>
                      <a:lnTo>
                        <a:pt x="135" y="13271"/>
                      </a:lnTo>
                      <a:lnTo>
                        <a:pt x="405" y="13813"/>
                      </a:lnTo>
                      <a:lnTo>
                        <a:pt x="540" y="14287"/>
                      </a:lnTo>
                      <a:lnTo>
                        <a:pt x="675" y="14693"/>
                      </a:lnTo>
                      <a:lnTo>
                        <a:pt x="945" y="15167"/>
                      </a:lnTo>
                      <a:lnTo>
                        <a:pt x="1080" y="15709"/>
                      </a:lnTo>
                      <a:lnTo>
                        <a:pt x="1283" y="16115"/>
                      </a:lnTo>
                      <a:lnTo>
                        <a:pt x="1553" y="16454"/>
                      </a:lnTo>
                      <a:lnTo>
                        <a:pt x="1823" y="16996"/>
                      </a:lnTo>
                      <a:lnTo>
                        <a:pt x="2228" y="17402"/>
                      </a:lnTo>
                      <a:lnTo>
                        <a:pt x="2835" y="18147"/>
                      </a:lnTo>
                      <a:lnTo>
                        <a:pt x="3983" y="19298"/>
                      </a:lnTo>
                      <a:lnTo>
                        <a:pt x="4523" y="19569"/>
                      </a:lnTo>
                      <a:lnTo>
                        <a:pt x="4928" y="19975"/>
                      </a:lnTo>
                      <a:lnTo>
                        <a:pt x="5535" y="20313"/>
                      </a:lnTo>
                      <a:close/>
                    </a:path>
                  </a:pathLst>
                </a:custGeom>
                <a:solidFill>
                  <a:srgbClr val="8A998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8" name="Freeform 416"/>
                <p:cNvSpPr/>
                <p:nvPr/>
              </p:nvSpPr>
              <p:spPr>
                <a:xfrm>
                  <a:off x="71304" y="184430"/>
                  <a:ext cx="40470" cy="472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17" y="20284"/>
                      </a:moveTo>
                      <a:lnTo>
                        <a:pt x="5905" y="20439"/>
                      </a:lnTo>
                      <a:lnTo>
                        <a:pt x="6371" y="20748"/>
                      </a:lnTo>
                      <a:lnTo>
                        <a:pt x="6837" y="20903"/>
                      </a:lnTo>
                      <a:lnTo>
                        <a:pt x="7381" y="21058"/>
                      </a:lnTo>
                      <a:lnTo>
                        <a:pt x="7847" y="21213"/>
                      </a:lnTo>
                      <a:lnTo>
                        <a:pt x="8469" y="21368"/>
                      </a:lnTo>
                      <a:lnTo>
                        <a:pt x="8858" y="21523"/>
                      </a:lnTo>
                      <a:lnTo>
                        <a:pt x="9479" y="21600"/>
                      </a:lnTo>
                      <a:lnTo>
                        <a:pt x="11577" y="21600"/>
                      </a:lnTo>
                      <a:lnTo>
                        <a:pt x="12121" y="21523"/>
                      </a:lnTo>
                      <a:lnTo>
                        <a:pt x="13131" y="21523"/>
                      </a:lnTo>
                      <a:lnTo>
                        <a:pt x="14063" y="21213"/>
                      </a:lnTo>
                      <a:lnTo>
                        <a:pt x="14607" y="21058"/>
                      </a:lnTo>
                      <a:lnTo>
                        <a:pt x="15073" y="20748"/>
                      </a:lnTo>
                      <a:lnTo>
                        <a:pt x="15540" y="20594"/>
                      </a:lnTo>
                      <a:lnTo>
                        <a:pt x="16394" y="20052"/>
                      </a:lnTo>
                      <a:lnTo>
                        <a:pt x="17482" y="19587"/>
                      </a:lnTo>
                      <a:lnTo>
                        <a:pt x="18181" y="18658"/>
                      </a:lnTo>
                      <a:lnTo>
                        <a:pt x="18958" y="18116"/>
                      </a:lnTo>
                      <a:lnTo>
                        <a:pt x="19502" y="17187"/>
                      </a:lnTo>
                      <a:lnTo>
                        <a:pt x="20279" y="16335"/>
                      </a:lnTo>
                      <a:lnTo>
                        <a:pt x="20435" y="15871"/>
                      </a:lnTo>
                      <a:lnTo>
                        <a:pt x="20668" y="15329"/>
                      </a:lnTo>
                      <a:lnTo>
                        <a:pt x="20823" y="14865"/>
                      </a:lnTo>
                      <a:lnTo>
                        <a:pt x="20978" y="14245"/>
                      </a:lnTo>
                      <a:lnTo>
                        <a:pt x="21134" y="13858"/>
                      </a:lnTo>
                      <a:lnTo>
                        <a:pt x="21289" y="13239"/>
                      </a:lnTo>
                      <a:lnTo>
                        <a:pt x="21445" y="12774"/>
                      </a:lnTo>
                      <a:lnTo>
                        <a:pt x="21600" y="12232"/>
                      </a:lnTo>
                      <a:lnTo>
                        <a:pt x="21600" y="9135"/>
                      </a:lnTo>
                      <a:lnTo>
                        <a:pt x="21445" y="8516"/>
                      </a:lnTo>
                      <a:lnTo>
                        <a:pt x="21445" y="8129"/>
                      </a:lnTo>
                      <a:lnTo>
                        <a:pt x="21134" y="7665"/>
                      </a:lnTo>
                      <a:lnTo>
                        <a:pt x="20978" y="7045"/>
                      </a:lnTo>
                      <a:lnTo>
                        <a:pt x="20668" y="6658"/>
                      </a:lnTo>
                      <a:lnTo>
                        <a:pt x="20512" y="6039"/>
                      </a:lnTo>
                      <a:lnTo>
                        <a:pt x="19968" y="5187"/>
                      </a:lnTo>
                      <a:lnTo>
                        <a:pt x="19502" y="4258"/>
                      </a:lnTo>
                      <a:lnTo>
                        <a:pt x="18647" y="3561"/>
                      </a:lnTo>
                      <a:lnTo>
                        <a:pt x="18026" y="2787"/>
                      </a:lnTo>
                      <a:lnTo>
                        <a:pt x="17171" y="2245"/>
                      </a:lnTo>
                      <a:lnTo>
                        <a:pt x="16239" y="1626"/>
                      </a:lnTo>
                      <a:lnTo>
                        <a:pt x="15695" y="1316"/>
                      </a:lnTo>
                      <a:lnTo>
                        <a:pt x="15229" y="1006"/>
                      </a:lnTo>
                      <a:lnTo>
                        <a:pt x="14607" y="774"/>
                      </a:lnTo>
                      <a:lnTo>
                        <a:pt x="14219" y="619"/>
                      </a:lnTo>
                      <a:lnTo>
                        <a:pt x="13597" y="465"/>
                      </a:lnTo>
                      <a:lnTo>
                        <a:pt x="13131" y="310"/>
                      </a:lnTo>
                      <a:lnTo>
                        <a:pt x="12587" y="155"/>
                      </a:lnTo>
                      <a:lnTo>
                        <a:pt x="11655" y="155"/>
                      </a:lnTo>
                      <a:lnTo>
                        <a:pt x="11111" y="0"/>
                      </a:lnTo>
                      <a:lnTo>
                        <a:pt x="10645" y="0"/>
                      </a:lnTo>
                      <a:lnTo>
                        <a:pt x="10101" y="155"/>
                      </a:lnTo>
                      <a:lnTo>
                        <a:pt x="9013" y="155"/>
                      </a:lnTo>
                      <a:lnTo>
                        <a:pt x="8469" y="310"/>
                      </a:lnTo>
                      <a:lnTo>
                        <a:pt x="8158" y="465"/>
                      </a:lnTo>
                      <a:lnTo>
                        <a:pt x="7537" y="619"/>
                      </a:lnTo>
                      <a:lnTo>
                        <a:pt x="6993" y="774"/>
                      </a:lnTo>
                      <a:lnTo>
                        <a:pt x="6527" y="929"/>
                      </a:lnTo>
                      <a:lnTo>
                        <a:pt x="6060" y="1161"/>
                      </a:lnTo>
                      <a:lnTo>
                        <a:pt x="5206" y="1626"/>
                      </a:lnTo>
                      <a:lnTo>
                        <a:pt x="4273" y="2245"/>
                      </a:lnTo>
                      <a:lnTo>
                        <a:pt x="3419" y="2787"/>
                      </a:lnTo>
                      <a:lnTo>
                        <a:pt x="2797" y="3716"/>
                      </a:lnTo>
                      <a:lnTo>
                        <a:pt x="2409" y="4103"/>
                      </a:lnTo>
                      <a:lnTo>
                        <a:pt x="1787" y="5032"/>
                      </a:lnTo>
                      <a:lnTo>
                        <a:pt x="1476" y="5574"/>
                      </a:lnTo>
                      <a:lnTo>
                        <a:pt x="1165" y="6039"/>
                      </a:lnTo>
                      <a:lnTo>
                        <a:pt x="932" y="6503"/>
                      </a:lnTo>
                      <a:lnTo>
                        <a:pt x="622" y="6890"/>
                      </a:lnTo>
                      <a:lnTo>
                        <a:pt x="466" y="7510"/>
                      </a:lnTo>
                      <a:lnTo>
                        <a:pt x="311" y="7974"/>
                      </a:lnTo>
                      <a:lnTo>
                        <a:pt x="311" y="8516"/>
                      </a:lnTo>
                      <a:lnTo>
                        <a:pt x="0" y="8981"/>
                      </a:lnTo>
                      <a:lnTo>
                        <a:pt x="0" y="12232"/>
                      </a:lnTo>
                      <a:lnTo>
                        <a:pt x="155" y="12697"/>
                      </a:lnTo>
                      <a:lnTo>
                        <a:pt x="311" y="13239"/>
                      </a:lnTo>
                      <a:lnTo>
                        <a:pt x="466" y="13703"/>
                      </a:lnTo>
                      <a:lnTo>
                        <a:pt x="466" y="14168"/>
                      </a:lnTo>
                      <a:lnTo>
                        <a:pt x="622" y="14710"/>
                      </a:lnTo>
                      <a:lnTo>
                        <a:pt x="932" y="15174"/>
                      </a:lnTo>
                      <a:lnTo>
                        <a:pt x="1088" y="15639"/>
                      </a:lnTo>
                      <a:lnTo>
                        <a:pt x="1476" y="16490"/>
                      </a:lnTo>
                      <a:lnTo>
                        <a:pt x="2098" y="17342"/>
                      </a:lnTo>
                      <a:lnTo>
                        <a:pt x="2797" y="18116"/>
                      </a:lnTo>
                      <a:lnTo>
                        <a:pt x="3574" y="18968"/>
                      </a:lnTo>
                      <a:lnTo>
                        <a:pt x="4040" y="19277"/>
                      </a:lnTo>
                      <a:lnTo>
                        <a:pt x="4429" y="19587"/>
                      </a:lnTo>
                      <a:lnTo>
                        <a:pt x="4895" y="20052"/>
                      </a:lnTo>
                      <a:lnTo>
                        <a:pt x="5517" y="20284"/>
                      </a:lnTo>
                      <a:close/>
                    </a:path>
                  </a:pathLst>
                </a:custGeom>
                <a:solidFill>
                  <a:srgbClr val="FF66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9" name="Freeform 417"/>
                <p:cNvSpPr/>
                <p:nvPr/>
              </p:nvSpPr>
              <p:spPr>
                <a:xfrm>
                  <a:off x="79222" y="193617"/>
                  <a:ext cx="24928" cy="292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529" y="21600"/>
                      </a:moveTo>
                      <a:lnTo>
                        <a:pt x="7496" y="20463"/>
                      </a:lnTo>
                      <a:lnTo>
                        <a:pt x="5336" y="20211"/>
                      </a:lnTo>
                      <a:lnTo>
                        <a:pt x="5082" y="20211"/>
                      </a:lnTo>
                      <a:lnTo>
                        <a:pt x="4828" y="19958"/>
                      </a:lnTo>
                      <a:lnTo>
                        <a:pt x="3939" y="18316"/>
                      </a:lnTo>
                      <a:lnTo>
                        <a:pt x="3685" y="18063"/>
                      </a:lnTo>
                      <a:lnTo>
                        <a:pt x="1779" y="17053"/>
                      </a:lnTo>
                      <a:lnTo>
                        <a:pt x="1779" y="16800"/>
                      </a:lnTo>
                      <a:lnTo>
                        <a:pt x="1525" y="16547"/>
                      </a:lnTo>
                      <a:lnTo>
                        <a:pt x="1525" y="14147"/>
                      </a:lnTo>
                      <a:lnTo>
                        <a:pt x="0" y="12505"/>
                      </a:lnTo>
                      <a:lnTo>
                        <a:pt x="0" y="12000"/>
                      </a:lnTo>
                      <a:lnTo>
                        <a:pt x="762" y="9853"/>
                      </a:lnTo>
                      <a:lnTo>
                        <a:pt x="1016" y="9853"/>
                      </a:lnTo>
                      <a:lnTo>
                        <a:pt x="508" y="7705"/>
                      </a:lnTo>
                      <a:lnTo>
                        <a:pt x="508" y="7453"/>
                      </a:lnTo>
                      <a:lnTo>
                        <a:pt x="762" y="7453"/>
                      </a:lnTo>
                      <a:lnTo>
                        <a:pt x="2160" y="5811"/>
                      </a:lnTo>
                      <a:lnTo>
                        <a:pt x="2160" y="5558"/>
                      </a:lnTo>
                      <a:lnTo>
                        <a:pt x="2668" y="3663"/>
                      </a:lnTo>
                      <a:lnTo>
                        <a:pt x="3176" y="3158"/>
                      </a:lnTo>
                      <a:lnTo>
                        <a:pt x="5336" y="2653"/>
                      </a:lnTo>
                      <a:lnTo>
                        <a:pt x="5336" y="2400"/>
                      </a:lnTo>
                      <a:lnTo>
                        <a:pt x="6861" y="758"/>
                      </a:lnTo>
                      <a:lnTo>
                        <a:pt x="9656" y="758"/>
                      </a:lnTo>
                      <a:lnTo>
                        <a:pt x="11689" y="253"/>
                      </a:lnTo>
                      <a:lnTo>
                        <a:pt x="11944" y="0"/>
                      </a:lnTo>
                      <a:lnTo>
                        <a:pt x="12071" y="253"/>
                      </a:lnTo>
                      <a:lnTo>
                        <a:pt x="14104" y="1263"/>
                      </a:lnTo>
                      <a:lnTo>
                        <a:pt x="14104" y="1516"/>
                      </a:lnTo>
                      <a:lnTo>
                        <a:pt x="16518" y="1516"/>
                      </a:lnTo>
                      <a:lnTo>
                        <a:pt x="16772" y="1895"/>
                      </a:lnTo>
                      <a:lnTo>
                        <a:pt x="17915" y="3663"/>
                      </a:lnTo>
                      <a:lnTo>
                        <a:pt x="17915" y="3916"/>
                      </a:lnTo>
                      <a:lnTo>
                        <a:pt x="19821" y="5053"/>
                      </a:lnTo>
                      <a:lnTo>
                        <a:pt x="20075" y="5305"/>
                      </a:lnTo>
                      <a:lnTo>
                        <a:pt x="20329" y="7453"/>
                      </a:lnTo>
                      <a:lnTo>
                        <a:pt x="21600" y="9347"/>
                      </a:lnTo>
                      <a:lnTo>
                        <a:pt x="21600" y="9853"/>
                      </a:lnTo>
                      <a:lnTo>
                        <a:pt x="21092" y="11747"/>
                      </a:lnTo>
                      <a:lnTo>
                        <a:pt x="21092" y="14653"/>
                      </a:lnTo>
                      <a:lnTo>
                        <a:pt x="19313" y="16168"/>
                      </a:lnTo>
                      <a:lnTo>
                        <a:pt x="19313" y="16295"/>
                      </a:lnTo>
                      <a:lnTo>
                        <a:pt x="18678" y="18316"/>
                      </a:lnTo>
                      <a:lnTo>
                        <a:pt x="18678" y="18568"/>
                      </a:lnTo>
                      <a:lnTo>
                        <a:pt x="18424" y="18695"/>
                      </a:lnTo>
                      <a:lnTo>
                        <a:pt x="16518" y="19453"/>
                      </a:lnTo>
                      <a:lnTo>
                        <a:pt x="16264" y="19453"/>
                      </a:lnTo>
                      <a:lnTo>
                        <a:pt x="14739" y="21095"/>
                      </a:lnTo>
                      <a:lnTo>
                        <a:pt x="14358" y="21095"/>
                      </a:lnTo>
                      <a:lnTo>
                        <a:pt x="12071" y="20968"/>
                      </a:lnTo>
                      <a:lnTo>
                        <a:pt x="9911" y="21600"/>
                      </a:lnTo>
                      <a:lnTo>
                        <a:pt x="9529" y="21600"/>
                      </a:lnTo>
                      <a:close/>
                    </a:path>
                  </a:pathLst>
                </a:custGeom>
                <a:solidFill>
                  <a:srgbClr val="F024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0" name="Freeform 418"/>
                <p:cNvSpPr/>
                <p:nvPr/>
              </p:nvSpPr>
              <p:spPr>
                <a:xfrm>
                  <a:off x="85189" y="181823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253" y="21600"/>
                      </a:moveTo>
                      <a:lnTo>
                        <a:pt x="16484" y="21600"/>
                      </a:lnTo>
                      <a:lnTo>
                        <a:pt x="20463" y="18655"/>
                      </a:lnTo>
                      <a:lnTo>
                        <a:pt x="21600" y="10800"/>
                      </a:lnTo>
                      <a:lnTo>
                        <a:pt x="20463" y="2945"/>
                      </a:lnTo>
                      <a:lnTo>
                        <a:pt x="16484" y="0"/>
                      </a:lnTo>
                      <a:lnTo>
                        <a:pt x="6253" y="0"/>
                      </a:lnTo>
                      <a:lnTo>
                        <a:pt x="2274" y="2945"/>
                      </a:lnTo>
                      <a:lnTo>
                        <a:pt x="0" y="10800"/>
                      </a:lnTo>
                      <a:lnTo>
                        <a:pt x="2274" y="18655"/>
                      </a:lnTo>
                      <a:lnTo>
                        <a:pt x="6253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1" name="Freeform 419"/>
                <p:cNvSpPr/>
                <p:nvPr/>
              </p:nvSpPr>
              <p:spPr>
                <a:xfrm>
                  <a:off x="85042" y="220784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000" y="21600"/>
                      </a:moveTo>
                      <a:lnTo>
                        <a:pt x="16200" y="21600"/>
                      </a:lnTo>
                      <a:lnTo>
                        <a:pt x="19200" y="18514"/>
                      </a:lnTo>
                      <a:lnTo>
                        <a:pt x="21600" y="12343"/>
                      </a:lnTo>
                      <a:lnTo>
                        <a:pt x="19200" y="4114"/>
                      </a:lnTo>
                      <a:lnTo>
                        <a:pt x="16200" y="0"/>
                      </a:lnTo>
                      <a:lnTo>
                        <a:pt x="6000" y="0"/>
                      </a:lnTo>
                      <a:lnTo>
                        <a:pt x="2400" y="4114"/>
                      </a:lnTo>
                      <a:lnTo>
                        <a:pt x="0" y="12343"/>
                      </a:lnTo>
                      <a:lnTo>
                        <a:pt x="2400" y="18514"/>
                      </a:lnTo>
                      <a:lnTo>
                        <a:pt x="6000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2" name="Freeform 420"/>
                <p:cNvSpPr/>
                <p:nvPr/>
              </p:nvSpPr>
              <p:spPr>
                <a:xfrm>
                  <a:off x="102197" y="201899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600"/>
                      </a:moveTo>
                      <a:lnTo>
                        <a:pt x="21600" y="5400"/>
                      </a:lnTo>
                      <a:lnTo>
                        <a:pt x="20463" y="1200"/>
                      </a:lnTo>
                      <a:lnTo>
                        <a:pt x="11368" y="0"/>
                      </a:lnTo>
                      <a:lnTo>
                        <a:pt x="4547" y="1200"/>
                      </a:lnTo>
                      <a:lnTo>
                        <a:pt x="0" y="5400"/>
                      </a:lnTo>
                      <a:lnTo>
                        <a:pt x="0" y="15600"/>
                      </a:lnTo>
                      <a:lnTo>
                        <a:pt x="4547" y="20400"/>
                      </a:lnTo>
                      <a:lnTo>
                        <a:pt x="11368" y="21600"/>
                      </a:lnTo>
                      <a:lnTo>
                        <a:pt x="20463" y="20400"/>
                      </a:lnTo>
                      <a:lnTo>
                        <a:pt x="21600" y="15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3" name="Freeform 421"/>
                <p:cNvSpPr/>
                <p:nvPr/>
              </p:nvSpPr>
              <p:spPr>
                <a:xfrm>
                  <a:off x="68473" y="202069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916"/>
                      </a:moveTo>
                      <a:lnTo>
                        <a:pt x="21600" y="6253"/>
                      </a:lnTo>
                      <a:lnTo>
                        <a:pt x="18655" y="1137"/>
                      </a:lnTo>
                      <a:lnTo>
                        <a:pt x="12764" y="0"/>
                      </a:lnTo>
                      <a:lnTo>
                        <a:pt x="2945" y="1137"/>
                      </a:lnTo>
                      <a:lnTo>
                        <a:pt x="0" y="6253"/>
                      </a:lnTo>
                      <a:lnTo>
                        <a:pt x="0" y="15916"/>
                      </a:lnTo>
                      <a:lnTo>
                        <a:pt x="2945" y="20463"/>
                      </a:lnTo>
                      <a:lnTo>
                        <a:pt x="12764" y="21600"/>
                      </a:lnTo>
                      <a:lnTo>
                        <a:pt x="18655" y="20463"/>
                      </a:lnTo>
                      <a:lnTo>
                        <a:pt x="21600" y="1591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4" name="Freeform 422"/>
                <p:cNvSpPr/>
                <p:nvPr/>
              </p:nvSpPr>
              <p:spPr>
                <a:xfrm>
                  <a:off x="361329" y="158228"/>
                  <a:ext cx="87390" cy="101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45" y="20221"/>
                      </a:moveTo>
                      <a:lnTo>
                        <a:pt x="5663" y="20366"/>
                      </a:lnTo>
                      <a:lnTo>
                        <a:pt x="5954" y="20511"/>
                      </a:lnTo>
                      <a:lnTo>
                        <a:pt x="6135" y="20620"/>
                      </a:lnTo>
                      <a:lnTo>
                        <a:pt x="6426" y="20692"/>
                      </a:lnTo>
                      <a:lnTo>
                        <a:pt x="6643" y="20838"/>
                      </a:lnTo>
                      <a:lnTo>
                        <a:pt x="6897" y="20910"/>
                      </a:lnTo>
                      <a:lnTo>
                        <a:pt x="7115" y="20983"/>
                      </a:lnTo>
                      <a:lnTo>
                        <a:pt x="7406" y="21128"/>
                      </a:lnTo>
                      <a:lnTo>
                        <a:pt x="7660" y="21128"/>
                      </a:lnTo>
                      <a:lnTo>
                        <a:pt x="7878" y="21201"/>
                      </a:lnTo>
                      <a:lnTo>
                        <a:pt x="8132" y="21310"/>
                      </a:lnTo>
                      <a:lnTo>
                        <a:pt x="8422" y="21382"/>
                      </a:lnTo>
                      <a:lnTo>
                        <a:pt x="8713" y="21382"/>
                      </a:lnTo>
                      <a:lnTo>
                        <a:pt x="8967" y="21455"/>
                      </a:lnTo>
                      <a:lnTo>
                        <a:pt x="9185" y="21527"/>
                      </a:lnTo>
                      <a:lnTo>
                        <a:pt x="9475" y="21600"/>
                      </a:lnTo>
                      <a:lnTo>
                        <a:pt x="11798" y="21600"/>
                      </a:lnTo>
                      <a:lnTo>
                        <a:pt x="12089" y="21527"/>
                      </a:lnTo>
                      <a:lnTo>
                        <a:pt x="12561" y="21527"/>
                      </a:lnTo>
                      <a:lnTo>
                        <a:pt x="12851" y="21382"/>
                      </a:lnTo>
                      <a:lnTo>
                        <a:pt x="13105" y="21382"/>
                      </a:lnTo>
                      <a:lnTo>
                        <a:pt x="13323" y="21310"/>
                      </a:lnTo>
                      <a:lnTo>
                        <a:pt x="13686" y="21310"/>
                      </a:lnTo>
                      <a:lnTo>
                        <a:pt x="13795" y="21201"/>
                      </a:lnTo>
                      <a:lnTo>
                        <a:pt x="14085" y="21128"/>
                      </a:lnTo>
                      <a:lnTo>
                        <a:pt x="14376" y="20983"/>
                      </a:lnTo>
                      <a:lnTo>
                        <a:pt x="14557" y="20910"/>
                      </a:lnTo>
                      <a:lnTo>
                        <a:pt x="14848" y="20838"/>
                      </a:lnTo>
                      <a:lnTo>
                        <a:pt x="15066" y="20692"/>
                      </a:lnTo>
                      <a:lnTo>
                        <a:pt x="15320" y="20620"/>
                      </a:lnTo>
                      <a:lnTo>
                        <a:pt x="15537" y="20547"/>
                      </a:lnTo>
                      <a:lnTo>
                        <a:pt x="15755" y="20438"/>
                      </a:lnTo>
                      <a:lnTo>
                        <a:pt x="16009" y="20293"/>
                      </a:lnTo>
                      <a:lnTo>
                        <a:pt x="16445" y="20003"/>
                      </a:lnTo>
                      <a:lnTo>
                        <a:pt x="16627" y="19857"/>
                      </a:lnTo>
                      <a:lnTo>
                        <a:pt x="16917" y="19749"/>
                      </a:lnTo>
                      <a:lnTo>
                        <a:pt x="17135" y="19603"/>
                      </a:lnTo>
                      <a:lnTo>
                        <a:pt x="17316" y="19458"/>
                      </a:lnTo>
                      <a:lnTo>
                        <a:pt x="17752" y="19131"/>
                      </a:lnTo>
                      <a:lnTo>
                        <a:pt x="18151" y="18768"/>
                      </a:lnTo>
                      <a:lnTo>
                        <a:pt x="18514" y="18442"/>
                      </a:lnTo>
                      <a:lnTo>
                        <a:pt x="18841" y="18006"/>
                      </a:lnTo>
                      <a:lnTo>
                        <a:pt x="19204" y="17607"/>
                      </a:lnTo>
                      <a:lnTo>
                        <a:pt x="19531" y="17171"/>
                      </a:lnTo>
                      <a:lnTo>
                        <a:pt x="19676" y="16917"/>
                      </a:lnTo>
                      <a:lnTo>
                        <a:pt x="19894" y="16772"/>
                      </a:lnTo>
                      <a:lnTo>
                        <a:pt x="20003" y="16481"/>
                      </a:lnTo>
                      <a:lnTo>
                        <a:pt x="20221" y="16300"/>
                      </a:lnTo>
                      <a:lnTo>
                        <a:pt x="20366" y="16009"/>
                      </a:lnTo>
                      <a:lnTo>
                        <a:pt x="20438" y="15719"/>
                      </a:lnTo>
                      <a:lnTo>
                        <a:pt x="20584" y="15537"/>
                      </a:lnTo>
                      <a:lnTo>
                        <a:pt x="20692" y="15247"/>
                      </a:lnTo>
                      <a:lnTo>
                        <a:pt x="20765" y="14993"/>
                      </a:lnTo>
                      <a:lnTo>
                        <a:pt x="20838" y="14775"/>
                      </a:lnTo>
                      <a:lnTo>
                        <a:pt x="20983" y="14485"/>
                      </a:lnTo>
                      <a:lnTo>
                        <a:pt x="21055" y="14303"/>
                      </a:lnTo>
                      <a:lnTo>
                        <a:pt x="21128" y="13940"/>
                      </a:lnTo>
                      <a:lnTo>
                        <a:pt x="21201" y="13722"/>
                      </a:lnTo>
                      <a:lnTo>
                        <a:pt x="21273" y="13468"/>
                      </a:lnTo>
                      <a:lnTo>
                        <a:pt x="21346" y="13250"/>
                      </a:lnTo>
                      <a:lnTo>
                        <a:pt x="21382" y="12960"/>
                      </a:lnTo>
                      <a:lnTo>
                        <a:pt x="21455" y="12706"/>
                      </a:lnTo>
                      <a:lnTo>
                        <a:pt x="21455" y="12488"/>
                      </a:lnTo>
                      <a:lnTo>
                        <a:pt x="21527" y="12234"/>
                      </a:lnTo>
                      <a:lnTo>
                        <a:pt x="21527" y="11399"/>
                      </a:lnTo>
                      <a:lnTo>
                        <a:pt x="21600" y="11109"/>
                      </a:lnTo>
                      <a:lnTo>
                        <a:pt x="21600" y="10092"/>
                      </a:lnTo>
                      <a:lnTo>
                        <a:pt x="21527" y="9802"/>
                      </a:lnTo>
                      <a:lnTo>
                        <a:pt x="21527" y="9584"/>
                      </a:lnTo>
                      <a:lnTo>
                        <a:pt x="21455" y="9330"/>
                      </a:lnTo>
                      <a:lnTo>
                        <a:pt x="21455" y="9039"/>
                      </a:lnTo>
                      <a:lnTo>
                        <a:pt x="21382" y="8822"/>
                      </a:lnTo>
                      <a:lnTo>
                        <a:pt x="21346" y="8567"/>
                      </a:lnTo>
                      <a:lnTo>
                        <a:pt x="21346" y="8277"/>
                      </a:lnTo>
                      <a:lnTo>
                        <a:pt x="21273" y="8095"/>
                      </a:lnTo>
                      <a:lnTo>
                        <a:pt x="21128" y="7805"/>
                      </a:lnTo>
                      <a:lnTo>
                        <a:pt x="21055" y="7515"/>
                      </a:lnTo>
                      <a:lnTo>
                        <a:pt x="20983" y="7333"/>
                      </a:lnTo>
                      <a:lnTo>
                        <a:pt x="20910" y="7043"/>
                      </a:lnTo>
                      <a:lnTo>
                        <a:pt x="20765" y="6825"/>
                      </a:lnTo>
                      <a:lnTo>
                        <a:pt x="20692" y="6571"/>
                      </a:lnTo>
                      <a:lnTo>
                        <a:pt x="20656" y="6353"/>
                      </a:lnTo>
                      <a:lnTo>
                        <a:pt x="20584" y="6135"/>
                      </a:lnTo>
                      <a:lnTo>
                        <a:pt x="20366" y="5881"/>
                      </a:lnTo>
                      <a:lnTo>
                        <a:pt x="20293" y="5663"/>
                      </a:lnTo>
                      <a:lnTo>
                        <a:pt x="20148" y="5373"/>
                      </a:lnTo>
                      <a:lnTo>
                        <a:pt x="20003" y="5191"/>
                      </a:lnTo>
                      <a:lnTo>
                        <a:pt x="19749" y="4756"/>
                      </a:lnTo>
                      <a:lnTo>
                        <a:pt x="19458" y="4356"/>
                      </a:lnTo>
                      <a:lnTo>
                        <a:pt x="19131" y="3884"/>
                      </a:lnTo>
                      <a:lnTo>
                        <a:pt x="18768" y="3449"/>
                      </a:lnTo>
                      <a:lnTo>
                        <a:pt x="18369" y="3122"/>
                      </a:lnTo>
                      <a:lnTo>
                        <a:pt x="17607" y="2360"/>
                      </a:lnTo>
                      <a:lnTo>
                        <a:pt x="17171" y="2069"/>
                      </a:lnTo>
                      <a:lnTo>
                        <a:pt x="16917" y="1888"/>
                      </a:lnTo>
                      <a:lnTo>
                        <a:pt x="16481" y="1597"/>
                      </a:lnTo>
                      <a:lnTo>
                        <a:pt x="16300" y="1452"/>
                      </a:lnTo>
                      <a:lnTo>
                        <a:pt x="16009" y="1307"/>
                      </a:lnTo>
                      <a:lnTo>
                        <a:pt x="15755" y="1198"/>
                      </a:lnTo>
                      <a:lnTo>
                        <a:pt x="15537" y="1125"/>
                      </a:lnTo>
                      <a:lnTo>
                        <a:pt x="15247" y="980"/>
                      </a:lnTo>
                      <a:lnTo>
                        <a:pt x="14993" y="835"/>
                      </a:lnTo>
                      <a:lnTo>
                        <a:pt x="14703" y="690"/>
                      </a:lnTo>
                      <a:lnTo>
                        <a:pt x="14485" y="617"/>
                      </a:lnTo>
                      <a:lnTo>
                        <a:pt x="14231" y="545"/>
                      </a:lnTo>
                      <a:lnTo>
                        <a:pt x="13940" y="508"/>
                      </a:lnTo>
                      <a:lnTo>
                        <a:pt x="13722" y="363"/>
                      </a:lnTo>
                      <a:lnTo>
                        <a:pt x="13468" y="290"/>
                      </a:lnTo>
                      <a:lnTo>
                        <a:pt x="13178" y="290"/>
                      </a:lnTo>
                      <a:lnTo>
                        <a:pt x="12924" y="218"/>
                      </a:lnTo>
                      <a:lnTo>
                        <a:pt x="12633" y="145"/>
                      </a:lnTo>
                      <a:lnTo>
                        <a:pt x="12415" y="73"/>
                      </a:lnTo>
                      <a:lnTo>
                        <a:pt x="11871" y="73"/>
                      </a:lnTo>
                      <a:lnTo>
                        <a:pt x="11653" y="0"/>
                      </a:lnTo>
                      <a:lnTo>
                        <a:pt x="10346" y="0"/>
                      </a:lnTo>
                      <a:lnTo>
                        <a:pt x="10092" y="73"/>
                      </a:lnTo>
                      <a:lnTo>
                        <a:pt x="9330" y="73"/>
                      </a:lnTo>
                      <a:lnTo>
                        <a:pt x="9039" y="218"/>
                      </a:lnTo>
                      <a:lnTo>
                        <a:pt x="8785" y="218"/>
                      </a:lnTo>
                      <a:lnTo>
                        <a:pt x="8567" y="290"/>
                      </a:lnTo>
                      <a:lnTo>
                        <a:pt x="8277" y="290"/>
                      </a:lnTo>
                      <a:lnTo>
                        <a:pt x="8095" y="436"/>
                      </a:lnTo>
                      <a:lnTo>
                        <a:pt x="7805" y="508"/>
                      </a:lnTo>
                      <a:lnTo>
                        <a:pt x="7515" y="545"/>
                      </a:lnTo>
                      <a:lnTo>
                        <a:pt x="7333" y="545"/>
                      </a:lnTo>
                      <a:lnTo>
                        <a:pt x="7043" y="690"/>
                      </a:lnTo>
                      <a:lnTo>
                        <a:pt x="6825" y="762"/>
                      </a:lnTo>
                      <a:lnTo>
                        <a:pt x="6571" y="908"/>
                      </a:lnTo>
                      <a:lnTo>
                        <a:pt x="6280" y="980"/>
                      </a:lnTo>
                      <a:lnTo>
                        <a:pt x="6135" y="1125"/>
                      </a:lnTo>
                      <a:lnTo>
                        <a:pt x="5881" y="1198"/>
                      </a:lnTo>
                      <a:lnTo>
                        <a:pt x="5591" y="1307"/>
                      </a:lnTo>
                      <a:lnTo>
                        <a:pt x="5373" y="1452"/>
                      </a:lnTo>
                      <a:lnTo>
                        <a:pt x="5191" y="1597"/>
                      </a:lnTo>
                      <a:lnTo>
                        <a:pt x="4683" y="1888"/>
                      </a:lnTo>
                      <a:lnTo>
                        <a:pt x="4356" y="2214"/>
                      </a:lnTo>
                      <a:lnTo>
                        <a:pt x="3921" y="2505"/>
                      </a:lnTo>
                      <a:lnTo>
                        <a:pt x="3521" y="2832"/>
                      </a:lnTo>
                      <a:lnTo>
                        <a:pt x="3195" y="3267"/>
                      </a:lnTo>
                      <a:lnTo>
                        <a:pt x="2759" y="3667"/>
                      </a:lnTo>
                      <a:lnTo>
                        <a:pt x="2432" y="3993"/>
                      </a:lnTo>
                      <a:lnTo>
                        <a:pt x="2069" y="4429"/>
                      </a:lnTo>
                      <a:lnTo>
                        <a:pt x="1924" y="4683"/>
                      </a:lnTo>
                      <a:lnTo>
                        <a:pt x="1815" y="4973"/>
                      </a:lnTo>
                      <a:lnTo>
                        <a:pt x="1670" y="5191"/>
                      </a:lnTo>
                      <a:lnTo>
                        <a:pt x="1525" y="5445"/>
                      </a:lnTo>
                      <a:lnTo>
                        <a:pt x="1379" y="5663"/>
                      </a:lnTo>
                      <a:lnTo>
                        <a:pt x="1162" y="5954"/>
                      </a:lnTo>
                      <a:lnTo>
                        <a:pt x="1125" y="6135"/>
                      </a:lnTo>
                      <a:lnTo>
                        <a:pt x="980" y="6426"/>
                      </a:lnTo>
                      <a:lnTo>
                        <a:pt x="908" y="6643"/>
                      </a:lnTo>
                      <a:lnTo>
                        <a:pt x="762" y="6897"/>
                      </a:lnTo>
                      <a:lnTo>
                        <a:pt x="690" y="7115"/>
                      </a:lnTo>
                      <a:lnTo>
                        <a:pt x="545" y="7442"/>
                      </a:lnTo>
                      <a:lnTo>
                        <a:pt x="472" y="7660"/>
                      </a:lnTo>
                      <a:lnTo>
                        <a:pt x="436" y="7950"/>
                      </a:lnTo>
                      <a:lnTo>
                        <a:pt x="290" y="8132"/>
                      </a:lnTo>
                      <a:lnTo>
                        <a:pt x="290" y="8422"/>
                      </a:lnTo>
                      <a:lnTo>
                        <a:pt x="218" y="8713"/>
                      </a:lnTo>
                      <a:lnTo>
                        <a:pt x="145" y="8967"/>
                      </a:lnTo>
                      <a:lnTo>
                        <a:pt x="73" y="9185"/>
                      </a:lnTo>
                      <a:lnTo>
                        <a:pt x="73" y="9729"/>
                      </a:lnTo>
                      <a:lnTo>
                        <a:pt x="0" y="10019"/>
                      </a:lnTo>
                      <a:lnTo>
                        <a:pt x="0" y="11326"/>
                      </a:lnTo>
                      <a:lnTo>
                        <a:pt x="73" y="11581"/>
                      </a:lnTo>
                      <a:lnTo>
                        <a:pt x="73" y="12270"/>
                      </a:lnTo>
                      <a:lnTo>
                        <a:pt x="218" y="12561"/>
                      </a:lnTo>
                      <a:lnTo>
                        <a:pt x="218" y="12851"/>
                      </a:lnTo>
                      <a:lnTo>
                        <a:pt x="290" y="13105"/>
                      </a:lnTo>
                      <a:lnTo>
                        <a:pt x="290" y="13396"/>
                      </a:lnTo>
                      <a:lnTo>
                        <a:pt x="436" y="13650"/>
                      </a:lnTo>
                      <a:lnTo>
                        <a:pt x="472" y="13868"/>
                      </a:lnTo>
                      <a:lnTo>
                        <a:pt x="545" y="14085"/>
                      </a:lnTo>
                      <a:lnTo>
                        <a:pt x="545" y="14339"/>
                      </a:lnTo>
                      <a:lnTo>
                        <a:pt x="690" y="14557"/>
                      </a:lnTo>
                      <a:lnTo>
                        <a:pt x="762" y="14848"/>
                      </a:lnTo>
                      <a:lnTo>
                        <a:pt x="908" y="15029"/>
                      </a:lnTo>
                      <a:lnTo>
                        <a:pt x="980" y="15320"/>
                      </a:lnTo>
                      <a:lnTo>
                        <a:pt x="1125" y="15537"/>
                      </a:lnTo>
                      <a:lnTo>
                        <a:pt x="1162" y="15719"/>
                      </a:lnTo>
                      <a:lnTo>
                        <a:pt x="1307" y="16009"/>
                      </a:lnTo>
                      <a:lnTo>
                        <a:pt x="1452" y="16227"/>
                      </a:lnTo>
                      <a:lnTo>
                        <a:pt x="1597" y="16409"/>
                      </a:lnTo>
                      <a:lnTo>
                        <a:pt x="1743" y="16627"/>
                      </a:lnTo>
                      <a:lnTo>
                        <a:pt x="1851" y="16917"/>
                      </a:lnTo>
                      <a:lnTo>
                        <a:pt x="1997" y="17098"/>
                      </a:lnTo>
                      <a:lnTo>
                        <a:pt x="2214" y="17316"/>
                      </a:lnTo>
                      <a:lnTo>
                        <a:pt x="2505" y="17752"/>
                      </a:lnTo>
                      <a:lnTo>
                        <a:pt x="2832" y="18151"/>
                      </a:lnTo>
                      <a:lnTo>
                        <a:pt x="3231" y="18478"/>
                      </a:lnTo>
                      <a:lnTo>
                        <a:pt x="3993" y="19240"/>
                      </a:lnTo>
                      <a:lnTo>
                        <a:pt x="4502" y="19603"/>
                      </a:lnTo>
                      <a:lnTo>
                        <a:pt x="4683" y="19749"/>
                      </a:lnTo>
                      <a:lnTo>
                        <a:pt x="4973" y="19930"/>
                      </a:lnTo>
                      <a:lnTo>
                        <a:pt x="5264" y="20003"/>
                      </a:lnTo>
                      <a:lnTo>
                        <a:pt x="5445" y="20221"/>
                      </a:lnTo>
                      <a:close/>
                    </a:path>
                  </a:pathLst>
                </a:custGeom>
                <a:solidFill>
                  <a:srgbClr val="00333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5" name="Freeform 423"/>
                <p:cNvSpPr/>
                <p:nvPr/>
              </p:nvSpPr>
              <p:spPr>
                <a:xfrm>
                  <a:off x="378044" y="177624"/>
                  <a:ext cx="53960" cy="62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74" y="20137"/>
                      </a:moveTo>
                      <a:lnTo>
                        <a:pt x="6415" y="20605"/>
                      </a:lnTo>
                      <a:lnTo>
                        <a:pt x="6945" y="20839"/>
                      </a:lnTo>
                      <a:lnTo>
                        <a:pt x="7416" y="21015"/>
                      </a:lnTo>
                      <a:lnTo>
                        <a:pt x="7828" y="21132"/>
                      </a:lnTo>
                      <a:lnTo>
                        <a:pt x="8416" y="21249"/>
                      </a:lnTo>
                      <a:lnTo>
                        <a:pt x="8828" y="21483"/>
                      </a:lnTo>
                      <a:lnTo>
                        <a:pt x="9535" y="21600"/>
                      </a:lnTo>
                      <a:lnTo>
                        <a:pt x="11536" y="21600"/>
                      </a:lnTo>
                      <a:lnTo>
                        <a:pt x="12065" y="21483"/>
                      </a:lnTo>
                      <a:lnTo>
                        <a:pt x="12654" y="21483"/>
                      </a:lnTo>
                      <a:lnTo>
                        <a:pt x="13125" y="21366"/>
                      </a:lnTo>
                      <a:lnTo>
                        <a:pt x="13654" y="21249"/>
                      </a:lnTo>
                      <a:lnTo>
                        <a:pt x="14125" y="21132"/>
                      </a:lnTo>
                      <a:lnTo>
                        <a:pt x="14537" y="20898"/>
                      </a:lnTo>
                      <a:lnTo>
                        <a:pt x="15126" y="20722"/>
                      </a:lnTo>
                      <a:lnTo>
                        <a:pt x="15538" y="20488"/>
                      </a:lnTo>
                      <a:lnTo>
                        <a:pt x="16480" y="20020"/>
                      </a:lnTo>
                      <a:lnTo>
                        <a:pt x="16892" y="19727"/>
                      </a:lnTo>
                      <a:lnTo>
                        <a:pt x="17362" y="19493"/>
                      </a:lnTo>
                      <a:lnTo>
                        <a:pt x="17716" y="19024"/>
                      </a:lnTo>
                      <a:lnTo>
                        <a:pt x="18128" y="18673"/>
                      </a:lnTo>
                      <a:lnTo>
                        <a:pt x="18481" y="18380"/>
                      </a:lnTo>
                      <a:lnTo>
                        <a:pt x="18893" y="18029"/>
                      </a:lnTo>
                      <a:lnTo>
                        <a:pt x="19246" y="17561"/>
                      </a:lnTo>
                      <a:lnTo>
                        <a:pt x="19599" y="17151"/>
                      </a:lnTo>
                      <a:lnTo>
                        <a:pt x="19952" y="16683"/>
                      </a:lnTo>
                      <a:lnTo>
                        <a:pt x="20246" y="16390"/>
                      </a:lnTo>
                      <a:lnTo>
                        <a:pt x="20482" y="15805"/>
                      </a:lnTo>
                      <a:lnTo>
                        <a:pt x="20717" y="15278"/>
                      </a:lnTo>
                      <a:lnTo>
                        <a:pt x="20953" y="14693"/>
                      </a:lnTo>
                      <a:lnTo>
                        <a:pt x="21129" y="14224"/>
                      </a:lnTo>
                      <a:lnTo>
                        <a:pt x="21247" y="13698"/>
                      </a:lnTo>
                      <a:lnTo>
                        <a:pt x="21365" y="13112"/>
                      </a:lnTo>
                      <a:lnTo>
                        <a:pt x="21482" y="12702"/>
                      </a:lnTo>
                      <a:lnTo>
                        <a:pt x="21600" y="12117"/>
                      </a:lnTo>
                      <a:lnTo>
                        <a:pt x="21600" y="10127"/>
                      </a:lnTo>
                      <a:lnTo>
                        <a:pt x="21482" y="9483"/>
                      </a:lnTo>
                      <a:lnTo>
                        <a:pt x="21482" y="9015"/>
                      </a:lnTo>
                      <a:lnTo>
                        <a:pt x="21365" y="8488"/>
                      </a:lnTo>
                      <a:lnTo>
                        <a:pt x="21247" y="8020"/>
                      </a:lnTo>
                      <a:lnTo>
                        <a:pt x="21129" y="7493"/>
                      </a:lnTo>
                      <a:lnTo>
                        <a:pt x="20953" y="7024"/>
                      </a:lnTo>
                      <a:lnTo>
                        <a:pt x="20599" y="6146"/>
                      </a:lnTo>
                      <a:lnTo>
                        <a:pt x="20246" y="5561"/>
                      </a:lnTo>
                      <a:lnTo>
                        <a:pt x="20011" y="5151"/>
                      </a:lnTo>
                      <a:lnTo>
                        <a:pt x="19717" y="4683"/>
                      </a:lnTo>
                      <a:lnTo>
                        <a:pt x="19481" y="4332"/>
                      </a:lnTo>
                      <a:lnTo>
                        <a:pt x="19010" y="3922"/>
                      </a:lnTo>
                      <a:lnTo>
                        <a:pt x="18834" y="3454"/>
                      </a:lnTo>
                      <a:lnTo>
                        <a:pt x="18363" y="3044"/>
                      </a:lnTo>
                      <a:lnTo>
                        <a:pt x="18010" y="2810"/>
                      </a:lnTo>
                      <a:lnTo>
                        <a:pt x="17598" y="2341"/>
                      </a:lnTo>
                      <a:lnTo>
                        <a:pt x="17127" y="1990"/>
                      </a:lnTo>
                      <a:lnTo>
                        <a:pt x="16656" y="1698"/>
                      </a:lnTo>
                      <a:lnTo>
                        <a:pt x="16362" y="1463"/>
                      </a:lnTo>
                      <a:lnTo>
                        <a:pt x="15773" y="1112"/>
                      </a:lnTo>
                      <a:lnTo>
                        <a:pt x="15244" y="878"/>
                      </a:lnTo>
                      <a:lnTo>
                        <a:pt x="14773" y="702"/>
                      </a:lnTo>
                      <a:lnTo>
                        <a:pt x="14361" y="468"/>
                      </a:lnTo>
                      <a:lnTo>
                        <a:pt x="13772" y="351"/>
                      </a:lnTo>
                      <a:lnTo>
                        <a:pt x="13243" y="234"/>
                      </a:lnTo>
                      <a:lnTo>
                        <a:pt x="12654" y="117"/>
                      </a:lnTo>
                      <a:lnTo>
                        <a:pt x="12183" y="117"/>
                      </a:lnTo>
                      <a:lnTo>
                        <a:pt x="11653" y="0"/>
                      </a:lnTo>
                      <a:lnTo>
                        <a:pt x="9652" y="0"/>
                      </a:lnTo>
                      <a:lnTo>
                        <a:pt x="9181" y="234"/>
                      </a:lnTo>
                      <a:lnTo>
                        <a:pt x="8652" y="234"/>
                      </a:lnTo>
                      <a:lnTo>
                        <a:pt x="8181" y="468"/>
                      </a:lnTo>
                      <a:lnTo>
                        <a:pt x="7534" y="468"/>
                      </a:lnTo>
                      <a:lnTo>
                        <a:pt x="7063" y="702"/>
                      </a:lnTo>
                      <a:lnTo>
                        <a:pt x="6592" y="878"/>
                      </a:lnTo>
                      <a:lnTo>
                        <a:pt x="6062" y="1112"/>
                      </a:lnTo>
                      <a:lnTo>
                        <a:pt x="5591" y="1346"/>
                      </a:lnTo>
                      <a:lnTo>
                        <a:pt x="5179" y="1580"/>
                      </a:lnTo>
                      <a:lnTo>
                        <a:pt x="4708" y="1815"/>
                      </a:lnTo>
                      <a:lnTo>
                        <a:pt x="4355" y="2224"/>
                      </a:lnTo>
                      <a:lnTo>
                        <a:pt x="3826" y="2459"/>
                      </a:lnTo>
                      <a:lnTo>
                        <a:pt x="3472" y="2927"/>
                      </a:lnTo>
                      <a:lnTo>
                        <a:pt x="3060" y="3220"/>
                      </a:lnTo>
                      <a:lnTo>
                        <a:pt x="2707" y="3688"/>
                      </a:lnTo>
                      <a:lnTo>
                        <a:pt x="2354" y="4039"/>
                      </a:lnTo>
                      <a:lnTo>
                        <a:pt x="2001" y="4449"/>
                      </a:lnTo>
                      <a:lnTo>
                        <a:pt x="1825" y="5034"/>
                      </a:lnTo>
                      <a:lnTo>
                        <a:pt x="1589" y="5444"/>
                      </a:lnTo>
                      <a:lnTo>
                        <a:pt x="1236" y="5912"/>
                      </a:lnTo>
                      <a:lnTo>
                        <a:pt x="883" y="6439"/>
                      </a:lnTo>
                      <a:lnTo>
                        <a:pt x="765" y="6907"/>
                      </a:lnTo>
                      <a:lnTo>
                        <a:pt x="589" y="7376"/>
                      </a:lnTo>
                      <a:lnTo>
                        <a:pt x="353" y="7902"/>
                      </a:lnTo>
                      <a:lnTo>
                        <a:pt x="235" y="8488"/>
                      </a:lnTo>
                      <a:lnTo>
                        <a:pt x="118" y="8898"/>
                      </a:lnTo>
                      <a:lnTo>
                        <a:pt x="118" y="9483"/>
                      </a:lnTo>
                      <a:lnTo>
                        <a:pt x="0" y="9893"/>
                      </a:lnTo>
                      <a:lnTo>
                        <a:pt x="0" y="12000"/>
                      </a:lnTo>
                      <a:lnTo>
                        <a:pt x="118" y="12585"/>
                      </a:lnTo>
                      <a:lnTo>
                        <a:pt x="235" y="13112"/>
                      </a:lnTo>
                      <a:lnTo>
                        <a:pt x="471" y="13580"/>
                      </a:lnTo>
                      <a:lnTo>
                        <a:pt x="471" y="14166"/>
                      </a:lnTo>
                      <a:lnTo>
                        <a:pt x="706" y="14576"/>
                      </a:lnTo>
                      <a:lnTo>
                        <a:pt x="883" y="15044"/>
                      </a:lnTo>
                      <a:lnTo>
                        <a:pt x="1118" y="15571"/>
                      </a:lnTo>
                      <a:lnTo>
                        <a:pt x="1236" y="15922"/>
                      </a:lnTo>
                      <a:lnTo>
                        <a:pt x="1589" y="16390"/>
                      </a:lnTo>
                      <a:lnTo>
                        <a:pt x="1825" y="16800"/>
                      </a:lnTo>
                      <a:lnTo>
                        <a:pt x="2237" y="17268"/>
                      </a:lnTo>
                      <a:lnTo>
                        <a:pt x="2472" y="17561"/>
                      </a:lnTo>
                      <a:lnTo>
                        <a:pt x="2943" y="18029"/>
                      </a:lnTo>
                      <a:lnTo>
                        <a:pt x="3237" y="18380"/>
                      </a:lnTo>
                      <a:lnTo>
                        <a:pt x="3708" y="18790"/>
                      </a:lnTo>
                      <a:lnTo>
                        <a:pt x="4061" y="19141"/>
                      </a:lnTo>
                      <a:lnTo>
                        <a:pt x="4473" y="19493"/>
                      </a:lnTo>
                      <a:lnTo>
                        <a:pt x="4944" y="19785"/>
                      </a:lnTo>
                      <a:lnTo>
                        <a:pt x="5474" y="20137"/>
                      </a:lnTo>
                      <a:close/>
                    </a:path>
                  </a:pathLst>
                </a:custGeom>
                <a:solidFill>
                  <a:srgbClr val="3D7D6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6" name="Freeform 424"/>
                <p:cNvSpPr/>
                <p:nvPr/>
              </p:nvSpPr>
              <p:spPr>
                <a:xfrm>
                  <a:off x="381563" y="181707"/>
                  <a:ext cx="46922" cy="544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52" y="20313"/>
                      </a:moveTo>
                      <a:lnTo>
                        <a:pt x="5891" y="20449"/>
                      </a:lnTo>
                      <a:lnTo>
                        <a:pt x="6433" y="20720"/>
                      </a:lnTo>
                      <a:lnTo>
                        <a:pt x="6974" y="20855"/>
                      </a:lnTo>
                      <a:lnTo>
                        <a:pt x="7448" y="21126"/>
                      </a:lnTo>
                      <a:lnTo>
                        <a:pt x="7990" y="21194"/>
                      </a:lnTo>
                      <a:lnTo>
                        <a:pt x="8464" y="21329"/>
                      </a:lnTo>
                      <a:lnTo>
                        <a:pt x="9547" y="21600"/>
                      </a:lnTo>
                      <a:lnTo>
                        <a:pt x="11579" y="21600"/>
                      </a:lnTo>
                      <a:lnTo>
                        <a:pt x="11985" y="21465"/>
                      </a:lnTo>
                      <a:lnTo>
                        <a:pt x="13136" y="21465"/>
                      </a:lnTo>
                      <a:lnTo>
                        <a:pt x="13610" y="21329"/>
                      </a:lnTo>
                      <a:lnTo>
                        <a:pt x="14016" y="21126"/>
                      </a:lnTo>
                      <a:lnTo>
                        <a:pt x="14558" y="20991"/>
                      </a:lnTo>
                      <a:lnTo>
                        <a:pt x="14897" y="20720"/>
                      </a:lnTo>
                      <a:lnTo>
                        <a:pt x="15438" y="20584"/>
                      </a:lnTo>
                      <a:lnTo>
                        <a:pt x="15980" y="20313"/>
                      </a:lnTo>
                      <a:lnTo>
                        <a:pt x="16318" y="20043"/>
                      </a:lnTo>
                      <a:lnTo>
                        <a:pt x="16860" y="19839"/>
                      </a:lnTo>
                      <a:lnTo>
                        <a:pt x="17402" y="19569"/>
                      </a:lnTo>
                      <a:lnTo>
                        <a:pt x="18011" y="18756"/>
                      </a:lnTo>
                      <a:lnTo>
                        <a:pt x="18892" y="18147"/>
                      </a:lnTo>
                      <a:lnTo>
                        <a:pt x="19162" y="17605"/>
                      </a:lnTo>
                      <a:lnTo>
                        <a:pt x="19569" y="17266"/>
                      </a:lnTo>
                      <a:lnTo>
                        <a:pt x="19975" y="16725"/>
                      </a:lnTo>
                      <a:lnTo>
                        <a:pt x="20178" y="16318"/>
                      </a:lnTo>
                      <a:lnTo>
                        <a:pt x="20449" y="15845"/>
                      </a:lnTo>
                      <a:lnTo>
                        <a:pt x="20720" y="15303"/>
                      </a:lnTo>
                      <a:lnTo>
                        <a:pt x="20855" y="14761"/>
                      </a:lnTo>
                      <a:lnTo>
                        <a:pt x="21126" y="14287"/>
                      </a:lnTo>
                      <a:lnTo>
                        <a:pt x="21261" y="13745"/>
                      </a:lnTo>
                      <a:lnTo>
                        <a:pt x="21329" y="13271"/>
                      </a:lnTo>
                      <a:lnTo>
                        <a:pt x="21329" y="12730"/>
                      </a:lnTo>
                      <a:lnTo>
                        <a:pt x="21465" y="12188"/>
                      </a:lnTo>
                      <a:lnTo>
                        <a:pt x="21465" y="10563"/>
                      </a:lnTo>
                      <a:lnTo>
                        <a:pt x="21600" y="10157"/>
                      </a:lnTo>
                      <a:lnTo>
                        <a:pt x="21465" y="9615"/>
                      </a:lnTo>
                      <a:lnTo>
                        <a:pt x="21465" y="9006"/>
                      </a:lnTo>
                      <a:lnTo>
                        <a:pt x="21329" y="8464"/>
                      </a:lnTo>
                      <a:lnTo>
                        <a:pt x="21329" y="8125"/>
                      </a:lnTo>
                      <a:lnTo>
                        <a:pt x="21126" y="7584"/>
                      </a:lnTo>
                      <a:lnTo>
                        <a:pt x="20991" y="7042"/>
                      </a:lnTo>
                      <a:lnTo>
                        <a:pt x="20720" y="6568"/>
                      </a:lnTo>
                      <a:lnTo>
                        <a:pt x="20449" y="6026"/>
                      </a:lnTo>
                      <a:lnTo>
                        <a:pt x="20178" y="5552"/>
                      </a:lnTo>
                      <a:lnTo>
                        <a:pt x="19975" y="5146"/>
                      </a:lnTo>
                      <a:lnTo>
                        <a:pt x="19704" y="4740"/>
                      </a:lnTo>
                      <a:lnTo>
                        <a:pt x="19433" y="4401"/>
                      </a:lnTo>
                      <a:lnTo>
                        <a:pt x="19027" y="3860"/>
                      </a:lnTo>
                      <a:lnTo>
                        <a:pt x="18688" y="3453"/>
                      </a:lnTo>
                      <a:lnTo>
                        <a:pt x="18282" y="3115"/>
                      </a:lnTo>
                      <a:lnTo>
                        <a:pt x="18011" y="2844"/>
                      </a:lnTo>
                      <a:lnTo>
                        <a:pt x="17470" y="2438"/>
                      </a:lnTo>
                      <a:lnTo>
                        <a:pt x="17131" y="2031"/>
                      </a:lnTo>
                      <a:lnTo>
                        <a:pt x="16589" y="1828"/>
                      </a:lnTo>
                      <a:lnTo>
                        <a:pt x="16183" y="1557"/>
                      </a:lnTo>
                      <a:lnTo>
                        <a:pt x="15709" y="1287"/>
                      </a:lnTo>
                      <a:lnTo>
                        <a:pt x="15167" y="880"/>
                      </a:lnTo>
                      <a:lnTo>
                        <a:pt x="14693" y="745"/>
                      </a:lnTo>
                      <a:lnTo>
                        <a:pt x="14152" y="542"/>
                      </a:lnTo>
                      <a:lnTo>
                        <a:pt x="13610" y="406"/>
                      </a:lnTo>
                      <a:lnTo>
                        <a:pt x="13136" y="271"/>
                      </a:lnTo>
                      <a:lnTo>
                        <a:pt x="12594" y="135"/>
                      </a:lnTo>
                      <a:lnTo>
                        <a:pt x="12188" y="135"/>
                      </a:lnTo>
                      <a:lnTo>
                        <a:pt x="11579" y="0"/>
                      </a:lnTo>
                      <a:lnTo>
                        <a:pt x="9547" y="0"/>
                      </a:lnTo>
                      <a:lnTo>
                        <a:pt x="9006" y="135"/>
                      </a:lnTo>
                      <a:lnTo>
                        <a:pt x="8464" y="135"/>
                      </a:lnTo>
                      <a:lnTo>
                        <a:pt x="7990" y="406"/>
                      </a:lnTo>
                      <a:lnTo>
                        <a:pt x="7448" y="542"/>
                      </a:lnTo>
                      <a:lnTo>
                        <a:pt x="6974" y="609"/>
                      </a:lnTo>
                      <a:lnTo>
                        <a:pt x="6433" y="745"/>
                      </a:lnTo>
                      <a:lnTo>
                        <a:pt x="6026" y="1016"/>
                      </a:lnTo>
                      <a:lnTo>
                        <a:pt x="5552" y="1287"/>
                      </a:lnTo>
                      <a:lnTo>
                        <a:pt x="5011" y="1557"/>
                      </a:lnTo>
                      <a:lnTo>
                        <a:pt x="4604" y="1828"/>
                      </a:lnTo>
                      <a:lnTo>
                        <a:pt x="4266" y="2167"/>
                      </a:lnTo>
                      <a:lnTo>
                        <a:pt x="3860" y="2438"/>
                      </a:lnTo>
                      <a:lnTo>
                        <a:pt x="3318" y="2844"/>
                      </a:lnTo>
                      <a:lnTo>
                        <a:pt x="2979" y="3115"/>
                      </a:lnTo>
                      <a:lnTo>
                        <a:pt x="2708" y="3589"/>
                      </a:lnTo>
                      <a:lnTo>
                        <a:pt x="2302" y="3995"/>
                      </a:lnTo>
                      <a:lnTo>
                        <a:pt x="2031" y="4469"/>
                      </a:lnTo>
                      <a:lnTo>
                        <a:pt x="1693" y="4875"/>
                      </a:lnTo>
                      <a:lnTo>
                        <a:pt x="1422" y="5417"/>
                      </a:lnTo>
                      <a:lnTo>
                        <a:pt x="1151" y="5891"/>
                      </a:lnTo>
                      <a:lnTo>
                        <a:pt x="880" y="6297"/>
                      </a:lnTo>
                      <a:lnTo>
                        <a:pt x="609" y="6839"/>
                      </a:lnTo>
                      <a:lnTo>
                        <a:pt x="542" y="7448"/>
                      </a:lnTo>
                      <a:lnTo>
                        <a:pt x="271" y="7855"/>
                      </a:lnTo>
                      <a:lnTo>
                        <a:pt x="135" y="8329"/>
                      </a:lnTo>
                      <a:lnTo>
                        <a:pt x="0" y="8870"/>
                      </a:lnTo>
                      <a:lnTo>
                        <a:pt x="0" y="11985"/>
                      </a:lnTo>
                      <a:lnTo>
                        <a:pt x="135" y="12594"/>
                      </a:lnTo>
                      <a:lnTo>
                        <a:pt x="135" y="13136"/>
                      </a:lnTo>
                      <a:lnTo>
                        <a:pt x="406" y="13610"/>
                      </a:lnTo>
                      <a:lnTo>
                        <a:pt x="542" y="14152"/>
                      </a:lnTo>
                      <a:lnTo>
                        <a:pt x="609" y="14693"/>
                      </a:lnTo>
                      <a:lnTo>
                        <a:pt x="880" y="15032"/>
                      </a:lnTo>
                      <a:lnTo>
                        <a:pt x="1016" y="15574"/>
                      </a:lnTo>
                      <a:lnTo>
                        <a:pt x="1287" y="16048"/>
                      </a:lnTo>
                      <a:lnTo>
                        <a:pt x="1557" y="16454"/>
                      </a:lnTo>
                      <a:lnTo>
                        <a:pt x="1828" y="16996"/>
                      </a:lnTo>
                      <a:lnTo>
                        <a:pt x="2167" y="17334"/>
                      </a:lnTo>
                      <a:lnTo>
                        <a:pt x="2844" y="18147"/>
                      </a:lnTo>
                      <a:lnTo>
                        <a:pt x="3589" y="18892"/>
                      </a:lnTo>
                      <a:lnTo>
                        <a:pt x="3995" y="19162"/>
                      </a:lnTo>
                      <a:lnTo>
                        <a:pt x="4469" y="19569"/>
                      </a:lnTo>
                      <a:lnTo>
                        <a:pt x="5011" y="19907"/>
                      </a:lnTo>
                      <a:lnTo>
                        <a:pt x="5552" y="20313"/>
                      </a:lnTo>
                      <a:close/>
                    </a:path>
                  </a:pathLst>
                </a:custGeom>
                <a:solidFill>
                  <a:srgbClr val="8A998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7" name="Freeform 425"/>
                <p:cNvSpPr/>
                <p:nvPr/>
              </p:nvSpPr>
              <p:spPr>
                <a:xfrm>
                  <a:off x="384496" y="184770"/>
                  <a:ext cx="41056" cy="476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574" y="20439"/>
                      </a:moveTo>
                      <a:lnTo>
                        <a:pt x="6039" y="20594"/>
                      </a:lnTo>
                      <a:lnTo>
                        <a:pt x="6503" y="20903"/>
                      </a:lnTo>
                      <a:lnTo>
                        <a:pt x="6890" y="21058"/>
                      </a:lnTo>
                      <a:lnTo>
                        <a:pt x="7510" y="21213"/>
                      </a:lnTo>
                      <a:lnTo>
                        <a:pt x="7974" y="21290"/>
                      </a:lnTo>
                      <a:lnTo>
                        <a:pt x="8516" y="21290"/>
                      </a:lnTo>
                      <a:lnTo>
                        <a:pt x="9135" y="21445"/>
                      </a:lnTo>
                      <a:lnTo>
                        <a:pt x="9523" y="21600"/>
                      </a:lnTo>
                      <a:lnTo>
                        <a:pt x="12619" y="21600"/>
                      </a:lnTo>
                      <a:lnTo>
                        <a:pt x="13239" y="21445"/>
                      </a:lnTo>
                      <a:lnTo>
                        <a:pt x="13703" y="21290"/>
                      </a:lnTo>
                      <a:lnTo>
                        <a:pt x="14555" y="21058"/>
                      </a:lnTo>
                      <a:lnTo>
                        <a:pt x="15561" y="20594"/>
                      </a:lnTo>
                      <a:lnTo>
                        <a:pt x="16490" y="20129"/>
                      </a:lnTo>
                      <a:lnTo>
                        <a:pt x="17342" y="19587"/>
                      </a:lnTo>
                      <a:lnTo>
                        <a:pt x="18116" y="18813"/>
                      </a:lnTo>
                      <a:lnTo>
                        <a:pt x="18968" y="18116"/>
                      </a:lnTo>
                      <a:lnTo>
                        <a:pt x="19587" y="17187"/>
                      </a:lnTo>
                      <a:lnTo>
                        <a:pt x="20284" y="16490"/>
                      </a:lnTo>
                      <a:lnTo>
                        <a:pt x="20439" y="15871"/>
                      </a:lnTo>
                      <a:lnTo>
                        <a:pt x="20748" y="15406"/>
                      </a:lnTo>
                      <a:lnTo>
                        <a:pt x="20903" y="14865"/>
                      </a:lnTo>
                      <a:lnTo>
                        <a:pt x="21058" y="14400"/>
                      </a:lnTo>
                      <a:lnTo>
                        <a:pt x="21213" y="13858"/>
                      </a:lnTo>
                      <a:lnTo>
                        <a:pt x="21368" y="13394"/>
                      </a:lnTo>
                      <a:lnTo>
                        <a:pt x="21445" y="12774"/>
                      </a:lnTo>
                      <a:lnTo>
                        <a:pt x="21600" y="12232"/>
                      </a:lnTo>
                      <a:lnTo>
                        <a:pt x="21600" y="10142"/>
                      </a:lnTo>
                      <a:lnTo>
                        <a:pt x="21445" y="9677"/>
                      </a:lnTo>
                      <a:lnTo>
                        <a:pt x="21445" y="8671"/>
                      </a:lnTo>
                      <a:lnTo>
                        <a:pt x="21368" y="8206"/>
                      </a:lnTo>
                      <a:lnTo>
                        <a:pt x="21213" y="7665"/>
                      </a:lnTo>
                      <a:lnTo>
                        <a:pt x="21058" y="7200"/>
                      </a:lnTo>
                      <a:lnTo>
                        <a:pt x="20748" y="6581"/>
                      </a:lnTo>
                      <a:lnTo>
                        <a:pt x="20594" y="6194"/>
                      </a:lnTo>
                      <a:lnTo>
                        <a:pt x="19974" y="5110"/>
                      </a:lnTo>
                      <a:lnTo>
                        <a:pt x="19587" y="4413"/>
                      </a:lnTo>
                      <a:lnTo>
                        <a:pt x="18658" y="3561"/>
                      </a:lnTo>
                      <a:lnTo>
                        <a:pt x="18116" y="2787"/>
                      </a:lnTo>
                      <a:lnTo>
                        <a:pt x="17187" y="2090"/>
                      </a:lnTo>
                      <a:lnTo>
                        <a:pt x="16335" y="1626"/>
                      </a:lnTo>
                      <a:lnTo>
                        <a:pt x="15716" y="1316"/>
                      </a:lnTo>
                      <a:lnTo>
                        <a:pt x="15329" y="1006"/>
                      </a:lnTo>
                      <a:lnTo>
                        <a:pt x="14710" y="697"/>
                      </a:lnTo>
                      <a:lnTo>
                        <a:pt x="14245" y="619"/>
                      </a:lnTo>
                      <a:lnTo>
                        <a:pt x="13703" y="465"/>
                      </a:lnTo>
                      <a:lnTo>
                        <a:pt x="13239" y="310"/>
                      </a:lnTo>
                      <a:lnTo>
                        <a:pt x="12619" y="155"/>
                      </a:lnTo>
                      <a:lnTo>
                        <a:pt x="12232" y="155"/>
                      </a:lnTo>
                      <a:lnTo>
                        <a:pt x="11613" y="0"/>
                      </a:lnTo>
                      <a:lnTo>
                        <a:pt x="9523" y="0"/>
                      </a:lnTo>
                      <a:lnTo>
                        <a:pt x="9135" y="310"/>
                      </a:lnTo>
                      <a:lnTo>
                        <a:pt x="8516" y="310"/>
                      </a:lnTo>
                      <a:lnTo>
                        <a:pt x="8052" y="465"/>
                      </a:lnTo>
                      <a:lnTo>
                        <a:pt x="7665" y="619"/>
                      </a:lnTo>
                      <a:lnTo>
                        <a:pt x="7045" y="697"/>
                      </a:lnTo>
                      <a:lnTo>
                        <a:pt x="6503" y="852"/>
                      </a:lnTo>
                      <a:lnTo>
                        <a:pt x="6039" y="1161"/>
                      </a:lnTo>
                      <a:lnTo>
                        <a:pt x="5110" y="1626"/>
                      </a:lnTo>
                      <a:lnTo>
                        <a:pt x="4413" y="2323"/>
                      </a:lnTo>
                      <a:lnTo>
                        <a:pt x="3561" y="2942"/>
                      </a:lnTo>
                      <a:lnTo>
                        <a:pt x="2787" y="3794"/>
                      </a:lnTo>
                      <a:lnTo>
                        <a:pt x="2323" y="4103"/>
                      </a:lnTo>
                      <a:lnTo>
                        <a:pt x="2090" y="4568"/>
                      </a:lnTo>
                      <a:lnTo>
                        <a:pt x="1935" y="5110"/>
                      </a:lnTo>
                      <a:lnTo>
                        <a:pt x="1626" y="5574"/>
                      </a:lnTo>
                      <a:lnTo>
                        <a:pt x="1161" y="6039"/>
                      </a:lnTo>
                      <a:lnTo>
                        <a:pt x="1006" y="6503"/>
                      </a:lnTo>
                      <a:lnTo>
                        <a:pt x="852" y="7045"/>
                      </a:lnTo>
                      <a:lnTo>
                        <a:pt x="619" y="7510"/>
                      </a:lnTo>
                      <a:lnTo>
                        <a:pt x="465" y="8052"/>
                      </a:lnTo>
                      <a:lnTo>
                        <a:pt x="310" y="8516"/>
                      </a:lnTo>
                      <a:lnTo>
                        <a:pt x="155" y="9135"/>
                      </a:lnTo>
                      <a:lnTo>
                        <a:pt x="155" y="10142"/>
                      </a:lnTo>
                      <a:lnTo>
                        <a:pt x="0" y="10606"/>
                      </a:lnTo>
                      <a:lnTo>
                        <a:pt x="0" y="11148"/>
                      </a:lnTo>
                      <a:lnTo>
                        <a:pt x="155" y="11613"/>
                      </a:lnTo>
                      <a:lnTo>
                        <a:pt x="155" y="12619"/>
                      </a:lnTo>
                      <a:lnTo>
                        <a:pt x="465" y="13858"/>
                      </a:lnTo>
                      <a:lnTo>
                        <a:pt x="619" y="14090"/>
                      </a:lnTo>
                      <a:lnTo>
                        <a:pt x="697" y="14710"/>
                      </a:lnTo>
                      <a:lnTo>
                        <a:pt x="852" y="15174"/>
                      </a:lnTo>
                      <a:lnTo>
                        <a:pt x="1161" y="15561"/>
                      </a:lnTo>
                      <a:lnTo>
                        <a:pt x="1626" y="16490"/>
                      </a:lnTo>
                      <a:lnTo>
                        <a:pt x="2168" y="17497"/>
                      </a:lnTo>
                      <a:lnTo>
                        <a:pt x="2787" y="18271"/>
                      </a:lnTo>
                      <a:lnTo>
                        <a:pt x="3639" y="18968"/>
                      </a:lnTo>
                      <a:lnTo>
                        <a:pt x="3948" y="19432"/>
                      </a:lnTo>
                      <a:lnTo>
                        <a:pt x="4568" y="19742"/>
                      </a:lnTo>
                      <a:lnTo>
                        <a:pt x="5032" y="20129"/>
                      </a:lnTo>
                      <a:lnTo>
                        <a:pt x="5574" y="20439"/>
                      </a:lnTo>
                      <a:close/>
                    </a:path>
                  </a:pathLst>
                </a:custGeom>
                <a:solidFill>
                  <a:srgbClr val="FF66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8" name="Freeform 426"/>
                <p:cNvSpPr/>
                <p:nvPr/>
              </p:nvSpPr>
              <p:spPr>
                <a:xfrm>
                  <a:off x="392707" y="194638"/>
                  <a:ext cx="24927" cy="289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458" y="21347"/>
                      </a:moveTo>
                      <a:lnTo>
                        <a:pt x="7541" y="20337"/>
                      </a:lnTo>
                      <a:lnTo>
                        <a:pt x="5368" y="20211"/>
                      </a:lnTo>
                      <a:lnTo>
                        <a:pt x="5112" y="19958"/>
                      </a:lnTo>
                      <a:lnTo>
                        <a:pt x="4857" y="19958"/>
                      </a:lnTo>
                      <a:lnTo>
                        <a:pt x="3579" y="17937"/>
                      </a:lnTo>
                      <a:lnTo>
                        <a:pt x="1662" y="16547"/>
                      </a:lnTo>
                      <a:lnTo>
                        <a:pt x="1406" y="16547"/>
                      </a:lnTo>
                      <a:lnTo>
                        <a:pt x="1150" y="14147"/>
                      </a:lnTo>
                      <a:lnTo>
                        <a:pt x="0" y="12253"/>
                      </a:lnTo>
                      <a:lnTo>
                        <a:pt x="0" y="11747"/>
                      </a:lnTo>
                      <a:lnTo>
                        <a:pt x="767" y="9853"/>
                      </a:lnTo>
                      <a:lnTo>
                        <a:pt x="767" y="9600"/>
                      </a:lnTo>
                      <a:lnTo>
                        <a:pt x="256" y="7453"/>
                      </a:lnTo>
                      <a:lnTo>
                        <a:pt x="256" y="7200"/>
                      </a:lnTo>
                      <a:lnTo>
                        <a:pt x="767" y="6947"/>
                      </a:lnTo>
                      <a:lnTo>
                        <a:pt x="2173" y="5558"/>
                      </a:lnTo>
                      <a:lnTo>
                        <a:pt x="2173" y="5305"/>
                      </a:lnTo>
                      <a:lnTo>
                        <a:pt x="2684" y="3411"/>
                      </a:lnTo>
                      <a:lnTo>
                        <a:pt x="2684" y="3158"/>
                      </a:lnTo>
                      <a:lnTo>
                        <a:pt x="3195" y="2905"/>
                      </a:lnTo>
                      <a:lnTo>
                        <a:pt x="5368" y="2400"/>
                      </a:lnTo>
                      <a:lnTo>
                        <a:pt x="7030" y="505"/>
                      </a:lnTo>
                      <a:lnTo>
                        <a:pt x="7285" y="505"/>
                      </a:lnTo>
                      <a:lnTo>
                        <a:pt x="9458" y="758"/>
                      </a:lnTo>
                      <a:lnTo>
                        <a:pt x="9714" y="758"/>
                      </a:lnTo>
                      <a:lnTo>
                        <a:pt x="11631" y="0"/>
                      </a:lnTo>
                      <a:lnTo>
                        <a:pt x="12142" y="0"/>
                      </a:lnTo>
                      <a:lnTo>
                        <a:pt x="14059" y="1137"/>
                      </a:lnTo>
                      <a:lnTo>
                        <a:pt x="16232" y="1389"/>
                      </a:lnTo>
                      <a:lnTo>
                        <a:pt x="16743" y="1642"/>
                      </a:lnTo>
                      <a:lnTo>
                        <a:pt x="18021" y="3537"/>
                      </a:lnTo>
                      <a:lnTo>
                        <a:pt x="19938" y="4547"/>
                      </a:lnTo>
                      <a:lnTo>
                        <a:pt x="19938" y="4800"/>
                      </a:lnTo>
                      <a:lnTo>
                        <a:pt x="20194" y="5053"/>
                      </a:lnTo>
                      <a:lnTo>
                        <a:pt x="20450" y="7200"/>
                      </a:lnTo>
                      <a:lnTo>
                        <a:pt x="20450" y="7453"/>
                      </a:lnTo>
                      <a:lnTo>
                        <a:pt x="21600" y="9095"/>
                      </a:lnTo>
                      <a:lnTo>
                        <a:pt x="21600" y="9600"/>
                      </a:lnTo>
                      <a:lnTo>
                        <a:pt x="20833" y="11747"/>
                      </a:lnTo>
                      <a:lnTo>
                        <a:pt x="21089" y="13895"/>
                      </a:lnTo>
                      <a:lnTo>
                        <a:pt x="21089" y="14147"/>
                      </a:lnTo>
                      <a:lnTo>
                        <a:pt x="20833" y="14147"/>
                      </a:lnTo>
                      <a:lnTo>
                        <a:pt x="19427" y="16042"/>
                      </a:lnTo>
                      <a:lnTo>
                        <a:pt x="18660" y="18189"/>
                      </a:lnTo>
                      <a:lnTo>
                        <a:pt x="18405" y="18189"/>
                      </a:lnTo>
                      <a:lnTo>
                        <a:pt x="16232" y="19200"/>
                      </a:lnTo>
                      <a:lnTo>
                        <a:pt x="14570" y="20842"/>
                      </a:lnTo>
                      <a:lnTo>
                        <a:pt x="11886" y="20842"/>
                      </a:lnTo>
                      <a:lnTo>
                        <a:pt x="9969" y="21600"/>
                      </a:lnTo>
                      <a:lnTo>
                        <a:pt x="9458" y="21347"/>
                      </a:lnTo>
                      <a:close/>
                    </a:path>
                  </a:pathLst>
                </a:custGeom>
                <a:solidFill>
                  <a:srgbClr val="F024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9" name="Freeform 427"/>
                <p:cNvSpPr/>
                <p:nvPr/>
              </p:nvSpPr>
              <p:spPr>
                <a:xfrm>
                  <a:off x="398673" y="182673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00" y="21600"/>
                      </a:moveTo>
                      <a:lnTo>
                        <a:pt x="15600" y="21600"/>
                      </a:lnTo>
                      <a:lnTo>
                        <a:pt x="20400" y="17486"/>
                      </a:lnTo>
                      <a:lnTo>
                        <a:pt x="21600" y="12343"/>
                      </a:lnTo>
                      <a:lnTo>
                        <a:pt x="20400" y="4114"/>
                      </a:lnTo>
                      <a:lnTo>
                        <a:pt x="15600" y="0"/>
                      </a:lnTo>
                      <a:lnTo>
                        <a:pt x="5400" y="0"/>
                      </a:lnTo>
                      <a:lnTo>
                        <a:pt x="600" y="4114"/>
                      </a:lnTo>
                      <a:lnTo>
                        <a:pt x="0" y="12343"/>
                      </a:lnTo>
                      <a:lnTo>
                        <a:pt x="600" y="17486"/>
                      </a:lnTo>
                      <a:lnTo>
                        <a:pt x="5400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0" name="Freeform 428"/>
                <p:cNvSpPr/>
                <p:nvPr/>
              </p:nvSpPr>
              <p:spPr>
                <a:xfrm>
                  <a:off x="398673" y="221635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00" y="21600"/>
                      </a:moveTo>
                      <a:lnTo>
                        <a:pt x="15600" y="21600"/>
                      </a:lnTo>
                      <a:lnTo>
                        <a:pt x="20400" y="17843"/>
                      </a:lnTo>
                      <a:lnTo>
                        <a:pt x="21600" y="13148"/>
                      </a:lnTo>
                      <a:lnTo>
                        <a:pt x="20400" y="3757"/>
                      </a:lnTo>
                      <a:lnTo>
                        <a:pt x="15600" y="0"/>
                      </a:lnTo>
                      <a:lnTo>
                        <a:pt x="5400" y="0"/>
                      </a:lnTo>
                      <a:lnTo>
                        <a:pt x="600" y="3757"/>
                      </a:lnTo>
                      <a:lnTo>
                        <a:pt x="0" y="13148"/>
                      </a:lnTo>
                      <a:lnTo>
                        <a:pt x="600" y="17843"/>
                      </a:lnTo>
                      <a:lnTo>
                        <a:pt x="5400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1" name="Freeform 429"/>
                <p:cNvSpPr/>
                <p:nvPr/>
              </p:nvSpPr>
              <p:spPr>
                <a:xfrm>
                  <a:off x="415829" y="202580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762"/>
                      </a:moveTo>
                      <a:lnTo>
                        <a:pt x="21600" y="5838"/>
                      </a:lnTo>
                      <a:lnTo>
                        <a:pt x="19326" y="1168"/>
                      </a:lnTo>
                      <a:lnTo>
                        <a:pt x="11368" y="0"/>
                      </a:lnTo>
                      <a:lnTo>
                        <a:pt x="2274" y="1168"/>
                      </a:lnTo>
                      <a:lnTo>
                        <a:pt x="0" y="5838"/>
                      </a:lnTo>
                      <a:lnTo>
                        <a:pt x="0" y="15762"/>
                      </a:lnTo>
                      <a:lnTo>
                        <a:pt x="2274" y="19265"/>
                      </a:lnTo>
                      <a:lnTo>
                        <a:pt x="11368" y="21600"/>
                      </a:lnTo>
                      <a:lnTo>
                        <a:pt x="19326" y="19265"/>
                      </a:lnTo>
                      <a:lnTo>
                        <a:pt x="21600" y="1576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2" name="Freeform 430"/>
                <p:cNvSpPr/>
                <p:nvPr/>
              </p:nvSpPr>
              <p:spPr>
                <a:xfrm>
                  <a:off x="381958" y="202750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6484"/>
                      </a:moveTo>
                      <a:lnTo>
                        <a:pt x="21600" y="6821"/>
                      </a:lnTo>
                      <a:lnTo>
                        <a:pt x="17486" y="2274"/>
                      </a:lnTo>
                      <a:lnTo>
                        <a:pt x="12343" y="0"/>
                      </a:lnTo>
                      <a:lnTo>
                        <a:pt x="4114" y="2274"/>
                      </a:lnTo>
                      <a:lnTo>
                        <a:pt x="0" y="6821"/>
                      </a:lnTo>
                      <a:lnTo>
                        <a:pt x="0" y="16484"/>
                      </a:lnTo>
                      <a:lnTo>
                        <a:pt x="4114" y="19895"/>
                      </a:lnTo>
                      <a:lnTo>
                        <a:pt x="12343" y="21600"/>
                      </a:lnTo>
                      <a:lnTo>
                        <a:pt x="17486" y="19895"/>
                      </a:lnTo>
                      <a:lnTo>
                        <a:pt x="21600" y="1648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3" name="Freeform 431"/>
                <p:cNvSpPr/>
                <p:nvPr/>
              </p:nvSpPr>
              <p:spPr>
                <a:xfrm>
                  <a:off x="410550" y="188118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69" y="11475"/>
                      </a:moveTo>
                      <a:lnTo>
                        <a:pt x="10491" y="20250"/>
                      </a:lnTo>
                      <a:lnTo>
                        <a:pt x="15429" y="21600"/>
                      </a:lnTo>
                      <a:lnTo>
                        <a:pt x="19131" y="20250"/>
                      </a:lnTo>
                      <a:lnTo>
                        <a:pt x="21600" y="15525"/>
                      </a:lnTo>
                      <a:lnTo>
                        <a:pt x="19131" y="10125"/>
                      </a:lnTo>
                      <a:lnTo>
                        <a:pt x="11726" y="2700"/>
                      </a:lnTo>
                      <a:lnTo>
                        <a:pt x="7406" y="0"/>
                      </a:lnTo>
                      <a:lnTo>
                        <a:pt x="2469" y="2700"/>
                      </a:lnTo>
                      <a:lnTo>
                        <a:pt x="0" y="6075"/>
                      </a:lnTo>
                      <a:lnTo>
                        <a:pt x="2469" y="114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4" name="Freeform 432"/>
                <p:cNvSpPr/>
                <p:nvPr/>
              </p:nvSpPr>
              <p:spPr>
                <a:xfrm>
                  <a:off x="386943" y="215510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50" y="11127"/>
                      </a:moveTo>
                      <a:lnTo>
                        <a:pt x="10125" y="20291"/>
                      </a:lnTo>
                      <a:lnTo>
                        <a:pt x="14175" y="21600"/>
                      </a:lnTo>
                      <a:lnTo>
                        <a:pt x="20250" y="20291"/>
                      </a:lnTo>
                      <a:lnTo>
                        <a:pt x="21600" y="15055"/>
                      </a:lnTo>
                      <a:lnTo>
                        <a:pt x="20250" y="10473"/>
                      </a:lnTo>
                      <a:lnTo>
                        <a:pt x="12825" y="2618"/>
                      </a:lnTo>
                      <a:lnTo>
                        <a:pt x="6075" y="0"/>
                      </a:lnTo>
                      <a:lnTo>
                        <a:pt x="1350" y="2618"/>
                      </a:lnTo>
                      <a:lnTo>
                        <a:pt x="0" y="6545"/>
                      </a:lnTo>
                      <a:lnTo>
                        <a:pt x="1350" y="1112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5" name="Freeform 433"/>
                <p:cNvSpPr/>
                <p:nvPr/>
              </p:nvSpPr>
              <p:spPr>
                <a:xfrm>
                  <a:off x="410550" y="216361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491" y="20329"/>
                      </a:moveTo>
                      <a:lnTo>
                        <a:pt x="19131" y="10800"/>
                      </a:lnTo>
                      <a:lnTo>
                        <a:pt x="21600" y="7624"/>
                      </a:lnTo>
                      <a:lnTo>
                        <a:pt x="19131" y="2541"/>
                      </a:lnTo>
                      <a:lnTo>
                        <a:pt x="14194" y="0"/>
                      </a:lnTo>
                      <a:lnTo>
                        <a:pt x="10491" y="2541"/>
                      </a:lnTo>
                      <a:lnTo>
                        <a:pt x="2469" y="10800"/>
                      </a:lnTo>
                      <a:lnTo>
                        <a:pt x="0" y="14612"/>
                      </a:lnTo>
                      <a:lnTo>
                        <a:pt x="2469" y="20329"/>
                      </a:lnTo>
                      <a:lnTo>
                        <a:pt x="7406" y="21600"/>
                      </a:lnTo>
                      <a:lnTo>
                        <a:pt x="10491" y="203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6" name="Freeform 434"/>
                <p:cNvSpPr/>
                <p:nvPr/>
              </p:nvSpPr>
              <p:spPr>
                <a:xfrm>
                  <a:off x="386357" y="188628"/>
                  <a:ext cx="12701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2825" y="20250"/>
                      </a:moveTo>
                      <a:lnTo>
                        <a:pt x="20250" y="11475"/>
                      </a:lnTo>
                      <a:lnTo>
                        <a:pt x="21600" y="6075"/>
                      </a:lnTo>
                      <a:lnTo>
                        <a:pt x="20250" y="2025"/>
                      </a:lnTo>
                      <a:lnTo>
                        <a:pt x="15525" y="0"/>
                      </a:lnTo>
                      <a:lnTo>
                        <a:pt x="10125" y="2025"/>
                      </a:lnTo>
                      <a:lnTo>
                        <a:pt x="2700" y="8775"/>
                      </a:lnTo>
                      <a:lnTo>
                        <a:pt x="0" y="14850"/>
                      </a:lnTo>
                      <a:lnTo>
                        <a:pt x="2700" y="20250"/>
                      </a:lnTo>
                      <a:lnTo>
                        <a:pt x="7425" y="21600"/>
                      </a:lnTo>
                      <a:lnTo>
                        <a:pt x="12825" y="202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7" name="Freeform 435"/>
                <p:cNvSpPr/>
                <p:nvPr/>
              </p:nvSpPr>
              <p:spPr>
                <a:xfrm>
                  <a:off x="16760" y="76222"/>
                  <a:ext cx="136069" cy="1078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68"/>
                      </a:moveTo>
                      <a:lnTo>
                        <a:pt x="17313" y="11500"/>
                      </a:lnTo>
                      <a:lnTo>
                        <a:pt x="17266" y="11363"/>
                      </a:lnTo>
                      <a:lnTo>
                        <a:pt x="17126" y="11295"/>
                      </a:lnTo>
                      <a:lnTo>
                        <a:pt x="16963" y="11090"/>
                      </a:lnTo>
                      <a:lnTo>
                        <a:pt x="16683" y="10988"/>
                      </a:lnTo>
                      <a:lnTo>
                        <a:pt x="16567" y="10851"/>
                      </a:lnTo>
                      <a:lnTo>
                        <a:pt x="16381" y="10715"/>
                      </a:lnTo>
                      <a:lnTo>
                        <a:pt x="16194" y="10646"/>
                      </a:lnTo>
                      <a:lnTo>
                        <a:pt x="15984" y="10510"/>
                      </a:lnTo>
                      <a:lnTo>
                        <a:pt x="15751" y="10442"/>
                      </a:lnTo>
                      <a:lnTo>
                        <a:pt x="15542" y="10339"/>
                      </a:lnTo>
                      <a:lnTo>
                        <a:pt x="15262" y="10271"/>
                      </a:lnTo>
                      <a:lnTo>
                        <a:pt x="15006" y="10135"/>
                      </a:lnTo>
                      <a:lnTo>
                        <a:pt x="14866" y="10066"/>
                      </a:lnTo>
                      <a:lnTo>
                        <a:pt x="14703" y="10066"/>
                      </a:lnTo>
                      <a:lnTo>
                        <a:pt x="14563" y="9930"/>
                      </a:lnTo>
                      <a:lnTo>
                        <a:pt x="14377" y="9930"/>
                      </a:lnTo>
                      <a:lnTo>
                        <a:pt x="14214" y="9862"/>
                      </a:lnTo>
                      <a:lnTo>
                        <a:pt x="14027" y="9862"/>
                      </a:lnTo>
                      <a:lnTo>
                        <a:pt x="13864" y="9793"/>
                      </a:lnTo>
                      <a:lnTo>
                        <a:pt x="13678" y="9793"/>
                      </a:lnTo>
                      <a:lnTo>
                        <a:pt x="13445" y="9725"/>
                      </a:lnTo>
                      <a:lnTo>
                        <a:pt x="13282" y="9691"/>
                      </a:lnTo>
                      <a:lnTo>
                        <a:pt x="10718" y="9691"/>
                      </a:lnTo>
                      <a:lnTo>
                        <a:pt x="10485" y="9725"/>
                      </a:lnTo>
                      <a:lnTo>
                        <a:pt x="10229" y="9793"/>
                      </a:lnTo>
                      <a:lnTo>
                        <a:pt x="9950" y="9793"/>
                      </a:lnTo>
                      <a:lnTo>
                        <a:pt x="9693" y="9862"/>
                      </a:lnTo>
                      <a:lnTo>
                        <a:pt x="9460" y="9930"/>
                      </a:lnTo>
                      <a:lnTo>
                        <a:pt x="8948" y="10066"/>
                      </a:lnTo>
                      <a:lnTo>
                        <a:pt x="8668" y="10135"/>
                      </a:lnTo>
                      <a:lnTo>
                        <a:pt x="8365" y="10271"/>
                      </a:lnTo>
                      <a:lnTo>
                        <a:pt x="8132" y="10339"/>
                      </a:lnTo>
                      <a:lnTo>
                        <a:pt x="8062" y="10339"/>
                      </a:lnTo>
                      <a:lnTo>
                        <a:pt x="7922" y="10373"/>
                      </a:lnTo>
                      <a:lnTo>
                        <a:pt x="7783" y="10373"/>
                      </a:lnTo>
                      <a:lnTo>
                        <a:pt x="7689" y="10442"/>
                      </a:lnTo>
                      <a:lnTo>
                        <a:pt x="7573" y="10510"/>
                      </a:lnTo>
                      <a:lnTo>
                        <a:pt x="7433" y="10646"/>
                      </a:lnTo>
                      <a:lnTo>
                        <a:pt x="7200" y="10646"/>
                      </a:lnTo>
                      <a:lnTo>
                        <a:pt x="7037" y="10783"/>
                      </a:lnTo>
                      <a:lnTo>
                        <a:pt x="6850" y="10919"/>
                      </a:lnTo>
                      <a:lnTo>
                        <a:pt x="6687" y="10988"/>
                      </a:lnTo>
                      <a:lnTo>
                        <a:pt x="6408" y="11090"/>
                      </a:lnTo>
                      <a:lnTo>
                        <a:pt x="6198" y="11295"/>
                      </a:lnTo>
                      <a:lnTo>
                        <a:pt x="5965" y="11500"/>
                      </a:lnTo>
                      <a:lnTo>
                        <a:pt x="5755" y="11738"/>
                      </a:lnTo>
                      <a:lnTo>
                        <a:pt x="5476" y="11943"/>
                      </a:lnTo>
                      <a:lnTo>
                        <a:pt x="5219" y="12148"/>
                      </a:lnTo>
                      <a:lnTo>
                        <a:pt x="4940" y="12387"/>
                      </a:lnTo>
                      <a:lnTo>
                        <a:pt x="4683" y="12660"/>
                      </a:lnTo>
                      <a:lnTo>
                        <a:pt x="4474" y="13001"/>
                      </a:lnTo>
                      <a:lnTo>
                        <a:pt x="4194" y="13308"/>
                      </a:lnTo>
                      <a:lnTo>
                        <a:pt x="3938" y="13649"/>
                      </a:lnTo>
                      <a:lnTo>
                        <a:pt x="3658" y="14093"/>
                      </a:lnTo>
                      <a:lnTo>
                        <a:pt x="3542" y="14229"/>
                      </a:lnTo>
                      <a:lnTo>
                        <a:pt x="3449" y="14400"/>
                      </a:lnTo>
                      <a:lnTo>
                        <a:pt x="3262" y="14605"/>
                      </a:lnTo>
                      <a:lnTo>
                        <a:pt x="3169" y="14878"/>
                      </a:lnTo>
                      <a:lnTo>
                        <a:pt x="2913" y="15253"/>
                      </a:lnTo>
                      <a:lnTo>
                        <a:pt x="2773" y="15594"/>
                      </a:lnTo>
                      <a:lnTo>
                        <a:pt x="2726" y="15833"/>
                      </a:lnTo>
                      <a:lnTo>
                        <a:pt x="2610" y="16038"/>
                      </a:lnTo>
                      <a:lnTo>
                        <a:pt x="2470" y="16277"/>
                      </a:lnTo>
                      <a:lnTo>
                        <a:pt x="2330" y="16550"/>
                      </a:lnTo>
                      <a:lnTo>
                        <a:pt x="2283" y="16891"/>
                      </a:lnTo>
                      <a:lnTo>
                        <a:pt x="2167" y="17062"/>
                      </a:lnTo>
                      <a:lnTo>
                        <a:pt x="2074" y="17403"/>
                      </a:lnTo>
                      <a:lnTo>
                        <a:pt x="1981" y="17710"/>
                      </a:lnTo>
                      <a:lnTo>
                        <a:pt x="1887" y="18051"/>
                      </a:lnTo>
                      <a:lnTo>
                        <a:pt x="1841" y="18188"/>
                      </a:lnTo>
                      <a:lnTo>
                        <a:pt x="1771" y="18427"/>
                      </a:lnTo>
                      <a:lnTo>
                        <a:pt x="1724" y="18700"/>
                      </a:lnTo>
                      <a:lnTo>
                        <a:pt x="1724" y="19007"/>
                      </a:lnTo>
                      <a:lnTo>
                        <a:pt x="1631" y="19280"/>
                      </a:lnTo>
                      <a:lnTo>
                        <a:pt x="1584" y="19587"/>
                      </a:lnTo>
                      <a:lnTo>
                        <a:pt x="1538" y="19860"/>
                      </a:lnTo>
                      <a:lnTo>
                        <a:pt x="1538" y="20167"/>
                      </a:lnTo>
                      <a:lnTo>
                        <a:pt x="1445" y="20440"/>
                      </a:lnTo>
                      <a:lnTo>
                        <a:pt x="1445" y="20713"/>
                      </a:lnTo>
                      <a:lnTo>
                        <a:pt x="1398" y="20952"/>
                      </a:lnTo>
                      <a:lnTo>
                        <a:pt x="1398" y="21156"/>
                      </a:lnTo>
                      <a:lnTo>
                        <a:pt x="1328" y="21464"/>
                      </a:lnTo>
                      <a:lnTo>
                        <a:pt x="1328" y="21600"/>
                      </a:lnTo>
                      <a:lnTo>
                        <a:pt x="0" y="20815"/>
                      </a:lnTo>
                      <a:lnTo>
                        <a:pt x="0" y="17983"/>
                      </a:lnTo>
                      <a:lnTo>
                        <a:pt x="23" y="17710"/>
                      </a:lnTo>
                      <a:lnTo>
                        <a:pt x="23" y="17539"/>
                      </a:lnTo>
                      <a:lnTo>
                        <a:pt x="70" y="17266"/>
                      </a:lnTo>
                      <a:lnTo>
                        <a:pt x="70" y="16413"/>
                      </a:lnTo>
                      <a:lnTo>
                        <a:pt x="117" y="16243"/>
                      </a:lnTo>
                      <a:lnTo>
                        <a:pt x="117" y="15628"/>
                      </a:lnTo>
                      <a:lnTo>
                        <a:pt x="163" y="15390"/>
                      </a:lnTo>
                      <a:lnTo>
                        <a:pt x="210" y="15117"/>
                      </a:lnTo>
                      <a:lnTo>
                        <a:pt x="210" y="14536"/>
                      </a:lnTo>
                      <a:lnTo>
                        <a:pt x="256" y="14298"/>
                      </a:lnTo>
                      <a:lnTo>
                        <a:pt x="256" y="13683"/>
                      </a:lnTo>
                      <a:lnTo>
                        <a:pt x="303" y="13445"/>
                      </a:lnTo>
                      <a:lnTo>
                        <a:pt x="350" y="13103"/>
                      </a:lnTo>
                      <a:lnTo>
                        <a:pt x="396" y="12864"/>
                      </a:lnTo>
                      <a:lnTo>
                        <a:pt x="396" y="12523"/>
                      </a:lnTo>
                      <a:lnTo>
                        <a:pt x="443" y="12284"/>
                      </a:lnTo>
                      <a:lnTo>
                        <a:pt x="466" y="11943"/>
                      </a:lnTo>
                      <a:lnTo>
                        <a:pt x="513" y="11704"/>
                      </a:lnTo>
                      <a:lnTo>
                        <a:pt x="559" y="11431"/>
                      </a:lnTo>
                      <a:lnTo>
                        <a:pt x="652" y="11158"/>
                      </a:lnTo>
                      <a:lnTo>
                        <a:pt x="652" y="10919"/>
                      </a:lnTo>
                      <a:lnTo>
                        <a:pt x="746" y="10646"/>
                      </a:lnTo>
                      <a:lnTo>
                        <a:pt x="746" y="10373"/>
                      </a:lnTo>
                      <a:lnTo>
                        <a:pt x="839" y="10135"/>
                      </a:lnTo>
                      <a:lnTo>
                        <a:pt x="885" y="9862"/>
                      </a:lnTo>
                      <a:lnTo>
                        <a:pt x="955" y="9691"/>
                      </a:lnTo>
                      <a:lnTo>
                        <a:pt x="1002" y="9418"/>
                      </a:lnTo>
                      <a:lnTo>
                        <a:pt x="1049" y="9213"/>
                      </a:lnTo>
                      <a:lnTo>
                        <a:pt x="1142" y="8974"/>
                      </a:lnTo>
                      <a:lnTo>
                        <a:pt x="1188" y="8770"/>
                      </a:lnTo>
                      <a:lnTo>
                        <a:pt x="1328" y="8394"/>
                      </a:lnTo>
                      <a:lnTo>
                        <a:pt x="1491" y="7985"/>
                      </a:lnTo>
                      <a:lnTo>
                        <a:pt x="1631" y="7746"/>
                      </a:lnTo>
                      <a:lnTo>
                        <a:pt x="1841" y="7473"/>
                      </a:lnTo>
                      <a:lnTo>
                        <a:pt x="1981" y="7200"/>
                      </a:lnTo>
                      <a:lnTo>
                        <a:pt x="2167" y="6961"/>
                      </a:lnTo>
                      <a:lnTo>
                        <a:pt x="2330" y="6756"/>
                      </a:lnTo>
                      <a:lnTo>
                        <a:pt x="2517" y="6483"/>
                      </a:lnTo>
                      <a:lnTo>
                        <a:pt x="2656" y="6313"/>
                      </a:lnTo>
                      <a:lnTo>
                        <a:pt x="2866" y="6108"/>
                      </a:lnTo>
                      <a:lnTo>
                        <a:pt x="3006" y="5903"/>
                      </a:lnTo>
                      <a:lnTo>
                        <a:pt x="3169" y="5733"/>
                      </a:lnTo>
                      <a:lnTo>
                        <a:pt x="3355" y="5460"/>
                      </a:lnTo>
                      <a:lnTo>
                        <a:pt x="3542" y="5323"/>
                      </a:lnTo>
                      <a:lnTo>
                        <a:pt x="3658" y="5153"/>
                      </a:lnTo>
                      <a:lnTo>
                        <a:pt x="3891" y="5016"/>
                      </a:lnTo>
                      <a:lnTo>
                        <a:pt x="4031" y="4811"/>
                      </a:lnTo>
                      <a:lnTo>
                        <a:pt x="4194" y="4675"/>
                      </a:lnTo>
                      <a:lnTo>
                        <a:pt x="4381" y="4504"/>
                      </a:lnTo>
                      <a:lnTo>
                        <a:pt x="4590" y="4368"/>
                      </a:lnTo>
                      <a:lnTo>
                        <a:pt x="4777" y="4163"/>
                      </a:lnTo>
                      <a:lnTo>
                        <a:pt x="4940" y="4027"/>
                      </a:lnTo>
                      <a:lnTo>
                        <a:pt x="5126" y="3890"/>
                      </a:lnTo>
                      <a:lnTo>
                        <a:pt x="5313" y="3788"/>
                      </a:lnTo>
                      <a:lnTo>
                        <a:pt x="5476" y="3651"/>
                      </a:lnTo>
                      <a:lnTo>
                        <a:pt x="5709" y="3515"/>
                      </a:lnTo>
                      <a:lnTo>
                        <a:pt x="5872" y="3378"/>
                      </a:lnTo>
                      <a:lnTo>
                        <a:pt x="6105" y="3242"/>
                      </a:lnTo>
                      <a:lnTo>
                        <a:pt x="6268" y="3208"/>
                      </a:lnTo>
                      <a:lnTo>
                        <a:pt x="6501" y="3071"/>
                      </a:lnTo>
                      <a:lnTo>
                        <a:pt x="6711" y="2935"/>
                      </a:lnTo>
                      <a:lnTo>
                        <a:pt x="7177" y="2662"/>
                      </a:lnTo>
                      <a:lnTo>
                        <a:pt x="7386" y="2593"/>
                      </a:lnTo>
                      <a:lnTo>
                        <a:pt x="7619" y="2491"/>
                      </a:lnTo>
                      <a:lnTo>
                        <a:pt x="7876" y="2423"/>
                      </a:lnTo>
                      <a:lnTo>
                        <a:pt x="8132" y="2286"/>
                      </a:lnTo>
                      <a:lnTo>
                        <a:pt x="8365" y="2150"/>
                      </a:lnTo>
                      <a:lnTo>
                        <a:pt x="8575" y="2013"/>
                      </a:lnTo>
                      <a:lnTo>
                        <a:pt x="8808" y="1945"/>
                      </a:lnTo>
                      <a:lnTo>
                        <a:pt x="9017" y="1843"/>
                      </a:lnTo>
                      <a:lnTo>
                        <a:pt x="9250" y="1774"/>
                      </a:lnTo>
                      <a:lnTo>
                        <a:pt x="9460" y="1638"/>
                      </a:lnTo>
                      <a:lnTo>
                        <a:pt x="9693" y="1570"/>
                      </a:lnTo>
                      <a:lnTo>
                        <a:pt x="9856" y="1433"/>
                      </a:lnTo>
                      <a:lnTo>
                        <a:pt x="10089" y="1365"/>
                      </a:lnTo>
                      <a:lnTo>
                        <a:pt x="10276" y="1297"/>
                      </a:lnTo>
                      <a:lnTo>
                        <a:pt x="10485" y="1194"/>
                      </a:lnTo>
                      <a:lnTo>
                        <a:pt x="10672" y="1126"/>
                      </a:lnTo>
                      <a:lnTo>
                        <a:pt x="10882" y="1126"/>
                      </a:lnTo>
                      <a:lnTo>
                        <a:pt x="11115" y="990"/>
                      </a:lnTo>
                      <a:lnTo>
                        <a:pt x="11278" y="990"/>
                      </a:lnTo>
                      <a:lnTo>
                        <a:pt x="11511" y="921"/>
                      </a:lnTo>
                      <a:lnTo>
                        <a:pt x="11674" y="853"/>
                      </a:lnTo>
                      <a:lnTo>
                        <a:pt x="11860" y="785"/>
                      </a:lnTo>
                      <a:lnTo>
                        <a:pt x="12093" y="717"/>
                      </a:lnTo>
                      <a:lnTo>
                        <a:pt x="12256" y="648"/>
                      </a:lnTo>
                      <a:lnTo>
                        <a:pt x="12443" y="648"/>
                      </a:lnTo>
                      <a:lnTo>
                        <a:pt x="12606" y="546"/>
                      </a:lnTo>
                      <a:lnTo>
                        <a:pt x="12839" y="546"/>
                      </a:lnTo>
                      <a:lnTo>
                        <a:pt x="13002" y="478"/>
                      </a:lnTo>
                      <a:lnTo>
                        <a:pt x="13188" y="478"/>
                      </a:lnTo>
                      <a:lnTo>
                        <a:pt x="13375" y="409"/>
                      </a:lnTo>
                      <a:lnTo>
                        <a:pt x="13584" y="409"/>
                      </a:lnTo>
                      <a:lnTo>
                        <a:pt x="13771" y="341"/>
                      </a:lnTo>
                      <a:lnTo>
                        <a:pt x="14377" y="341"/>
                      </a:lnTo>
                      <a:lnTo>
                        <a:pt x="14563" y="273"/>
                      </a:lnTo>
                      <a:lnTo>
                        <a:pt x="14773" y="273"/>
                      </a:lnTo>
                      <a:lnTo>
                        <a:pt x="15006" y="205"/>
                      </a:lnTo>
                      <a:lnTo>
                        <a:pt x="15262" y="205"/>
                      </a:lnTo>
                      <a:lnTo>
                        <a:pt x="15495" y="136"/>
                      </a:lnTo>
                      <a:lnTo>
                        <a:pt x="16381" y="136"/>
                      </a:lnTo>
                      <a:lnTo>
                        <a:pt x="16520" y="68"/>
                      </a:lnTo>
                      <a:lnTo>
                        <a:pt x="18781" y="68"/>
                      </a:lnTo>
                      <a:lnTo>
                        <a:pt x="19037" y="0"/>
                      </a:lnTo>
                      <a:lnTo>
                        <a:pt x="21507" y="0"/>
                      </a:lnTo>
                      <a:lnTo>
                        <a:pt x="21600" y="6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8" name="Freeform 436"/>
                <p:cNvSpPr/>
                <p:nvPr/>
              </p:nvSpPr>
              <p:spPr>
                <a:xfrm>
                  <a:off x="331711" y="108888"/>
                  <a:ext cx="153957" cy="969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09" y="21600"/>
                      </a:lnTo>
                      <a:lnTo>
                        <a:pt x="927" y="21335"/>
                      </a:lnTo>
                      <a:lnTo>
                        <a:pt x="844" y="21032"/>
                      </a:lnTo>
                      <a:lnTo>
                        <a:pt x="782" y="20766"/>
                      </a:lnTo>
                      <a:lnTo>
                        <a:pt x="741" y="20463"/>
                      </a:lnTo>
                      <a:lnTo>
                        <a:pt x="659" y="20160"/>
                      </a:lnTo>
                      <a:lnTo>
                        <a:pt x="618" y="19819"/>
                      </a:lnTo>
                      <a:lnTo>
                        <a:pt x="577" y="19516"/>
                      </a:lnTo>
                      <a:lnTo>
                        <a:pt x="535" y="19251"/>
                      </a:lnTo>
                      <a:lnTo>
                        <a:pt x="432" y="18720"/>
                      </a:lnTo>
                      <a:lnTo>
                        <a:pt x="268" y="17735"/>
                      </a:lnTo>
                      <a:lnTo>
                        <a:pt x="227" y="17242"/>
                      </a:lnTo>
                      <a:lnTo>
                        <a:pt x="144" y="16712"/>
                      </a:lnTo>
                      <a:lnTo>
                        <a:pt x="103" y="16219"/>
                      </a:lnTo>
                      <a:lnTo>
                        <a:pt x="62" y="15802"/>
                      </a:lnTo>
                      <a:lnTo>
                        <a:pt x="41" y="15347"/>
                      </a:lnTo>
                      <a:lnTo>
                        <a:pt x="0" y="14855"/>
                      </a:lnTo>
                      <a:lnTo>
                        <a:pt x="0" y="12126"/>
                      </a:lnTo>
                      <a:lnTo>
                        <a:pt x="41" y="11747"/>
                      </a:lnTo>
                      <a:lnTo>
                        <a:pt x="41" y="11255"/>
                      </a:lnTo>
                      <a:lnTo>
                        <a:pt x="62" y="10800"/>
                      </a:lnTo>
                      <a:lnTo>
                        <a:pt x="103" y="10459"/>
                      </a:lnTo>
                      <a:lnTo>
                        <a:pt x="185" y="10042"/>
                      </a:lnTo>
                      <a:lnTo>
                        <a:pt x="227" y="9587"/>
                      </a:lnTo>
                      <a:lnTo>
                        <a:pt x="309" y="9246"/>
                      </a:lnTo>
                      <a:lnTo>
                        <a:pt x="391" y="8867"/>
                      </a:lnTo>
                      <a:lnTo>
                        <a:pt x="432" y="8451"/>
                      </a:lnTo>
                      <a:lnTo>
                        <a:pt x="494" y="8072"/>
                      </a:lnTo>
                      <a:lnTo>
                        <a:pt x="577" y="7731"/>
                      </a:lnTo>
                      <a:lnTo>
                        <a:pt x="659" y="7276"/>
                      </a:lnTo>
                      <a:lnTo>
                        <a:pt x="782" y="7011"/>
                      </a:lnTo>
                      <a:lnTo>
                        <a:pt x="885" y="6556"/>
                      </a:lnTo>
                      <a:lnTo>
                        <a:pt x="968" y="6291"/>
                      </a:lnTo>
                      <a:lnTo>
                        <a:pt x="1091" y="5912"/>
                      </a:lnTo>
                      <a:lnTo>
                        <a:pt x="1235" y="5646"/>
                      </a:lnTo>
                      <a:lnTo>
                        <a:pt x="1359" y="5267"/>
                      </a:lnTo>
                      <a:lnTo>
                        <a:pt x="1483" y="4926"/>
                      </a:lnTo>
                      <a:lnTo>
                        <a:pt x="1606" y="4623"/>
                      </a:lnTo>
                      <a:lnTo>
                        <a:pt x="1750" y="4320"/>
                      </a:lnTo>
                      <a:lnTo>
                        <a:pt x="1874" y="4055"/>
                      </a:lnTo>
                      <a:lnTo>
                        <a:pt x="2018" y="3752"/>
                      </a:lnTo>
                      <a:lnTo>
                        <a:pt x="2183" y="3486"/>
                      </a:lnTo>
                      <a:lnTo>
                        <a:pt x="2389" y="3259"/>
                      </a:lnTo>
                      <a:lnTo>
                        <a:pt x="2492" y="2956"/>
                      </a:lnTo>
                      <a:lnTo>
                        <a:pt x="2697" y="2766"/>
                      </a:lnTo>
                      <a:lnTo>
                        <a:pt x="2842" y="2463"/>
                      </a:lnTo>
                      <a:lnTo>
                        <a:pt x="3089" y="2236"/>
                      </a:lnTo>
                      <a:lnTo>
                        <a:pt x="3233" y="2046"/>
                      </a:lnTo>
                      <a:lnTo>
                        <a:pt x="3398" y="1819"/>
                      </a:lnTo>
                      <a:lnTo>
                        <a:pt x="3624" y="1592"/>
                      </a:lnTo>
                      <a:lnTo>
                        <a:pt x="3830" y="1516"/>
                      </a:lnTo>
                      <a:lnTo>
                        <a:pt x="4015" y="1326"/>
                      </a:lnTo>
                      <a:lnTo>
                        <a:pt x="4221" y="1099"/>
                      </a:lnTo>
                      <a:lnTo>
                        <a:pt x="4406" y="947"/>
                      </a:lnTo>
                      <a:lnTo>
                        <a:pt x="4654" y="796"/>
                      </a:lnTo>
                      <a:lnTo>
                        <a:pt x="4839" y="644"/>
                      </a:lnTo>
                      <a:lnTo>
                        <a:pt x="5086" y="531"/>
                      </a:lnTo>
                      <a:lnTo>
                        <a:pt x="5312" y="455"/>
                      </a:lnTo>
                      <a:lnTo>
                        <a:pt x="5580" y="379"/>
                      </a:lnTo>
                      <a:lnTo>
                        <a:pt x="5786" y="227"/>
                      </a:lnTo>
                      <a:lnTo>
                        <a:pt x="6013" y="152"/>
                      </a:lnTo>
                      <a:lnTo>
                        <a:pt x="6260" y="76"/>
                      </a:lnTo>
                      <a:lnTo>
                        <a:pt x="6527" y="76"/>
                      </a:lnTo>
                      <a:lnTo>
                        <a:pt x="6795" y="0"/>
                      </a:lnTo>
                      <a:lnTo>
                        <a:pt x="8401" y="0"/>
                      </a:lnTo>
                      <a:lnTo>
                        <a:pt x="8689" y="76"/>
                      </a:lnTo>
                      <a:lnTo>
                        <a:pt x="8916" y="76"/>
                      </a:lnTo>
                      <a:lnTo>
                        <a:pt x="9184" y="152"/>
                      </a:lnTo>
                      <a:lnTo>
                        <a:pt x="9472" y="227"/>
                      </a:lnTo>
                      <a:lnTo>
                        <a:pt x="9740" y="379"/>
                      </a:lnTo>
                      <a:lnTo>
                        <a:pt x="10007" y="455"/>
                      </a:lnTo>
                      <a:lnTo>
                        <a:pt x="10296" y="531"/>
                      </a:lnTo>
                      <a:lnTo>
                        <a:pt x="10522" y="644"/>
                      </a:lnTo>
                      <a:lnTo>
                        <a:pt x="10790" y="796"/>
                      </a:lnTo>
                      <a:lnTo>
                        <a:pt x="11078" y="947"/>
                      </a:lnTo>
                      <a:lnTo>
                        <a:pt x="11346" y="1099"/>
                      </a:lnTo>
                      <a:lnTo>
                        <a:pt x="11613" y="1326"/>
                      </a:lnTo>
                      <a:lnTo>
                        <a:pt x="11902" y="1516"/>
                      </a:lnTo>
                      <a:lnTo>
                        <a:pt x="12169" y="1592"/>
                      </a:lnTo>
                      <a:lnTo>
                        <a:pt x="12396" y="1819"/>
                      </a:lnTo>
                      <a:lnTo>
                        <a:pt x="12684" y="2046"/>
                      </a:lnTo>
                      <a:lnTo>
                        <a:pt x="12911" y="2236"/>
                      </a:lnTo>
                      <a:lnTo>
                        <a:pt x="13137" y="2463"/>
                      </a:lnTo>
                      <a:lnTo>
                        <a:pt x="13425" y="2766"/>
                      </a:lnTo>
                      <a:lnTo>
                        <a:pt x="13652" y="2956"/>
                      </a:lnTo>
                      <a:lnTo>
                        <a:pt x="13920" y="3259"/>
                      </a:lnTo>
                      <a:lnTo>
                        <a:pt x="14167" y="3486"/>
                      </a:lnTo>
                      <a:lnTo>
                        <a:pt x="14434" y="3752"/>
                      </a:lnTo>
                      <a:lnTo>
                        <a:pt x="14661" y="4055"/>
                      </a:lnTo>
                      <a:lnTo>
                        <a:pt x="14949" y="4320"/>
                      </a:lnTo>
                      <a:lnTo>
                        <a:pt x="15176" y="4623"/>
                      </a:lnTo>
                      <a:lnTo>
                        <a:pt x="15423" y="4926"/>
                      </a:lnTo>
                      <a:lnTo>
                        <a:pt x="15649" y="5267"/>
                      </a:lnTo>
                      <a:lnTo>
                        <a:pt x="15917" y="5646"/>
                      </a:lnTo>
                      <a:lnTo>
                        <a:pt x="16123" y="5912"/>
                      </a:lnTo>
                      <a:lnTo>
                        <a:pt x="16349" y="6291"/>
                      </a:lnTo>
                      <a:lnTo>
                        <a:pt x="16555" y="6556"/>
                      </a:lnTo>
                      <a:lnTo>
                        <a:pt x="16782" y="7011"/>
                      </a:lnTo>
                      <a:lnTo>
                        <a:pt x="16988" y="7276"/>
                      </a:lnTo>
                      <a:lnTo>
                        <a:pt x="17214" y="7731"/>
                      </a:lnTo>
                      <a:lnTo>
                        <a:pt x="17420" y="8072"/>
                      </a:lnTo>
                      <a:lnTo>
                        <a:pt x="17647" y="8451"/>
                      </a:lnTo>
                      <a:lnTo>
                        <a:pt x="17832" y="8867"/>
                      </a:lnTo>
                      <a:lnTo>
                        <a:pt x="18223" y="9587"/>
                      </a:lnTo>
                      <a:lnTo>
                        <a:pt x="18429" y="10042"/>
                      </a:lnTo>
                      <a:lnTo>
                        <a:pt x="18614" y="10459"/>
                      </a:lnTo>
                      <a:lnTo>
                        <a:pt x="18779" y="10800"/>
                      </a:lnTo>
                      <a:lnTo>
                        <a:pt x="18985" y="11255"/>
                      </a:lnTo>
                      <a:lnTo>
                        <a:pt x="19170" y="11747"/>
                      </a:lnTo>
                      <a:lnTo>
                        <a:pt x="19294" y="12126"/>
                      </a:lnTo>
                      <a:lnTo>
                        <a:pt x="19438" y="12619"/>
                      </a:lnTo>
                      <a:lnTo>
                        <a:pt x="19603" y="12960"/>
                      </a:lnTo>
                      <a:lnTo>
                        <a:pt x="19809" y="13491"/>
                      </a:lnTo>
                      <a:lnTo>
                        <a:pt x="19912" y="13907"/>
                      </a:lnTo>
                      <a:lnTo>
                        <a:pt x="20076" y="14362"/>
                      </a:lnTo>
                      <a:lnTo>
                        <a:pt x="20200" y="14855"/>
                      </a:lnTo>
                      <a:lnTo>
                        <a:pt x="20344" y="15347"/>
                      </a:lnTo>
                      <a:lnTo>
                        <a:pt x="20467" y="15802"/>
                      </a:lnTo>
                      <a:lnTo>
                        <a:pt x="20591" y="16219"/>
                      </a:lnTo>
                      <a:lnTo>
                        <a:pt x="20694" y="16712"/>
                      </a:lnTo>
                      <a:lnTo>
                        <a:pt x="20818" y="17242"/>
                      </a:lnTo>
                      <a:lnTo>
                        <a:pt x="20900" y="17735"/>
                      </a:lnTo>
                      <a:lnTo>
                        <a:pt x="21003" y="18227"/>
                      </a:lnTo>
                      <a:lnTo>
                        <a:pt x="21126" y="18720"/>
                      </a:lnTo>
                      <a:lnTo>
                        <a:pt x="21250" y="19251"/>
                      </a:lnTo>
                      <a:lnTo>
                        <a:pt x="21250" y="19516"/>
                      </a:lnTo>
                      <a:lnTo>
                        <a:pt x="21332" y="19819"/>
                      </a:lnTo>
                      <a:lnTo>
                        <a:pt x="21373" y="20160"/>
                      </a:lnTo>
                      <a:lnTo>
                        <a:pt x="21394" y="20463"/>
                      </a:lnTo>
                      <a:lnTo>
                        <a:pt x="21435" y="20766"/>
                      </a:lnTo>
                      <a:lnTo>
                        <a:pt x="21518" y="21032"/>
                      </a:lnTo>
                      <a:lnTo>
                        <a:pt x="21518" y="21335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455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9" name="Freeform 437"/>
                <p:cNvSpPr/>
                <p:nvPr/>
              </p:nvSpPr>
              <p:spPr>
                <a:xfrm>
                  <a:off x="336110" y="113652"/>
                  <a:ext cx="142814" cy="905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63" y="21600"/>
                      </a:lnTo>
                      <a:lnTo>
                        <a:pt x="975" y="21274"/>
                      </a:lnTo>
                      <a:lnTo>
                        <a:pt x="930" y="20989"/>
                      </a:lnTo>
                      <a:lnTo>
                        <a:pt x="842" y="20744"/>
                      </a:lnTo>
                      <a:lnTo>
                        <a:pt x="753" y="20459"/>
                      </a:lnTo>
                      <a:lnTo>
                        <a:pt x="687" y="20133"/>
                      </a:lnTo>
                      <a:lnTo>
                        <a:pt x="642" y="19807"/>
                      </a:lnTo>
                      <a:lnTo>
                        <a:pt x="598" y="19522"/>
                      </a:lnTo>
                      <a:lnTo>
                        <a:pt x="554" y="19277"/>
                      </a:lnTo>
                      <a:lnTo>
                        <a:pt x="465" y="18747"/>
                      </a:lnTo>
                      <a:lnTo>
                        <a:pt x="377" y="18258"/>
                      </a:lnTo>
                      <a:lnTo>
                        <a:pt x="332" y="17728"/>
                      </a:lnTo>
                      <a:lnTo>
                        <a:pt x="266" y="17280"/>
                      </a:lnTo>
                      <a:lnTo>
                        <a:pt x="222" y="16709"/>
                      </a:lnTo>
                      <a:lnTo>
                        <a:pt x="133" y="15813"/>
                      </a:lnTo>
                      <a:lnTo>
                        <a:pt x="89" y="15405"/>
                      </a:lnTo>
                      <a:lnTo>
                        <a:pt x="44" y="14875"/>
                      </a:lnTo>
                      <a:lnTo>
                        <a:pt x="0" y="14386"/>
                      </a:lnTo>
                      <a:lnTo>
                        <a:pt x="0" y="12634"/>
                      </a:lnTo>
                      <a:lnTo>
                        <a:pt x="44" y="12145"/>
                      </a:lnTo>
                      <a:lnTo>
                        <a:pt x="89" y="11778"/>
                      </a:lnTo>
                      <a:lnTo>
                        <a:pt x="89" y="11289"/>
                      </a:lnTo>
                      <a:lnTo>
                        <a:pt x="133" y="10841"/>
                      </a:lnTo>
                      <a:lnTo>
                        <a:pt x="177" y="10433"/>
                      </a:lnTo>
                      <a:lnTo>
                        <a:pt x="266" y="10066"/>
                      </a:lnTo>
                      <a:lnTo>
                        <a:pt x="266" y="9618"/>
                      </a:lnTo>
                      <a:lnTo>
                        <a:pt x="332" y="9211"/>
                      </a:lnTo>
                      <a:lnTo>
                        <a:pt x="421" y="8844"/>
                      </a:lnTo>
                      <a:lnTo>
                        <a:pt x="510" y="8436"/>
                      </a:lnTo>
                      <a:lnTo>
                        <a:pt x="554" y="8069"/>
                      </a:lnTo>
                      <a:lnTo>
                        <a:pt x="642" y="7662"/>
                      </a:lnTo>
                      <a:lnTo>
                        <a:pt x="709" y="7295"/>
                      </a:lnTo>
                      <a:lnTo>
                        <a:pt x="842" y="6969"/>
                      </a:lnTo>
                      <a:lnTo>
                        <a:pt x="930" y="6562"/>
                      </a:lnTo>
                      <a:lnTo>
                        <a:pt x="1063" y="6276"/>
                      </a:lnTo>
                      <a:lnTo>
                        <a:pt x="1130" y="5869"/>
                      </a:lnTo>
                      <a:lnTo>
                        <a:pt x="1307" y="5665"/>
                      </a:lnTo>
                      <a:lnTo>
                        <a:pt x="1396" y="5257"/>
                      </a:lnTo>
                      <a:lnTo>
                        <a:pt x="1529" y="4972"/>
                      </a:lnTo>
                      <a:lnTo>
                        <a:pt x="1639" y="4646"/>
                      </a:lnTo>
                      <a:lnTo>
                        <a:pt x="1817" y="4320"/>
                      </a:lnTo>
                      <a:lnTo>
                        <a:pt x="1950" y="4035"/>
                      </a:lnTo>
                      <a:lnTo>
                        <a:pt x="2060" y="3790"/>
                      </a:lnTo>
                      <a:lnTo>
                        <a:pt x="2238" y="3464"/>
                      </a:lnTo>
                      <a:lnTo>
                        <a:pt x="2415" y="3260"/>
                      </a:lnTo>
                      <a:lnTo>
                        <a:pt x="2570" y="3016"/>
                      </a:lnTo>
                      <a:lnTo>
                        <a:pt x="2747" y="2690"/>
                      </a:lnTo>
                      <a:lnTo>
                        <a:pt x="2902" y="2486"/>
                      </a:lnTo>
                      <a:lnTo>
                        <a:pt x="3124" y="2323"/>
                      </a:lnTo>
                      <a:lnTo>
                        <a:pt x="3257" y="1997"/>
                      </a:lnTo>
                      <a:lnTo>
                        <a:pt x="3456" y="1834"/>
                      </a:lnTo>
                      <a:lnTo>
                        <a:pt x="3678" y="1712"/>
                      </a:lnTo>
                      <a:lnTo>
                        <a:pt x="3877" y="1549"/>
                      </a:lnTo>
                      <a:lnTo>
                        <a:pt x="4054" y="1304"/>
                      </a:lnTo>
                      <a:lnTo>
                        <a:pt x="4254" y="1060"/>
                      </a:lnTo>
                      <a:lnTo>
                        <a:pt x="4475" y="1019"/>
                      </a:lnTo>
                      <a:lnTo>
                        <a:pt x="4674" y="856"/>
                      </a:lnTo>
                      <a:lnTo>
                        <a:pt x="4940" y="693"/>
                      </a:lnTo>
                      <a:lnTo>
                        <a:pt x="5140" y="530"/>
                      </a:lnTo>
                      <a:lnTo>
                        <a:pt x="5361" y="448"/>
                      </a:lnTo>
                      <a:lnTo>
                        <a:pt x="5605" y="367"/>
                      </a:lnTo>
                      <a:lnTo>
                        <a:pt x="5804" y="245"/>
                      </a:lnTo>
                      <a:lnTo>
                        <a:pt x="6070" y="245"/>
                      </a:lnTo>
                      <a:lnTo>
                        <a:pt x="6270" y="163"/>
                      </a:lnTo>
                      <a:lnTo>
                        <a:pt x="6580" y="82"/>
                      </a:lnTo>
                      <a:lnTo>
                        <a:pt x="6823" y="0"/>
                      </a:lnTo>
                      <a:lnTo>
                        <a:pt x="8418" y="0"/>
                      </a:lnTo>
                      <a:lnTo>
                        <a:pt x="8684" y="82"/>
                      </a:lnTo>
                      <a:lnTo>
                        <a:pt x="8928" y="163"/>
                      </a:lnTo>
                      <a:lnTo>
                        <a:pt x="9216" y="245"/>
                      </a:lnTo>
                      <a:lnTo>
                        <a:pt x="9482" y="245"/>
                      </a:lnTo>
                      <a:lnTo>
                        <a:pt x="9770" y="367"/>
                      </a:lnTo>
                      <a:lnTo>
                        <a:pt x="10036" y="448"/>
                      </a:lnTo>
                      <a:lnTo>
                        <a:pt x="10279" y="530"/>
                      </a:lnTo>
                      <a:lnTo>
                        <a:pt x="10567" y="693"/>
                      </a:lnTo>
                      <a:lnTo>
                        <a:pt x="10833" y="856"/>
                      </a:lnTo>
                      <a:lnTo>
                        <a:pt x="11077" y="1019"/>
                      </a:lnTo>
                      <a:lnTo>
                        <a:pt x="11365" y="1060"/>
                      </a:lnTo>
                      <a:lnTo>
                        <a:pt x="11631" y="1304"/>
                      </a:lnTo>
                      <a:lnTo>
                        <a:pt x="11919" y="1549"/>
                      </a:lnTo>
                      <a:lnTo>
                        <a:pt x="12384" y="1834"/>
                      </a:lnTo>
                      <a:lnTo>
                        <a:pt x="12628" y="1997"/>
                      </a:lnTo>
                      <a:lnTo>
                        <a:pt x="12938" y="2323"/>
                      </a:lnTo>
                      <a:lnTo>
                        <a:pt x="13182" y="2486"/>
                      </a:lnTo>
                      <a:lnTo>
                        <a:pt x="13447" y="2690"/>
                      </a:lnTo>
                      <a:lnTo>
                        <a:pt x="13691" y="3016"/>
                      </a:lnTo>
                      <a:lnTo>
                        <a:pt x="13935" y="3260"/>
                      </a:lnTo>
                      <a:lnTo>
                        <a:pt x="14201" y="3464"/>
                      </a:lnTo>
                      <a:lnTo>
                        <a:pt x="14444" y="3790"/>
                      </a:lnTo>
                      <a:lnTo>
                        <a:pt x="14710" y="4035"/>
                      </a:lnTo>
                      <a:lnTo>
                        <a:pt x="14910" y="4320"/>
                      </a:lnTo>
                      <a:lnTo>
                        <a:pt x="15153" y="4646"/>
                      </a:lnTo>
                      <a:lnTo>
                        <a:pt x="15419" y="4972"/>
                      </a:lnTo>
                      <a:lnTo>
                        <a:pt x="15663" y="5257"/>
                      </a:lnTo>
                      <a:lnTo>
                        <a:pt x="15884" y="5665"/>
                      </a:lnTo>
                      <a:lnTo>
                        <a:pt x="16128" y="5869"/>
                      </a:lnTo>
                      <a:lnTo>
                        <a:pt x="16350" y="6276"/>
                      </a:lnTo>
                      <a:lnTo>
                        <a:pt x="16549" y="6562"/>
                      </a:lnTo>
                      <a:lnTo>
                        <a:pt x="16815" y="6969"/>
                      </a:lnTo>
                      <a:lnTo>
                        <a:pt x="16970" y="7295"/>
                      </a:lnTo>
                      <a:lnTo>
                        <a:pt x="17236" y="7662"/>
                      </a:lnTo>
                      <a:lnTo>
                        <a:pt x="17391" y="8069"/>
                      </a:lnTo>
                      <a:lnTo>
                        <a:pt x="17657" y="8436"/>
                      </a:lnTo>
                      <a:lnTo>
                        <a:pt x="17812" y="8844"/>
                      </a:lnTo>
                      <a:lnTo>
                        <a:pt x="18033" y="9211"/>
                      </a:lnTo>
                      <a:lnTo>
                        <a:pt x="18188" y="9618"/>
                      </a:lnTo>
                      <a:lnTo>
                        <a:pt x="18410" y="10066"/>
                      </a:lnTo>
                      <a:lnTo>
                        <a:pt x="18565" y="10433"/>
                      </a:lnTo>
                      <a:lnTo>
                        <a:pt x="18786" y="10841"/>
                      </a:lnTo>
                      <a:lnTo>
                        <a:pt x="18964" y="11289"/>
                      </a:lnTo>
                      <a:lnTo>
                        <a:pt x="19163" y="11778"/>
                      </a:lnTo>
                      <a:lnTo>
                        <a:pt x="19296" y="12145"/>
                      </a:lnTo>
                      <a:lnTo>
                        <a:pt x="19451" y="12634"/>
                      </a:lnTo>
                      <a:lnTo>
                        <a:pt x="19628" y="13001"/>
                      </a:lnTo>
                      <a:lnTo>
                        <a:pt x="19806" y="13490"/>
                      </a:lnTo>
                      <a:lnTo>
                        <a:pt x="19916" y="13938"/>
                      </a:lnTo>
                      <a:lnTo>
                        <a:pt x="20049" y="14386"/>
                      </a:lnTo>
                      <a:lnTo>
                        <a:pt x="20226" y="14875"/>
                      </a:lnTo>
                      <a:lnTo>
                        <a:pt x="20337" y="15405"/>
                      </a:lnTo>
                      <a:lnTo>
                        <a:pt x="20470" y="15813"/>
                      </a:lnTo>
                      <a:lnTo>
                        <a:pt x="20603" y="16261"/>
                      </a:lnTo>
                      <a:lnTo>
                        <a:pt x="20714" y="16709"/>
                      </a:lnTo>
                      <a:lnTo>
                        <a:pt x="20847" y="17280"/>
                      </a:lnTo>
                      <a:lnTo>
                        <a:pt x="20935" y="17728"/>
                      </a:lnTo>
                      <a:lnTo>
                        <a:pt x="21024" y="18258"/>
                      </a:lnTo>
                      <a:lnTo>
                        <a:pt x="21135" y="18747"/>
                      </a:lnTo>
                      <a:lnTo>
                        <a:pt x="21268" y="19277"/>
                      </a:lnTo>
                      <a:lnTo>
                        <a:pt x="21268" y="19522"/>
                      </a:lnTo>
                      <a:lnTo>
                        <a:pt x="21312" y="19807"/>
                      </a:lnTo>
                      <a:lnTo>
                        <a:pt x="21401" y="20133"/>
                      </a:lnTo>
                      <a:lnTo>
                        <a:pt x="21445" y="20459"/>
                      </a:lnTo>
                      <a:lnTo>
                        <a:pt x="21445" y="20744"/>
                      </a:lnTo>
                      <a:lnTo>
                        <a:pt x="21534" y="20989"/>
                      </a:lnTo>
                      <a:lnTo>
                        <a:pt x="21534" y="21274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544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0" name="Freeform 438"/>
                <p:cNvSpPr/>
                <p:nvPr/>
              </p:nvSpPr>
              <p:spPr>
                <a:xfrm>
                  <a:off x="340508" y="119096"/>
                  <a:ext cx="131671" cy="830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33" y="21600"/>
                      </a:lnTo>
                      <a:lnTo>
                        <a:pt x="937" y="21247"/>
                      </a:lnTo>
                      <a:lnTo>
                        <a:pt x="913" y="20982"/>
                      </a:lnTo>
                      <a:lnTo>
                        <a:pt x="865" y="20672"/>
                      </a:lnTo>
                      <a:lnTo>
                        <a:pt x="769" y="20407"/>
                      </a:lnTo>
                      <a:lnTo>
                        <a:pt x="721" y="20054"/>
                      </a:lnTo>
                      <a:lnTo>
                        <a:pt x="673" y="19833"/>
                      </a:lnTo>
                      <a:lnTo>
                        <a:pt x="577" y="19480"/>
                      </a:lnTo>
                      <a:lnTo>
                        <a:pt x="577" y="19215"/>
                      </a:lnTo>
                      <a:lnTo>
                        <a:pt x="457" y="18640"/>
                      </a:lnTo>
                      <a:lnTo>
                        <a:pt x="408" y="18155"/>
                      </a:lnTo>
                      <a:lnTo>
                        <a:pt x="312" y="17625"/>
                      </a:lnTo>
                      <a:lnTo>
                        <a:pt x="264" y="17139"/>
                      </a:lnTo>
                      <a:lnTo>
                        <a:pt x="168" y="16653"/>
                      </a:lnTo>
                      <a:lnTo>
                        <a:pt x="120" y="16211"/>
                      </a:lnTo>
                      <a:lnTo>
                        <a:pt x="72" y="15725"/>
                      </a:lnTo>
                      <a:lnTo>
                        <a:pt x="72" y="15283"/>
                      </a:lnTo>
                      <a:lnTo>
                        <a:pt x="24" y="14798"/>
                      </a:lnTo>
                      <a:lnTo>
                        <a:pt x="0" y="14356"/>
                      </a:lnTo>
                      <a:lnTo>
                        <a:pt x="0" y="12501"/>
                      </a:lnTo>
                      <a:lnTo>
                        <a:pt x="24" y="12103"/>
                      </a:lnTo>
                      <a:lnTo>
                        <a:pt x="72" y="11661"/>
                      </a:lnTo>
                      <a:lnTo>
                        <a:pt x="72" y="11264"/>
                      </a:lnTo>
                      <a:lnTo>
                        <a:pt x="120" y="10822"/>
                      </a:lnTo>
                      <a:lnTo>
                        <a:pt x="120" y="10425"/>
                      </a:lnTo>
                      <a:lnTo>
                        <a:pt x="216" y="9983"/>
                      </a:lnTo>
                      <a:lnTo>
                        <a:pt x="264" y="9585"/>
                      </a:lnTo>
                      <a:lnTo>
                        <a:pt x="312" y="9144"/>
                      </a:lnTo>
                      <a:lnTo>
                        <a:pt x="408" y="8746"/>
                      </a:lnTo>
                      <a:lnTo>
                        <a:pt x="481" y="8393"/>
                      </a:lnTo>
                      <a:lnTo>
                        <a:pt x="577" y="7995"/>
                      </a:lnTo>
                      <a:lnTo>
                        <a:pt x="673" y="7642"/>
                      </a:lnTo>
                      <a:lnTo>
                        <a:pt x="721" y="7244"/>
                      </a:lnTo>
                      <a:lnTo>
                        <a:pt x="865" y="6891"/>
                      </a:lnTo>
                      <a:lnTo>
                        <a:pt x="913" y="6582"/>
                      </a:lnTo>
                      <a:lnTo>
                        <a:pt x="1033" y="6140"/>
                      </a:lnTo>
                      <a:lnTo>
                        <a:pt x="1177" y="5875"/>
                      </a:lnTo>
                      <a:lnTo>
                        <a:pt x="1321" y="5566"/>
                      </a:lnTo>
                      <a:lnTo>
                        <a:pt x="1370" y="5212"/>
                      </a:lnTo>
                      <a:lnTo>
                        <a:pt x="1490" y="4903"/>
                      </a:lnTo>
                      <a:lnTo>
                        <a:pt x="1634" y="4638"/>
                      </a:lnTo>
                      <a:lnTo>
                        <a:pt x="1778" y="4285"/>
                      </a:lnTo>
                      <a:lnTo>
                        <a:pt x="1898" y="3975"/>
                      </a:lnTo>
                      <a:lnTo>
                        <a:pt x="2090" y="3710"/>
                      </a:lnTo>
                      <a:lnTo>
                        <a:pt x="2234" y="3445"/>
                      </a:lnTo>
                      <a:lnTo>
                        <a:pt x="2403" y="3225"/>
                      </a:lnTo>
                      <a:lnTo>
                        <a:pt x="2547" y="2871"/>
                      </a:lnTo>
                      <a:lnTo>
                        <a:pt x="2739" y="2694"/>
                      </a:lnTo>
                      <a:lnTo>
                        <a:pt x="2859" y="2429"/>
                      </a:lnTo>
                      <a:lnTo>
                        <a:pt x="3099" y="2209"/>
                      </a:lnTo>
                      <a:lnTo>
                        <a:pt x="3244" y="1944"/>
                      </a:lnTo>
                      <a:lnTo>
                        <a:pt x="3460" y="1767"/>
                      </a:lnTo>
                      <a:lnTo>
                        <a:pt x="3652" y="1590"/>
                      </a:lnTo>
                      <a:lnTo>
                        <a:pt x="3868" y="1458"/>
                      </a:lnTo>
                      <a:lnTo>
                        <a:pt x="4061" y="1281"/>
                      </a:lnTo>
                      <a:lnTo>
                        <a:pt x="4229" y="1104"/>
                      </a:lnTo>
                      <a:lnTo>
                        <a:pt x="4469" y="928"/>
                      </a:lnTo>
                      <a:lnTo>
                        <a:pt x="4685" y="751"/>
                      </a:lnTo>
                      <a:lnTo>
                        <a:pt x="4877" y="618"/>
                      </a:lnTo>
                      <a:lnTo>
                        <a:pt x="5094" y="530"/>
                      </a:lnTo>
                      <a:lnTo>
                        <a:pt x="5382" y="353"/>
                      </a:lnTo>
                      <a:lnTo>
                        <a:pt x="5598" y="353"/>
                      </a:lnTo>
                      <a:lnTo>
                        <a:pt x="5838" y="177"/>
                      </a:lnTo>
                      <a:lnTo>
                        <a:pt x="6055" y="88"/>
                      </a:lnTo>
                      <a:lnTo>
                        <a:pt x="6295" y="0"/>
                      </a:lnTo>
                      <a:lnTo>
                        <a:pt x="8890" y="0"/>
                      </a:lnTo>
                      <a:lnTo>
                        <a:pt x="9226" y="88"/>
                      </a:lnTo>
                      <a:lnTo>
                        <a:pt x="9442" y="177"/>
                      </a:lnTo>
                      <a:lnTo>
                        <a:pt x="9755" y="353"/>
                      </a:lnTo>
                      <a:lnTo>
                        <a:pt x="9995" y="353"/>
                      </a:lnTo>
                      <a:lnTo>
                        <a:pt x="10259" y="530"/>
                      </a:lnTo>
                      <a:lnTo>
                        <a:pt x="10548" y="618"/>
                      </a:lnTo>
                      <a:lnTo>
                        <a:pt x="10812" y="751"/>
                      </a:lnTo>
                      <a:lnTo>
                        <a:pt x="11076" y="928"/>
                      </a:lnTo>
                      <a:lnTo>
                        <a:pt x="11365" y="1104"/>
                      </a:lnTo>
                      <a:lnTo>
                        <a:pt x="11581" y="1281"/>
                      </a:lnTo>
                      <a:lnTo>
                        <a:pt x="11917" y="1458"/>
                      </a:lnTo>
                      <a:lnTo>
                        <a:pt x="12422" y="1767"/>
                      </a:lnTo>
                      <a:lnTo>
                        <a:pt x="12638" y="1944"/>
                      </a:lnTo>
                      <a:lnTo>
                        <a:pt x="12926" y="2209"/>
                      </a:lnTo>
                      <a:lnTo>
                        <a:pt x="13143" y="2429"/>
                      </a:lnTo>
                      <a:lnTo>
                        <a:pt x="13407" y="2694"/>
                      </a:lnTo>
                      <a:lnTo>
                        <a:pt x="13695" y="2871"/>
                      </a:lnTo>
                      <a:lnTo>
                        <a:pt x="13911" y="3225"/>
                      </a:lnTo>
                      <a:lnTo>
                        <a:pt x="14200" y="3445"/>
                      </a:lnTo>
                      <a:lnTo>
                        <a:pt x="14416" y="3710"/>
                      </a:lnTo>
                      <a:lnTo>
                        <a:pt x="14656" y="3975"/>
                      </a:lnTo>
                      <a:lnTo>
                        <a:pt x="14921" y="4285"/>
                      </a:lnTo>
                      <a:lnTo>
                        <a:pt x="15425" y="4903"/>
                      </a:lnTo>
                      <a:lnTo>
                        <a:pt x="15665" y="5212"/>
                      </a:lnTo>
                      <a:lnTo>
                        <a:pt x="15882" y="5566"/>
                      </a:lnTo>
                      <a:lnTo>
                        <a:pt x="16122" y="5875"/>
                      </a:lnTo>
                      <a:lnTo>
                        <a:pt x="16338" y="6140"/>
                      </a:lnTo>
                      <a:lnTo>
                        <a:pt x="16578" y="6582"/>
                      </a:lnTo>
                      <a:lnTo>
                        <a:pt x="16795" y="6891"/>
                      </a:lnTo>
                      <a:lnTo>
                        <a:pt x="17395" y="7995"/>
                      </a:lnTo>
                      <a:lnTo>
                        <a:pt x="17660" y="8393"/>
                      </a:lnTo>
                      <a:lnTo>
                        <a:pt x="17852" y="8746"/>
                      </a:lnTo>
                      <a:lnTo>
                        <a:pt x="18020" y="9144"/>
                      </a:lnTo>
                      <a:lnTo>
                        <a:pt x="18212" y="9585"/>
                      </a:lnTo>
                      <a:lnTo>
                        <a:pt x="18453" y="9983"/>
                      </a:lnTo>
                      <a:lnTo>
                        <a:pt x="18573" y="10425"/>
                      </a:lnTo>
                      <a:lnTo>
                        <a:pt x="18813" y="10822"/>
                      </a:lnTo>
                      <a:lnTo>
                        <a:pt x="18981" y="11264"/>
                      </a:lnTo>
                      <a:lnTo>
                        <a:pt x="19173" y="11661"/>
                      </a:lnTo>
                      <a:lnTo>
                        <a:pt x="19317" y="12103"/>
                      </a:lnTo>
                      <a:lnTo>
                        <a:pt x="19486" y="12501"/>
                      </a:lnTo>
                      <a:lnTo>
                        <a:pt x="19630" y="13031"/>
                      </a:lnTo>
                      <a:lnTo>
                        <a:pt x="19822" y="13428"/>
                      </a:lnTo>
                      <a:lnTo>
                        <a:pt x="19942" y="13870"/>
                      </a:lnTo>
                      <a:lnTo>
                        <a:pt x="20086" y="14356"/>
                      </a:lnTo>
                      <a:lnTo>
                        <a:pt x="20230" y="14798"/>
                      </a:lnTo>
                      <a:lnTo>
                        <a:pt x="20351" y="15283"/>
                      </a:lnTo>
                      <a:lnTo>
                        <a:pt x="20495" y="15725"/>
                      </a:lnTo>
                      <a:lnTo>
                        <a:pt x="20639" y="16211"/>
                      </a:lnTo>
                      <a:lnTo>
                        <a:pt x="20735" y="16653"/>
                      </a:lnTo>
                      <a:lnTo>
                        <a:pt x="20855" y="17139"/>
                      </a:lnTo>
                      <a:lnTo>
                        <a:pt x="20951" y="17625"/>
                      </a:lnTo>
                      <a:lnTo>
                        <a:pt x="21047" y="18155"/>
                      </a:lnTo>
                      <a:lnTo>
                        <a:pt x="21143" y="18640"/>
                      </a:lnTo>
                      <a:lnTo>
                        <a:pt x="21264" y="19215"/>
                      </a:lnTo>
                      <a:lnTo>
                        <a:pt x="21264" y="19480"/>
                      </a:lnTo>
                      <a:lnTo>
                        <a:pt x="21312" y="19833"/>
                      </a:lnTo>
                      <a:lnTo>
                        <a:pt x="21360" y="20054"/>
                      </a:lnTo>
                      <a:lnTo>
                        <a:pt x="21408" y="20407"/>
                      </a:lnTo>
                      <a:lnTo>
                        <a:pt x="21456" y="20672"/>
                      </a:lnTo>
                      <a:lnTo>
                        <a:pt x="21504" y="20982"/>
                      </a:lnTo>
                      <a:lnTo>
                        <a:pt x="21552" y="21247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61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1" name="Freeform 439"/>
                <p:cNvSpPr/>
                <p:nvPr/>
              </p:nvSpPr>
              <p:spPr>
                <a:xfrm>
                  <a:off x="345200" y="124201"/>
                  <a:ext cx="120527" cy="758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00" y="21600"/>
                      </a:lnTo>
                      <a:lnTo>
                        <a:pt x="895" y="21261"/>
                      </a:lnTo>
                      <a:lnTo>
                        <a:pt x="842" y="20970"/>
                      </a:lnTo>
                      <a:lnTo>
                        <a:pt x="789" y="20583"/>
                      </a:lnTo>
                      <a:lnTo>
                        <a:pt x="737" y="20341"/>
                      </a:lnTo>
                      <a:lnTo>
                        <a:pt x="658" y="20050"/>
                      </a:lnTo>
                      <a:lnTo>
                        <a:pt x="658" y="19663"/>
                      </a:lnTo>
                      <a:lnTo>
                        <a:pt x="605" y="19421"/>
                      </a:lnTo>
                      <a:lnTo>
                        <a:pt x="552" y="19227"/>
                      </a:lnTo>
                      <a:lnTo>
                        <a:pt x="447" y="18646"/>
                      </a:lnTo>
                      <a:lnTo>
                        <a:pt x="395" y="18210"/>
                      </a:lnTo>
                      <a:lnTo>
                        <a:pt x="289" y="17677"/>
                      </a:lnTo>
                      <a:lnTo>
                        <a:pt x="237" y="17193"/>
                      </a:lnTo>
                      <a:lnTo>
                        <a:pt x="158" y="16757"/>
                      </a:lnTo>
                      <a:lnTo>
                        <a:pt x="158" y="16273"/>
                      </a:lnTo>
                      <a:lnTo>
                        <a:pt x="105" y="15740"/>
                      </a:lnTo>
                      <a:lnTo>
                        <a:pt x="105" y="15352"/>
                      </a:lnTo>
                      <a:lnTo>
                        <a:pt x="0" y="14820"/>
                      </a:lnTo>
                      <a:lnTo>
                        <a:pt x="0" y="12059"/>
                      </a:lnTo>
                      <a:lnTo>
                        <a:pt x="53" y="11672"/>
                      </a:lnTo>
                      <a:lnTo>
                        <a:pt x="53" y="11236"/>
                      </a:lnTo>
                      <a:lnTo>
                        <a:pt x="105" y="10848"/>
                      </a:lnTo>
                      <a:lnTo>
                        <a:pt x="105" y="10364"/>
                      </a:lnTo>
                      <a:lnTo>
                        <a:pt x="184" y="10025"/>
                      </a:lnTo>
                      <a:lnTo>
                        <a:pt x="237" y="9541"/>
                      </a:lnTo>
                      <a:lnTo>
                        <a:pt x="289" y="9202"/>
                      </a:lnTo>
                      <a:lnTo>
                        <a:pt x="552" y="7991"/>
                      </a:lnTo>
                      <a:lnTo>
                        <a:pt x="605" y="7604"/>
                      </a:lnTo>
                      <a:lnTo>
                        <a:pt x="684" y="7265"/>
                      </a:lnTo>
                      <a:lnTo>
                        <a:pt x="789" y="6877"/>
                      </a:lnTo>
                      <a:lnTo>
                        <a:pt x="895" y="6635"/>
                      </a:lnTo>
                      <a:lnTo>
                        <a:pt x="1105" y="5860"/>
                      </a:lnTo>
                      <a:lnTo>
                        <a:pt x="1237" y="5618"/>
                      </a:lnTo>
                      <a:lnTo>
                        <a:pt x="1447" y="4843"/>
                      </a:lnTo>
                      <a:lnTo>
                        <a:pt x="1605" y="4601"/>
                      </a:lnTo>
                      <a:lnTo>
                        <a:pt x="1736" y="4310"/>
                      </a:lnTo>
                      <a:lnTo>
                        <a:pt x="1894" y="3923"/>
                      </a:lnTo>
                      <a:lnTo>
                        <a:pt x="2052" y="3681"/>
                      </a:lnTo>
                      <a:lnTo>
                        <a:pt x="2210" y="3390"/>
                      </a:lnTo>
                      <a:lnTo>
                        <a:pt x="2342" y="3100"/>
                      </a:lnTo>
                      <a:lnTo>
                        <a:pt x="2499" y="2857"/>
                      </a:lnTo>
                      <a:lnTo>
                        <a:pt x="2710" y="2664"/>
                      </a:lnTo>
                      <a:lnTo>
                        <a:pt x="2841" y="2373"/>
                      </a:lnTo>
                      <a:lnTo>
                        <a:pt x="3052" y="2179"/>
                      </a:lnTo>
                      <a:lnTo>
                        <a:pt x="3210" y="1937"/>
                      </a:lnTo>
                      <a:lnTo>
                        <a:pt x="3394" y="1743"/>
                      </a:lnTo>
                      <a:lnTo>
                        <a:pt x="3604" y="1550"/>
                      </a:lnTo>
                      <a:lnTo>
                        <a:pt x="3789" y="1453"/>
                      </a:lnTo>
                      <a:lnTo>
                        <a:pt x="3999" y="1162"/>
                      </a:lnTo>
                      <a:lnTo>
                        <a:pt x="4210" y="1017"/>
                      </a:lnTo>
                      <a:lnTo>
                        <a:pt x="4394" y="920"/>
                      </a:lnTo>
                      <a:lnTo>
                        <a:pt x="4657" y="726"/>
                      </a:lnTo>
                      <a:lnTo>
                        <a:pt x="4841" y="630"/>
                      </a:lnTo>
                      <a:lnTo>
                        <a:pt x="5104" y="436"/>
                      </a:lnTo>
                      <a:lnTo>
                        <a:pt x="5288" y="339"/>
                      </a:lnTo>
                      <a:lnTo>
                        <a:pt x="5551" y="242"/>
                      </a:lnTo>
                      <a:lnTo>
                        <a:pt x="5788" y="145"/>
                      </a:lnTo>
                      <a:lnTo>
                        <a:pt x="6051" y="97"/>
                      </a:lnTo>
                      <a:lnTo>
                        <a:pt x="6235" y="0"/>
                      </a:lnTo>
                      <a:lnTo>
                        <a:pt x="8893" y="0"/>
                      </a:lnTo>
                      <a:lnTo>
                        <a:pt x="9208" y="97"/>
                      </a:lnTo>
                      <a:lnTo>
                        <a:pt x="9445" y="145"/>
                      </a:lnTo>
                      <a:lnTo>
                        <a:pt x="9708" y="242"/>
                      </a:lnTo>
                      <a:lnTo>
                        <a:pt x="9998" y="339"/>
                      </a:lnTo>
                      <a:lnTo>
                        <a:pt x="10261" y="436"/>
                      </a:lnTo>
                      <a:lnTo>
                        <a:pt x="10497" y="630"/>
                      </a:lnTo>
                      <a:lnTo>
                        <a:pt x="10787" y="726"/>
                      </a:lnTo>
                      <a:lnTo>
                        <a:pt x="11050" y="920"/>
                      </a:lnTo>
                      <a:lnTo>
                        <a:pt x="11287" y="1017"/>
                      </a:lnTo>
                      <a:lnTo>
                        <a:pt x="11550" y="1162"/>
                      </a:lnTo>
                      <a:lnTo>
                        <a:pt x="11839" y="1453"/>
                      </a:lnTo>
                      <a:lnTo>
                        <a:pt x="12102" y="1550"/>
                      </a:lnTo>
                      <a:lnTo>
                        <a:pt x="12339" y="1743"/>
                      </a:lnTo>
                      <a:lnTo>
                        <a:pt x="12655" y="1937"/>
                      </a:lnTo>
                      <a:lnTo>
                        <a:pt x="12892" y="2179"/>
                      </a:lnTo>
                      <a:lnTo>
                        <a:pt x="13155" y="2373"/>
                      </a:lnTo>
                      <a:lnTo>
                        <a:pt x="13391" y="2664"/>
                      </a:lnTo>
                      <a:lnTo>
                        <a:pt x="13655" y="2857"/>
                      </a:lnTo>
                      <a:lnTo>
                        <a:pt x="13891" y="3100"/>
                      </a:lnTo>
                      <a:lnTo>
                        <a:pt x="14154" y="3390"/>
                      </a:lnTo>
                      <a:lnTo>
                        <a:pt x="14391" y="3681"/>
                      </a:lnTo>
                      <a:lnTo>
                        <a:pt x="14654" y="3923"/>
                      </a:lnTo>
                      <a:lnTo>
                        <a:pt x="14891" y="4310"/>
                      </a:lnTo>
                      <a:lnTo>
                        <a:pt x="15154" y="4601"/>
                      </a:lnTo>
                      <a:lnTo>
                        <a:pt x="15338" y="4843"/>
                      </a:lnTo>
                      <a:lnTo>
                        <a:pt x="15601" y="5230"/>
                      </a:lnTo>
                      <a:lnTo>
                        <a:pt x="15838" y="5618"/>
                      </a:lnTo>
                      <a:lnTo>
                        <a:pt x="16049" y="5860"/>
                      </a:lnTo>
                      <a:lnTo>
                        <a:pt x="16312" y="6248"/>
                      </a:lnTo>
                      <a:lnTo>
                        <a:pt x="16496" y="6635"/>
                      </a:lnTo>
                      <a:lnTo>
                        <a:pt x="16759" y="6877"/>
                      </a:lnTo>
                      <a:lnTo>
                        <a:pt x="16943" y="7265"/>
                      </a:lnTo>
                      <a:lnTo>
                        <a:pt x="17154" y="7604"/>
                      </a:lnTo>
                      <a:lnTo>
                        <a:pt x="17364" y="7991"/>
                      </a:lnTo>
                      <a:lnTo>
                        <a:pt x="17601" y="8475"/>
                      </a:lnTo>
                      <a:lnTo>
                        <a:pt x="17811" y="8717"/>
                      </a:lnTo>
                      <a:lnTo>
                        <a:pt x="17996" y="9202"/>
                      </a:lnTo>
                      <a:lnTo>
                        <a:pt x="18153" y="9541"/>
                      </a:lnTo>
                      <a:lnTo>
                        <a:pt x="18364" y="10025"/>
                      </a:lnTo>
                      <a:lnTo>
                        <a:pt x="18548" y="10364"/>
                      </a:lnTo>
                      <a:lnTo>
                        <a:pt x="18759" y="10848"/>
                      </a:lnTo>
                      <a:lnTo>
                        <a:pt x="18890" y="11236"/>
                      </a:lnTo>
                      <a:lnTo>
                        <a:pt x="19101" y="11672"/>
                      </a:lnTo>
                      <a:lnTo>
                        <a:pt x="19258" y="12059"/>
                      </a:lnTo>
                      <a:lnTo>
                        <a:pt x="19443" y="12495"/>
                      </a:lnTo>
                      <a:lnTo>
                        <a:pt x="19600" y="12979"/>
                      </a:lnTo>
                      <a:lnTo>
                        <a:pt x="19758" y="13415"/>
                      </a:lnTo>
                      <a:lnTo>
                        <a:pt x="19890" y="13900"/>
                      </a:lnTo>
                      <a:lnTo>
                        <a:pt x="20048" y="14335"/>
                      </a:lnTo>
                      <a:lnTo>
                        <a:pt x="20206" y="14820"/>
                      </a:lnTo>
                      <a:lnTo>
                        <a:pt x="20363" y="15352"/>
                      </a:lnTo>
                      <a:lnTo>
                        <a:pt x="20442" y="15740"/>
                      </a:lnTo>
                      <a:lnTo>
                        <a:pt x="20600" y="16273"/>
                      </a:lnTo>
                      <a:lnTo>
                        <a:pt x="20705" y="16757"/>
                      </a:lnTo>
                      <a:lnTo>
                        <a:pt x="20811" y="17193"/>
                      </a:lnTo>
                      <a:lnTo>
                        <a:pt x="20890" y="17677"/>
                      </a:lnTo>
                      <a:lnTo>
                        <a:pt x="20995" y="18210"/>
                      </a:lnTo>
                      <a:lnTo>
                        <a:pt x="21100" y="18646"/>
                      </a:lnTo>
                      <a:lnTo>
                        <a:pt x="21258" y="19227"/>
                      </a:lnTo>
                      <a:lnTo>
                        <a:pt x="21258" y="19421"/>
                      </a:lnTo>
                      <a:lnTo>
                        <a:pt x="21311" y="19663"/>
                      </a:lnTo>
                      <a:lnTo>
                        <a:pt x="21363" y="20050"/>
                      </a:lnTo>
                      <a:lnTo>
                        <a:pt x="21390" y="20341"/>
                      </a:lnTo>
                      <a:lnTo>
                        <a:pt x="21442" y="20583"/>
                      </a:lnTo>
                      <a:lnTo>
                        <a:pt x="21495" y="20970"/>
                      </a:lnTo>
                      <a:lnTo>
                        <a:pt x="21495" y="21261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70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2" name="Freeform 440"/>
                <p:cNvSpPr/>
                <p:nvPr/>
              </p:nvSpPr>
              <p:spPr>
                <a:xfrm>
                  <a:off x="349599" y="128965"/>
                  <a:ext cx="108797" cy="687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19" y="21600"/>
                      </a:lnTo>
                      <a:lnTo>
                        <a:pt x="844" y="21013"/>
                      </a:lnTo>
                      <a:lnTo>
                        <a:pt x="728" y="20373"/>
                      </a:lnTo>
                      <a:lnTo>
                        <a:pt x="611" y="19787"/>
                      </a:lnTo>
                      <a:lnTo>
                        <a:pt x="408" y="18667"/>
                      </a:lnTo>
                      <a:lnTo>
                        <a:pt x="349" y="18133"/>
                      </a:lnTo>
                      <a:lnTo>
                        <a:pt x="291" y="17653"/>
                      </a:lnTo>
                      <a:lnTo>
                        <a:pt x="233" y="17120"/>
                      </a:lnTo>
                      <a:lnTo>
                        <a:pt x="116" y="16640"/>
                      </a:lnTo>
                      <a:lnTo>
                        <a:pt x="116" y="16107"/>
                      </a:lnTo>
                      <a:lnTo>
                        <a:pt x="58" y="15627"/>
                      </a:lnTo>
                      <a:lnTo>
                        <a:pt x="58" y="15200"/>
                      </a:lnTo>
                      <a:lnTo>
                        <a:pt x="0" y="14720"/>
                      </a:lnTo>
                      <a:lnTo>
                        <a:pt x="0" y="11947"/>
                      </a:lnTo>
                      <a:lnTo>
                        <a:pt x="58" y="11680"/>
                      </a:lnTo>
                      <a:lnTo>
                        <a:pt x="58" y="11147"/>
                      </a:lnTo>
                      <a:lnTo>
                        <a:pt x="116" y="10773"/>
                      </a:lnTo>
                      <a:lnTo>
                        <a:pt x="116" y="10347"/>
                      </a:lnTo>
                      <a:lnTo>
                        <a:pt x="175" y="9920"/>
                      </a:lnTo>
                      <a:lnTo>
                        <a:pt x="233" y="9547"/>
                      </a:lnTo>
                      <a:lnTo>
                        <a:pt x="291" y="9120"/>
                      </a:lnTo>
                      <a:lnTo>
                        <a:pt x="349" y="8853"/>
                      </a:lnTo>
                      <a:lnTo>
                        <a:pt x="466" y="8427"/>
                      </a:lnTo>
                      <a:lnTo>
                        <a:pt x="495" y="8000"/>
                      </a:lnTo>
                      <a:lnTo>
                        <a:pt x="611" y="7627"/>
                      </a:lnTo>
                      <a:lnTo>
                        <a:pt x="728" y="7307"/>
                      </a:lnTo>
                      <a:lnTo>
                        <a:pt x="844" y="6880"/>
                      </a:lnTo>
                      <a:lnTo>
                        <a:pt x="902" y="6613"/>
                      </a:lnTo>
                      <a:lnTo>
                        <a:pt x="1106" y="5867"/>
                      </a:lnTo>
                      <a:lnTo>
                        <a:pt x="1281" y="5600"/>
                      </a:lnTo>
                      <a:lnTo>
                        <a:pt x="1397" y="5280"/>
                      </a:lnTo>
                      <a:lnTo>
                        <a:pt x="1514" y="4853"/>
                      </a:lnTo>
                      <a:lnTo>
                        <a:pt x="1601" y="4587"/>
                      </a:lnTo>
                      <a:lnTo>
                        <a:pt x="1776" y="4267"/>
                      </a:lnTo>
                      <a:lnTo>
                        <a:pt x="2067" y="3787"/>
                      </a:lnTo>
                      <a:lnTo>
                        <a:pt x="2387" y="3253"/>
                      </a:lnTo>
                      <a:lnTo>
                        <a:pt x="2707" y="2667"/>
                      </a:lnTo>
                      <a:lnTo>
                        <a:pt x="3057" y="2240"/>
                      </a:lnTo>
                      <a:lnTo>
                        <a:pt x="3260" y="2027"/>
                      </a:lnTo>
                      <a:lnTo>
                        <a:pt x="3435" y="1813"/>
                      </a:lnTo>
                      <a:lnTo>
                        <a:pt x="3668" y="1653"/>
                      </a:lnTo>
                      <a:lnTo>
                        <a:pt x="3813" y="1547"/>
                      </a:lnTo>
                      <a:lnTo>
                        <a:pt x="4046" y="1333"/>
                      </a:lnTo>
                      <a:lnTo>
                        <a:pt x="4221" y="1120"/>
                      </a:lnTo>
                      <a:lnTo>
                        <a:pt x="4425" y="907"/>
                      </a:lnTo>
                      <a:lnTo>
                        <a:pt x="4658" y="800"/>
                      </a:lnTo>
                      <a:lnTo>
                        <a:pt x="4891" y="640"/>
                      </a:lnTo>
                      <a:lnTo>
                        <a:pt x="5094" y="533"/>
                      </a:lnTo>
                      <a:lnTo>
                        <a:pt x="5327" y="427"/>
                      </a:lnTo>
                      <a:lnTo>
                        <a:pt x="5531" y="320"/>
                      </a:lnTo>
                      <a:lnTo>
                        <a:pt x="5822" y="213"/>
                      </a:lnTo>
                      <a:lnTo>
                        <a:pt x="6026" y="213"/>
                      </a:lnTo>
                      <a:lnTo>
                        <a:pt x="6259" y="107"/>
                      </a:lnTo>
                      <a:lnTo>
                        <a:pt x="6550" y="107"/>
                      </a:lnTo>
                      <a:lnTo>
                        <a:pt x="6812" y="0"/>
                      </a:lnTo>
                      <a:lnTo>
                        <a:pt x="8413" y="0"/>
                      </a:lnTo>
                      <a:lnTo>
                        <a:pt x="8704" y="107"/>
                      </a:lnTo>
                      <a:lnTo>
                        <a:pt x="8966" y="107"/>
                      </a:lnTo>
                      <a:lnTo>
                        <a:pt x="9199" y="213"/>
                      </a:lnTo>
                      <a:lnTo>
                        <a:pt x="9461" y="213"/>
                      </a:lnTo>
                      <a:lnTo>
                        <a:pt x="9810" y="320"/>
                      </a:lnTo>
                      <a:lnTo>
                        <a:pt x="10014" y="427"/>
                      </a:lnTo>
                      <a:lnTo>
                        <a:pt x="10305" y="533"/>
                      </a:lnTo>
                      <a:lnTo>
                        <a:pt x="10567" y="640"/>
                      </a:lnTo>
                      <a:lnTo>
                        <a:pt x="10858" y="800"/>
                      </a:lnTo>
                      <a:lnTo>
                        <a:pt x="11120" y="907"/>
                      </a:lnTo>
                      <a:lnTo>
                        <a:pt x="11353" y="1120"/>
                      </a:lnTo>
                      <a:lnTo>
                        <a:pt x="11615" y="1333"/>
                      </a:lnTo>
                      <a:lnTo>
                        <a:pt x="11906" y="1547"/>
                      </a:lnTo>
                      <a:lnTo>
                        <a:pt x="12197" y="1653"/>
                      </a:lnTo>
                      <a:lnTo>
                        <a:pt x="12401" y="1813"/>
                      </a:lnTo>
                      <a:lnTo>
                        <a:pt x="12692" y="2027"/>
                      </a:lnTo>
                      <a:lnTo>
                        <a:pt x="12954" y="2240"/>
                      </a:lnTo>
                      <a:lnTo>
                        <a:pt x="13187" y="2453"/>
                      </a:lnTo>
                      <a:lnTo>
                        <a:pt x="13449" y="2667"/>
                      </a:lnTo>
                      <a:lnTo>
                        <a:pt x="13682" y="2933"/>
                      </a:lnTo>
                      <a:lnTo>
                        <a:pt x="13944" y="3253"/>
                      </a:lnTo>
                      <a:lnTo>
                        <a:pt x="14235" y="3467"/>
                      </a:lnTo>
                      <a:lnTo>
                        <a:pt x="14439" y="3787"/>
                      </a:lnTo>
                      <a:lnTo>
                        <a:pt x="14672" y="3947"/>
                      </a:lnTo>
                      <a:lnTo>
                        <a:pt x="14963" y="4267"/>
                      </a:lnTo>
                      <a:lnTo>
                        <a:pt x="15167" y="4587"/>
                      </a:lnTo>
                      <a:lnTo>
                        <a:pt x="15458" y="4853"/>
                      </a:lnTo>
                      <a:lnTo>
                        <a:pt x="15661" y="5280"/>
                      </a:lnTo>
                      <a:lnTo>
                        <a:pt x="15953" y="5600"/>
                      </a:lnTo>
                      <a:lnTo>
                        <a:pt x="16098" y="5867"/>
                      </a:lnTo>
                      <a:lnTo>
                        <a:pt x="16331" y="6187"/>
                      </a:lnTo>
                      <a:lnTo>
                        <a:pt x="16622" y="6613"/>
                      </a:lnTo>
                      <a:lnTo>
                        <a:pt x="16826" y="6880"/>
                      </a:lnTo>
                      <a:lnTo>
                        <a:pt x="17001" y="7307"/>
                      </a:lnTo>
                      <a:lnTo>
                        <a:pt x="17204" y="7627"/>
                      </a:lnTo>
                      <a:lnTo>
                        <a:pt x="17437" y="8000"/>
                      </a:lnTo>
                      <a:lnTo>
                        <a:pt x="17670" y="8427"/>
                      </a:lnTo>
                      <a:lnTo>
                        <a:pt x="17874" y="8853"/>
                      </a:lnTo>
                      <a:lnTo>
                        <a:pt x="18049" y="9120"/>
                      </a:lnTo>
                      <a:lnTo>
                        <a:pt x="18281" y="9547"/>
                      </a:lnTo>
                      <a:lnTo>
                        <a:pt x="18427" y="9920"/>
                      </a:lnTo>
                      <a:lnTo>
                        <a:pt x="18602" y="10347"/>
                      </a:lnTo>
                      <a:lnTo>
                        <a:pt x="18835" y="10773"/>
                      </a:lnTo>
                      <a:lnTo>
                        <a:pt x="18980" y="11147"/>
                      </a:lnTo>
                      <a:lnTo>
                        <a:pt x="19329" y="11947"/>
                      </a:lnTo>
                      <a:lnTo>
                        <a:pt x="19475" y="12480"/>
                      </a:lnTo>
                      <a:lnTo>
                        <a:pt x="19650" y="12907"/>
                      </a:lnTo>
                      <a:lnTo>
                        <a:pt x="19824" y="13387"/>
                      </a:lnTo>
                      <a:lnTo>
                        <a:pt x="19941" y="13813"/>
                      </a:lnTo>
                      <a:lnTo>
                        <a:pt x="20086" y="14293"/>
                      </a:lnTo>
                      <a:lnTo>
                        <a:pt x="20261" y="14720"/>
                      </a:lnTo>
                      <a:lnTo>
                        <a:pt x="20436" y="15200"/>
                      </a:lnTo>
                      <a:lnTo>
                        <a:pt x="20494" y="15627"/>
                      </a:lnTo>
                      <a:lnTo>
                        <a:pt x="20639" y="16107"/>
                      </a:lnTo>
                      <a:lnTo>
                        <a:pt x="20756" y="16640"/>
                      </a:lnTo>
                      <a:lnTo>
                        <a:pt x="20872" y="17120"/>
                      </a:lnTo>
                      <a:lnTo>
                        <a:pt x="20989" y="17653"/>
                      </a:lnTo>
                      <a:lnTo>
                        <a:pt x="21105" y="18133"/>
                      </a:lnTo>
                      <a:lnTo>
                        <a:pt x="21192" y="18667"/>
                      </a:lnTo>
                      <a:lnTo>
                        <a:pt x="21309" y="19147"/>
                      </a:lnTo>
                      <a:lnTo>
                        <a:pt x="21425" y="19787"/>
                      </a:lnTo>
                      <a:lnTo>
                        <a:pt x="21542" y="20373"/>
                      </a:lnTo>
                      <a:lnTo>
                        <a:pt x="21542" y="21013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7D1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3" name="Freeform 441"/>
                <p:cNvSpPr/>
                <p:nvPr/>
              </p:nvSpPr>
              <p:spPr>
                <a:xfrm>
                  <a:off x="353998" y="133728"/>
                  <a:ext cx="97653" cy="619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039" y="21600"/>
                      </a:lnTo>
                      <a:lnTo>
                        <a:pt x="845" y="21005"/>
                      </a:lnTo>
                      <a:lnTo>
                        <a:pt x="617" y="19755"/>
                      </a:lnTo>
                      <a:lnTo>
                        <a:pt x="552" y="19339"/>
                      </a:lnTo>
                      <a:lnTo>
                        <a:pt x="422" y="18744"/>
                      </a:lnTo>
                      <a:lnTo>
                        <a:pt x="292" y="18327"/>
                      </a:lnTo>
                      <a:lnTo>
                        <a:pt x="227" y="17732"/>
                      </a:lnTo>
                      <a:lnTo>
                        <a:pt x="162" y="17256"/>
                      </a:lnTo>
                      <a:lnTo>
                        <a:pt x="130" y="16721"/>
                      </a:lnTo>
                      <a:lnTo>
                        <a:pt x="65" y="16245"/>
                      </a:lnTo>
                      <a:lnTo>
                        <a:pt x="65" y="15352"/>
                      </a:lnTo>
                      <a:lnTo>
                        <a:pt x="0" y="14817"/>
                      </a:lnTo>
                      <a:lnTo>
                        <a:pt x="0" y="12198"/>
                      </a:lnTo>
                      <a:lnTo>
                        <a:pt x="65" y="11722"/>
                      </a:lnTo>
                      <a:lnTo>
                        <a:pt x="65" y="10830"/>
                      </a:lnTo>
                      <a:lnTo>
                        <a:pt x="130" y="10413"/>
                      </a:lnTo>
                      <a:lnTo>
                        <a:pt x="162" y="10056"/>
                      </a:lnTo>
                      <a:lnTo>
                        <a:pt x="162" y="9580"/>
                      </a:lnTo>
                      <a:lnTo>
                        <a:pt x="227" y="9283"/>
                      </a:lnTo>
                      <a:lnTo>
                        <a:pt x="357" y="8807"/>
                      </a:lnTo>
                      <a:lnTo>
                        <a:pt x="422" y="8450"/>
                      </a:lnTo>
                      <a:lnTo>
                        <a:pt x="487" y="8033"/>
                      </a:lnTo>
                      <a:lnTo>
                        <a:pt x="552" y="7676"/>
                      </a:lnTo>
                      <a:lnTo>
                        <a:pt x="682" y="7319"/>
                      </a:lnTo>
                      <a:lnTo>
                        <a:pt x="780" y="7021"/>
                      </a:lnTo>
                      <a:lnTo>
                        <a:pt x="974" y="6188"/>
                      </a:lnTo>
                      <a:lnTo>
                        <a:pt x="1234" y="5653"/>
                      </a:lnTo>
                      <a:lnTo>
                        <a:pt x="1462" y="4939"/>
                      </a:lnTo>
                      <a:lnTo>
                        <a:pt x="1786" y="4403"/>
                      </a:lnTo>
                      <a:lnTo>
                        <a:pt x="2014" y="3689"/>
                      </a:lnTo>
                      <a:lnTo>
                        <a:pt x="2404" y="3273"/>
                      </a:lnTo>
                      <a:lnTo>
                        <a:pt x="2696" y="2678"/>
                      </a:lnTo>
                      <a:lnTo>
                        <a:pt x="3086" y="2261"/>
                      </a:lnTo>
                      <a:lnTo>
                        <a:pt x="3248" y="2023"/>
                      </a:lnTo>
                      <a:lnTo>
                        <a:pt x="3638" y="1547"/>
                      </a:lnTo>
                      <a:lnTo>
                        <a:pt x="3865" y="1428"/>
                      </a:lnTo>
                      <a:lnTo>
                        <a:pt x="4060" y="1250"/>
                      </a:lnTo>
                      <a:lnTo>
                        <a:pt x="4255" y="1131"/>
                      </a:lnTo>
                      <a:lnTo>
                        <a:pt x="4482" y="1012"/>
                      </a:lnTo>
                      <a:lnTo>
                        <a:pt x="4677" y="774"/>
                      </a:lnTo>
                      <a:lnTo>
                        <a:pt x="4937" y="655"/>
                      </a:lnTo>
                      <a:lnTo>
                        <a:pt x="5100" y="536"/>
                      </a:lnTo>
                      <a:lnTo>
                        <a:pt x="5619" y="298"/>
                      </a:lnTo>
                      <a:lnTo>
                        <a:pt x="6106" y="119"/>
                      </a:lnTo>
                      <a:lnTo>
                        <a:pt x="6594" y="119"/>
                      </a:lnTo>
                      <a:lnTo>
                        <a:pt x="6854" y="0"/>
                      </a:lnTo>
                      <a:lnTo>
                        <a:pt x="8445" y="0"/>
                      </a:lnTo>
                      <a:lnTo>
                        <a:pt x="8770" y="119"/>
                      </a:lnTo>
                      <a:lnTo>
                        <a:pt x="9257" y="119"/>
                      </a:lnTo>
                      <a:lnTo>
                        <a:pt x="9549" y="238"/>
                      </a:lnTo>
                      <a:lnTo>
                        <a:pt x="9809" y="298"/>
                      </a:lnTo>
                      <a:lnTo>
                        <a:pt x="10069" y="417"/>
                      </a:lnTo>
                      <a:lnTo>
                        <a:pt x="10362" y="536"/>
                      </a:lnTo>
                      <a:lnTo>
                        <a:pt x="10621" y="655"/>
                      </a:lnTo>
                      <a:lnTo>
                        <a:pt x="10849" y="774"/>
                      </a:lnTo>
                      <a:lnTo>
                        <a:pt x="11174" y="1012"/>
                      </a:lnTo>
                      <a:lnTo>
                        <a:pt x="11401" y="1131"/>
                      </a:lnTo>
                      <a:lnTo>
                        <a:pt x="11661" y="1250"/>
                      </a:lnTo>
                      <a:lnTo>
                        <a:pt x="11953" y="1428"/>
                      </a:lnTo>
                      <a:lnTo>
                        <a:pt x="12213" y="1547"/>
                      </a:lnTo>
                      <a:lnTo>
                        <a:pt x="12473" y="1785"/>
                      </a:lnTo>
                      <a:lnTo>
                        <a:pt x="12700" y="2023"/>
                      </a:lnTo>
                      <a:lnTo>
                        <a:pt x="13025" y="2261"/>
                      </a:lnTo>
                      <a:lnTo>
                        <a:pt x="13220" y="2499"/>
                      </a:lnTo>
                      <a:lnTo>
                        <a:pt x="13512" y="2678"/>
                      </a:lnTo>
                      <a:lnTo>
                        <a:pt x="13999" y="3273"/>
                      </a:lnTo>
                      <a:lnTo>
                        <a:pt x="14259" y="3392"/>
                      </a:lnTo>
                      <a:lnTo>
                        <a:pt x="14487" y="3689"/>
                      </a:lnTo>
                      <a:lnTo>
                        <a:pt x="15006" y="4403"/>
                      </a:lnTo>
                      <a:lnTo>
                        <a:pt x="15169" y="4641"/>
                      </a:lnTo>
                      <a:lnTo>
                        <a:pt x="15494" y="4939"/>
                      </a:lnTo>
                      <a:lnTo>
                        <a:pt x="15721" y="5177"/>
                      </a:lnTo>
                      <a:lnTo>
                        <a:pt x="15981" y="5653"/>
                      </a:lnTo>
                      <a:lnTo>
                        <a:pt x="16176" y="5891"/>
                      </a:lnTo>
                      <a:lnTo>
                        <a:pt x="16403" y="6188"/>
                      </a:lnTo>
                      <a:lnTo>
                        <a:pt x="17020" y="7319"/>
                      </a:lnTo>
                      <a:lnTo>
                        <a:pt x="17540" y="8033"/>
                      </a:lnTo>
                      <a:lnTo>
                        <a:pt x="17702" y="8450"/>
                      </a:lnTo>
                      <a:lnTo>
                        <a:pt x="17897" y="8807"/>
                      </a:lnTo>
                      <a:lnTo>
                        <a:pt x="18092" y="9283"/>
                      </a:lnTo>
                      <a:lnTo>
                        <a:pt x="18254" y="9580"/>
                      </a:lnTo>
                      <a:lnTo>
                        <a:pt x="18449" y="10056"/>
                      </a:lnTo>
                      <a:lnTo>
                        <a:pt x="18644" y="10413"/>
                      </a:lnTo>
                      <a:lnTo>
                        <a:pt x="18839" y="10830"/>
                      </a:lnTo>
                      <a:lnTo>
                        <a:pt x="19002" y="11306"/>
                      </a:lnTo>
                      <a:lnTo>
                        <a:pt x="19261" y="11722"/>
                      </a:lnTo>
                      <a:lnTo>
                        <a:pt x="19391" y="12198"/>
                      </a:lnTo>
                      <a:lnTo>
                        <a:pt x="19554" y="12555"/>
                      </a:lnTo>
                      <a:lnTo>
                        <a:pt x="19684" y="12972"/>
                      </a:lnTo>
                      <a:lnTo>
                        <a:pt x="19878" y="13448"/>
                      </a:lnTo>
                      <a:lnTo>
                        <a:pt x="20008" y="13864"/>
                      </a:lnTo>
                      <a:lnTo>
                        <a:pt x="20171" y="14340"/>
                      </a:lnTo>
                      <a:lnTo>
                        <a:pt x="20236" y="14817"/>
                      </a:lnTo>
                      <a:lnTo>
                        <a:pt x="20561" y="15709"/>
                      </a:lnTo>
                      <a:lnTo>
                        <a:pt x="20691" y="16245"/>
                      </a:lnTo>
                      <a:lnTo>
                        <a:pt x="20788" y="16721"/>
                      </a:lnTo>
                      <a:lnTo>
                        <a:pt x="20918" y="17256"/>
                      </a:lnTo>
                      <a:lnTo>
                        <a:pt x="21048" y="17732"/>
                      </a:lnTo>
                      <a:lnTo>
                        <a:pt x="21178" y="18327"/>
                      </a:lnTo>
                      <a:lnTo>
                        <a:pt x="21243" y="18744"/>
                      </a:lnTo>
                      <a:lnTo>
                        <a:pt x="21340" y="19339"/>
                      </a:lnTo>
                      <a:lnTo>
                        <a:pt x="21405" y="19755"/>
                      </a:lnTo>
                      <a:lnTo>
                        <a:pt x="21470" y="20469"/>
                      </a:lnTo>
                      <a:lnTo>
                        <a:pt x="21535" y="21005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F8C0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4" name="Freeform 442"/>
                <p:cNvSpPr/>
                <p:nvPr/>
              </p:nvSpPr>
              <p:spPr>
                <a:xfrm>
                  <a:off x="179514" y="110590"/>
                  <a:ext cx="14957" cy="139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44" y="21600"/>
                      </a:moveTo>
                      <a:lnTo>
                        <a:pt x="19224" y="21600"/>
                      </a:lnTo>
                      <a:lnTo>
                        <a:pt x="20952" y="20020"/>
                      </a:lnTo>
                      <a:lnTo>
                        <a:pt x="21600" y="18439"/>
                      </a:lnTo>
                      <a:lnTo>
                        <a:pt x="21600" y="2371"/>
                      </a:lnTo>
                      <a:lnTo>
                        <a:pt x="20952" y="527"/>
                      </a:lnTo>
                      <a:lnTo>
                        <a:pt x="19224" y="0"/>
                      </a:lnTo>
                      <a:lnTo>
                        <a:pt x="1944" y="0"/>
                      </a:lnTo>
                      <a:lnTo>
                        <a:pt x="432" y="527"/>
                      </a:lnTo>
                      <a:lnTo>
                        <a:pt x="0" y="2371"/>
                      </a:lnTo>
                      <a:lnTo>
                        <a:pt x="0" y="18439"/>
                      </a:lnTo>
                      <a:lnTo>
                        <a:pt x="432" y="20020"/>
                      </a:lnTo>
                      <a:lnTo>
                        <a:pt x="1944" y="21600"/>
                      </a:lnTo>
                      <a:close/>
                    </a:path>
                  </a:pathLst>
                </a:custGeom>
                <a:solidFill>
                  <a:srgbClr val="FC00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5" name="Freeform 443"/>
                <p:cNvSpPr/>
                <p:nvPr/>
              </p:nvSpPr>
              <p:spPr>
                <a:xfrm>
                  <a:off x="113239" y="82347"/>
                  <a:ext cx="28447" cy="394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676" y="21600"/>
                      </a:lnTo>
                      <a:lnTo>
                        <a:pt x="21600" y="0"/>
                      </a:lnTo>
                      <a:lnTo>
                        <a:pt x="16924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6" name="Freeform 444"/>
                <p:cNvSpPr/>
                <p:nvPr/>
              </p:nvSpPr>
              <p:spPr>
                <a:xfrm>
                  <a:off x="105615" y="84048"/>
                  <a:ext cx="26393" cy="370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773" y="21600"/>
                      </a:lnTo>
                      <a:lnTo>
                        <a:pt x="21600" y="0"/>
                      </a:lnTo>
                      <a:lnTo>
                        <a:pt x="17065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7" name="Freeform 445"/>
                <p:cNvSpPr/>
                <p:nvPr/>
              </p:nvSpPr>
              <p:spPr>
                <a:xfrm>
                  <a:off x="97404" y="85409"/>
                  <a:ext cx="25807" cy="347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125" y="21600"/>
                      </a:lnTo>
                      <a:lnTo>
                        <a:pt x="21600" y="0"/>
                      </a:lnTo>
                      <a:lnTo>
                        <a:pt x="16475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8" name="Freeform 446"/>
                <p:cNvSpPr/>
                <p:nvPr/>
              </p:nvSpPr>
              <p:spPr>
                <a:xfrm>
                  <a:off x="90073" y="86430"/>
                  <a:ext cx="24047" cy="326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036" y="21600"/>
                      </a:lnTo>
                      <a:lnTo>
                        <a:pt x="21600" y="0"/>
                      </a:lnTo>
                      <a:lnTo>
                        <a:pt x="16564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9" name="Freeform 447"/>
                <p:cNvSpPr/>
                <p:nvPr/>
              </p:nvSpPr>
              <p:spPr>
                <a:xfrm>
                  <a:off x="82448" y="88131"/>
                  <a:ext cx="22288" cy="29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400" y="21600"/>
                      </a:lnTo>
                      <a:lnTo>
                        <a:pt x="21600" y="0"/>
                      </a:lnTo>
                      <a:lnTo>
                        <a:pt x="15916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0" name="Freeform 448"/>
                <p:cNvSpPr/>
                <p:nvPr/>
              </p:nvSpPr>
              <p:spPr>
                <a:xfrm>
                  <a:off x="74823" y="89492"/>
                  <a:ext cx="20529" cy="265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821" y="21600"/>
                      </a:lnTo>
                      <a:lnTo>
                        <a:pt x="21600" y="0"/>
                      </a:lnTo>
                      <a:lnTo>
                        <a:pt x="15472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96D4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1" name="Freeform 449"/>
                <p:cNvSpPr/>
                <p:nvPr/>
              </p:nvSpPr>
              <p:spPr>
                <a:xfrm>
                  <a:off x="273061" y="28242"/>
                  <a:ext cx="73900" cy="534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478" y="21600"/>
                      </a:moveTo>
                      <a:lnTo>
                        <a:pt x="18165" y="21327"/>
                      </a:lnTo>
                      <a:lnTo>
                        <a:pt x="18680" y="21327"/>
                      </a:lnTo>
                      <a:lnTo>
                        <a:pt x="18938" y="21190"/>
                      </a:lnTo>
                      <a:lnTo>
                        <a:pt x="19152" y="21190"/>
                      </a:lnTo>
                      <a:lnTo>
                        <a:pt x="19668" y="21053"/>
                      </a:lnTo>
                      <a:lnTo>
                        <a:pt x="20054" y="20916"/>
                      </a:lnTo>
                      <a:lnTo>
                        <a:pt x="20312" y="20643"/>
                      </a:lnTo>
                      <a:lnTo>
                        <a:pt x="20569" y="20438"/>
                      </a:lnTo>
                      <a:lnTo>
                        <a:pt x="20956" y="20028"/>
                      </a:lnTo>
                      <a:lnTo>
                        <a:pt x="21214" y="19344"/>
                      </a:lnTo>
                      <a:lnTo>
                        <a:pt x="21428" y="18729"/>
                      </a:lnTo>
                      <a:lnTo>
                        <a:pt x="21514" y="18046"/>
                      </a:lnTo>
                      <a:lnTo>
                        <a:pt x="21600" y="17430"/>
                      </a:lnTo>
                      <a:lnTo>
                        <a:pt x="21514" y="16747"/>
                      </a:lnTo>
                      <a:lnTo>
                        <a:pt x="21428" y="16132"/>
                      </a:lnTo>
                      <a:lnTo>
                        <a:pt x="21385" y="15858"/>
                      </a:lnTo>
                      <a:lnTo>
                        <a:pt x="21299" y="15585"/>
                      </a:lnTo>
                      <a:lnTo>
                        <a:pt x="21214" y="15243"/>
                      </a:lnTo>
                      <a:lnTo>
                        <a:pt x="21128" y="14833"/>
                      </a:lnTo>
                      <a:lnTo>
                        <a:pt x="21042" y="14286"/>
                      </a:lnTo>
                      <a:lnTo>
                        <a:pt x="20870" y="13671"/>
                      </a:lnTo>
                      <a:lnTo>
                        <a:pt x="20698" y="13124"/>
                      </a:lnTo>
                      <a:lnTo>
                        <a:pt x="20569" y="12509"/>
                      </a:lnTo>
                      <a:lnTo>
                        <a:pt x="20312" y="11689"/>
                      </a:lnTo>
                      <a:lnTo>
                        <a:pt x="20140" y="11073"/>
                      </a:lnTo>
                      <a:lnTo>
                        <a:pt x="19882" y="10390"/>
                      </a:lnTo>
                      <a:lnTo>
                        <a:pt x="19753" y="9638"/>
                      </a:lnTo>
                      <a:lnTo>
                        <a:pt x="19410" y="8954"/>
                      </a:lnTo>
                      <a:lnTo>
                        <a:pt x="19152" y="8339"/>
                      </a:lnTo>
                      <a:lnTo>
                        <a:pt x="18938" y="7587"/>
                      </a:lnTo>
                      <a:lnTo>
                        <a:pt x="18680" y="7041"/>
                      </a:lnTo>
                      <a:lnTo>
                        <a:pt x="18250" y="6357"/>
                      </a:lnTo>
                      <a:lnTo>
                        <a:pt x="17950" y="5742"/>
                      </a:lnTo>
                      <a:lnTo>
                        <a:pt x="17606" y="5058"/>
                      </a:lnTo>
                      <a:lnTo>
                        <a:pt x="17306" y="4716"/>
                      </a:lnTo>
                      <a:lnTo>
                        <a:pt x="16962" y="4170"/>
                      </a:lnTo>
                      <a:lnTo>
                        <a:pt x="16533" y="3759"/>
                      </a:lnTo>
                      <a:lnTo>
                        <a:pt x="16232" y="3418"/>
                      </a:lnTo>
                      <a:lnTo>
                        <a:pt x="15889" y="3144"/>
                      </a:lnTo>
                      <a:lnTo>
                        <a:pt x="15588" y="2734"/>
                      </a:lnTo>
                      <a:lnTo>
                        <a:pt x="15159" y="2392"/>
                      </a:lnTo>
                      <a:lnTo>
                        <a:pt x="14772" y="2119"/>
                      </a:lnTo>
                      <a:lnTo>
                        <a:pt x="14343" y="1846"/>
                      </a:lnTo>
                      <a:lnTo>
                        <a:pt x="13870" y="1572"/>
                      </a:lnTo>
                      <a:lnTo>
                        <a:pt x="13441" y="1299"/>
                      </a:lnTo>
                      <a:lnTo>
                        <a:pt x="12969" y="1094"/>
                      </a:lnTo>
                      <a:lnTo>
                        <a:pt x="12453" y="820"/>
                      </a:lnTo>
                      <a:lnTo>
                        <a:pt x="12324" y="684"/>
                      </a:lnTo>
                      <a:lnTo>
                        <a:pt x="11809" y="410"/>
                      </a:lnTo>
                      <a:lnTo>
                        <a:pt x="11551" y="410"/>
                      </a:lnTo>
                      <a:lnTo>
                        <a:pt x="11337" y="273"/>
                      </a:lnTo>
                      <a:lnTo>
                        <a:pt x="10349" y="273"/>
                      </a:lnTo>
                      <a:lnTo>
                        <a:pt x="9920" y="137"/>
                      </a:lnTo>
                      <a:lnTo>
                        <a:pt x="9619" y="0"/>
                      </a:lnTo>
                      <a:lnTo>
                        <a:pt x="4552" y="0"/>
                      </a:lnTo>
                      <a:lnTo>
                        <a:pt x="4122" y="137"/>
                      </a:lnTo>
                      <a:lnTo>
                        <a:pt x="3822" y="273"/>
                      </a:lnTo>
                      <a:lnTo>
                        <a:pt x="2748" y="273"/>
                      </a:lnTo>
                      <a:lnTo>
                        <a:pt x="2491" y="410"/>
                      </a:lnTo>
                      <a:lnTo>
                        <a:pt x="2018" y="547"/>
                      </a:lnTo>
                      <a:lnTo>
                        <a:pt x="1675" y="820"/>
                      </a:lnTo>
                      <a:lnTo>
                        <a:pt x="1288" y="1094"/>
                      </a:lnTo>
                      <a:lnTo>
                        <a:pt x="859" y="1299"/>
                      </a:lnTo>
                      <a:lnTo>
                        <a:pt x="644" y="1572"/>
                      </a:lnTo>
                      <a:lnTo>
                        <a:pt x="472" y="2119"/>
                      </a:lnTo>
                      <a:lnTo>
                        <a:pt x="215" y="2461"/>
                      </a:lnTo>
                      <a:lnTo>
                        <a:pt x="129" y="3144"/>
                      </a:lnTo>
                      <a:lnTo>
                        <a:pt x="0" y="3691"/>
                      </a:lnTo>
                      <a:lnTo>
                        <a:pt x="0" y="11347"/>
                      </a:lnTo>
                      <a:lnTo>
                        <a:pt x="43" y="11689"/>
                      </a:lnTo>
                      <a:lnTo>
                        <a:pt x="43" y="15995"/>
                      </a:lnTo>
                      <a:lnTo>
                        <a:pt x="129" y="16678"/>
                      </a:lnTo>
                      <a:lnTo>
                        <a:pt x="215" y="17430"/>
                      </a:lnTo>
                      <a:lnTo>
                        <a:pt x="215" y="18046"/>
                      </a:lnTo>
                      <a:lnTo>
                        <a:pt x="301" y="18729"/>
                      </a:lnTo>
                      <a:lnTo>
                        <a:pt x="472" y="19344"/>
                      </a:lnTo>
                      <a:lnTo>
                        <a:pt x="816" y="19891"/>
                      </a:lnTo>
                      <a:lnTo>
                        <a:pt x="1202" y="20575"/>
                      </a:lnTo>
                      <a:lnTo>
                        <a:pt x="1374" y="20643"/>
                      </a:lnTo>
                      <a:lnTo>
                        <a:pt x="1675" y="20916"/>
                      </a:lnTo>
                      <a:lnTo>
                        <a:pt x="1932" y="21053"/>
                      </a:lnTo>
                      <a:lnTo>
                        <a:pt x="2276" y="21327"/>
                      </a:lnTo>
                      <a:lnTo>
                        <a:pt x="2491" y="21327"/>
                      </a:lnTo>
                      <a:lnTo>
                        <a:pt x="3178" y="21600"/>
                      </a:lnTo>
                      <a:lnTo>
                        <a:pt x="3478" y="21600"/>
                      </a:lnTo>
                      <a:close/>
                    </a:path>
                  </a:pathLst>
                </a:custGeom>
                <a:solidFill>
                  <a:srgbClr val="57DED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2" name="Freeform 450"/>
                <p:cNvSpPr/>
                <p:nvPr/>
              </p:nvSpPr>
              <p:spPr>
                <a:xfrm>
                  <a:off x="183619" y="110705"/>
                  <a:ext cx="24048" cy="12701"/>
                </a:xfrm>
                <a:prstGeom prst="rect">
                  <a:avLst/>
                </a:prstGeom>
                <a:solidFill>
                  <a:srgbClr val="FF00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3" name="Freeform 451"/>
                <p:cNvSpPr/>
                <p:nvPr/>
              </p:nvSpPr>
              <p:spPr>
                <a:xfrm>
                  <a:off x="307371" y="109854"/>
                  <a:ext cx="24634" cy="12701"/>
                </a:xfrm>
                <a:prstGeom prst="rect">
                  <a:avLst/>
                </a:prstGeom>
                <a:solidFill>
                  <a:srgbClr val="FFE6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4" name="Freeform 452"/>
                <p:cNvSpPr/>
                <p:nvPr/>
              </p:nvSpPr>
              <p:spPr>
                <a:xfrm>
                  <a:off x="0" y="165034"/>
                  <a:ext cx="12700" cy="44237"/>
                </a:xfrm>
                <a:prstGeom prst="rect">
                  <a:avLst/>
                </a:prstGeom>
                <a:solidFill>
                  <a:srgbClr val="4766C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5" name="Freeform 453"/>
                <p:cNvSpPr/>
                <p:nvPr/>
              </p:nvSpPr>
              <p:spPr>
                <a:xfrm>
                  <a:off x="200041" y="0"/>
                  <a:ext cx="284161" cy="1636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5" y="472"/>
                      </a:moveTo>
                      <a:lnTo>
                        <a:pt x="0" y="1841"/>
                      </a:lnTo>
                      <a:lnTo>
                        <a:pt x="22" y="1841"/>
                      </a:lnTo>
                      <a:lnTo>
                        <a:pt x="89" y="1796"/>
                      </a:lnTo>
                      <a:lnTo>
                        <a:pt x="134" y="1751"/>
                      </a:lnTo>
                      <a:lnTo>
                        <a:pt x="390" y="1751"/>
                      </a:lnTo>
                      <a:lnTo>
                        <a:pt x="490" y="1706"/>
                      </a:lnTo>
                      <a:lnTo>
                        <a:pt x="702" y="1706"/>
                      </a:lnTo>
                      <a:lnTo>
                        <a:pt x="813" y="1662"/>
                      </a:lnTo>
                      <a:lnTo>
                        <a:pt x="936" y="1662"/>
                      </a:lnTo>
                      <a:lnTo>
                        <a:pt x="1081" y="1617"/>
                      </a:lnTo>
                      <a:lnTo>
                        <a:pt x="1237" y="1617"/>
                      </a:lnTo>
                      <a:lnTo>
                        <a:pt x="1359" y="1572"/>
                      </a:lnTo>
                      <a:lnTo>
                        <a:pt x="1504" y="1527"/>
                      </a:lnTo>
                      <a:lnTo>
                        <a:pt x="1849" y="1527"/>
                      </a:lnTo>
                      <a:lnTo>
                        <a:pt x="2016" y="1504"/>
                      </a:lnTo>
                      <a:lnTo>
                        <a:pt x="2206" y="1459"/>
                      </a:lnTo>
                      <a:lnTo>
                        <a:pt x="2607" y="1459"/>
                      </a:lnTo>
                      <a:lnTo>
                        <a:pt x="2785" y="1415"/>
                      </a:lnTo>
                      <a:lnTo>
                        <a:pt x="3008" y="1415"/>
                      </a:lnTo>
                      <a:lnTo>
                        <a:pt x="3219" y="1370"/>
                      </a:lnTo>
                      <a:lnTo>
                        <a:pt x="3431" y="1370"/>
                      </a:lnTo>
                      <a:lnTo>
                        <a:pt x="3643" y="1325"/>
                      </a:lnTo>
                      <a:lnTo>
                        <a:pt x="6105" y="1325"/>
                      </a:lnTo>
                      <a:lnTo>
                        <a:pt x="6383" y="1370"/>
                      </a:lnTo>
                      <a:lnTo>
                        <a:pt x="6884" y="1370"/>
                      </a:lnTo>
                      <a:lnTo>
                        <a:pt x="7441" y="1459"/>
                      </a:lnTo>
                      <a:lnTo>
                        <a:pt x="7709" y="1459"/>
                      </a:lnTo>
                      <a:lnTo>
                        <a:pt x="8009" y="1504"/>
                      </a:lnTo>
                      <a:lnTo>
                        <a:pt x="8288" y="1527"/>
                      </a:lnTo>
                      <a:lnTo>
                        <a:pt x="8555" y="1572"/>
                      </a:lnTo>
                      <a:lnTo>
                        <a:pt x="8834" y="1617"/>
                      </a:lnTo>
                      <a:lnTo>
                        <a:pt x="9135" y="1662"/>
                      </a:lnTo>
                      <a:lnTo>
                        <a:pt x="9413" y="1706"/>
                      </a:lnTo>
                      <a:lnTo>
                        <a:pt x="9680" y="1796"/>
                      </a:lnTo>
                      <a:lnTo>
                        <a:pt x="9959" y="1841"/>
                      </a:lnTo>
                      <a:lnTo>
                        <a:pt x="10260" y="1931"/>
                      </a:lnTo>
                      <a:lnTo>
                        <a:pt x="10527" y="1998"/>
                      </a:lnTo>
                      <a:lnTo>
                        <a:pt x="10828" y="2088"/>
                      </a:lnTo>
                      <a:lnTo>
                        <a:pt x="11106" y="2178"/>
                      </a:lnTo>
                      <a:lnTo>
                        <a:pt x="11374" y="2268"/>
                      </a:lnTo>
                      <a:lnTo>
                        <a:pt x="11652" y="2358"/>
                      </a:lnTo>
                      <a:lnTo>
                        <a:pt x="11953" y="2470"/>
                      </a:lnTo>
                      <a:lnTo>
                        <a:pt x="12220" y="2560"/>
                      </a:lnTo>
                      <a:lnTo>
                        <a:pt x="12499" y="2694"/>
                      </a:lnTo>
                      <a:lnTo>
                        <a:pt x="12777" y="2807"/>
                      </a:lnTo>
                      <a:lnTo>
                        <a:pt x="13067" y="2941"/>
                      </a:lnTo>
                      <a:lnTo>
                        <a:pt x="13156" y="2941"/>
                      </a:lnTo>
                      <a:lnTo>
                        <a:pt x="13245" y="3031"/>
                      </a:lnTo>
                      <a:lnTo>
                        <a:pt x="13323" y="3076"/>
                      </a:lnTo>
                      <a:lnTo>
                        <a:pt x="13457" y="3211"/>
                      </a:lnTo>
                      <a:lnTo>
                        <a:pt x="13513" y="3211"/>
                      </a:lnTo>
                      <a:lnTo>
                        <a:pt x="13602" y="3278"/>
                      </a:lnTo>
                      <a:lnTo>
                        <a:pt x="13668" y="3368"/>
                      </a:lnTo>
                      <a:lnTo>
                        <a:pt x="13746" y="3413"/>
                      </a:lnTo>
                      <a:lnTo>
                        <a:pt x="13836" y="3503"/>
                      </a:lnTo>
                      <a:lnTo>
                        <a:pt x="13914" y="3593"/>
                      </a:lnTo>
                      <a:lnTo>
                        <a:pt x="14003" y="3660"/>
                      </a:lnTo>
                      <a:lnTo>
                        <a:pt x="14114" y="3795"/>
                      </a:lnTo>
                      <a:lnTo>
                        <a:pt x="14192" y="3884"/>
                      </a:lnTo>
                      <a:lnTo>
                        <a:pt x="14303" y="4019"/>
                      </a:lnTo>
                      <a:lnTo>
                        <a:pt x="14404" y="4131"/>
                      </a:lnTo>
                      <a:lnTo>
                        <a:pt x="14537" y="4266"/>
                      </a:lnTo>
                      <a:lnTo>
                        <a:pt x="14660" y="4401"/>
                      </a:lnTo>
                      <a:lnTo>
                        <a:pt x="14760" y="4558"/>
                      </a:lnTo>
                      <a:lnTo>
                        <a:pt x="14894" y="4738"/>
                      </a:lnTo>
                      <a:lnTo>
                        <a:pt x="15016" y="4940"/>
                      </a:lnTo>
                      <a:lnTo>
                        <a:pt x="15150" y="5119"/>
                      </a:lnTo>
                      <a:lnTo>
                        <a:pt x="15273" y="5344"/>
                      </a:lnTo>
                      <a:lnTo>
                        <a:pt x="15417" y="5546"/>
                      </a:lnTo>
                      <a:lnTo>
                        <a:pt x="15573" y="5793"/>
                      </a:lnTo>
                      <a:lnTo>
                        <a:pt x="15696" y="6017"/>
                      </a:lnTo>
                      <a:lnTo>
                        <a:pt x="15841" y="6264"/>
                      </a:lnTo>
                      <a:lnTo>
                        <a:pt x="15997" y="6534"/>
                      </a:lnTo>
                      <a:lnTo>
                        <a:pt x="16442" y="7432"/>
                      </a:lnTo>
                      <a:lnTo>
                        <a:pt x="16609" y="7724"/>
                      </a:lnTo>
                      <a:lnTo>
                        <a:pt x="16754" y="8106"/>
                      </a:lnTo>
                      <a:lnTo>
                        <a:pt x="16899" y="8398"/>
                      </a:lnTo>
                      <a:lnTo>
                        <a:pt x="17100" y="8779"/>
                      </a:lnTo>
                      <a:lnTo>
                        <a:pt x="17244" y="9183"/>
                      </a:lnTo>
                      <a:lnTo>
                        <a:pt x="17411" y="9610"/>
                      </a:lnTo>
                      <a:lnTo>
                        <a:pt x="17579" y="9992"/>
                      </a:lnTo>
                      <a:lnTo>
                        <a:pt x="17746" y="10463"/>
                      </a:lnTo>
                      <a:lnTo>
                        <a:pt x="17946" y="10890"/>
                      </a:lnTo>
                      <a:lnTo>
                        <a:pt x="18113" y="11384"/>
                      </a:lnTo>
                      <a:lnTo>
                        <a:pt x="18280" y="11810"/>
                      </a:lnTo>
                      <a:lnTo>
                        <a:pt x="18447" y="12372"/>
                      </a:lnTo>
                      <a:lnTo>
                        <a:pt x="18637" y="12888"/>
                      </a:lnTo>
                      <a:lnTo>
                        <a:pt x="18815" y="13449"/>
                      </a:lnTo>
                      <a:lnTo>
                        <a:pt x="19004" y="13988"/>
                      </a:lnTo>
                      <a:lnTo>
                        <a:pt x="19194" y="14595"/>
                      </a:lnTo>
                      <a:lnTo>
                        <a:pt x="19361" y="15156"/>
                      </a:lnTo>
                      <a:lnTo>
                        <a:pt x="19550" y="15830"/>
                      </a:lnTo>
                      <a:lnTo>
                        <a:pt x="19740" y="16436"/>
                      </a:lnTo>
                      <a:lnTo>
                        <a:pt x="20118" y="17783"/>
                      </a:lnTo>
                      <a:lnTo>
                        <a:pt x="20308" y="18524"/>
                      </a:lnTo>
                      <a:lnTo>
                        <a:pt x="20865" y="20769"/>
                      </a:lnTo>
                      <a:lnTo>
                        <a:pt x="21054" y="21600"/>
                      </a:lnTo>
                      <a:lnTo>
                        <a:pt x="21600" y="21331"/>
                      </a:lnTo>
                      <a:lnTo>
                        <a:pt x="21600" y="21241"/>
                      </a:lnTo>
                      <a:lnTo>
                        <a:pt x="21589" y="21128"/>
                      </a:lnTo>
                      <a:lnTo>
                        <a:pt x="21544" y="20994"/>
                      </a:lnTo>
                      <a:lnTo>
                        <a:pt x="21522" y="20904"/>
                      </a:lnTo>
                      <a:lnTo>
                        <a:pt x="21477" y="20747"/>
                      </a:lnTo>
                      <a:lnTo>
                        <a:pt x="21455" y="20612"/>
                      </a:lnTo>
                      <a:lnTo>
                        <a:pt x="21411" y="20388"/>
                      </a:lnTo>
                      <a:lnTo>
                        <a:pt x="21377" y="20230"/>
                      </a:lnTo>
                      <a:lnTo>
                        <a:pt x="21333" y="20006"/>
                      </a:lnTo>
                      <a:lnTo>
                        <a:pt x="21266" y="19759"/>
                      </a:lnTo>
                      <a:lnTo>
                        <a:pt x="21221" y="19489"/>
                      </a:lnTo>
                      <a:lnTo>
                        <a:pt x="21166" y="19242"/>
                      </a:lnTo>
                      <a:lnTo>
                        <a:pt x="21099" y="18951"/>
                      </a:lnTo>
                      <a:lnTo>
                        <a:pt x="21032" y="18681"/>
                      </a:lnTo>
                      <a:lnTo>
                        <a:pt x="20954" y="18389"/>
                      </a:lnTo>
                      <a:lnTo>
                        <a:pt x="20887" y="18097"/>
                      </a:lnTo>
                      <a:lnTo>
                        <a:pt x="20776" y="17760"/>
                      </a:lnTo>
                      <a:lnTo>
                        <a:pt x="20720" y="17401"/>
                      </a:lnTo>
                      <a:lnTo>
                        <a:pt x="20609" y="17064"/>
                      </a:lnTo>
                      <a:lnTo>
                        <a:pt x="20531" y="16728"/>
                      </a:lnTo>
                      <a:lnTo>
                        <a:pt x="20419" y="16346"/>
                      </a:lnTo>
                      <a:lnTo>
                        <a:pt x="20330" y="16009"/>
                      </a:lnTo>
                      <a:lnTo>
                        <a:pt x="20230" y="15583"/>
                      </a:lnTo>
                      <a:lnTo>
                        <a:pt x="20118" y="15178"/>
                      </a:lnTo>
                      <a:lnTo>
                        <a:pt x="19996" y="14797"/>
                      </a:lnTo>
                      <a:lnTo>
                        <a:pt x="19884" y="14415"/>
                      </a:lnTo>
                      <a:lnTo>
                        <a:pt x="19762" y="13988"/>
                      </a:lnTo>
                      <a:lnTo>
                        <a:pt x="19662" y="13607"/>
                      </a:lnTo>
                      <a:lnTo>
                        <a:pt x="19528" y="13180"/>
                      </a:lnTo>
                      <a:lnTo>
                        <a:pt x="19405" y="12798"/>
                      </a:lnTo>
                      <a:lnTo>
                        <a:pt x="19250" y="12327"/>
                      </a:lnTo>
                      <a:lnTo>
                        <a:pt x="19127" y="11945"/>
                      </a:lnTo>
                      <a:lnTo>
                        <a:pt x="18982" y="11474"/>
                      </a:lnTo>
                      <a:lnTo>
                        <a:pt x="18826" y="11092"/>
                      </a:lnTo>
                      <a:lnTo>
                        <a:pt x="18659" y="10665"/>
                      </a:lnTo>
                      <a:lnTo>
                        <a:pt x="18369" y="9812"/>
                      </a:lnTo>
                      <a:lnTo>
                        <a:pt x="18191" y="9430"/>
                      </a:lnTo>
                      <a:lnTo>
                        <a:pt x="18024" y="9004"/>
                      </a:lnTo>
                      <a:lnTo>
                        <a:pt x="17835" y="8577"/>
                      </a:lnTo>
                      <a:lnTo>
                        <a:pt x="17668" y="8151"/>
                      </a:lnTo>
                      <a:lnTo>
                        <a:pt x="17523" y="7769"/>
                      </a:lnTo>
                      <a:lnTo>
                        <a:pt x="17322" y="7387"/>
                      </a:lnTo>
                      <a:lnTo>
                        <a:pt x="16944" y="6624"/>
                      </a:lnTo>
                      <a:lnTo>
                        <a:pt x="16776" y="6264"/>
                      </a:lnTo>
                      <a:lnTo>
                        <a:pt x="16353" y="5501"/>
                      </a:lnTo>
                      <a:lnTo>
                        <a:pt x="16164" y="5164"/>
                      </a:lnTo>
                      <a:lnTo>
                        <a:pt x="15974" y="4872"/>
                      </a:lnTo>
                      <a:lnTo>
                        <a:pt x="15763" y="4513"/>
                      </a:lnTo>
                      <a:lnTo>
                        <a:pt x="15339" y="3929"/>
                      </a:lnTo>
                      <a:lnTo>
                        <a:pt x="15128" y="3660"/>
                      </a:lnTo>
                      <a:lnTo>
                        <a:pt x="14872" y="3368"/>
                      </a:lnTo>
                      <a:lnTo>
                        <a:pt x="14660" y="3121"/>
                      </a:lnTo>
                      <a:lnTo>
                        <a:pt x="14426" y="2852"/>
                      </a:lnTo>
                      <a:lnTo>
                        <a:pt x="14192" y="2649"/>
                      </a:lnTo>
                      <a:lnTo>
                        <a:pt x="13958" y="2425"/>
                      </a:lnTo>
                      <a:lnTo>
                        <a:pt x="13702" y="2268"/>
                      </a:lnTo>
                      <a:lnTo>
                        <a:pt x="13468" y="2088"/>
                      </a:lnTo>
                      <a:lnTo>
                        <a:pt x="13245" y="1953"/>
                      </a:lnTo>
                      <a:lnTo>
                        <a:pt x="12989" y="1796"/>
                      </a:lnTo>
                      <a:lnTo>
                        <a:pt x="12733" y="1662"/>
                      </a:lnTo>
                      <a:lnTo>
                        <a:pt x="12477" y="1504"/>
                      </a:lnTo>
                      <a:lnTo>
                        <a:pt x="12198" y="1415"/>
                      </a:lnTo>
                      <a:lnTo>
                        <a:pt x="11931" y="1235"/>
                      </a:lnTo>
                      <a:lnTo>
                        <a:pt x="11674" y="1145"/>
                      </a:lnTo>
                      <a:lnTo>
                        <a:pt x="11418" y="1033"/>
                      </a:lnTo>
                      <a:lnTo>
                        <a:pt x="11140" y="988"/>
                      </a:lnTo>
                      <a:lnTo>
                        <a:pt x="10872" y="853"/>
                      </a:lnTo>
                      <a:lnTo>
                        <a:pt x="10315" y="674"/>
                      </a:lnTo>
                      <a:lnTo>
                        <a:pt x="10048" y="606"/>
                      </a:lnTo>
                      <a:lnTo>
                        <a:pt x="9770" y="561"/>
                      </a:lnTo>
                      <a:lnTo>
                        <a:pt x="9491" y="472"/>
                      </a:lnTo>
                      <a:lnTo>
                        <a:pt x="9213" y="427"/>
                      </a:lnTo>
                      <a:lnTo>
                        <a:pt x="8968" y="337"/>
                      </a:lnTo>
                      <a:lnTo>
                        <a:pt x="8667" y="292"/>
                      </a:lnTo>
                      <a:lnTo>
                        <a:pt x="8388" y="247"/>
                      </a:lnTo>
                      <a:lnTo>
                        <a:pt x="8099" y="180"/>
                      </a:lnTo>
                      <a:lnTo>
                        <a:pt x="7842" y="180"/>
                      </a:lnTo>
                      <a:lnTo>
                        <a:pt x="7285" y="90"/>
                      </a:lnTo>
                      <a:lnTo>
                        <a:pt x="7018" y="45"/>
                      </a:lnTo>
                      <a:lnTo>
                        <a:pt x="6461" y="45"/>
                      </a:lnTo>
                      <a:lnTo>
                        <a:pt x="6194" y="0"/>
                      </a:lnTo>
                      <a:lnTo>
                        <a:pt x="3453" y="0"/>
                      </a:lnTo>
                      <a:lnTo>
                        <a:pt x="3242" y="45"/>
                      </a:lnTo>
                      <a:lnTo>
                        <a:pt x="3008" y="45"/>
                      </a:lnTo>
                      <a:lnTo>
                        <a:pt x="2818" y="90"/>
                      </a:lnTo>
                      <a:lnTo>
                        <a:pt x="2395" y="90"/>
                      </a:lnTo>
                      <a:lnTo>
                        <a:pt x="2206" y="135"/>
                      </a:lnTo>
                      <a:lnTo>
                        <a:pt x="1849" y="135"/>
                      </a:lnTo>
                      <a:lnTo>
                        <a:pt x="1682" y="180"/>
                      </a:lnTo>
                      <a:lnTo>
                        <a:pt x="1504" y="180"/>
                      </a:lnTo>
                      <a:lnTo>
                        <a:pt x="1359" y="247"/>
                      </a:lnTo>
                      <a:lnTo>
                        <a:pt x="1069" y="247"/>
                      </a:lnTo>
                      <a:lnTo>
                        <a:pt x="913" y="292"/>
                      </a:lnTo>
                      <a:lnTo>
                        <a:pt x="657" y="292"/>
                      </a:lnTo>
                      <a:lnTo>
                        <a:pt x="579" y="337"/>
                      </a:lnTo>
                      <a:lnTo>
                        <a:pt x="446" y="337"/>
                      </a:lnTo>
                      <a:lnTo>
                        <a:pt x="390" y="382"/>
                      </a:lnTo>
                      <a:lnTo>
                        <a:pt x="156" y="382"/>
                      </a:lnTo>
                      <a:lnTo>
                        <a:pt x="134" y="427"/>
                      </a:lnTo>
                      <a:lnTo>
                        <a:pt x="67" y="427"/>
                      </a:lnTo>
                      <a:lnTo>
                        <a:pt x="45" y="472"/>
                      </a:lnTo>
                      <a:close/>
                    </a:path>
                  </a:pathLst>
                </a:custGeom>
                <a:solidFill>
                  <a:srgbClr val="BF663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6" name="Freeform 454"/>
                <p:cNvSpPr/>
                <p:nvPr/>
              </p:nvSpPr>
              <p:spPr>
                <a:xfrm>
                  <a:off x="8549" y="132027"/>
                  <a:ext cx="33431" cy="313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253" y="21600"/>
                      </a:moveTo>
                      <a:lnTo>
                        <a:pt x="5211" y="21366"/>
                      </a:lnTo>
                      <a:lnTo>
                        <a:pt x="4453" y="21366"/>
                      </a:lnTo>
                      <a:lnTo>
                        <a:pt x="3600" y="21133"/>
                      </a:lnTo>
                      <a:lnTo>
                        <a:pt x="2084" y="21133"/>
                      </a:lnTo>
                      <a:lnTo>
                        <a:pt x="1421" y="20899"/>
                      </a:lnTo>
                      <a:lnTo>
                        <a:pt x="663" y="20899"/>
                      </a:lnTo>
                      <a:lnTo>
                        <a:pt x="0" y="20666"/>
                      </a:lnTo>
                      <a:lnTo>
                        <a:pt x="0" y="1168"/>
                      </a:lnTo>
                      <a:lnTo>
                        <a:pt x="663" y="934"/>
                      </a:lnTo>
                      <a:lnTo>
                        <a:pt x="1421" y="701"/>
                      </a:lnTo>
                      <a:lnTo>
                        <a:pt x="2084" y="467"/>
                      </a:lnTo>
                      <a:lnTo>
                        <a:pt x="2842" y="467"/>
                      </a:lnTo>
                      <a:lnTo>
                        <a:pt x="3600" y="234"/>
                      </a:lnTo>
                      <a:lnTo>
                        <a:pt x="4453" y="0"/>
                      </a:lnTo>
                      <a:lnTo>
                        <a:pt x="8432" y="0"/>
                      </a:lnTo>
                      <a:lnTo>
                        <a:pt x="9284" y="234"/>
                      </a:lnTo>
                      <a:lnTo>
                        <a:pt x="9853" y="234"/>
                      </a:lnTo>
                      <a:lnTo>
                        <a:pt x="10611" y="467"/>
                      </a:lnTo>
                      <a:lnTo>
                        <a:pt x="11274" y="701"/>
                      </a:lnTo>
                      <a:lnTo>
                        <a:pt x="12032" y="934"/>
                      </a:lnTo>
                      <a:lnTo>
                        <a:pt x="12695" y="1168"/>
                      </a:lnTo>
                      <a:lnTo>
                        <a:pt x="13453" y="1401"/>
                      </a:lnTo>
                      <a:lnTo>
                        <a:pt x="14021" y="1401"/>
                      </a:lnTo>
                      <a:lnTo>
                        <a:pt x="14684" y="1868"/>
                      </a:lnTo>
                      <a:lnTo>
                        <a:pt x="15253" y="1985"/>
                      </a:lnTo>
                      <a:lnTo>
                        <a:pt x="16389" y="2919"/>
                      </a:lnTo>
                      <a:lnTo>
                        <a:pt x="17053" y="3386"/>
                      </a:lnTo>
                      <a:lnTo>
                        <a:pt x="17811" y="3853"/>
                      </a:lnTo>
                      <a:lnTo>
                        <a:pt x="18853" y="4670"/>
                      </a:lnTo>
                      <a:lnTo>
                        <a:pt x="19611" y="5604"/>
                      </a:lnTo>
                      <a:lnTo>
                        <a:pt x="20274" y="6655"/>
                      </a:lnTo>
                      <a:lnTo>
                        <a:pt x="20653" y="7356"/>
                      </a:lnTo>
                      <a:lnTo>
                        <a:pt x="21221" y="8523"/>
                      </a:lnTo>
                      <a:lnTo>
                        <a:pt x="21411" y="9574"/>
                      </a:lnTo>
                      <a:lnTo>
                        <a:pt x="21600" y="10858"/>
                      </a:lnTo>
                      <a:lnTo>
                        <a:pt x="21411" y="11792"/>
                      </a:lnTo>
                      <a:lnTo>
                        <a:pt x="21221" y="12960"/>
                      </a:lnTo>
                      <a:lnTo>
                        <a:pt x="20653" y="13777"/>
                      </a:lnTo>
                      <a:lnTo>
                        <a:pt x="20274" y="14945"/>
                      </a:lnTo>
                      <a:lnTo>
                        <a:pt x="18853" y="16696"/>
                      </a:lnTo>
                      <a:lnTo>
                        <a:pt x="17811" y="17397"/>
                      </a:lnTo>
                      <a:lnTo>
                        <a:pt x="17053" y="18214"/>
                      </a:lnTo>
                      <a:lnTo>
                        <a:pt x="16389" y="18681"/>
                      </a:lnTo>
                      <a:lnTo>
                        <a:pt x="15253" y="19148"/>
                      </a:lnTo>
                      <a:lnTo>
                        <a:pt x="14684" y="19615"/>
                      </a:lnTo>
                      <a:lnTo>
                        <a:pt x="14021" y="19732"/>
                      </a:lnTo>
                      <a:lnTo>
                        <a:pt x="13453" y="19965"/>
                      </a:lnTo>
                      <a:lnTo>
                        <a:pt x="12695" y="20199"/>
                      </a:lnTo>
                      <a:lnTo>
                        <a:pt x="12032" y="20432"/>
                      </a:lnTo>
                      <a:lnTo>
                        <a:pt x="11274" y="20666"/>
                      </a:lnTo>
                      <a:lnTo>
                        <a:pt x="10611" y="20899"/>
                      </a:lnTo>
                      <a:lnTo>
                        <a:pt x="9853" y="20899"/>
                      </a:lnTo>
                      <a:lnTo>
                        <a:pt x="9284" y="21133"/>
                      </a:lnTo>
                      <a:lnTo>
                        <a:pt x="8432" y="21133"/>
                      </a:lnTo>
                      <a:lnTo>
                        <a:pt x="7674" y="21366"/>
                      </a:lnTo>
                      <a:lnTo>
                        <a:pt x="7011" y="21366"/>
                      </a:lnTo>
                      <a:lnTo>
                        <a:pt x="6253" y="21600"/>
                      </a:lnTo>
                      <a:close/>
                    </a:path>
                  </a:pathLst>
                </a:custGeom>
                <a:solidFill>
                  <a:srgbClr val="ABA80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7" name="Freeform 455"/>
                <p:cNvSpPr/>
                <p:nvPr/>
              </p:nvSpPr>
              <p:spPr>
                <a:xfrm>
                  <a:off x="1511" y="133388"/>
                  <a:ext cx="14077" cy="285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459" y="21600"/>
                      </a:moveTo>
                      <a:lnTo>
                        <a:pt x="12051" y="21341"/>
                      </a:lnTo>
                      <a:lnTo>
                        <a:pt x="14779" y="20565"/>
                      </a:lnTo>
                      <a:lnTo>
                        <a:pt x="16371" y="19660"/>
                      </a:lnTo>
                      <a:lnTo>
                        <a:pt x="18189" y="18108"/>
                      </a:lnTo>
                      <a:lnTo>
                        <a:pt x="18644" y="17461"/>
                      </a:lnTo>
                      <a:lnTo>
                        <a:pt x="19554" y="16426"/>
                      </a:lnTo>
                      <a:lnTo>
                        <a:pt x="19781" y="15650"/>
                      </a:lnTo>
                      <a:lnTo>
                        <a:pt x="20236" y="14745"/>
                      </a:lnTo>
                      <a:lnTo>
                        <a:pt x="20691" y="13710"/>
                      </a:lnTo>
                      <a:lnTo>
                        <a:pt x="20691" y="12805"/>
                      </a:lnTo>
                      <a:lnTo>
                        <a:pt x="21600" y="10735"/>
                      </a:lnTo>
                      <a:lnTo>
                        <a:pt x="21145" y="9313"/>
                      </a:lnTo>
                      <a:lnTo>
                        <a:pt x="20691" y="8278"/>
                      </a:lnTo>
                      <a:lnTo>
                        <a:pt x="20691" y="7372"/>
                      </a:lnTo>
                      <a:lnTo>
                        <a:pt x="20236" y="6338"/>
                      </a:lnTo>
                      <a:lnTo>
                        <a:pt x="19781" y="5691"/>
                      </a:lnTo>
                      <a:lnTo>
                        <a:pt x="19554" y="4656"/>
                      </a:lnTo>
                      <a:lnTo>
                        <a:pt x="18644" y="3622"/>
                      </a:lnTo>
                      <a:lnTo>
                        <a:pt x="18189" y="2975"/>
                      </a:lnTo>
                      <a:lnTo>
                        <a:pt x="16371" y="1681"/>
                      </a:lnTo>
                      <a:lnTo>
                        <a:pt x="14779" y="776"/>
                      </a:lnTo>
                      <a:lnTo>
                        <a:pt x="12051" y="259"/>
                      </a:lnTo>
                      <a:lnTo>
                        <a:pt x="10459" y="0"/>
                      </a:lnTo>
                      <a:lnTo>
                        <a:pt x="7731" y="259"/>
                      </a:lnTo>
                      <a:lnTo>
                        <a:pt x="6139" y="776"/>
                      </a:lnTo>
                      <a:lnTo>
                        <a:pt x="3865" y="1681"/>
                      </a:lnTo>
                      <a:lnTo>
                        <a:pt x="2274" y="2975"/>
                      </a:lnTo>
                      <a:lnTo>
                        <a:pt x="1819" y="3622"/>
                      </a:lnTo>
                      <a:lnTo>
                        <a:pt x="0" y="5691"/>
                      </a:lnTo>
                      <a:lnTo>
                        <a:pt x="0" y="15650"/>
                      </a:lnTo>
                      <a:lnTo>
                        <a:pt x="909" y="16426"/>
                      </a:lnTo>
                      <a:lnTo>
                        <a:pt x="1819" y="17461"/>
                      </a:lnTo>
                      <a:lnTo>
                        <a:pt x="2274" y="18108"/>
                      </a:lnTo>
                      <a:lnTo>
                        <a:pt x="3865" y="19660"/>
                      </a:lnTo>
                      <a:lnTo>
                        <a:pt x="6139" y="20565"/>
                      </a:lnTo>
                      <a:lnTo>
                        <a:pt x="7731" y="21341"/>
                      </a:lnTo>
                      <a:lnTo>
                        <a:pt x="10459" y="21600"/>
                      </a:lnTo>
                      <a:close/>
                    </a:path>
                  </a:pathLst>
                </a:custGeom>
                <a:solidFill>
                  <a:srgbClr val="EDFA0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8" name="Freeform 456"/>
                <p:cNvSpPr/>
                <p:nvPr/>
              </p:nvSpPr>
              <p:spPr>
                <a:xfrm>
                  <a:off x="586" y="140194"/>
                  <a:ext cx="12701" cy="146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350" y="21600"/>
                      </a:moveTo>
                      <a:lnTo>
                        <a:pt x="14850" y="20329"/>
                      </a:lnTo>
                      <a:lnTo>
                        <a:pt x="18000" y="18296"/>
                      </a:lnTo>
                      <a:lnTo>
                        <a:pt x="19800" y="16772"/>
                      </a:lnTo>
                      <a:lnTo>
                        <a:pt x="20700" y="14993"/>
                      </a:lnTo>
                      <a:lnTo>
                        <a:pt x="21600" y="12960"/>
                      </a:lnTo>
                      <a:lnTo>
                        <a:pt x="21600" y="8132"/>
                      </a:lnTo>
                      <a:lnTo>
                        <a:pt x="20700" y="6607"/>
                      </a:lnTo>
                      <a:lnTo>
                        <a:pt x="19800" y="4828"/>
                      </a:lnTo>
                      <a:lnTo>
                        <a:pt x="18000" y="3304"/>
                      </a:lnTo>
                      <a:lnTo>
                        <a:pt x="14850" y="1016"/>
                      </a:lnTo>
                      <a:lnTo>
                        <a:pt x="10350" y="0"/>
                      </a:lnTo>
                      <a:lnTo>
                        <a:pt x="6300" y="1016"/>
                      </a:lnTo>
                      <a:lnTo>
                        <a:pt x="2700" y="3304"/>
                      </a:lnTo>
                      <a:lnTo>
                        <a:pt x="900" y="4828"/>
                      </a:lnTo>
                      <a:lnTo>
                        <a:pt x="0" y="6607"/>
                      </a:lnTo>
                      <a:lnTo>
                        <a:pt x="0" y="14993"/>
                      </a:lnTo>
                      <a:lnTo>
                        <a:pt x="900" y="16772"/>
                      </a:lnTo>
                      <a:lnTo>
                        <a:pt x="2700" y="18296"/>
                      </a:lnTo>
                      <a:lnTo>
                        <a:pt x="6300" y="20329"/>
                      </a:lnTo>
                      <a:lnTo>
                        <a:pt x="10350" y="216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99" name="Freeform 457"/>
                <p:cNvSpPr/>
                <p:nvPr/>
              </p:nvSpPr>
              <p:spPr>
                <a:xfrm>
                  <a:off x="198823" y="110249"/>
                  <a:ext cx="12701" cy="13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523" y="21600"/>
                      </a:moveTo>
                      <a:lnTo>
                        <a:pt x="12462" y="21046"/>
                      </a:lnTo>
                      <a:lnTo>
                        <a:pt x="14677" y="20492"/>
                      </a:lnTo>
                      <a:lnTo>
                        <a:pt x="16892" y="19385"/>
                      </a:lnTo>
                      <a:lnTo>
                        <a:pt x="18277" y="18277"/>
                      </a:lnTo>
                      <a:lnTo>
                        <a:pt x="19385" y="16338"/>
                      </a:lnTo>
                      <a:lnTo>
                        <a:pt x="20492" y="14677"/>
                      </a:lnTo>
                      <a:lnTo>
                        <a:pt x="21046" y="12738"/>
                      </a:lnTo>
                      <a:lnTo>
                        <a:pt x="21600" y="10523"/>
                      </a:lnTo>
                      <a:lnTo>
                        <a:pt x="21046" y="7754"/>
                      </a:lnTo>
                      <a:lnTo>
                        <a:pt x="20492" y="6369"/>
                      </a:lnTo>
                      <a:lnTo>
                        <a:pt x="19385" y="4154"/>
                      </a:lnTo>
                      <a:lnTo>
                        <a:pt x="18277" y="2492"/>
                      </a:lnTo>
                      <a:lnTo>
                        <a:pt x="16892" y="1108"/>
                      </a:lnTo>
                      <a:lnTo>
                        <a:pt x="12462" y="0"/>
                      </a:lnTo>
                      <a:lnTo>
                        <a:pt x="8308" y="0"/>
                      </a:lnTo>
                      <a:lnTo>
                        <a:pt x="6092" y="554"/>
                      </a:lnTo>
                      <a:lnTo>
                        <a:pt x="4708" y="1108"/>
                      </a:lnTo>
                      <a:lnTo>
                        <a:pt x="3046" y="2492"/>
                      </a:lnTo>
                      <a:lnTo>
                        <a:pt x="1385" y="4154"/>
                      </a:lnTo>
                      <a:lnTo>
                        <a:pt x="831" y="6369"/>
                      </a:lnTo>
                      <a:lnTo>
                        <a:pt x="0" y="7754"/>
                      </a:lnTo>
                      <a:lnTo>
                        <a:pt x="0" y="12738"/>
                      </a:lnTo>
                      <a:lnTo>
                        <a:pt x="831" y="14677"/>
                      </a:lnTo>
                      <a:lnTo>
                        <a:pt x="1385" y="16338"/>
                      </a:lnTo>
                      <a:lnTo>
                        <a:pt x="3046" y="18277"/>
                      </a:lnTo>
                      <a:lnTo>
                        <a:pt x="4708" y="19385"/>
                      </a:lnTo>
                      <a:lnTo>
                        <a:pt x="6092" y="20492"/>
                      </a:lnTo>
                      <a:lnTo>
                        <a:pt x="10523" y="21600"/>
                      </a:lnTo>
                      <a:close/>
                    </a:path>
                  </a:pathLst>
                </a:custGeom>
                <a:solidFill>
                  <a:srgbClr val="FF006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0" name="Freeform 458"/>
                <p:cNvSpPr/>
                <p:nvPr/>
              </p:nvSpPr>
              <p:spPr>
                <a:xfrm>
                  <a:off x="27024" y="131006"/>
                  <a:ext cx="174191" cy="997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4" y="16559"/>
                      </a:moveTo>
                      <a:lnTo>
                        <a:pt x="127" y="16485"/>
                      </a:lnTo>
                      <a:lnTo>
                        <a:pt x="109" y="16338"/>
                      </a:lnTo>
                      <a:lnTo>
                        <a:pt x="73" y="16080"/>
                      </a:lnTo>
                      <a:lnTo>
                        <a:pt x="73" y="15786"/>
                      </a:lnTo>
                      <a:lnTo>
                        <a:pt x="36" y="15565"/>
                      </a:lnTo>
                      <a:lnTo>
                        <a:pt x="0" y="15381"/>
                      </a:lnTo>
                      <a:lnTo>
                        <a:pt x="0" y="13063"/>
                      </a:lnTo>
                      <a:lnTo>
                        <a:pt x="36" y="12695"/>
                      </a:lnTo>
                      <a:lnTo>
                        <a:pt x="109" y="12364"/>
                      </a:lnTo>
                      <a:lnTo>
                        <a:pt x="109" y="11959"/>
                      </a:lnTo>
                      <a:lnTo>
                        <a:pt x="164" y="11518"/>
                      </a:lnTo>
                      <a:lnTo>
                        <a:pt x="236" y="11113"/>
                      </a:lnTo>
                      <a:lnTo>
                        <a:pt x="309" y="10671"/>
                      </a:lnTo>
                      <a:lnTo>
                        <a:pt x="345" y="10487"/>
                      </a:lnTo>
                      <a:lnTo>
                        <a:pt x="382" y="10193"/>
                      </a:lnTo>
                      <a:lnTo>
                        <a:pt x="418" y="9972"/>
                      </a:lnTo>
                      <a:lnTo>
                        <a:pt x="491" y="9714"/>
                      </a:lnTo>
                      <a:lnTo>
                        <a:pt x="509" y="9420"/>
                      </a:lnTo>
                      <a:lnTo>
                        <a:pt x="582" y="9199"/>
                      </a:lnTo>
                      <a:lnTo>
                        <a:pt x="655" y="8942"/>
                      </a:lnTo>
                      <a:lnTo>
                        <a:pt x="727" y="8721"/>
                      </a:lnTo>
                      <a:lnTo>
                        <a:pt x="764" y="8463"/>
                      </a:lnTo>
                      <a:lnTo>
                        <a:pt x="891" y="7948"/>
                      </a:lnTo>
                      <a:lnTo>
                        <a:pt x="964" y="7691"/>
                      </a:lnTo>
                      <a:lnTo>
                        <a:pt x="1109" y="7102"/>
                      </a:lnTo>
                      <a:lnTo>
                        <a:pt x="1200" y="6844"/>
                      </a:lnTo>
                      <a:lnTo>
                        <a:pt x="1309" y="6624"/>
                      </a:lnTo>
                      <a:lnTo>
                        <a:pt x="1345" y="6292"/>
                      </a:lnTo>
                      <a:lnTo>
                        <a:pt x="1455" y="5998"/>
                      </a:lnTo>
                      <a:lnTo>
                        <a:pt x="1545" y="5704"/>
                      </a:lnTo>
                      <a:lnTo>
                        <a:pt x="1655" y="5520"/>
                      </a:lnTo>
                      <a:lnTo>
                        <a:pt x="1727" y="5225"/>
                      </a:lnTo>
                      <a:lnTo>
                        <a:pt x="1836" y="4968"/>
                      </a:lnTo>
                      <a:lnTo>
                        <a:pt x="1927" y="4747"/>
                      </a:lnTo>
                      <a:lnTo>
                        <a:pt x="2036" y="4526"/>
                      </a:lnTo>
                      <a:lnTo>
                        <a:pt x="2145" y="4268"/>
                      </a:lnTo>
                      <a:lnTo>
                        <a:pt x="2236" y="4048"/>
                      </a:lnTo>
                      <a:lnTo>
                        <a:pt x="2345" y="3827"/>
                      </a:lnTo>
                      <a:lnTo>
                        <a:pt x="2491" y="3606"/>
                      </a:lnTo>
                      <a:lnTo>
                        <a:pt x="2582" y="3422"/>
                      </a:lnTo>
                      <a:lnTo>
                        <a:pt x="2727" y="3201"/>
                      </a:lnTo>
                      <a:lnTo>
                        <a:pt x="2836" y="2981"/>
                      </a:lnTo>
                      <a:lnTo>
                        <a:pt x="2964" y="2870"/>
                      </a:lnTo>
                      <a:lnTo>
                        <a:pt x="3109" y="2649"/>
                      </a:lnTo>
                      <a:lnTo>
                        <a:pt x="3218" y="2502"/>
                      </a:lnTo>
                      <a:lnTo>
                        <a:pt x="3345" y="2281"/>
                      </a:lnTo>
                      <a:lnTo>
                        <a:pt x="3455" y="2171"/>
                      </a:lnTo>
                      <a:lnTo>
                        <a:pt x="3600" y="1950"/>
                      </a:lnTo>
                      <a:lnTo>
                        <a:pt x="3727" y="1803"/>
                      </a:lnTo>
                      <a:lnTo>
                        <a:pt x="3836" y="1656"/>
                      </a:lnTo>
                      <a:lnTo>
                        <a:pt x="3964" y="1509"/>
                      </a:lnTo>
                      <a:lnTo>
                        <a:pt x="4109" y="1398"/>
                      </a:lnTo>
                      <a:lnTo>
                        <a:pt x="4255" y="1251"/>
                      </a:lnTo>
                      <a:lnTo>
                        <a:pt x="4382" y="1104"/>
                      </a:lnTo>
                      <a:lnTo>
                        <a:pt x="4527" y="1030"/>
                      </a:lnTo>
                      <a:lnTo>
                        <a:pt x="4673" y="883"/>
                      </a:lnTo>
                      <a:lnTo>
                        <a:pt x="4836" y="810"/>
                      </a:lnTo>
                      <a:lnTo>
                        <a:pt x="4982" y="699"/>
                      </a:lnTo>
                      <a:lnTo>
                        <a:pt x="5145" y="699"/>
                      </a:lnTo>
                      <a:lnTo>
                        <a:pt x="5255" y="552"/>
                      </a:lnTo>
                      <a:lnTo>
                        <a:pt x="5418" y="478"/>
                      </a:lnTo>
                      <a:lnTo>
                        <a:pt x="5564" y="405"/>
                      </a:lnTo>
                      <a:lnTo>
                        <a:pt x="5727" y="331"/>
                      </a:lnTo>
                      <a:lnTo>
                        <a:pt x="5873" y="184"/>
                      </a:lnTo>
                      <a:lnTo>
                        <a:pt x="6055" y="184"/>
                      </a:lnTo>
                      <a:lnTo>
                        <a:pt x="6182" y="110"/>
                      </a:lnTo>
                      <a:lnTo>
                        <a:pt x="6364" y="110"/>
                      </a:lnTo>
                      <a:lnTo>
                        <a:pt x="6491" y="74"/>
                      </a:lnTo>
                      <a:lnTo>
                        <a:pt x="6673" y="0"/>
                      </a:lnTo>
                      <a:lnTo>
                        <a:pt x="8509" y="0"/>
                      </a:lnTo>
                      <a:lnTo>
                        <a:pt x="8673" y="74"/>
                      </a:lnTo>
                      <a:lnTo>
                        <a:pt x="8855" y="110"/>
                      </a:lnTo>
                      <a:lnTo>
                        <a:pt x="9018" y="184"/>
                      </a:lnTo>
                      <a:lnTo>
                        <a:pt x="9200" y="184"/>
                      </a:lnTo>
                      <a:lnTo>
                        <a:pt x="9364" y="258"/>
                      </a:lnTo>
                      <a:lnTo>
                        <a:pt x="9545" y="331"/>
                      </a:lnTo>
                      <a:lnTo>
                        <a:pt x="9709" y="405"/>
                      </a:lnTo>
                      <a:lnTo>
                        <a:pt x="9891" y="478"/>
                      </a:lnTo>
                      <a:lnTo>
                        <a:pt x="10055" y="552"/>
                      </a:lnTo>
                      <a:lnTo>
                        <a:pt x="10236" y="699"/>
                      </a:lnTo>
                      <a:lnTo>
                        <a:pt x="10436" y="810"/>
                      </a:lnTo>
                      <a:lnTo>
                        <a:pt x="10582" y="883"/>
                      </a:lnTo>
                      <a:lnTo>
                        <a:pt x="10745" y="957"/>
                      </a:lnTo>
                      <a:lnTo>
                        <a:pt x="10891" y="1104"/>
                      </a:lnTo>
                      <a:lnTo>
                        <a:pt x="11055" y="1251"/>
                      </a:lnTo>
                      <a:lnTo>
                        <a:pt x="11200" y="1325"/>
                      </a:lnTo>
                      <a:lnTo>
                        <a:pt x="11364" y="1472"/>
                      </a:lnTo>
                      <a:lnTo>
                        <a:pt x="11545" y="1582"/>
                      </a:lnTo>
                      <a:lnTo>
                        <a:pt x="11709" y="1803"/>
                      </a:lnTo>
                      <a:lnTo>
                        <a:pt x="11855" y="1950"/>
                      </a:lnTo>
                      <a:lnTo>
                        <a:pt x="12000" y="2171"/>
                      </a:lnTo>
                      <a:lnTo>
                        <a:pt x="12127" y="2281"/>
                      </a:lnTo>
                      <a:lnTo>
                        <a:pt x="12309" y="2502"/>
                      </a:lnTo>
                      <a:lnTo>
                        <a:pt x="12400" y="2649"/>
                      </a:lnTo>
                      <a:lnTo>
                        <a:pt x="12545" y="2870"/>
                      </a:lnTo>
                      <a:lnTo>
                        <a:pt x="12691" y="2981"/>
                      </a:lnTo>
                      <a:lnTo>
                        <a:pt x="12855" y="3275"/>
                      </a:lnTo>
                      <a:lnTo>
                        <a:pt x="12964" y="3422"/>
                      </a:lnTo>
                      <a:lnTo>
                        <a:pt x="13091" y="3606"/>
                      </a:lnTo>
                      <a:lnTo>
                        <a:pt x="13545" y="4526"/>
                      </a:lnTo>
                      <a:lnTo>
                        <a:pt x="13691" y="4747"/>
                      </a:lnTo>
                      <a:lnTo>
                        <a:pt x="13782" y="5004"/>
                      </a:lnTo>
                      <a:lnTo>
                        <a:pt x="14000" y="5446"/>
                      </a:lnTo>
                      <a:lnTo>
                        <a:pt x="14091" y="5667"/>
                      </a:lnTo>
                      <a:lnTo>
                        <a:pt x="14200" y="5924"/>
                      </a:lnTo>
                      <a:lnTo>
                        <a:pt x="14273" y="6145"/>
                      </a:lnTo>
                      <a:lnTo>
                        <a:pt x="14382" y="6366"/>
                      </a:lnTo>
                      <a:lnTo>
                        <a:pt x="14473" y="6624"/>
                      </a:lnTo>
                      <a:lnTo>
                        <a:pt x="14582" y="6844"/>
                      </a:lnTo>
                      <a:lnTo>
                        <a:pt x="14727" y="7249"/>
                      </a:lnTo>
                      <a:lnTo>
                        <a:pt x="14891" y="7764"/>
                      </a:lnTo>
                      <a:lnTo>
                        <a:pt x="14964" y="7948"/>
                      </a:lnTo>
                      <a:lnTo>
                        <a:pt x="15036" y="8169"/>
                      </a:lnTo>
                      <a:lnTo>
                        <a:pt x="15145" y="8390"/>
                      </a:lnTo>
                      <a:lnTo>
                        <a:pt x="15200" y="8647"/>
                      </a:lnTo>
                      <a:lnTo>
                        <a:pt x="15345" y="9015"/>
                      </a:lnTo>
                      <a:lnTo>
                        <a:pt x="15455" y="9420"/>
                      </a:lnTo>
                      <a:lnTo>
                        <a:pt x="15545" y="9788"/>
                      </a:lnTo>
                      <a:lnTo>
                        <a:pt x="15691" y="10193"/>
                      </a:lnTo>
                      <a:lnTo>
                        <a:pt x="15764" y="10487"/>
                      </a:lnTo>
                      <a:lnTo>
                        <a:pt x="15836" y="10745"/>
                      </a:lnTo>
                      <a:lnTo>
                        <a:pt x="15891" y="11039"/>
                      </a:lnTo>
                      <a:lnTo>
                        <a:pt x="16073" y="11591"/>
                      </a:lnTo>
                      <a:lnTo>
                        <a:pt x="16145" y="11886"/>
                      </a:lnTo>
                      <a:lnTo>
                        <a:pt x="16182" y="11959"/>
                      </a:lnTo>
                      <a:lnTo>
                        <a:pt x="16309" y="12290"/>
                      </a:lnTo>
                      <a:lnTo>
                        <a:pt x="16382" y="12437"/>
                      </a:lnTo>
                      <a:lnTo>
                        <a:pt x="16455" y="12658"/>
                      </a:lnTo>
                      <a:lnTo>
                        <a:pt x="16545" y="12842"/>
                      </a:lnTo>
                      <a:lnTo>
                        <a:pt x="16655" y="13210"/>
                      </a:lnTo>
                      <a:lnTo>
                        <a:pt x="16764" y="13394"/>
                      </a:lnTo>
                      <a:lnTo>
                        <a:pt x="16891" y="13689"/>
                      </a:lnTo>
                      <a:lnTo>
                        <a:pt x="17036" y="13983"/>
                      </a:lnTo>
                      <a:lnTo>
                        <a:pt x="17182" y="14241"/>
                      </a:lnTo>
                      <a:lnTo>
                        <a:pt x="17309" y="14609"/>
                      </a:lnTo>
                      <a:lnTo>
                        <a:pt x="17491" y="14866"/>
                      </a:lnTo>
                      <a:lnTo>
                        <a:pt x="17655" y="15160"/>
                      </a:lnTo>
                      <a:lnTo>
                        <a:pt x="17873" y="15565"/>
                      </a:lnTo>
                      <a:lnTo>
                        <a:pt x="18036" y="15860"/>
                      </a:lnTo>
                      <a:lnTo>
                        <a:pt x="18218" y="16154"/>
                      </a:lnTo>
                      <a:lnTo>
                        <a:pt x="18418" y="16412"/>
                      </a:lnTo>
                      <a:lnTo>
                        <a:pt x="18636" y="16780"/>
                      </a:lnTo>
                      <a:lnTo>
                        <a:pt x="18836" y="17037"/>
                      </a:lnTo>
                      <a:lnTo>
                        <a:pt x="19036" y="17332"/>
                      </a:lnTo>
                      <a:lnTo>
                        <a:pt x="19291" y="17589"/>
                      </a:lnTo>
                      <a:lnTo>
                        <a:pt x="19418" y="17663"/>
                      </a:lnTo>
                      <a:lnTo>
                        <a:pt x="19527" y="17883"/>
                      </a:lnTo>
                      <a:lnTo>
                        <a:pt x="19636" y="17957"/>
                      </a:lnTo>
                      <a:lnTo>
                        <a:pt x="19764" y="18031"/>
                      </a:lnTo>
                      <a:lnTo>
                        <a:pt x="19873" y="18104"/>
                      </a:lnTo>
                      <a:lnTo>
                        <a:pt x="20018" y="18251"/>
                      </a:lnTo>
                      <a:lnTo>
                        <a:pt x="20109" y="18288"/>
                      </a:lnTo>
                      <a:lnTo>
                        <a:pt x="20255" y="18362"/>
                      </a:lnTo>
                      <a:lnTo>
                        <a:pt x="20382" y="18509"/>
                      </a:lnTo>
                      <a:lnTo>
                        <a:pt x="20527" y="18583"/>
                      </a:lnTo>
                      <a:lnTo>
                        <a:pt x="20636" y="18656"/>
                      </a:lnTo>
                      <a:lnTo>
                        <a:pt x="20764" y="18730"/>
                      </a:lnTo>
                      <a:lnTo>
                        <a:pt x="20909" y="18730"/>
                      </a:lnTo>
                      <a:lnTo>
                        <a:pt x="21055" y="18803"/>
                      </a:lnTo>
                      <a:lnTo>
                        <a:pt x="21182" y="18803"/>
                      </a:lnTo>
                      <a:lnTo>
                        <a:pt x="21327" y="18877"/>
                      </a:lnTo>
                      <a:lnTo>
                        <a:pt x="21455" y="18951"/>
                      </a:lnTo>
                      <a:lnTo>
                        <a:pt x="21600" y="18951"/>
                      </a:lnTo>
                      <a:lnTo>
                        <a:pt x="21527" y="19061"/>
                      </a:lnTo>
                      <a:lnTo>
                        <a:pt x="21455" y="19282"/>
                      </a:lnTo>
                      <a:lnTo>
                        <a:pt x="21364" y="19503"/>
                      </a:lnTo>
                      <a:lnTo>
                        <a:pt x="21218" y="19760"/>
                      </a:lnTo>
                      <a:lnTo>
                        <a:pt x="21055" y="20128"/>
                      </a:lnTo>
                      <a:lnTo>
                        <a:pt x="20945" y="20202"/>
                      </a:lnTo>
                      <a:lnTo>
                        <a:pt x="20836" y="20386"/>
                      </a:lnTo>
                      <a:lnTo>
                        <a:pt x="20727" y="20533"/>
                      </a:lnTo>
                      <a:lnTo>
                        <a:pt x="20636" y="20754"/>
                      </a:lnTo>
                      <a:lnTo>
                        <a:pt x="20455" y="20901"/>
                      </a:lnTo>
                      <a:lnTo>
                        <a:pt x="20327" y="21048"/>
                      </a:lnTo>
                      <a:lnTo>
                        <a:pt x="20182" y="21085"/>
                      </a:lnTo>
                      <a:lnTo>
                        <a:pt x="20036" y="21306"/>
                      </a:lnTo>
                      <a:lnTo>
                        <a:pt x="19836" y="21379"/>
                      </a:lnTo>
                      <a:lnTo>
                        <a:pt x="19673" y="21453"/>
                      </a:lnTo>
                      <a:lnTo>
                        <a:pt x="19491" y="21526"/>
                      </a:lnTo>
                      <a:lnTo>
                        <a:pt x="19327" y="21600"/>
                      </a:lnTo>
                      <a:lnTo>
                        <a:pt x="18945" y="21600"/>
                      </a:lnTo>
                      <a:lnTo>
                        <a:pt x="18691" y="21526"/>
                      </a:lnTo>
                      <a:lnTo>
                        <a:pt x="18491" y="21526"/>
                      </a:lnTo>
                      <a:lnTo>
                        <a:pt x="18382" y="21379"/>
                      </a:lnTo>
                      <a:lnTo>
                        <a:pt x="18255" y="21379"/>
                      </a:lnTo>
                      <a:lnTo>
                        <a:pt x="18145" y="21306"/>
                      </a:lnTo>
                      <a:lnTo>
                        <a:pt x="18036" y="21306"/>
                      </a:lnTo>
                      <a:lnTo>
                        <a:pt x="17909" y="21232"/>
                      </a:lnTo>
                      <a:lnTo>
                        <a:pt x="17800" y="21085"/>
                      </a:lnTo>
                      <a:lnTo>
                        <a:pt x="17655" y="21048"/>
                      </a:lnTo>
                      <a:lnTo>
                        <a:pt x="17564" y="21048"/>
                      </a:lnTo>
                      <a:lnTo>
                        <a:pt x="17527" y="20901"/>
                      </a:lnTo>
                      <a:lnTo>
                        <a:pt x="17455" y="20827"/>
                      </a:lnTo>
                      <a:lnTo>
                        <a:pt x="17182" y="20275"/>
                      </a:lnTo>
                      <a:lnTo>
                        <a:pt x="17073" y="19981"/>
                      </a:lnTo>
                      <a:lnTo>
                        <a:pt x="16964" y="19834"/>
                      </a:lnTo>
                      <a:lnTo>
                        <a:pt x="16873" y="19576"/>
                      </a:lnTo>
                      <a:lnTo>
                        <a:pt x="16491" y="18803"/>
                      </a:lnTo>
                      <a:lnTo>
                        <a:pt x="16345" y="18435"/>
                      </a:lnTo>
                      <a:lnTo>
                        <a:pt x="16200" y="18178"/>
                      </a:lnTo>
                      <a:lnTo>
                        <a:pt x="16036" y="17810"/>
                      </a:lnTo>
                      <a:lnTo>
                        <a:pt x="15855" y="17405"/>
                      </a:lnTo>
                      <a:lnTo>
                        <a:pt x="15691" y="16964"/>
                      </a:lnTo>
                      <a:lnTo>
                        <a:pt x="15509" y="16632"/>
                      </a:lnTo>
                      <a:lnTo>
                        <a:pt x="15345" y="16154"/>
                      </a:lnTo>
                      <a:lnTo>
                        <a:pt x="15145" y="15712"/>
                      </a:lnTo>
                      <a:lnTo>
                        <a:pt x="15036" y="15492"/>
                      </a:lnTo>
                      <a:lnTo>
                        <a:pt x="14964" y="15234"/>
                      </a:lnTo>
                      <a:lnTo>
                        <a:pt x="14855" y="15013"/>
                      </a:lnTo>
                      <a:lnTo>
                        <a:pt x="14782" y="14793"/>
                      </a:lnTo>
                      <a:lnTo>
                        <a:pt x="14655" y="14461"/>
                      </a:lnTo>
                      <a:lnTo>
                        <a:pt x="14582" y="14241"/>
                      </a:lnTo>
                      <a:lnTo>
                        <a:pt x="14436" y="13983"/>
                      </a:lnTo>
                      <a:lnTo>
                        <a:pt x="14382" y="13762"/>
                      </a:lnTo>
                      <a:lnTo>
                        <a:pt x="14273" y="13468"/>
                      </a:lnTo>
                      <a:lnTo>
                        <a:pt x="14164" y="13210"/>
                      </a:lnTo>
                      <a:lnTo>
                        <a:pt x="14073" y="12916"/>
                      </a:lnTo>
                      <a:lnTo>
                        <a:pt x="14000" y="12658"/>
                      </a:lnTo>
                      <a:lnTo>
                        <a:pt x="13855" y="12364"/>
                      </a:lnTo>
                      <a:lnTo>
                        <a:pt x="13782" y="12070"/>
                      </a:lnTo>
                      <a:lnTo>
                        <a:pt x="13655" y="11812"/>
                      </a:lnTo>
                      <a:lnTo>
                        <a:pt x="13582" y="11518"/>
                      </a:lnTo>
                      <a:lnTo>
                        <a:pt x="13473" y="11186"/>
                      </a:lnTo>
                      <a:lnTo>
                        <a:pt x="13382" y="10892"/>
                      </a:lnTo>
                      <a:lnTo>
                        <a:pt x="13273" y="10598"/>
                      </a:lnTo>
                      <a:lnTo>
                        <a:pt x="13200" y="10340"/>
                      </a:lnTo>
                      <a:lnTo>
                        <a:pt x="13055" y="9972"/>
                      </a:lnTo>
                      <a:lnTo>
                        <a:pt x="12964" y="9641"/>
                      </a:lnTo>
                      <a:lnTo>
                        <a:pt x="12745" y="9199"/>
                      </a:lnTo>
                      <a:lnTo>
                        <a:pt x="12655" y="8942"/>
                      </a:lnTo>
                      <a:lnTo>
                        <a:pt x="12582" y="8721"/>
                      </a:lnTo>
                      <a:lnTo>
                        <a:pt x="12436" y="8463"/>
                      </a:lnTo>
                      <a:lnTo>
                        <a:pt x="12345" y="8243"/>
                      </a:lnTo>
                      <a:lnTo>
                        <a:pt x="12200" y="7948"/>
                      </a:lnTo>
                      <a:lnTo>
                        <a:pt x="12055" y="7764"/>
                      </a:lnTo>
                      <a:lnTo>
                        <a:pt x="11891" y="7470"/>
                      </a:lnTo>
                      <a:lnTo>
                        <a:pt x="11745" y="7175"/>
                      </a:lnTo>
                      <a:lnTo>
                        <a:pt x="11618" y="6991"/>
                      </a:lnTo>
                      <a:lnTo>
                        <a:pt x="11436" y="6771"/>
                      </a:lnTo>
                      <a:lnTo>
                        <a:pt x="11236" y="6476"/>
                      </a:lnTo>
                      <a:lnTo>
                        <a:pt x="11018" y="6219"/>
                      </a:lnTo>
                      <a:lnTo>
                        <a:pt x="10818" y="5998"/>
                      </a:lnTo>
                      <a:lnTo>
                        <a:pt x="10600" y="5851"/>
                      </a:lnTo>
                      <a:lnTo>
                        <a:pt x="10473" y="5704"/>
                      </a:lnTo>
                      <a:lnTo>
                        <a:pt x="10364" y="5593"/>
                      </a:lnTo>
                      <a:lnTo>
                        <a:pt x="10236" y="5520"/>
                      </a:lnTo>
                      <a:lnTo>
                        <a:pt x="10127" y="5446"/>
                      </a:lnTo>
                      <a:lnTo>
                        <a:pt x="9982" y="5372"/>
                      </a:lnTo>
                      <a:lnTo>
                        <a:pt x="9891" y="5299"/>
                      </a:lnTo>
                      <a:lnTo>
                        <a:pt x="9745" y="5225"/>
                      </a:lnTo>
                      <a:lnTo>
                        <a:pt x="9636" y="5152"/>
                      </a:lnTo>
                      <a:lnTo>
                        <a:pt x="9473" y="5078"/>
                      </a:lnTo>
                      <a:lnTo>
                        <a:pt x="9327" y="5004"/>
                      </a:lnTo>
                      <a:lnTo>
                        <a:pt x="9200" y="4968"/>
                      </a:lnTo>
                      <a:lnTo>
                        <a:pt x="8436" y="4968"/>
                      </a:lnTo>
                      <a:lnTo>
                        <a:pt x="8255" y="4894"/>
                      </a:lnTo>
                      <a:lnTo>
                        <a:pt x="7945" y="4894"/>
                      </a:lnTo>
                      <a:lnTo>
                        <a:pt x="7782" y="4968"/>
                      </a:lnTo>
                      <a:lnTo>
                        <a:pt x="7600" y="4968"/>
                      </a:lnTo>
                      <a:lnTo>
                        <a:pt x="7436" y="5004"/>
                      </a:lnTo>
                      <a:lnTo>
                        <a:pt x="7255" y="5004"/>
                      </a:lnTo>
                      <a:lnTo>
                        <a:pt x="7091" y="5152"/>
                      </a:lnTo>
                      <a:lnTo>
                        <a:pt x="6909" y="5225"/>
                      </a:lnTo>
                      <a:lnTo>
                        <a:pt x="6745" y="5299"/>
                      </a:lnTo>
                      <a:lnTo>
                        <a:pt x="6564" y="5372"/>
                      </a:lnTo>
                      <a:lnTo>
                        <a:pt x="6400" y="5446"/>
                      </a:lnTo>
                      <a:lnTo>
                        <a:pt x="6218" y="5520"/>
                      </a:lnTo>
                      <a:lnTo>
                        <a:pt x="6055" y="5667"/>
                      </a:lnTo>
                      <a:lnTo>
                        <a:pt x="5909" y="5777"/>
                      </a:lnTo>
                      <a:lnTo>
                        <a:pt x="5764" y="5924"/>
                      </a:lnTo>
                      <a:lnTo>
                        <a:pt x="5600" y="6072"/>
                      </a:lnTo>
                      <a:lnTo>
                        <a:pt x="5455" y="6145"/>
                      </a:lnTo>
                      <a:lnTo>
                        <a:pt x="5327" y="6292"/>
                      </a:lnTo>
                      <a:lnTo>
                        <a:pt x="5182" y="6403"/>
                      </a:lnTo>
                      <a:lnTo>
                        <a:pt x="5036" y="6550"/>
                      </a:lnTo>
                      <a:lnTo>
                        <a:pt x="4909" y="6697"/>
                      </a:lnTo>
                      <a:lnTo>
                        <a:pt x="4800" y="6844"/>
                      </a:lnTo>
                      <a:lnTo>
                        <a:pt x="4691" y="7065"/>
                      </a:lnTo>
                      <a:lnTo>
                        <a:pt x="4564" y="7175"/>
                      </a:lnTo>
                      <a:lnTo>
                        <a:pt x="4455" y="7323"/>
                      </a:lnTo>
                      <a:lnTo>
                        <a:pt x="4327" y="7543"/>
                      </a:lnTo>
                      <a:lnTo>
                        <a:pt x="4255" y="7691"/>
                      </a:lnTo>
                      <a:lnTo>
                        <a:pt x="4036" y="8022"/>
                      </a:lnTo>
                      <a:lnTo>
                        <a:pt x="3873" y="8463"/>
                      </a:lnTo>
                      <a:lnTo>
                        <a:pt x="3691" y="8795"/>
                      </a:lnTo>
                      <a:lnTo>
                        <a:pt x="3527" y="9163"/>
                      </a:lnTo>
                      <a:lnTo>
                        <a:pt x="3382" y="9567"/>
                      </a:lnTo>
                      <a:lnTo>
                        <a:pt x="3255" y="9972"/>
                      </a:lnTo>
                      <a:lnTo>
                        <a:pt x="3109" y="10266"/>
                      </a:lnTo>
                      <a:lnTo>
                        <a:pt x="3000" y="10671"/>
                      </a:lnTo>
                      <a:lnTo>
                        <a:pt x="2909" y="11039"/>
                      </a:lnTo>
                      <a:lnTo>
                        <a:pt x="2800" y="11370"/>
                      </a:lnTo>
                      <a:lnTo>
                        <a:pt x="2727" y="11738"/>
                      </a:lnTo>
                      <a:lnTo>
                        <a:pt x="2655" y="12070"/>
                      </a:lnTo>
                      <a:lnTo>
                        <a:pt x="2582" y="12364"/>
                      </a:lnTo>
                      <a:lnTo>
                        <a:pt x="2564" y="12695"/>
                      </a:lnTo>
                      <a:lnTo>
                        <a:pt x="2491" y="12989"/>
                      </a:lnTo>
                      <a:lnTo>
                        <a:pt x="2455" y="13284"/>
                      </a:lnTo>
                      <a:lnTo>
                        <a:pt x="2382" y="13468"/>
                      </a:lnTo>
                      <a:lnTo>
                        <a:pt x="2382" y="13762"/>
                      </a:lnTo>
                      <a:lnTo>
                        <a:pt x="2345" y="14093"/>
                      </a:lnTo>
                      <a:lnTo>
                        <a:pt x="2345" y="15087"/>
                      </a:lnTo>
                      <a:lnTo>
                        <a:pt x="2309" y="15492"/>
                      </a:lnTo>
                      <a:lnTo>
                        <a:pt x="2309" y="16706"/>
                      </a:lnTo>
                      <a:lnTo>
                        <a:pt x="164" y="16559"/>
                      </a:lnTo>
                      <a:close/>
                    </a:path>
                  </a:pathLst>
                </a:custGeom>
                <a:solidFill>
                  <a:srgbClr val="E342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1" name="Freeform 459"/>
                <p:cNvSpPr/>
                <p:nvPr/>
              </p:nvSpPr>
              <p:spPr>
                <a:xfrm>
                  <a:off x="28783" y="132367"/>
                  <a:ext cx="170673" cy="963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8" y="16601"/>
                      </a:moveTo>
                      <a:lnTo>
                        <a:pt x="111" y="16524"/>
                      </a:lnTo>
                      <a:lnTo>
                        <a:pt x="111" y="16410"/>
                      </a:lnTo>
                      <a:lnTo>
                        <a:pt x="74" y="16181"/>
                      </a:lnTo>
                      <a:lnTo>
                        <a:pt x="74" y="15876"/>
                      </a:lnTo>
                      <a:lnTo>
                        <a:pt x="37" y="15685"/>
                      </a:lnTo>
                      <a:lnTo>
                        <a:pt x="0" y="15456"/>
                      </a:lnTo>
                      <a:lnTo>
                        <a:pt x="0" y="14158"/>
                      </a:lnTo>
                      <a:lnTo>
                        <a:pt x="37" y="13777"/>
                      </a:lnTo>
                      <a:lnTo>
                        <a:pt x="37" y="13052"/>
                      </a:lnTo>
                      <a:lnTo>
                        <a:pt x="74" y="12708"/>
                      </a:lnTo>
                      <a:lnTo>
                        <a:pt x="111" y="12327"/>
                      </a:lnTo>
                      <a:lnTo>
                        <a:pt x="148" y="11907"/>
                      </a:lnTo>
                      <a:lnTo>
                        <a:pt x="223" y="11525"/>
                      </a:lnTo>
                      <a:lnTo>
                        <a:pt x="260" y="11105"/>
                      </a:lnTo>
                      <a:lnTo>
                        <a:pt x="353" y="10686"/>
                      </a:lnTo>
                      <a:lnTo>
                        <a:pt x="353" y="10380"/>
                      </a:lnTo>
                      <a:lnTo>
                        <a:pt x="427" y="10151"/>
                      </a:lnTo>
                      <a:lnTo>
                        <a:pt x="427" y="9960"/>
                      </a:lnTo>
                      <a:lnTo>
                        <a:pt x="501" y="9731"/>
                      </a:lnTo>
                      <a:lnTo>
                        <a:pt x="538" y="9426"/>
                      </a:lnTo>
                      <a:lnTo>
                        <a:pt x="575" y="9235"/>
                      </a:lnTo>
                      <a:lnTo>
                        <a:pt x="705" y="8701"/>
                      </a:lnTo>
                      <a:lnTo>
                        <a:pt x="779" y="8510"/>
                      </a:lnTo>
                      <a:lnTo>
                        <a:pt x="816" y="8205"/>
                      </a:lnTo>
                      <a:lnTo>
                        <a:pt x="891" y="7976"/>
                      </a:lnTo>
                      <a:lnTo>
                        <a:pt x="965" y="7709"/>
                      </a:lnTo>
                      <a:lnTo>
                        <a:pt x="1095" y="7175"/>
                      </a:lnTo>
                      <a:lnTo>
                        <a:pt x="1169" y="6984"/>
                      </a:lnTo>
                      <a:lnTo>
                        <a:pt x="1280" y="6678"/>
                      </a:lnTo>
                      <a:lnTo>
                        <a:pt x="1355" y="6373"/>
                      </a:lnTo>
                      <a:lnTo>
                        <a:pt x="1410" y="6106"/>
                      </a:lnTo>
                      <a:lnTo>
                        <a:pt x="1522" y="5877"/>
                      </a:lnTo>
                      <a:lnTo>
                        <a:pt x="1633" y="5610"/>
                      </a:lnTo>
                      <a:lnTo>
                        <a:pt x="1707" y="5381"/>
                      </a:lnTo>
                      <a:lnTo>
                        <a:pt x="1800" y="5076"/>
                      </a:lnTo>
                      <a:lnTo>
                        <a:pt x="1874" y="4885"/>
                      </a:lnTo>
                      <a:lnTo>
                        <a:pt x="2023" y="4656"/>
                      </a:lnTo>
                      <a:lnTo>
                        <a:pt x="2190" y="4160"/>
                      </a:lnTo>
                      <a:lnTo>
                        <a:pt x="2431" y="3702"/>
                      </a:lnTo>
                      <a:lnTo>
                        <a:pt x="2542" y="3473"/>
                      </a:lnTo>
                      <a:lnTo>
                        <a:pt x="2654" y="3358"/>
                      </a:lnTo>
                      <a:lnTo>
                        <a:pt x="2784" y="3129"/>
                      </a:lnTo>
                      <a:lnTo>
                        <a:pt x="2895" y="2977"/>
                      </a:lnTo>
                      <a:lnTo>
                        <a:pt x="3006" y="2748"/>
                      </a:lnTo>
                      <a:lnTo>
                        <a:pt x="3136" y="2633"/>
                      </a:lnTo>
                      <a:lnTo>
                        <a:pt x="3247" y="2404"/>
                      </a:lnTo>
                      <a:lnTo>
                        <a:pt x="3396" y="2252"/>
                      </a:lnTo>
                      <a:lnTo>
                        <a:pt x="3489" y="2099"/>
                      </a:lnTo>
                      <a:lnTo>
                        <a:pt x="3674" y="1984"/>
                      </a:lnTo>
                      <a:lnTo>
                        <a:pt x="3786" y="1832"/>
                      </a:lnTo>
                      <a:lnTo>
                        <a:pt x="3915" y="1755"/>
                      </a:lnTo>
                      <a:lnTo>
                        <a:pt x="4064" y="1527"/>
                      </a:lnTo>
                      <a:lnTo>
                        <a:pt x="4175" y="1374"/>
                      </a:lnTo>
                      <a:lnTo>
                        <a:pt x="4305" y="1298"/>
                      </a:lnTo>
                      <a:lnTo>
                        <a:pt x="4454" y="1183"/>
                      </a:lnTo>
                      <a:lnTo>
                        <a:pt x="4584" y="1107"/>
                      </a:lnTo>
                      <a:lnTo>
                        <a:pt x="4732" y="954"/>
                      </a:lnTo>
                      <a:lnTo>
                        <a:pt x="4880" y="878"/>
                      </a:lnTo>
                      <a:lnTo>
                        <a:pt x="5047" y="801"/>
                      </a:lnTo>
                      <a:lnTo>
                        <a:pt x="5159" y="649"/>
                      </a:lnTo>
                      <a:lnTo>
                        <a:pt x="5326" y="572"/>
                      </a:lnTo>
                      <a:lnTo>
                        <a:pt x="5474" y="534"/>
                      </a:lnTo>
                      <a:lnTo>
                        <a:pt x="5623" y="458"/>
                      </a:lnTo>
                      <a:lnTo>
                        <a:pt x="5753" y="382"/>
                      </a:lnTo>
                      <a:lnTo>
                        <a:pt x="5938" y="305"/>
                      </a:lnTo>
                      <a:lnTo>
                        <a:pt x="6068" y="229"/>
                      </a:lnTo>
                      <a:lnTo>
                        <a:pt x="6216" y="229"/>
                      </a:lnTo>
                      <a:lnTo>
                        <a:pt x="6384" y="153"/>
                      </a:lnTo>
                      <a:lnTo>
                        <a:pt x="6532" y="76"/>
                      </a:lnTo>
                      <a:lnTo>
                        <a:pt x="6847" y="76"/>
                      </a:lnTo>
                      <a:lnTo>
                        <a:pt x="6996" y="0"/>
                      </a:lnTo>
                      <a:lnTo>
                        <a:pt x="8295" y="0"/>
                      </a:lnTo>
                      <a:lnTo>
                        <a:pt x="8499" y="76"/>
                      </a:lnTo>
                      <a:lnTo>
                        <a:pt x="8647" y="76"/>
                      </a:lnTo>
                      <a:lnTo>
                        <a:pt x="8833" y="153"/>
                      </a:lnTo>
                      <a:lnTo>
                        <a:pt x="9000" y="153"/>
                      </a:lnTo>
                      <a:lnTo>
                        <a:pt x="9186" y="305"/>
                      </a:lnTo>
                      <a:lnTo>
                        <a:pt x="9315" y="305"/>
                      </a:lnTo>
                      <a:lnTo>
                        <a:pt x="9538" y="382"/>
                      </a:lnTo>
                      <a:lnTo>
                        <a:pt x="9668" y="458"/>
                      </a:lnTo>
                      <a:lnTo>
                        <a:pt x="9854" y="572"/>
                      </a:lnTo>
                      <a:lnTo>
                        <a:pt x="10021" y="649"/>
                      </a:lnTo>
                      <a:lnTo>
                        <a:pt x="10206" y="801"/>
                      </a:lnTo>
                      <a:lnTo>
                        <a:pt x="10336" y="801"/>
                      </a:lnTo>
                      <a:lnTo>
                        <a:pt x="10522" y="878"/>
                      </a:lnTo>
                      <a:lnTo>
                        <a:pt x="10652" y="1030"/>
                      </a:lnTo>
                      <a:lnTo>
                        <a:pt x="10837" y="1183"/>
                      </a:lnTo>
                      <a:lnTo>
                        <a:pt x="10967" y="1298"/>
                      </a:lnTo>
                      <a:lnTo>
                        <a:pt x="11153" y="1374"/>
                      </a:lnTo>
                      <a:lnTo>
                        <a:pt x="11301" y="1527"/>
                      </a:lnTo>
                      <a:lnTo>
                        <a:pt x="11431" y="1755"/>
                      </a:lnTo>
                      <a:lnTo>
                        <a:pt x="11579" y="1832"/>
                      </a:lnTo>
                      <a:lnTo>
                        <a:pt x="11709" y="1984"/>
                      </a:lnTo>
                      <a:lnTo>
                        <a:pt x="11858" y="2099"/>
                      </a:lnTo>
                      <a:lnTo>
                        <a:pt x="12006" y="2328"/>
                      </a:lnTo>
                      <a:lnTo>
                        <a:pt x="12099" y="2481"/>
                      </a:lnTo>
                      <a:lnTo>
                        <a:pt x="12247" y="2710"/>
                      </a:lnTo>
                      <a:lnTo>
                        <a:pt x="12396" y="2824"/>
                      </a:lnTo>
                      <a:lnTo>
                        <a:pt x="12526" y="3053"/>
                      </a:lnTo>
                      <a:lnTo>
                        <a:pt x="12637" y="3206"/>
                      </a:lnTo>
                      <a:lnTo>
                        <a:pt x="12748" y="3435"/>
                      </a:lnTo>
                      <a:lnTo>
                        <a:pt x="12878" y="3625"/>
                      </a:lnTo>
                      <a:lnTo>
                        <a:pt x="13027" y="3778"/>
                      </a:lnTo>
                      <a:lnTo>
                        <a:pt x="13101" y="4007"/>
                      </a:lnTo>
                      <a:lnTo>
                        <a:pt x="13231" y="4198"/>
                      </a:lnTo>
                      <a:lnTo>
                        <a:pt x="13454" y="4656"/>
                      </a:lnTo>
                      <a:lnTo>
                        <a:pt x="13658" y="4999"/>
                      </a:lnTo>
                      <a:lnTo>
                        <a:pt x="13862" y="5457"/>
                      </a:lnTo>
                      <a:lnTo>
                        <a:pt x="14047" y="5877"/>
                      </a:lnTo>
                      <a:lnTo>
                        <a:pt x="14214" y="6335"/>
                      </a:lnTo>
                      <a:lnTo>
                        <a:pt x="14363" y="6755"/>
                      </a:lnTo>
                      <a:lnTo>
                        <a:pt x="14530" y="7098"/>
                      </a:lnTo>
                      <a:lnTo>
                        <a:pt x="14678" y="7480"/>
                      </a:lnTo>
                      <a:lnTo>
                        <a:pt x="14827" y="7900"/>
                      </a:lnTo>
                      <a:lnTo>
                        <a:pt x="14957" y="8281"/>
                      </a:lnTo>
                      <a:lnTo>
                        <a:pt x="15068" y="8625"/>
                      </a:lnTo>
                      <a:lnTo>
                        <a:pt x="15179" y="9006"/>
                      </a:lnTo>
                      <a:lnTo>
                        <a:pt x="15309" y="9350"/>
                      </a:lnTo>
                      <a:lnTo>
                        <a:pt x="15384" y="9655"/>
                      </a:lnTo>
                      <a:lnTo>
                        <a:pt x="15495" y="9960"/>
                      </a:lnTo>
                      <a:lnTo>
                        <a:pt x="15532" y="10151"/>
                      </a:lnTo>
                      <a:lnTo>
                        <a:pt x="15625" y="10457"/>
                      </a:lnTo>
                      <a:lnTo>
                        <a:pt x="15736" y="10800"/>
                      </a:lnTo>
                      <a:lnTo>
                        <a:pt x="15847" y="11105"/>
                      </a:lnTo>
                      <a:lnTo>
                        <a:pt x="15885" y="11334"/>
                      </a:lnTo>
                      <a:lnTo>
                        <a:pt x="16014" y="11754"/>
                      </a:lnTo>
                      <a:lnTo>
                        <a:pt x="16089" y="11983"/>
                      </a:lnTo>
                      <a:lnTo>
                        <a:pt x="16200" y="12174"/>
                      </a:lnTo>
                      <a:lnTo>
                        <a:pt x="16311" y="12479"/>
                      </a:lnTo>
                      <a:lnTo>
                        <a:pt x="16404" y="12784"/>
                      </a:lnTo>
                      <a:lnTo>
                        <a:pt x="16553" y="13052"/>
                      </a:lnTo>
                      <a:lnTo>
                        <a:pt x="16664" y="13433"/>
                      </a:lnTo>
                      <a:lnTo>
                        <a:pt x="16794" y="13777"/>
                      </a:lnTo>
                      <a:lnTo>
                        <a:pt x="17146" y="14502"/>
                      </a:lnTo>
                      <a:lnTo>
                        <a:pt x="17295" y="14960"/>
                      </a:lnTo>
                      <a:lnTo>
                        <a:pt x="17499" y="15303"/>
                      </a:lnTo>
                      <a:lnTo>
                        <a:pt x="17722" y="15685"/>
                      </a:lnTo>
                      <a:lnTo>
                        <a:pt x="17889" y="16028"/>
                      </a:lnTo>
                      <a:lnTo>
                        <a:pt x="18093" y="16410"/>
                      </a:lnTo>
                      <a:lnTo>
                        <a:pt x="18315" y="16753"/>
                      </a:lnTo>
                      <a:lnTo>
                        <a:pt x="18520" y="17135"/>
                      </a:lnTo>
                      <a:lnTo>
                        <a:pt x="18631" y="17249"/>
                      </a:lnTo>
                      <a:lnTo>
                        <a:pt x="18742" y="17402"/>
                      </a:lnTo>
                      <a:lnTo>
                        <a:pt x="18872" y="17555"/>
                      </a:lnTo>
                      <a:lnTo>
                        <a:pt x="18984" y="17784"/>
                      </a:lnTo>
                      <a:lnTo>
                        <a:pt x="19132" y="17860"/>
                      </a:lnTo>
                      <a:lnTo>
                        <a:pt x="19225" y="18051"/>
                      </a:lnTo>
                      <a:lnTo>
                        <a:pt x="19373" y="18204"/>
                      </a:lnTo>
                      <a:lnTo>
                        <a:pt x="19485" y="18356"/>
                      </a:lnTo>
                      <a:lnTo>
                        <a:pt x="19614" y="18433"/>
                      </a:lnTo>
                      <a:lnTo>
                        <a:pt x="19726" y="18585"/>
                      </a:lnTo>
                      <a:lnTo>
                        <a:pt x="19874" y="18700"/>
                      </a:lnTo>
                      <a:lnTo>
                        <a:pt x="19967" y="18776"/>
                      </a:lnTo>
                      <a:lnTo>
                        <a:pt x="20115" y="18929"/>
                      </a:lnTo>
                      <a:lnTo>
                        <a:pt x="20245" y="19005"/>
                      </a:lnTo>
                      <a:lnTo>
                        <a:pt x="20394" y="19081"/>
                      </a:lnTo>
                      <a:lnTo>
                        <a:pt x="20542" y="19234"/>
                      </a:lnTo>
                      <a:lnTo>
                        <a:pt x="20635" y="19234"/>
                      </a:lnTo>
                      <a:lnTo>
                        <a:pt x="20932" y="19387"/>
                      </a:lnTo>
                      <a:lnTo>
                        <a:pt x="21062" y="19425"/>
                      </a:lnTo>
                      <a:lnTo>
                        <a:pt x="21340" y="19425"/>
                      </a:lnTo>
                      <a:lnTo>
                        <a:pt x="21600" y="19577"/>
                      </a:lnTo>
                      <a:lnTo>
                        <a:pt x="21489" y="19730"/>
                      </a:lnTo>
                      <a:lnTo>
                        <a:pt x="21414" y="20035"/>
                      </a:lnTo>
                      <a:lnTo>
                        <a:pt x="21210" y="20226"/>
                      </a:lnTo>
                      <a:lnTo>
                        <a:pt x="21062" y="20455"/>
                      </a:lnTo>
                      <a:lnTo>
                        <a:pt x="20932" y="20608"/>
                      </a:lnTo>
                      <a:lnTo>
                        <a:pt x="20672" y="20875"/>
                      </a:lnTo>
                      <a:lnTo>
                        <a:pt x="20579" y="21028"/>
                      </a:lnTo>
                      <a:lnTo>
                        <a:pt x="20394" y="21104"/>
                      </a:lnTo>
                      <a:lnTo>
                        <a:pt x="20245" y="21257"/>
                      </a:lnTo>
                      <a:lnTo>
                        <a:pt x="20115" y="21333"/>
                      </a:lnTo>
                      <a:lnTo>
                        <a:pt x="19967" y="21409"/>
                      </a:lnTo>
                      <a:lnTo>
                        <a:pt x="19800" y="21486"/>
                      </a:lnTo>
                      <a:lnTo>
                        <a:pt x="19614" y="21562"/>
                      </a:lnTo>
                      <a:lnTo>
                        <a:pt x="19447" y="21562"/>
                      </a:lnTo>
                      <a:lnTo>
                        <a:pt x="19262" y="21600"/>
                      </a:lnTo>
                      <a:lnTo>
                        <a:pt x="19058" y="21562"/>
                      </a:lnTo>
                      <a:lnTo>
                        <a:pt x="18835" y="21562"/>
                      </a:lnTo>
                      <a:lnTo>
                        <a:pt x="18631" y="21409"/>
                      </a:lnTo>
                      <a:lnTo>
                        <a:pt x="18427" y="21409"/>
                      </a:lnTo>
                      <a:lnTo>
                        <a:pt x="18315" y="21333"/>
                      </a:lnTo>
                      <a:lnTo>
                        <a:pt x="18204" y="21180"/>
                      </a:lnTo>
                      <a:lnTo>
                        <a:pt x="18074" y="21104"/>
                      </a:lnTo>
                      <a:lnTo>
                        <a:pt x="17963" y="21104"/>
                      </a:lnTo>
                      <a:lnTo>
                        <a:pt x="17740" y="20875"/>
                      </a:lnTo>
                      <a:lnTo>
                        <a:pt x="17536" y="20684"/>
                      </a:lnTo>
                      <a:lnTo>
                        <a:pt x="17462" y="20531"/>
                      </a:lnTo>
                      <a:lnTo>
                        <a:pt x="17369" y="20302"/>
                      </a:lnTo>
                      <a:lnTo>
                        <a:pt x="17258" y="20035"/>
                      </a:lnTo>
                      <a:lnTo>
                        <a:pt x="17072" y="19654"/>
                      </a:lnTo>
                      <a:lnTo>
                        <a:pt x="16979" y="19425"/>
                      </a:lnTo>
                      <a:lnTo>
                        <a:pt x="16868" y="19158"/>
                      </a:lnTo>
                      <a:lnTo>
                        <a:pt x="16757" y="18929"/>
                      </a:lnTo>
                      <a:lnTo>
                        <a:pt x="16664" y="18661"/>
                      </a:lnTo>
                      <a:lnTo>
                        <a:pt x="16367" y="18051"/>
                      </a:lnTo>
                      <a:lnTo>
                        <a:pt x="16237" y="17707"/>
                      </a:lnTo>
                      <a:lnTo>
                        <a:pt x="16089" y="17402"/>
                      </a:lnTo>
                      <a:lnTo>
                        <a:pt x="15959" y="16982"/>
                      </a:lnTo>
                      <a:lnTo>
                        <a:pt x="15773" y="16601"/>
                      </a:lnTo>
                      <a:lnTo>
                        <a:pt x="15606" y="16181"/>
                      </a:lnTo>
                      <a:lnTo>
                        <a:pt x="15458" y="15799"/>
                      </a:lnTo>
                      <a:lnTo>
                        <a:pt x="15272" y="15303"/>
                      </a:lnTo>
                      <a:lnTo>
                        <a:pt x="15105" y="14883"/>
                      </a:lnTo>
                      <a:lnTo>
                        <a:pt x="14920" y="14425"/>
                      </a:lnTo>
                      <a:lnTo>
                        <a:pt x="14753" y="14006"/>
                      </a:lnTo>
                      <a:lnTo>
                        <a:pt x="14641" y="13700"/>
                      </a:lnTo>
                      <a:lnTo>
                        <a:pt x="14530" y="13433"/>
                      </a:lnTo>
                      <a:lnTo>
                        <a:pt x="14437" y="13204"/>
                      </a:lnTo>
                      <a:lnTo>
                        <a:pt x="14363" y="12899"/>
                      </a:lnTo>
                      <a:lnTo>
                        <a:pt x="14252" y="12708"/>
                      </a:lnTo>
                      <a:lnTo>
                        <a:pt x="14177" y="12403"/>
                      </a:lnTo>
                      <a:lnTo>
                        <a:pt x="14085" y="12136"/>
                      </a:lnTo>
                      <a:lnTo>
                        <a:pt x="13973" y="11907"/>
                      </a:lnTo>
                      <a:lnTo>
                        <a:pt x="13862" y="11601"/>
                      </a:lnTo>
                      <a:lnTo>
                        <a:pt x="13769" y="11334"/>
                      </a:lnTo>
                      <a:lnTo>
                        <a:pt x="13658" y="11029"/>
                      </a:lnTo>
                      <a:lnTo>
                        <a:pt x="13584" y="10724"/>
                      </a:lnTo>
                      <a:lnTo>
                        <a:pt x="13472" y="10457"/>
                      </a:lnTo>
                      <a:lnTo>
                        <a:pt x="13416" y="10151"/>
                      </a:lnTo>
                      <a:lnTo>
                        <a:pt x="13305" y="9884"/>
                      </a:lnTo>
                      <a:lnTo>
                        <a:pt x="13194" y="9655"/>
                      </a:lnTo>
                      <a:lnTo>
                        <a:pt x="13120" y="9426"/>
                      </a:lnTo>
                      <a:lnTo>
                        <a:pt x="13064" y="9235"/>
                      </a:lnTo>
                      <a:lnTo>
                        <a:pt x="12953" y="9006"/>
                      </a:lnTo>
                      <a:lnTo>
                        <a:pt x="12878" y="8777"/>
                      </a:lnTo>
                      <a:lnTo>
                        <a:pt x="12748" y="8510"/>
                      </a:lnTo>
                      <a:lnTo>
                        <a:pt x="12674" y="8281"/>
                      </a:lnTo>
                      <a:lnTo>
                        <a:pt x="12526" y="8052"/>
                      </a:lnTo>
                      <a:lnTo>
                        <a:pt x="12285" y="7556"/>
                      </a:lnTo>
                      <a:lnTo>
                        <a:pt x="12136" y="7327"/>
                      </a:lnTo>
                      <a:lnTo>
                        <a:pt x="12006" y="7060"/>
                      </a:lnTo>
                      <a:lnTo>
                        <a:pt x="11858" y="6831"/>
                      </a:lnTo>
                      <a:lnTo>
                        <a:pt x="11654" y="6602"/>
                      </a:lnTo>
                      <a:lnTo>
                        <a:pt x="11505" y="6335"/>
                      </a:lnTo>
                      <a:lnTo>
                        <a:pt x="11301" y="6106"/>
                      </a:lnTo>
                      <a:lnTo>
                        <a:pt x="11153" y="5877"/>
                      </a:lnTo>
                      <a:lnTo>
                        <a:pt x="10911" y="5648"/>
                      </a:lnTo>
                      <a:lnTo>
                        <a:pt x="10689" y="5457"/>
                      </a:lnTo>
                      <a:lnTo>
                        <a:pt x="10485" y="5228"/>
                      </a:lnTo>
                      <a:lnTo>
                        <a:pt x="10262" y="5076"/>
                      </a:lnTo>
                      <a:lnTo>
                        <a:pt x="10132" y="4923"/>
                      </a:lnTo>
                      <a:lnTo>
                        <a:pt x="10021" y="4923"/>
                      </a:lnTo>
                      <a:lnTo>
                        <a:pt x="9891" y="4808"/>
                      </a:lnTo>
                      <a:lnTo>
                        <a:pt x="9668" y="4656"/>
                      </a:lnTo>
                      <a:lnTo>
                        <a:pt x="9538" y="4656"/>
                      </a:lnTo>
                      <a:lnTo>
                        <a:pt x="9427" y="4503"/>
                      </a:lnTo>
                      <a:lnTo>
                        <a:pt x="9278" y="4503"/>
                      </a:lnTo>
                      <a:lnTo>
                        <a:pt x="9148" y="4427"/>
                      </a:lnTo>
                      <a:lnTo>
                        <a:pt x="9000" y="4427"/>
                      </a:lnTo>
                      <a:lnTo>
                        <a:pt x="8852" y="4351"/>
                      </a:lnTo>
                      <a:lnTo>
                        <a:pt x="7386" y="4351"/>
                      </a:lnTo>
                      <a:lnTo>
                        <a:pt x="7200" y="4427"/>
                      </a:lnTo>
                      <a:lnTo>
                        <a:pt x="7033" y="4503"/>
                      </a:lnTo>
                      <a:lnTo>
                        <a:pt x="6885" y="4580"/>
                      </a:lnTo>
                      <a:lnTo>
                        <a:pt x="6699" y="4580"/>
                      </a:lnTo>
                      <a:lnTo>
                        <a:pt x="6532" y="4656"/>
                      </a:lnTo>
                      <a:lnTo>
                        <a:pt x="6384" y="4732"/>
                      </a:lnTo>
                      <a:lnTo>
                        <a:pt x="6216" y="4885"/>
                      </a:lnTo>
                      <a:lnTo>
                        <a:pt x="6068" y="4923"/>
                      </a:lnTo>
                      <a:lnTo>
                        <a:pt x="5938" y="4999"/>
                      </a:lnTo>
                      <a:lnTo>
                        <a:pt x="5753" y="5152"/>
                      </a:lnTo>
                      <a:lnTo>
                        <a:pt x="5623" y="5305"/>
                      </a:lnTo>
                      <a:lnTo>
                        <a:pt x="5326" y="5457"/>
                      </a:lnTo>
                      <a:lnTo>
                        <a:pt x="5233" y="5610"/>
                      </a:lnTo>
                      <a:lnTo>
                        <a:pt x="5085" y="5724"/>
                      </a:lnTo>
                      <a:lnTo>
                        <a:pt x="4973" y="5877"/>
                      </a:lnTo>
                      <a:lnTo>
                        <a:pt x="4843" y="6030"/>
                      </a:lnTo>
                      <a:lnTo>
                        <a:pt x="4621" y="6335"/>
                      </a:lnTo>
                      <a:lnTo>
                        <a:pt x="4491" y="6449"/>
                      </a:lnTo>
                      <a:lnTo>
                        <a:pt x="4268" y="6755"/>
                      </a:lnTo>
                      <a:lnTo>
                        <a:pt x="4175" y="6984"/>
                      </a:lnTo>
                      <a:lnTo>
                        <a:pt x="3953" y="7251"/>
                      </a:lnTo>
                      <a:lnTo>
                        <a:pt x="3823" y="7709"/>
                      </a:lnTo>
                      <a:lnTo>
                        <a:pt x="3600" y="7976"/>
                      </a:lnTo>
                      <a:lnTo>
                        <a:pt x="3470" y="8358"/>
                      </a:lnTo>
                      <a:lnTo>
                        <a:pt x="3322" y="8701"/>
                      </a:lnTo>
                      <a:lnTo>
                        <a:pt x="3173" y="9159"/>
                      </a:lnTo>
                      <a:lnTo>
                        <a:pt x="3043" y="9426"/>
                      </a:lnTo>
                      <a:lnTo>
                        <a:pt x="2895" y="9884"/>
                      </a:lnTo>
                      <a:lnTo>
                        <a:pt x="2784" y="10151"/>
                      </a:lnTo>
                      <a:lnTo>
                        <a:pt x="2691" y="10609"/>
                      </a:lnTo>
                      <a:lnTo>
                        <a:pt x="2579" y="10876"/>
                      </a:lnTo>
                      <a:lnTo>
                        <a:pt x="2505" y="11182"/>
                      </a:lnTo>
                      <a:lnTo>
                        <a:pt x="2431" y="11525"/>
                      </a:lnTo>
                      <a:lnTo>
                        <a:pt x="2412" y="11907"/>
                      </a:lnTo>
                      <a:lnTo>
                        <a:pt x="2338" y="12136"/>
                      </a:lnTo>
                      <a:lnTo>
                        <a:pt x="2264" y="12479"/>
                      </a:lnTo>
                      <a:lnTo>
                        <a:pt x="2227" y="12708"/>
                      </a:lnTo>
                      <a:lnTo>
                        <a:pt x="2190" y="12975"/>
                      </a:lnTo>
                      <a:lnTo>
                        <a:pt x="2153" y="13357"/>
                      </a:lnTo>
                      <a:lnTo>
                        <a:pt x="2153" y="13624"/>
                      </a:lnTo>
                      <a:lnTo>
                        <a:pt x="2078" y="13853"/>
                      </a:lnTo>
                      <a:lnTo>
                        <a:pt x="2078" y="14158"/>
                      </a:lnTo>
                      <a:lnTo>
                        <a:pt x="2060" y="14349"/>
                      </a:lnTo>
                      <a:lnTo>
                        <a:pt x="2060" y="14883"/>
                      </a:lnTo>
                      <a:lnTo>
                        <a:pt x="2023" y="15151"/>
                      </a:lnTo>
                      <a:lnTo>
                        <a:pt x="2023" y="15685"/>
                      </a:lnTo>
                      <a:lnTo>
                        <a:pt x="1986" y="16028"/>
                      </a:lnTo>
                      <a:lnTo>
                        <a:pt x="1986" y="16753"/>
                      </a:lnTo>
                      <a:lnTo>
                        <a:pt x="148" y="16601"/>
                      </a:lnTo>
                      <a:close/>
                    </a:path>
                  </a:pathLst>
                </a:custGeom>
                <a:solidFill>
                  <a:srgbClr val="E354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2" name="Freeform 460"/>
                <p:cNvSpPr/>
                <p:nvPr/>
              </p:nvSpPr>
              <p:spPr>
                <a:xfrm>
                  <a:off x="30249" y="133388"/>
                  <a:ext cx="167741" cy="928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2" y="16725"/>
                      </a:moveTo>
                      <a:lnTo>
                        <a:pt x="76" y="16487"/>
                      </a:lnTo>
                      <a:lnTo>
                        <a:pt x="76" y="16170"/>
                      </a:lnTo>
                      <a:lnTo>
                        <a:pt x="38" y="15893"/>
                      </a:lnTo>
                      <a:lnTo>
                        <a:pt x="38" y="15417"/>
                      </a:lnTo>
                      <a:lnTo>
                        <a:pt x="0" y="15140"/>
                      </a:lnTo>
                      <a:lnTo>
                        <a:pt x="0" y="14387"/>
                      </a:lnTo>
                      <a:lnTo>
                        <a:pt x="38" y="13990"/>
                      </a:lnTo>
                      <a:lnTo>
                        <a:pt x="38" y="13317"/>
                      </a:lnTo>
                      <a:lnTo>
                        <a:pt x="76" y="12960"/>
                      </a:lnTo>
                      <a:lnTo>
                        <a:pt x="76" y="12564"/>
                      </a:lnTo>
                      <a:lnTo>
                        <a:pt x="132" y="12207"/>
                      </a:lnTo>
                      <a:lnTo>
                        <a:pt x="170" y="11731"/>
                      </a:lnTo>
                      <a:lnTo>
                        <a:pt x="208" y="11375"/>
                      </a:lnTo>
                      <a:lnTo>
                        <a:pt x="283" y="10899"/>
                      </a:lnTo>
                      <a:lnTo>
                        <a:pt x="359" y="10542"/>
                      </a:lnTo>
                      <a:lnTo>
                        <a:pt x="434" y="10027"/>
                      </a:lnTo>
                      <a:lnTo>
                        <a:pt x="491" y="9552"/>
                      </a:lnTo>
                      <a:lnTo>
                        <a:pt x="604" y="9116"/>
                      </a:lnTo>
                      <a:lnTo>
                        <a:pt x="717" y="8640"/>
                      </a:lnTo>
                      <a:lnTo>
                        <a:pt x="755" y="8442"/>
                      </a:lnTo>
                      <a:lnTo>
                        <a:pt x="831" y="8125"/>
                      </a:lnTo>
                      <a:lnTo>
                        <a:pt x="887" y="7808"/>
                      </a:lnTo>
                      <a:lnTo>
                        <a:pt x="963" y="7689"/>
                      </a:lnTo>
                      <a:lnTo>
                        <a:pt x="1038" y="7372"/>
                      </a:lnTo>
                      <a:lnTo>
                        <a:pt x="1114" y="7134"/>
                      </a:lnTo>
                      <a:lnTo>
                        <a:pt x="1190" y="6936"/>
                      </a:lnTo>
                      <a:lnTo>
                        <a:pt x="1284" y="6698"/>
                      </a:lnTo>
                      <a:lnTo>
                        <a:pt x="1359" y="6381"/>
                      </a:lnTo>
                      <a:lnTo>
                        <a:pt x="1435" y="6103"/>
                      </a:lnTo>
                      <a:lnTo>
                        <a:pt x="1548" y="5866"/>
                      </a:lnTo>
                      <a:lnTo>
                        <a:pt x="1605" y="5628"/>
                      </a:lnTo>
                      <a:lnTo>
                        <a:pt x="1794" y="5192"/>
                      </a:lnTo>
                      <a:lnTo>
                        <a:pt x="2001" y="4756"/>
                      </a:lnTo>
                      <a:lnTo>
                        <a:pt x="2190" y="4280"/>
                      </a:lnTo>
                      <a:lnTo>
                        <a:pt x="2511" y="3607"/>
                      </a:lnTo>
                      <a:lnTo>
                        <a:pt x="2624" y="3448"/>
                      </a:lnTo>
                      <a:lnTo>
                        <a:pt x="2757" y="3250"/>
                      </a:lnTo>
                      <a:lnTo>
                        <a:pt x="2870" y="3091"/>
                      </a:lnTo>
                      <a:lnTo>
                        <a:pt x="2983" y="2854"/>
                      </a:lnTo>
                      <a:lnTo>
                        <a:pt x="3078" y="2695"/>
                      </a:lnTo>
                      <a:lnTo>
                        <a:pt x="3342" y="2418"/>
                      </a:lnTo>
                      <a:lnTo>
                        <a:pt x="3474" y="2259"/>
                      </a:lnTo>
                      <a:lnTo>
                        <a:pt x="3587" y="2021"/>
                      </a:lnTo>
                      <a:lnTo>
                        <a:pt x="3720" y="1863"/>
                      </a:lnTo>
                      <a:lnTo>
                        <a:pt x="3833" y="1783"/>
                      </a:lnTo>
                      <a:lnTo>
                        <a:pt x="3984" y="1665"/>
                      </a:lnTo>
                      <a:lnTo>
                        <a:pt x="4097" y="1506"/>
                      </a:lnTo>
                      <a:lnTo>
                        <a:pt x="4267" y="1348"/>
                      </a:lnTo>
                      <a:lnTo>
                        <a:pt x="4418" y="1268"/>
                      </a:lnTo>
                      <a:lnTo>
                        <a:pt x="4513" y="1110"/>
                      </a:lnTo>
                      <a:lnTo>
                        <a:pt x="4664" y="1030"/>
                      </a:lnTo>
                      <a:lnTo>
                        <a:pt x="4815" y="912"/>
                      </a:lnTo>
                      <a:lnTo>
                        <a:pt x="4985" y="912"/>
                      </a:lnTo>
                      <a:lnTo>
                        <a:pt x="5098" y="753"/>
                      </a:lnTo>
                      <a:lnTo>
                        <a:pt x="5230" y="674"/>
                      </a:lnTo>
                      <a:lnTo>
                        <a:pt x="5532" y="515"/>
                      </a:lnTo>
                      <a:lnTo>
                        <a:pt x="5664" y="357"/>
                      </a:lnTo>
                      <a:lnTo>
                        <a:pt x="5815" y="357"/>
                      </a:lnTo>
                      <a:lnTo>
                        <a:pt x="5948" y="277"/>
                      </a:lnTo>
                      <a:lnTo>
                        <a:pt x="6136" y="238"/>
                      </a:lnTo>
                      <a:lnTo>
                        <a:pt x="6250" y="159"/>
                      </a:lnTo>
                      <a:lnTo>
                        <a:pt x="6420" y="79"/>
                      </a:lnTo>
                      <a:lnTo>
                        <a:pt x="6741" y="79"/>
                      </a:lnTo>
                      <a:lnTo>
                        <a:pt x="6892" y="0"/>
                      </a:lnTo>
                      <a:lnTo>
                        <a:pt x="8327" y="0"/>
                      </a:lnTo>
                      <a:lnTo>
                        <a:pt x="8459" y="79"/>
                      </a:lnTo>
                      <a:lnTo>
                        <a:pt x="8648" y="159"/>
                      </a:lnTo>
                      <a:lnTo>
                        <a:pt x="8969" y="159"/>
                      </a:lnTo>
                      <a:lnTo>
                        <a:pt x="9120" y="238"/>
                      </a:lnTo>
                      <a:lnTo>
                        <a:pt x="9290" y="277"/>
                      </a:lnTo>
                      <a:lnTo>
                        <a:pt x="9441" y="357"/>
                      </a:lnTo>
                      <a:lnTo>
                        <a:pt x="9610" y="436"/>
                      </a:lnTo>
                      <a:lnTo>
                        <a:pt x="9762" y="515"/>
                      </a:lnTo>
                      <a:lnTo>
                        <a:pt x="9969" y="674"/>
                      </a:lnTo>
                      <a:lnTo>
                        <a:pt x="10120" y="753"/>
                      </a:lnTo>
                      <a:lnTo>
                        <a:pt x="10252" y="832"/>
                      </a:lnTo>
                      <a:lnTo>
                        <a:pt x="10403" y="912"/>
                      </a:lnTo>
                      <a:lnTo>
                        <a:pt x="10555" y="1030"/>
                      </a:lnTo>
                      <a:lnTo>
                        <a:pt x="10687" y="1110"/>
                      </a:lnTo>
                      <a:lnTo>
                        <a:pt x="10838" y="1268"/>
                      </a:lnTo>
                      <a:lnTo>
                        <a:pt x="10970" y="1348"/>
                      </a:lnTo>
                      <a:lnTo>
                        <a:pt x="11159" y="1506"/>
                      </a:lnTo>
                      <a:lnTo>
                        <a:pt x="11272" y="1665"/>
                      </a:lnTo>
                      <a:lnTo>
                        <a:pt x="11404" y="1783"/>
                      </a:lnTo>
                      <a:lnTo>
                        <a:pt x="11517" y="1863"/>
                      </a:lnTo>
                      <a:lnTo>
                        <a:pt x="11669" y="2101"/>
                      </a:lnTo>
                      <a:lnTo>
                        <a:pt x="11801" y="2259"/>
                      </a:lnTo>
                      <a:lnTo>
                        <a:pt x="11914" y="2418"/>
                      </a:lnTo>
                      <a:lnTo>
                        <a:pt x="12065" y="2537"/>
                      </a:lnTo>
                      <a:lnTo>
                        <a:pt x="12197" y="2774"/>
                      </a:lnTo>
                      <a:lnTo>
                        <a:pt x="12424" y="3091"/>
                      </a:lnTo>
                      <a:lnTo>
                        <a:pt x="12631" y="3448"/>
                      </a:lnTo>
                      <a:lnTo>
                        <a:pt x="12839" y="3765"/>
                      </a:lnTo>
                      <a:lnTo>
                        <a:pt x="13066" y="4122"/>
                      </a:lnTo>
                      <a:lnTo>
                        <a:pt x="13236" y="4518"/>
                      </a:lnTo>
                      <a:lnTo>
                        <a:pt x="13462" y="4875"/>
                      </a:lnTo>
                      <a:lnTo>
                        <a:pt x="13632" y="5271"/>
                      </a:lnTo>
                      <a:lnTo>
                        <a:pt x="13821" y="5707"/>
                      </a:lnTo>
                      <a:lnTo>
                        <a:pt x="13953" y="6024"/>
                      </a:lnTo>
                      <a:lnTo>
                        <a:pt x="14142" y="6381"/>
                      </a:lnTo>
                      <a:lnTo>
                        <a:pt x="14274" y="6777"/>
                      </a:lnTo>
                      <a:lnTo>
                        <a:pt x="14425" y="7055"/>
                      </a:lnTo>
                      <a:lnTo>
                        <a:pt x="14538" y="7451"/>
                      </a:lnTo>
                      <a:lnTo>
                        <a:pt x="14633" y="7768"/>
                      </a:lnTo>
                      <a:lnTo>
                        <a:pt x="14746" y="8046"/>
                      </a:lnTo>
                      <a:lnTo>
                        <a:pt x="14897" y="8442"/>
                      </a:lnTo>
                      <a:lnTo>
                        <a:pt x="14954" y="8719"/>
                      </a:lnTo>
                      <a:lnTo>
                        <a:pt x="15067" y="8957"/>
                      </a:lnTo>
                      <a:lnTo>
                        <a:pt x="15105" y="9274"/>
                      </a:lnTo>
                      <a:lnTo>
                        <a:pt x="15218" y="9472"/>
                      </a:lnTo>
                      <a:lnTo>
                        <a:pt x="15331" y="9948"/>
                      </a:lnTo>
                      <a:lnTo>
                        <a:pt x="15426" y="10225"/>
                      </a:lnTo>
                      <a:lnTo>
                        <a:pt x="15539" y="10463"/>
                      </a:lnTo>
                      <a:lnTo>
                        <a:pt x="15577" y="10701"/>
                      </a:lnTo>
                      <a:lnTo>
                        <a:pt x="15690" y="10978"/>
                      </a:lnTo>
                      <a:lnTo>
                        <a:pt x="15747" y="11216"/>
                      </a:lnTo>
                      <a:lnTo>
                        <a:pt x="15860" y="11573"/>
                      </a:lnTo>
                      <a:lnTo>
                        <a:pt x="15973" y="11890"/>
                      </a:lnTo>
                      <a:lnTo>
                        <a:pt x="16106" y="12286"/>
                      </a:lnTo>
                      <a:lnTo>
                        <a:pt x="16257" y="12643"/>
                      </a:lnTo>
                      <a:lnTo>
                        <a:pt x="16408" y="13039"/>
                      </a:lnTo>
                      <a:lnTo>
                        <a:pt x="16540" y="13475"/>
                      </a:lnTo>
                      <a:lnTo>
                        <a:pt x="16729" y="13911"/>
                      </a:lnTo>
                      <a:lnTo>
                        <a:pt x="16899" y="14387"/>
                      </a:lnTo>
                      <a:lnTo>
                        <a:pt x="17087" y="14823"/>
                      </a:lnTo>
                      <a:lnTo>
                        <a:pt x="17257" y="15298"/>
                      </a:lnTo>
                      <a:lnTo>
                        <a:pt x="17484" y="15734"/>
                      </a:lnTo>
                      <a:lnTo>
                        <a:pt x="17692" y="16170"/>
                      </a:lnTo>
                      <a:lnTo>
                        <a:pt x="17899" y="16646"/>
                      </a:lnTo>
                      <a:lnTo>
                        <a:pt x="18126" y="17003"/>
                      </a:lnTo>
                      <a:lnTo>
                        <a:pt x="18334" y="17478"/>
                      </a:lnTo>
                      <a:lnTo>
                        <a:pt x="18447" y="17597"/>
                      </a:lnTo>
                      <a:lnTo>
                        <a:pt x="18579" y="17835"/>
                      </a:lnTo>
                      <a:lnTo>
                        <a:pt x="18692" y="17993"/>
                      </a:lnTo>
                      <a:lnTo>
                        <a:pt x="18843" y="18231"/>
                      </a:lnTo>
                      <a:lnTo>
                        <a:pt x="18957" y="18350"/>
                      </a:lnTo>
                      <a:lnTo>
                        <a:pt x="19089" y="18509"/>
                      </a:lnTo>
                      <a:lnTo>
                        <a:pt x="19240" y="18667"/>
                      </a:lnTo>
                      <a:lnTo>
                        <a:pt x="19372" y="18905"/>
                      </a:lnTo>
                      <a:lnTo>
                        <a:pt x="19485" y="18984"/>
                      </a:lnTo>
                      <a:lnTo>
                        <a:pt x="19636" y="19103"/>
                      </a:lnTo>
                      <a:lnTo>
                        <a:pt x="19731" y="19182"/>
                      </a:lnTo>
                      <a:lnTo>
                        <a:pt x="19882" y="19341"/>
                      </a:lnTo>
                      <a:lnTo>
                        <a:pt x="19995" y="19420"/>
                      </a:lnTo>
                      <a:lnTo>
                        <a:pt x="20127" y="19579"/>
                      </a:lnTo>
                      <a:lnTo>
                        <a:pt x="20316" y="19658"/>
                      </a:lnTo>
                      <a:lnTo>
                        <a:pt x="20448" y="19817"/>
                      </a:lnTo>
                      <a:lnTo>
                        <a:pt x="20562" y="19817"/>
                      </a:lnTo>
                      <a:lnTo>
                        <a:pt x="20713" y="19856"/>
                      </a:lnTo>
                      <a:lnTo>
                        <a:pt x="20845" y="19856"/>
                      </a:lnTo>
                      <a:lnTo>
                        <a:pt x="21034" y="19935"/>
                      </a:lnTo>
                      <a:lnTo>
                        <a:pt x="21317" y="19935"/>
                      </a:lnTo>
                      <a:lnTo>
                        <a:pt x="21600" y="20015"/>
                      </a:lnTo>
                      <a:lnTo>
                        <a:pt x="21487" y="20173"/>
                      </a:lnTo>
                      <a:lnTo>
                        <a:pt x="21392" y="20411"/>
                      </a:lnTo>
                      <a:lnTo>
                        <a:pt x="21166" y="20609"/>
                      </a:lnTo>
                      <a:lnTo>
                        <a:pt x="20996" y="20847"/>
                      </a:lnTo>
                      <a:lnTo>
                        <a:pt x="20845" y="20926"/>
                      </a:lnTo>
                      <a:lnTo>
                        <a:pt x="20750" y="21085"/>
                      </a:lnTo>
                      <a:lnTo>
                        <a:pt x="20599" y="21164"/>
                      </a:lnTo>
                      <a:lnTo>
                        <a:pt x="20486" y="21323"/>
                      </a:lnTo>
                      <a:lnTo>
                        <a:pt x="20316" y="21362"/>
                      </a:lnTo>
                      <a:lnTo>
                        <a:pt x="20165" y="21441"/>
                      </a:lnTo>
                      <a:lnTo>
                        <a:pt x="19995" y="21521"/>
                      </a:lnTo>
                      <a:lnTo>
                        <a:pt x="19844" y="21600"/>
                      </a:lnTo>
                      <a:lnTo>
                        <a:pt x="19127" y="21600"/>
                      </a:lnTo>
                      <a:lnTo>
                        <a:pt x="18919" y="21521"/>
                      </a:lnTo>
                      <a:lnTo>
                        <a:pt x="18692" y="21521"/>
                      </a:lnTo>
                      <a:lnTo>
                        <a:pt x="18522" y="21362"/>
                      </a:lnTo>
                      <a:lnTo>
                        <a:pt x="18296" y="21323"/>
                      </a:lnTo>
                      <a:lnTo>
                        <a:pt x="18088" y="21085"/>
                      </a:lnTo>
                      <a:lnTo>
                        <a:pt x="17862" y="20847"/>
                      </a:lnTo>
                      <a:lnTo>
                        <a:pt x="17654" y="20609"/>
                      </a:lnTo>
                      <a:lnTo>
                        <a:pt x="17484" y="20411"/>
                      </a:lnTo>
                      <a:lnTo>
                        <a:pt x="17371" y="20094"/>
                      </a:lnTo>
                      <a:lnTo>
                        <a:pt x="17257" y="19817"/>
                      </a:lnTo>
                      <a:lnTo>
                        <a:pt x="17125" y="19420"/>
                      </a:lnTo>
                      <a:lnTo>
                        <a:pt x="16974" y="19063"/>
                      </a:lnTo>
                      <a:lnTo>
                        <a:pt x="16861" y="18746"/>
                      </a:lnTo>
                      <a:lnTo>
                        <a:pt x="16766" y="18429"/>
                      </a:lnTo>
                      <a:lnTo>
                        <a:pt x="16615" y="18152"/>
                      </a:lnTo>
                      <a:lnTo>
                        <a:pt x="16502" y="17914"/>
                      </a:lnTo>
                      <a:lnTo>
                        <a:pt x="16408" y="17557"/>
                      </a:lnTo>
                      <a:lnTo>
                        <a:pt x="16257" y="17240"/>
                      </a:lnTo>
                      <a:lnTo>
                        <a:pt x="16143" y="16844"/>
                      </a:lnTo>
                      <a:lnTo>
                        <a:pt x="16011" y="16567"/>
                      </a:lnTo>
                      <a:lnTo>
                        <a:pt x="15822" y="16091"/>
                      </a:lnTo>
                      <a:lnTo>
                        <a:pt x="15690" y="15734"/>
                      </a:lnTo>
                      <a:lnTo>
                        <a:pt x="15539" y="15338"/>
                      </a:lnTo>
                      <a:lnTo>
                        <a:pt x="15388" y="14902"/>
                      </a:lnTo>
                      <a:lnTo>
                        <a:pt x="15218" y="14466"/>
                      </a:lnTo>
                      <a:lnTo>
                        <a:pt x="15067" y="13990"/>
                      </a:lnTo>
                      <a:lnTo>
                        <a:pt x="14859" y="13554"/>
                      </a:lnTo>
                      <a:lnTo>
                        <a:pt x="14708" y="13079"/>
                      </a:lnTo>
                      <a:lnTo>
                        <a:pt x="14595" y="12881"/>
                      </a:lnTo>
                      <a:lnTo>
                        <a:pt x="14538" y="12643"/>
                      </a:lnTo>
                      <a:lnTo>
                        <a:pt x="14425" y="12326"/>
                      </a:lnTo>
                      <a:lnTo>
                        <a:pt x="14312" y="12128"/>
                      </a:lnTo>
                      <a:lnTo>
                        <a:pt x="14236" y="11890"/>
                      </a:lnTo>
                      <a:lnTo>
                        <a:pt x="14142" y="11573"/>
                      </a:lnTo>
                      <a:lnTo>
                        <a:pt x="14066" y="11295"/>
                      </a:lnTo>
                      <a:lnTo>
                        <a:pt x="13953" y="11137"/>
                      </a:lnTo>
                      <a:lnTo>
                        <a:pt x="13878" y="10820"/>
                      </a:lnTo>
                      <a:lnTo>
                        <a:pt x="13783" y="10542"/>
                      </a:lnTo>
                      <a:lnTo>
                        <a:pt x="13670" y="10305"/>
                      </a:lnTo>
                      <a:lnTo>
                        <a:pt x="13594" y="10027"/>
                      </a:lnTo>
                      <a:lnTo>
                        <a:pt x="13500" y="9789"/>
                      </a:lnTo>
                      <a:lnTo>
                        <a:pt x="13424" y="9472"/>
                      </a:lnTo>
                      <a:lnTo>
                        <a:pt x="13311" y="9274"/>
                      </a:lnTo>
                      <a:lnTo>
                        <a:pt x="13236" y="8957"/>
                      </a:lnTo>
                      <a:lnTo>
                        <a:pt x="13103" y="8719"/>
                      </a:lnTo>
                      <a:lnTo>
                        <a:pt x="12990" y="8442"/>
                      </a:lnTo>
                      <a:lnTo>
                        <a:pt x="12877" y="8204"/>
                      </a:lnTo>
                      <a:lnTo>
                        <a:pt x="12783" y="7966"/>
                      </a:lnTo>
                      <a:lnTo>
                        <a:pt x="12631" y="7689"/>
                      </a:lnTo>
                      <a:lnTo>
                        <a:pt x="12480" y="7451"/>
                      </a:lnTo>
                      <a:lnTo>
                        <a:pt x="12348" y="7134"/>
                      </a:lnTo>
                      <a:lnTo>
                        <a:pt x="12235" y="6936"/>
                      </a:lnTo>
                      <a:lnTo>
                        <a:pt x="12065" y="6698"/>
                      </a:lnTo>
                      <a:lnTo>
                        <a:pt x="11876" y="6381"/>
                      </a:lnTo>
                      <a:lnTo>
                        <a:pt x="11706" y="6103"/>
                      </a:lnTo>
                      <a:lnTo>
                        <a:pt x="11555" y="5945"/>
                      </a:lnTo>
                      <a:lnTo>
                        <a:pt x="11348" y="5628"/>
                      </a:lnTo>
                      <a:lnTo>
                        <a:pt x="11159" y="5430"/>
                      </a:lnTo>
                      <a:lnTo>
                        <a:pt x="10970" y="5192"/>
                      </a:lnTo>
                      <a:lnTo>
                        <a:pt x="10800" y="5033"/>
                      </a:lnTo>
                      <a:lnTo>
                        <a:pt x="10592" y="4796"/>
                      </a:lnTo>
                      <a:lnTo>
                        <a:pt x="10366" y="4597"/>
                      </a:lnTo>
                      <a:lnTo>
                        <a:pt x="10120" y="4360"/>
                      </a:lnTo>
                      <a:lnTo>
                        <a:pt x="9894" y="4280"/>
                      </a:lnTo>
                      <a:lnTo>
                        <a:pt x="9799" y="4201"/>
                      </a:lnTo>
                      <a:lnTo>
                        <a:pt x="9648" y="4122"/>
                      </a:lnTo>
                      <a:lnTo>
                        <a:pt x="9535" y="4043"/>
                      </a:lnTo>
                      <a:lnTo>
                        <a:pt x="9441" y="4003"/>
                      </a:lnTo>
                      <a:lnTo>
                        <a:pt x="9290" y="3924"/>
                      </a:lnTo>
                      <a:lnTo>
                        <a:pt x="9176" y="3844"/>
                      </a:lnTo>
                      <a:lnTo>
                        <a:pt x="8931" y="3844"/>
                      </a:lnTo>
                      <a:lnTo>
                        <a:pt x="8799" y="3765"/>
                      </a:lnTo>
                      <a:lnTo>
                        <a:pt x="8685" y="3686"/>
                      </a:lnTo>
                      <a:lnTo>
                        <a:pt x="8534" y="3607"/>
                      </a:lnTo>
                      <a:lnTo>
                        <a:pt x="7383" y="3607"/>
                      </a:lnTo>
                      <a:lnTo>
                        <a:pt x="7250" y="3686"/>
                      </a:lnTo>
                      <a:lnTo>
                        <a:pt x="7062" y="3686"/>
                      </a:lnTo>
                      <a:lnTo>
                        <a:pt x="6967" y="3765"/>
                      </a:lnTo>
                      <a:lnTo>
                        <a:pt x="6778" y="3844"/>
                      </a:lnTo>
                      <a:lnTo>
                        <a:pt x="6665" y="3924"/>
                      </a:lnTo>
                      <a:lnTo>
                        <a:pt x="6495" y="3924"/>
                      </a:lnTo>
                      <a:lnTo>
                        <a:pt x="6344" y="4003"/>
                      </a:lnTo>
                      <a:lnTo>
                        <a:pt x="6174" y="4043"/>
                      </a:lnTo>
                      <a:lnTo>
                        <a:pt x="6061" y="4122"/>
                      </a:lnTo>
                      <a:lnTo>
                        <a:pt x="5891" y="4201"/>
                      </a:lnTo>
                      <a:lnTo>
                        <a:pt x="5740" y="4280"/>
                      </a:lnTo>
                      <a:lnTo>
                        <a:pt x="5627" y="4360"/>
                      </a:lnTo>
                      <a:lnTo>
                        <a:pt x="5494" y="4518"/>
                      </a:lnTo>
                      <a:lnTo>
                        <a:pt x="5343" y="4597"/>
                      </a:lnTo>
                      <a:lnTo>
                        <a:pt x="5230" y="4756"/>
                      </a:lnTo>
                      <a:lnTo>
                        <a:pt x="5098" y="4796"/>
                      </a:lnTo>
                      <a:lnTo>
                        <a:pt x="4985" y="4954"/>
                      </a:lnTo>
                      <a:lnTo>
                        <a:pt x="4739" y="5271"/>
                      </a:lnTo>
                      <a:lnTo>
                        <a:pt x="4513" y="5549"/>
                      </a:lnTo>
                      <a:lnTo>
                        <a:pt x="4305" y="5786"/>
                      </a:lnTo>
                      <a:lnTo>
                        <a:pt x="4097" y="6103"/>
                      </a:lnTo>
                      <a:lnTo>
                        <a:pt x="3908" y="6460"/>
                      </a:lnTo>
                      <a:lnTo>
                        <a:pt x="3720" y="6777"/>
                      </a:lnTo>
                      <a:lnTo>
                        <a:pt x="3550" y="7055"/>
                      </a:lnTo>
                      <a:lnTo>
                        <a:pt x="3399" y="7530"/>
                      </a:lnTo>
                      <a:lnTo>
                        <a:pt x="3229" y="7808"/>
                      </a:lnTo>
                      <a:lnTo>
                        <a:pt x="3115" y="8204"/>
                      </a:lnTo>
                      <a:lnTo>
                        <a:pt x="2983" y="8521"/>
                      </a:lnTo>
                      <a:lnTo>
                        <a:pt x="2832" y="8878"/>
                      </a:lnTo>
                      <a:lnTo>
                        <a:pt x="2719" y="9274"/>
                      </a:lnTo>
                      <a:lnTo>
                        <a:pt x="2624" y="9552"/>
                      </a:lnTo>
                      <a:lnTo>
                        <a:pt x="2511" y="9948"/>
                      </a:lnTo>
                      <a:lnTo>
                        <a:pt x="2398" y="10225"/>
                      </a:lnTo>
                      <a:lnTo>
                        <a:pt x="2322" y="10542"/>
                      </a:lnTo>
                      <a:lnTo>
                        <a:pt x="2266" y="10899"/>
                      </a:lnTo>
                      <a:lnTo>
                        <a:pt x="2115" y="11533"/>
                      </a:lnTo>
                      <a:lnTo>
                        <a:pt x="2077" y="11731"/>
                      </a:lnTo>
                      <a:lnTo>
                        <a:pt x="2039" y="12048"/>
                      </a:lnTo>
                      <a:lnTo>
                        <a:pt x="1926" y="12405"/>
                      </a:lnTo>
                      <a:lnTo>
                        <a:pt x="1926" y="12801"/>
                      </a:lnTo>
                      <a:lnTo>
                        <a:pt x="1869" y="13039"/>
                      </a:lnTo>
                      <a:lnTo>
                        <a:pt x="1831" y="13317"/>
                      </a:lnTo>
                      <a:lnTo>
                        <a:pt x="1794" y="13634"/>
                      </a:lnTo>
                      <a:lnTo>
                        <a:pt x="1794" y="13990"/>
                      </a:lnTo>
                      <a:lnTo>
                        <a:pt x="1718" y="14308"/>
                      </a:lnTo>
                      <a:lnTo>
                        <a:pt x="1718" y="14664"/>
                      </a:lnTo>
                      <a:lnTo>
                        <a:pt x="1680" y="14981"/>
                      </a:lnTo>
                      <a:lnTo>
                        <a:pt x="1680" y="15576"/>
                      </a:lnTo>
                      <a:lnTo>
                        <a:pt x="1643" y="15893"/>
                      </a:lnTo>
                      <a:lnTo>
                        <a:pt x="1605" y="16091"/>
                      </a:lnTo>
                      <a:lnTo>
                        <a:pt x="1605" y="16844"/>
                      </a:lnTo>
                      <a:lnTo>
                        <a:pt x="132" y="16725"/>
                      </a:lnTo>
                      <a:close/>
                    </a:path>
                  </a:pathLst>
                </a:custGeom>
                <a:solidFill>
                  <a:srgbClr val="E3660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3" name="Freeform 461"/>
                <p:cNvSpPr/>
                <p:nvPr/>
              </p:nvSpPr>
              <p:spPr>
                <a:xfrm>
                  <a:off x="32302" y="134749"/>
                  <a:ext cx="163928" cy="898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7" y="16619"/>
                      </a:moveTo>
                      <a:lnTo>
                        <a:pt x="39" y="16537"/>
                      </a:lnTo>
                      <a:lnTo>
                        <a:pt x="39" y="16374"/>
                      </a:lnTo>
                      <a:lnTo>
                        <a:pt x="0" y="16088"/>
                      </a:lnTo>
                      <a:lnTo>
                        <a:pt x="0" y="13924"/>
                      </a:lnTo>
                      <a:lnTo>
                        <a:pt x="39" y="13597"/>
                      </a:lnTo>
                      <a:lnTo>
                        <a:pt x="39" y="12413"/>
                      </a:lnTo>
                      <a:lnTo>
                        <a:pt x="116" y="12045"/>
                      </a:lnTo>
                      <a:lnTo>
                        <a:pt x="154" y="11596"/>
                      </a:lnTo>
                      <a:lnTo>
                        <a:pt x="193" y="11188"/>
                      </a:lnTo>
                      <a:lnTo>
                        <a:pt x="251" y="10820"/>
                      </a:lnTo>
                      <a:lnTo>
                        <a:pt x="328" y="10412"/>
                      </a:lnTo>
                      <a:lnTo>
                        <a:pt x="405" y="9881"/>
                      </a:lnTo>
                      <a:lnTo>
                        <a:pt x="482" y="9473"/>
                      </a:lnTo>
                      <a:lnTo>
                        <a:pt x="559" y="8942"/>
                      </a:lnTo>
                      <a:lnTo>
                        <a:pt x="656" y="8534"/>
                      </a:lnTo>
                      <a:lnTo>
                        <a:pt x="771" y="8003"/>
                      </a:lnTo>
                      <a:lnTo>
                        <a:pt x="926" y="7636"/>
                      </a:lnTo>
                      <a:lnTo>
                        <a:pt x="1022" y="7146"/>
                      </a:lnTo>
                      <a:lnTo>
                        <a:pt x="1215" y="6696"/>
                      </a:lnTo>
                      <a:lnTo>
                        <a:pt x="1292" y="6370"/>
                      </a:lnTo>
                      <a:lnTo>
                        <a:pt x="1350" y="6166"/>
                      </a:lnTo>
                      <a:lnTo>
                        <a:pt x="1504" y="5676"/>
                      </a:lnTo>
                      <a:lnTo>
                        <a:pt x="1909" y="4818"/>
                      </a:lnTo>
                      <a:lnTo>
                        <a:pt x="2083" y="4369"/>
                      </a:lnTo>
                      <a:lnTo>
                        <a:pt x="2314" y="3879"/>
                      </a:lnTo>
                      <a:lnTo>
                        <a:pt x="2430" y="3675"/>
                      </a:lnTo>
                      <a:lnTo>
                        <a:pt x="2526" y="3512"/>
                      </a:lnTo>
                      <a:lnTo>
                        <a:pt x="2642" y="3348"/>
                      </a:lnTo>
                      <a:lnTo>
                        <a:pt x="2796" y="3185"/>
                      </a:lnTo>
                      <a:lnTo>
                        <a:pt x="3009" y="2817"/>
                      </a:lnTo>
                      <a:lnTo>
                        <a:pt x="3221" y="2491"/>
                      </a:lnTo>
                      <a:lnTo>
                        <a:pt x="3491" y="2205"/>
                      </a:lnTo>
                      <a:lnTo>
                        <a:pt x="3626" y="2042"/>
                      </a:lnTo>
                      <a:lnTo>
                        <a:pt x="3741" y="1878"/>
                      </a:lnTo>
                      <a:lnTo>
                        <a:pt x="3896" y="1797"/>
                      </a:lnTo>
                      <a:lnTo>
                        <a:pt x="3992" y="1633"/>
                      </a:lnTo>
                      <a:lnTo>
                        <a:pt x="4146" y="1511"/>
                      </a:lnTo>
                      <a:lnTo>
                        <a:pt x="4262" y="1347"/>
                      </a:lnTo>
                      <a:lnTo>
                        <a:pt x="4397" y="1266"/>
                      </a:lnTo>
                      <a:lnTo>
                        <a:pt x="4551" y="1102"/>
                      </a:lnTo>
                      <a:lnTo>
                        <a:pt x="4686" y="1021"/>
                      </a:lnTo>
                      <a:lnTo>
                        <a:pt x="4841" y="1021"/>
                      </a:lnTo>
                      <a:lnTo>
                        <a:pt x="4995" y="857"/>
                      </a:lnTo>
                      <a:lnTo>
                        <a:pt x="5091" y="776"/>
                      </a:lnTo>
                      <a:lnTo>
                        <a:pt x="5246" y="653"/>
                      </a:lnTo>
                      <a:lnTo>
                        <a:pt x="5400" y="572"/>
                      </a:lnTo>
                      <a:lnTo>
                        <a:pt x="5496" y="490"/>
                      </a:lnTo>
                      <a:lnTo>
                        <a:pt x="5651" y="490"/>
                      </a:lnTo>
                      <a:lnTo>
                        <a:pt x="5824" y="327"/>
                      </a:lnTo>
                      <a:lnTo>
                        <a:pt x="5979" y="327"/>
                      </a:lnTo>
                      <a:lnTo>
                        <a:pt x="6133" y="245"/>
                      </a:lnTo>
                      <a:lnTo>
                        <a:pt x="6268" y="163"/>
                      </a:lnTo>
                      <a:lnTo>
                        <a:pt x="6422" y="82"/>
                      </a:lnTo>
                      <a:lnTo>
                        <a:pt x="7194" y="82"/>
                      </a:lnTo>
                      <a:lnTo>
                        <a:pt x="7329" y="0"/>
                      </a:lnTo>
                      <a:lnTo>
                        <a:pt x="8100" y="0"/>
                      </a:lnTo>
                      <a:lnTo>
                        <a:pt x="8254" y="82"/>
                      </a:lnTo>
                      <a:lnTo>
                        <a:pt x="8582" y="82"/>
                      </a:lnTo>
                      <a:lnTo>
                        <a:pt x="8736" y="163"/>
                      </a:lnTo>
                      <a:lnTo>
                        <a:pt x="8871" y="245"/>
                      </a:lnTo>
                      <a:lnTo>
                        <a:pt x="9064" y="327"/>
                      </a:lnTo>
                      <a:lnTo>
                        <a:pt x="9199" y="327"/>
                      </a:lnTo>
                      <a:lnTo>
                        <a:pt x="9392" y="490"/>
                      </a:lnTo>
                      <a:lnTo>
                        <a:pt x="9527" y="490"/>
                      </a:lnTo>
                      <a:lnTo>
                        <a:pt x="9720" y="653"/>
                      </a:lnTo>
                      <a:lnTo>
                        <a:pt x="9836" y="653"/>
                      </a:lnTo>
                      <a:lnTo>
                        <a:pt x="9971" y="776"/>
                      </a:lnTo>
                      <a:lnTo>
                        <a:pt x="10125" y="776"/>
                      </a:lnTo>
                      <a:lnTo>
                        <a:pt x="10299" y="939"/>
                      </a:lnTo>
                      <a:lnTo>
                        <a:pt x="10414" y="1021"/>
                      </a:lnTo>
                      <a:lnTo>
                        <a:pt x="10569" y="1102"/>
                      </a:lnTo>
                      <a:lnTo>
                        <a:pt x="10704" y="1266"/>
                      </a:lnTo>
                      <a:lnTo>
                        <a:pt x="10858" y="1429"/>
                      </a:lnTo>
                      <a:lnTo>
                        <a:pt x="10954" y="1511"/>
                      </a:lnTo>
                      <a:lnTo>
                        <a:pt x="11224" y="1797"/>
                      </a:lnTo>
                      <a:lnTo>
                        <a:pt x="11340" y="1878"/>
                      </a:lnTo>
                      <a:lnTo>
                        <a:pt x="11436" y="2042"/>
                      </a:lnTo>
                      <a:lnTo>
                        <a:pt x="11706" y="2327"/>
                      </a:lnTo>
                      <a:lnTo>
                        <a:pt x="11841" y="2409"/>
                      </a:lnTo>
                      <a:lnTo>
                        <a:pt x="12073" y="2736"/>
                      </a:lnTo>
                      <a:lnTo>
                        <a:pt x="12285" y="3062"/>
                      </a:lnTo>
                      <a:lnTo>
                        <a:pt x="12459" y="3348"/>
                      </a:lnTo>
                      <a:lnTo>
                        <a:pt x="12690" y="3675"/>
                      </a:lnTo>
                      <a:lnTo>
                        <a:pt x="12864" y="3961"/>
                      </a:lnTo>
                      <a:lnTo>
                        <a:pt x="13095" y="4369"/>
                      </a:lnTo>
                      <a:lnTo>
                        <a:pt x="13539" y="5308"/>
                      </a:lnTo>
                      <a:lnTo>
                        <a:pt x="13712" y="5594"/>
                      </a:lnTo>
                      <a:lnTo>
                        <a:pt x="13828" y="5921"/>
                      </a:lnTo>
                      <a:lnTo>
                        <a:pt x="13963" y="6206"/>
                      </a:lnTo>
                      <a:lnTo>
                        <a:pt x="14079" y="6533"/>
                      </a:lnTo>
                      <a:lnTo>
                        <a:pt x="14233" y="6860"/>
                      </a:lnTo>
                      <a:lnTo>
                        <a:pt x="14329" y="7146"/>
                      </a:lnTo>
                      <a:lnTo>
                        <a:pt x="14445" y="7472"/>
                      </a:lnTo>
                      <a:lnTo>
                        <a:pt x="14561" y="7717"/>
                      </a:lnTo>
                      <a:lnTo>
                        <a:pt x="14638" y="8003"/>
                      </a:lnTo>
                      <a:lnTo>
                        <a:pt x="14696" y="8248"/>
                      </a:lnTo>
                      <a:lnTo>
                        <a:pt x="14773" y="8493"/>
                      </a:lnTo>
                      <a:lnTo>
                        <a:pt x="14927" y="8860"/>
                      </a:lnTo>
                      <a:lnTo>
                        <a:pt x="15024" y="9269"/>
                      </a:lnTo>
                      <a:lnTo>
                        <a:pt x="15216" y="9881"/>
                      </a:lnTo>
                      <a:lnTo>
                        <a:pt x="15332" y="10167"/>
                      </a:lnTo>
                      <a:lnTo>
                        <a:pt x="15409" y="10494"/>
                      </a:lnTo>
                      <a:lnTo>
                        <a:pt x="15544" y="10943"/>
                      </a:lnTo>
                      <a:lnTo>
                        <a:pt x="15660" y="11351"/>
                      </a:lnTo>
                      <a:lnTo>
                        <a:pt x="15795" y="11800"/>
                      </a:lnTo>
                      <a:lnTo>
                        <a:pt x="15949" y="12209"/>
                      </a:lnTo>
                      <a:lnTo>
                        <a:pt x="16142" y="12740"/>
                      </a:lnTo>
                      <a:lnTo>
                        <a:pt x="16161" y="12984"/>
                      </a:lnTo>
                      <a:lnTo>
                        <a:pt x="16277" y="13148"/>
                      </a:lnTo>
                      <a:lnTo>
                        <a:pt x="16354" y="13434"/>
                      </a:lnTo>
                      <a:lnTo>
                        <a:pt x="16470" y="13760"/>
                      </a:lnTo>
                      <a:lnTo>
                        <a:pt x="16528" y="13964"/>
                      </a:lnTo>
                      <a:lnTo>
                        <a:pt x="16644" y="14128"/>
                      </a:lnTo>
                      <a:lnTo>
                        <a:pt x="16759" y="14454"/>
                      </a:lnTo>
                      <a:lnTo>
                        <a:pt x="16875" y="14740"/>
                      </a:lnTo>
                      <a:lnTo>
                        <a:pt x="17049" y="15230"/>
                      </a:lnTo>
                      <a:lnTo>
                        <a:pt x="17164" y="15516"/>
                      </a:lnTo>
                      <a:lnTo>
                        <a:pt x="17261" y="15761"/>
                      </a:lnTo>
                      <a:lnTo>
                        <a:pt x="17820" y="16945"/>
                      </a:lnTo>
                      <a:lnTo>
                        <a:pt x="17974" y="17149"/>
                      </a:lnTo>
                      <a:lnTo>
                        <a:pt x="18071" y="17394"/>
                      </a:lnTo>
                      <a:lnTo>
                        <a:pt x="18225" y="17639"/>
                      </a:lnTo>
                      <a:lnTo>
                        <a:pt x="18341" y="17843"/>
                      </a:lnTo>
                      <a:lnTo>
                        <a:pt x="18437" y="18088"/>
                      </a:lnTo>
                      <a:lnTo>
                        <a:pt x="18591" y="18252"/>
                      </a:lnTo>
                      <a:lnTo>
                        <a:pt x="18707" y="18497"/>
                      </a:lnTo>
                      <a:lnTo>
                        <a:pt x="18842" y="18619"/>
                      </a:lnTo>
                      <a:lnTo>
                        <a:pt x="18958" y="18864"/>
                      </a:lnTo>
                      <a:lnTo>
                        <a:pt x="19112" y="19028"/>
                      </a:lnTo>
                      <a:lnTo>
                        <a:pt x="19247" y="19273"/>
                      </a:lnTo>
                      <a:lnTo>
                        <a:pt x="19401" y="19395"/>
                      </a:lnTo>
                      <a:lnTo>
                        <a:pt x="19498" y="19477"/>
                      </a:lnTo>
                      <a:lnTo>
                        <a:pt x="19806" y="19803"/>
                      </a:lnTo>
                      <a:lnTo>
                        <a:pt x="19903" y="19885"/>
                      </a:lnTo>
                      <a:lnTo>
                        <a:pt x="20057" y="20048"/>
                      </a:lnTo>
                      <a:lnTo>
                        <a:pt x="20211" y="20130"/>
                      </a:lnTo>
                      <a:lnTo>
                        <a:pt x="20385" y="20171"/>
                      </a:lnTo>
                      <a:lnTo>
                        <a:pt x="20539" y="20253"/>
                      </a:lnTo>
                      <a:lnTo>
                        <a:pt x="20674" y="20253"/>
                      </a:lnTo>
                      <a:lnTo>
                        <a:pt x="20829" y="20334"/>
                      </a:lnTo>
                      <a:lnTo>
                        <a:pt x="20964" y="20416"/>
                      </a:lnTo>
                      <a:lnTo>
                        <a:pt x="21600" y="20416"/>
                      </a:lnTo>
                      <a:lnTo>
                        <a:pt x="21484" y="20498"/>
                      </a:lnTo>
                      <a:lnTo>
                        <a:pt x="21330" y="20743"/>
                      </a:lnTo>
                      <a:lnTo>
                        <a:pt x="21156" y="20906"/>
                      </a:lnTo>
                      <a:lnTo>
                        <a:pt x="20944" y="21110"/>
                      </a:lnTo>
                      <a:lnTo>
                        <a:pt x="20790" y="21192"/>
                      </a:lnTo>
                      <a:lnTo>
                        <a:pt x="20674" y="21273"/>
                      </a:lnTo>
                      <a:lnTo>
                        <a:pt x="20539" y="21355"/>
                      </a:lnTo>
                      <a:lnTo>
                        <a:pt x="20385" y="21437"/>
                      </a:lnTo>
                      <a:lnTo>
                        <a:pt x="20211" y="21518"/>
                      </a:lnTo>
                      <a:lnTo>
                        <a:pt x="19864" y="21518"/>
                      </a:lnTo>
                      <a:lnTo>
                        <a:pt x="19691" y="21600"/>
                      </a:lnTo>
                      <a:lnTo>
                        <a:pt x="19498" y="21518"/>
                      </a:lnTo>
                      <a:lnTo>
                        <a:pt x="18958" y="21518"/>
                      </a:lnTo>
                      <a:lnTo>
                        <a:pt x="18726" y="21355"/>
                      </a:lnTo>
                      <a:lnTo>
                        <a:pt x="18553" y="21192"/>
                      </a:lnTo>
                      <a:lnTo>
                        <a:pt x="18360" y="21110"/>
                      </a:lnTo>
                      <a:lnTo>
                        <a:pt x="18186" y="20947"/>
                      </a:lnTo>
                      <a:lnTo>
                        <a:pt x="17974" y="20743"/>
                      </a:lnTo>
                      <a:lnTo>
                        <a:pt x="17781" y="20498"/>
                      </a:lnTo>
                      <a:lnTo>
                        <a:pt x="17608" y="20171"/>
                      </a:lnTo>
                      <a:lnTo>
                        <a:pt x="17376" y="19885"/>
                      </a:lnTo>
                      <a:lnTo>
                        <a:pt x="17261" y="19477"/>
                      </a:lnTo>
                      <a:lnTo>
                        <a:pt x="17126" y="19191"/>
                      </a:lnTo>
                      <a:lnTo>
                        <a:pt x="16971" y="18701"/>
                      </a:lnTo>
                      <a:lnTo>
                        <a:pt x="16875" y="18415"/>
                      </a:lnTo>
                      <a:lnTo>
                        <a:pt x="16798" y="18170"/>
                      </a:lnTo>
                      <a:lnTo>
                        <a:pt x="16682" y="17843"/>
                      </a:lnTo>
                      <a:lnTo>
                        <a:pt x="16566" y="17639"/>
                      </a:lnTo>
                      <a:lnTo>
                        <a:pt x="16470" y="17313"/>
                      </a:lnTo>
                      <a:lnTo>
                        <a:pt x="16354" y="16945"/>
                      </a:lnTo>
                      <a:lnTo>
                        <a:pt x="16239" y="16619"/>
                      </a:lnTo>
                      <a:lnTo>
                        <a:pt x="16142" y="16251"/>
                      </a:lnTo>
                      <a:lnTo>
                        <a:pt x="15988" y="15843"/>
                      </a:lnTo>
                      <a:lnTo>
                        <a:pt x="15872" y="15516"/>
                      </a:lnTo>
                      <a:lnTo>
                        <a:pt x="15737" y="15149"/>
                      </a:lnTo>
                      <a:lnTo>
                        <a:pt x="15583" y="14740"/>
                      </a:lnTo>
                      <a:lnTo>
                        <a:pt x="15429" y="14291"/>
                      </a:lnTo>
                      <a:lnTo>
                        <a:pt x="15294" y="13924"/>
                      </a:lnTo>
                      <a:lnTo>
                        <a:pt x="15139" y="13434"/>
                      </a:lnTo>
                      <a:lnTo>
                        <a:pt x="14966" y="12984"/>
                      </a:lnTo>
                      <a:lnTo>
                        <a:pt x="14811" y="12495"/>
                      </a:lnTo>
                      <a:lnTo>
                        <a:pt x="14657" y="12127"/>
                      </a:lnTo>
                      <a:lnTo>
                        <a:pt x="14445" y="11596"/>
                      </a:lnTo>
                      <a:lnTo>
                        <a:pt x="14291" y="11188"/>
                      </a:lnTo>
                      <a:lnTo>
                        <a:pt x="14117" y="10657"/>
                      </a:lnTo>
                      <a:lnTo>
                        <a:pt x="13924" y="10167"/>
                      </a:lnTo>
                      <a:lnTo>
                        <a:pt x="13828" y="9963"/>
                      </a:lnTo>
                      <a:lnTo>
                        <a:pt x="13751" y="9636"/>
                      </a:lnTo>
                      <a:lnTo>
                        <a:pt x="13635" y="9391"/>
                      </a:lnTo>
                      <a:lnTo>
                        <a:pt x="13558" y="9187"/>
                      </a:lnTo>
                      <a:lnTo>
                        <a:pt x="13461" y="8942"/>
                      </a:lnTo>
                      <a:lnTo>
                        <a:pt x="13384" y="8616"/>
                      </a:lnTo>
                      <a:lnTo>
                        <a:pt x="13269" y="8411"/>
                      </a:lnTo>
                      <a:lnTo>
                        <a:pt x="13230" y="8166"/>
                      </a:lnTo>
                      <a:lnTo>
                        <a:pt x="13095" y="7840"/>
                      </a:lnTo>
                      <a:lnTo>
                        <a:pt x="12941" y="7554"/>
                      </a:lnTo>
                      <a:lnTo>
                        <a:pt x="12806" y="7227"/>
                      </a:lnTo>
                      <a:lnTo>
                        <a:pt x="12651" y="6941"/>
                      </a:lnTo>
                      <a:lnTo>
                        <a:pt x="12459" y="6696"/>
                      </a:lnTo>
                      <a:lnTo>
                        <a:pt x="12324" y="6370"/>
                      </a:lnTo>
                      <a:lnTo>
                        <a:pt x="12131" y="6166"/>
                      </a:lnTo>
                      <a:lnTo>
                        <a:pt x="11996" y="5839"/>
                      </a:lnTo>
                      <a:lnTo>
                        <a:pt x="11803" y="5594"/>
                      </a:lnTo>
                      <a:lnTo>
                        <a:pt x="11591" y="5308"/>
                      </a:lnTo>
                      <a:lnTo>
                        <a:pt x="11398" y="5063"/>
                      </a:lnTo>
                      <a:lnTo>
                        <a:pt x="11224" y="4900"/>
                      </a:lnTo>
                      <a:lnTo>
                        <a:pt x="11031" y="4614"/>
                      </a:lnTo>
                      <a:lnTo>
                        <a:pt x="10819" y="4451"/>
                      </a:lnTo>
                      <a:lnTo>
                        <a:pt x="10588" y="4206"/>
                      </a:lnTo>
                      <a:lnTo>
                        <a:pt x="10414" y="4124"/>
                      </a:lnTo>
                      <a:lnTo>
                        <a:pt x="10299" y="3961"/>
                      </a:lnTo>
                      <a:lnTo>
                        <a:pt x="10202" y="3879"/>
                      </a:lnTo>
                      <a:lnTo>
                        <a:pt x="10048" y="3838"/>
                      </a:lnTo>
                      <a:lnTo>
                        <a:pt x="9932" y="3675"/>
                      </a:lnTo>
                      <a:lnTo>
                        <a:pt x="9720" y="3593"/>
                      </a:lnTo>
                      <a:lnTo>
                        <a:pt x="9489" y="3430"/>
                      </a:lnTo>
                      <a:lnTo>
                        <a:pt x="9354" y="3348"/>
                      </a:lnTo>
                      <a:lnTo>
                        <a:pt x="9238" y="3348"/>
                      </a:lnTo>
                      <a:lnTo>
                        <a:pt x="9103" y="3267"/>
                      </a:lnTo>
                      <a:lnTo>
                        <a:pt x="8871" y="3103"/>
                      </a:lnTo>
                      <a:lnTo>
                        <a:pt x="8505" y="3103"/>
                      </a:lnTo>
                      <a:lnTo>
                        <a:pt x="8389" y="3062"/>
                      </a:lnTo>
                      <a:lnTo>
                        <a:pt x="8254" y="3062"/>
                      </a:lnTo>
                      <a:lnTo>
                        <a:pt x="8139" y="2981"/>
                      </a:lnTo>
                      <a:lnTo>
                        <a:pt x="7078" y="2981"/>
                      </a:lnTo>
                      <a:lnTo>
                        <a:pt x="6924" y="3062"/>
                      </a:lnTo>
                      <a:lnTo>
                        <a:pt x="6673" y="3062"/>
                      </a:lnTo>
                      <a:lnTo>
                        <a:pt x="6519" y="3103"/>
                      </a:lnTo>
                      <a:lnTo>
                        <a:pt x="6422" y="3185"/>
                      </a:lnTo>
                      <a:lnTo>
                        <a:pt x="6229" y="3185"/>
                      </a:lnTo>
                      <a:lnTo>
                        <a:pt x="6094" y="3267"/>
                      </a:lnTo>
                      <a:lnTo>
                        <a:pt x="5940" y="3267"/>
                      </a:lnTo>
                      <a:lnTo>
                        <a:pt x="5824" y="3348"/>
                      </a:lnTo>
                      <a:lnTo>
                        <a:pt x="5689" y="3430"/>
                      </a:lnTo>
                      <a:lnTo>
                        <a:pt x="5574" y="3512"/>
                      </a:lnTo>
                      <a:lnTo>
                        <a:pt x="5419" y="3593"/>
                      </a:lnTo>
                      <a:lnTo>
                        <a:pt x="5323" y="3757"/>
                      </a:lnTo>
                      <a:lnTo>
                        <a:pt x="5207" y="3838"/>
                      </a:lnTo>
                      <a:lnTo>
                        <a:pt x="5053" y="3879"/>
                      </a:lnTo>
                      <a:lnTo>
                        <a:pt x="4918" y="3961"/>
                      </a:lnTo>
                      <a:lnTo>
                        <a:pt x="4841" y="4124"/>
                      </a:lnTo>
                      <a:lnTo>
                        <a:pt x="4590" y="4369"/>
                      </a:lnTo>
                      <a:lnTo>
                        <a:pt x="4397" y="4655"/>
                      </a:lnTo>
                      <a:lnTo>
                        <a:pt x="4185" y="4900"/>
                      </a:lnTo>
                      <a:lnTo>
                        <a:pt x="3992" y="5226"/>
                      </a:lnTo>
                      <a:lnTo>
                        <a:pt x="3780" y="5512"/>
                      </a:lnTo>
                      <a:lnTo>
                        <a:pt x="3626" y="5839"/>
                      </a:lnTo>
                      <a:lnTo>
                        <a:pt x="3414" y="6166"/>
                      </a:lnTo>
                      <a:lnTo>
                        <a:pt x="3259" y="6533"/>
                      </a:lnTo>
                      <a:lnTo>
                        <a:pt x="3124" y="6860"/>
                      </a:lnTo>
                      <a:lnTo>
                        <a:pt x="3009" y="7227"/>
                      </a:lnTo>
                      <a:lnTo>
                        <a:pt x="2816" y="7472"/>
                      </a:lnTo>
                      <a:lnTo>
                        <a:pt x="2719" y="7840"/>
                      </a:lnTo>
                      <a:lnTo>
                        <a:pt x="2565" y="8166"/>
                      </a:lnTo>
                      <a:lnTo>
                        <a:pt x="2449" y="8493"/>
                      </a:lnTo>
                      <a:lnTo>
                        <a:pt x="2353" y="8779"/>
                      </a:lnTo>
                      <a:lnTo>
                        <a:pt x="2237" y="9187"/>
                      </a:lnTo>
                      <a:lnTo>
                        <a:pt x="2160" y="9473"/>
                      </a:lnTo>
                      <a:lnTo>
                        <a:pt x="2083" y="9800"/>
                      </a:lnTo>
                      <a:lnTo>
                        <a:pt x="1986" y="10085"/>
                      </a:lnTo>
                      <a:lnTo>
                        <a:pt x="1909" y="10412"/>
                      </a:lnTo>
                      <a:lnTo>
                        <a:pt x="1832" y="10657"/>
                      </a:lnTo>
                      <a:lnTo>
                        <a:pt x="1794" y="10943"/>
                      </a:lnTo>
                      <a:lnTo>
                        <a:pt x="1697" y="11351"/>
                      </a:lnTo>
                      <a:lnTo>
                        <a:pt x="1659" y="11800"/>
                      </a:lnTo>
                      <a:lnTo>
                        <a:pt x="1581" y="12045"/>
                      </a:lnTo>
                      <a:lnTo>
                        <a:pt x="1504" y="12413"/>
                      </a:lnTo>
                      <a:lnTo>
                        <a:pt x="1466" y="12821"/>
                      </a:lnTo>
                      <a:lnTo>
                        <a:pt x="1427" y="13270"/>
                      </a:lnTo>
                      <a:lnTo>
                        <a:pt x="1389" y="13597"/>
                      </a:lnTo>
                      <a:lnTo>
                        <a:pt x="1350" y="14046"/>
                      </a:lnTo>
                      <a:lnTo>
                        <a:pt x="1331" y="14454"/>
                      </a:lnTo>
                      <a:lnTo>
                        <a:pt x="1331" y="14822"/>
                      </a:lnTo>
                      <a:lnTo>
                        <a:pt x="1254" y="15149"/>
                      </a:lnTo>
                      <a:lnTo>
                        <a:pt x="1254" y="15516"/>
                      </a:lnTo>
                      <a:lnTo>
                        <a:pt x="1215" y="15843"/>
                      </a:lnTo>
                      <a:lnTo>
                        <a:pt x="1215" y="16700"/>
                      </a:lnTo>
                      <a:lnTo>
                        <a:pt x="77" y="16619"/>
                      </a:lnTo>
                      <a:close/>
                    </a:path>
                  </a:pathLst>
                </a:custGeom>
                <a:solidFill>
                  <a:srgbClr val="E6781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4" name="Freeform 462"/>
                <p:cNvSpPr/>
                <p:nvPr/>
              </p:nvSpPr>
              <p:spPr>
                <a:xfrm>
                  <a:off x="33475" y="136110"/>
                  <a:ext cx="160554" cy="871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9" y="16612"/>
                      </a:moveTo>
                      <a:lnTo>
                        <a:pt x="59" y="16401"/>
                      </a:lnTo>
                      <a:lnTo>
                        <a:pt x="40" y="16063"/>
                      </a:lnTo>
                      <a:lnTo>
                        <a:pt x="40" y="15724"/>
                      </a:lnTo>
                      <a:lnTo>
                        <a:pt x="0" y="15429"/>
                      </a:lnTo>
                      <a:lnTo>
                        <a:pt x="0" y="14076"/>
                      </a:lnTo>
                      <a:lnTo>
                        <a:pt x="40" y="13738"/>
                      </a:lnTo>
                      <a:lnTo>
                        <a:pt x="59" y="13400"/>
                      </a:lnTo>
                      <a:lnTo>
                        <a:pt x="59" y="12596"/>
                      </a:lnTo>
                      <a:lnTo>
                        <a:pt x="99" y="12216"/>
                      </a:lnTo>
                      <a:lnTo>
                        <a:pt x="138" y="11793"/>
                      </a:lnTo>
                      <a:lnTo>
                        <a:pt x="178" y="11413"/>
                      </a:lnTo>
                      <a:lnTo>
                        <a:pt x="217" y="10990"/>
                      </a:lnTo>
                      <a:lnTo>
                        <a:pt x="296" y="10525"/>
                      </a:lnTo>
                      <a:lnTo>
                        <a:pt x="375" y="10187"/>
                      </a:lnTo>
                      <a:lnTo>
                        <a:pt x="435" y="9722"/>
                      </a:lnTo>
                      <a:lnTo>
                        <a:pt x="474" y="9257"/>
                      </a:lnTo>
                      <a:lnTo>
                        <a:pt x="593" y="8750"/>
                      </a:lnTo>
                      <a:lnTo>
                        <a:pt x="711" y="8369"/>
                      </a:lnTo>
                      <a:lnTo>
                        <a:pt x="810" y="7862"/>
                      </a:lnTo>
                      <a:lnTo>
                        <a:pt x="929" y="7397"/>
                      </a:lnTo>
                      <a:lnTo>
                        <a:pt x="1087" y="6975"/>
                      </a:lnTo>
                      <a:lnTo>
                        <a:pt x="1225" y="6594"/>
                      </a:lnTo>
                      <a:lnTo>
                        <a:pt x="1383" y="6087"/>
                      </a:lnTo>
                      <a:lnTo>
                        <a:pt x="1541" y="5622"/>
                      </a:lnTo>
                      <a:lnTo>
                        <a:pt x="1680" y="5241"/>
                      </a:lnTo>
                      <a:lnTo>
                        <a:pt x="2292" y="3931"/>
                      </a:lnTo>
                      <a:lnTo>
                        <a:pt x="2510" y="3635"/>
                      </a:lnTo>
                      <a:lnTo>
                        <a:pt x="2727" y="3297"/>
                      </a:lnTo>
                      <a:lnTo>
                        <a:pt x="2925" y="2874"/>
                      </a:lnTo>
                      <a:lnTo>
                        <a:pt x="3182" y="2578"/>
                      </a:lnTo>
                      <a:lnTo>
                        <a:pt x="3300" y="2409"/>
                      </a:lnTo>
                      <a:lnTo>
                        <a:pt x="3419" y="2325"/>
                      </a:lnTo>
                      <a:lnTo>
                        <a:pt x="3557" y="2156"/>
                      </a:lnTo>
                      <a:lnTo>
                        <a:pt x="3676" y="2029"/>
                      </a:lnTo>
                      <a:lnTo>
                        <a:pt x="3794" y="1860"/>
                      </a:lnTo>
                      <a:lnTo>
                        <a:pt x="3933" y="1775"/>
                      </a:lnTo>
                      <a:lnTo>
                        <a:pt x="4051" y="1606"/>
                      </a:lnTo>
                      <a:lnTo>
                        <a:pt x="4209" y="1437"/>
                      </a:lnTo>
                      <a:lnTo>
                        <a:pt x="4308" y="1268"/>
                      </a:lnTo>
                      <a:lnTo>
                        <a:pt x="4466" y="1226"/>
                      </a:lnTo>
                      <a:lnTo>
                        <a:pt x="4605" y="1141"/>
                      </a:lnTo>
                      <a:lnTo>
                        <a:pt x="4921" y="972"/>
                      </a:lnTo>
                      <a:lnTo>
                        <a:pt x="5020" y="803"/>
                      </a:lnTo>
                      <a:lnTo>
                        <a:pt x="5178" y="719"/>
                      </a:lnTo>
                      <a:lnTo>
                        <a:pt x="5296" y="634"/>
                      </a:lnTo>
                      <a:lnTo>
                        <a:pt x="5435" y="550"/>
                      </a:lnTo>
                      <a:lnTo>
                        <a:pt x="5593" y="465"/>
                      </a:lnTo>
                      <a:lnTo>
                        <a:pt x="5711" y="423"/>
                      </a:lnTo>
                      <a:lnTo>
                        <a:pt x="5889" y="338"/>
                      </a:lnTo>
                      <a:lnTo>
                        <a:pt x="6008" y="254"/>
                      </a:lnTo>
                      <a:lnTo>
                        <a:pt x="6146" y="254"/>
                      </a:lnTo>
                      <a:lnTo>
                        <a:pt x="6304" y="169"/>
                      </a:lnTo>
                      <a:lnTo>
                        <a:pt x="6462" y="169"/>
                      </a:lnTo>
                      <a:lnTo>
                        <a:pt x="6601" y="85"/>
                      </a:lnTo>
                      <a:lnTo>
                        <a:pt x="6759" y="0"/>
                      </a:lnTo>
                      <a:lnTo>
                        <a:pt x="8399" y="0"/>
                      </a:lnTo>
                      <a:lnTo>
                        <a:pt x="8557" y="85"/>
                      </a:lnTo>
                      <a:lnTo>
                        <a:pt x="8755" y="169"/>
                      </a:lnTo>
                      <a:lnTo>
                        <a:pt x="8893" y="169"/>
                      </a:lnTo>
                      <a:lnTo>
                        <a:pt x="9012" y="254"/>
                      </a:lnTo>
                      <a:lnTo>
                        <a:pt x="9189" y="338"/>
                      </a:lnTo>
                      <a:lnTo>
                        <a:pt x="9347" y="338"/>
                      </a:lnTo>
                      <a:lnTo>
                        <a:pt x="9506" y="465"/>
                      </a:lnTo>
                      <a:lnTo>
                        <a:pt x="9644" y="550"/>
                      </a:lnTo>
                      <a:lnTo>
                        <a:pt x="9762" y="634"/>
                      </a:lnTo>
                      <a:lnTo>
                        <a:pt x="9901" y="719"/>
                      </a:lnTo>
                      <a:lnTo>
                        <a:pt x="10059" y="803"/>
                      </a:lnTo>
                      <a:lnTo>
                        <a:pt x="10177" y="803"/>
                      </a:lnTo>
                      <a:lnTo>
                        <a:pt x="10316" y="972"/>
                      </a:lnTo>
                      <a:lnTo>
                        <a:pt x="10474" y="1057"/>
                      </a:lnTo>
                      <a:lnTo>
                        <a:pt x="10592" y="1226"/>
                      </a:lnTo>
                      <a:lnTo>
                        <a:pt x="10691" y="1268"/>
                      </a:lnTo>
                      <a:lnTo>
                        <a:pt x="10849" y="1353"/>
                      </a:lnTo>
                      <a:lnTo>
                        <a:pt x="10928" y="1437"/>
                      </a:lnTo>
                      <a:lnTo>
                        <a:pt x="11067" y="1606"/>
                      </a:lnTo>
                      <a:lnTo>
                        <a:pt x="11304" y="1860"/>
                      </a:lnTo>
                      <a:lnTo>
                        <a:pt x="11521" y="2071"/>
                      </a:lnTo>
                      <a:lnTo>
                        <a:pt x="11758" y="2325"/>
                      </a:lnTo>
                      <a:lnTo>
                        <a:pt x="11976" y="2578"/>
                      </a:lnTo>
                      <a:lnTo>
                        <a:pt x="12173" y="2832"/>
                      </a:lnTo>
                      <a:lnTo>
                        <a:pt x="12351" y="3128"/>
                      </a:lnTo>
                      <a:lnTo>
                        <a:pt x="12549" y="3382"/>
                      </a:lnTo>
                      <a:lnTo>
                        <a:pt x="12727" y="3677"/>
                      </a:lnTo>
                      <a:lnTo>
                        <a:pt x="12885" y="3931"/>
                      </a:lnTo>
                      <a:lnTo>
                        <a:pt x="13063" y="4269"/>
                      </a:lnTo>
                      <a:lnTo>
                        <a:pt x="13221" y="4481"/>
                      </a:lnTo>
                      <a:lnTo>
                        <a:pt x="13359" y="4734"/>
                      </a:lnTo>
                      <a:lnTo>
                        <a:pt x="13478" y="4988"/>
                      </a:lnTo>
                      <a:lnTo>
                        <a:pt x="13636" y="5284"/>
                      </a:lnTo>
                      <a:lnTo>
                        <a:pt x="13735" y="5537"/>
                      </a:lnTo>
                      <a:lnTo>
                        <a:pt x="13853" y="5791"/>
                      </a:lnTo>
                      <a:lnTo>
                        <a:pt x="13972" y="6087"/>
                      </a:lnTo>
                      <a:lnTo>
                        <a:pt x="14268" y="6848"/>
                      </a:lnTo>
                      <a:lnTo>
                        <a:pt x="14446" y="7313"/>
                      </a:lnTo>
                      <a:lnTo>
                        <a:pt x="14604" y="7693"/>
                      </a:lnTo>
                      <a:lnTo>
                        <a:pt x="14762" y="8200"/>
                      </a:lnTo>
                      <a:lnTo>
                        <a:pt x="14802" y="8369"/>
                      </a:lnTo>
                      <a:lnTo>
                        <a:pt x="14861" y="8581"/>
                      </a:lnTo>
                      <a:lnTo>
                        <a:pt x="14940" y="8919"/>
                      </a:lnTo>
                      <a:lnTo>
                        <a:pt x="15098" y="9299"/>
                      </a:lnTo>
                      <a:lnTo>
                        <a:pt x="15177" y="9722"/>
                      </a:lnTo>
                      <a:lnTo>
                        <a:pt x="15316" y="10103"/>
                      </a:lnTo>
                      <a:lnTo>
                        <a:pt x="15355" y="10356"/>
                      </a:lnTo>
                      <a:lnTo>
                        <a:pt x="15513" y="10863"/>
                      </a:lnTo>
                      <a:lnTo>
                        <a:pt x="15612" y="11159"/>
                      </a:lnTo>
                      <a:lnTo>
                        <a:pt x="15691" y="11413"/>
                      </a:lnTo>
                      <a:lnTo>
                        <a:pt x="15731" y="11667"/>
                      </a:lnTo>
                      <a:lnTo>
                        <a:pt x="15849" y="11878"/>
                      </a:lnTo>
                      <a:lnTo>
                        <a:pt x="15988" y="12470"/>
                      </a:lnTo>
                      <a:lnTo>
                        <a:pt x="16106" y="12766"/>
                      </a:lnTo>
                      <a:lnTo>
                        <a:pt x="16185" y="13104"/>
                      </a:lnTo>
                      <a:lnTo>
                        <a:pt x="16304" y="13400"/>
                      </a:lnTo>
                      <a:lnTo>
                        <a:pt x="16363" y="13653"/>
                      </a:lnTo>
                      <a:lnTo>
                        <a:pt x="16482" y="13991"/>
                      </a:lnTo>
                      <a:lnTo>
                        <a:pt x="16600" y="14203"/>
                      </a:lnTo>
                      <a:lnTo>
                        <a:pt x="16719" y="14541"/>
                      </a:lnTo>
                      <a:lnTo>
                        <a:pt x="16818" y="14795"/>
                      </a:lnTo>
                      <a:lnTo>
                        <a:pt x="16936" y="15090"/>
                      </a:lnTo>
                      <a:lnTo>
                        <a:pt x="17015" y="15429"/>
                      </a:lnTo>
                      <a:lnTo>
                        <a:pt x="17272" y="15978"/>
                      </a:lnTo>
                      <a:lnTo>
                        <a:pt x="17391" y="16316"/>
                      </a:lnTo>
                      <a:lnTo>
                        <a:pt x="17489" y="16528"/>
                      </a:lnTo>
                      <a:lnTo>
                        <a:pt x="17608" y="16866"/>
                      </a:lnTo>
                      <a:lnTo>
                        <a:pt x="17727" y="17119"/>
                      </a:lnTo>
                      <a:lnTo>
                        <a:pt x="17865" y="17331"/>
                      </a:lnTo>
                      <a:lnTo>
                        <a:pt x="17984" y="17669"/>
                      </a:lnTo>
                      <a:lnTo>
                        <a:pt x="18142" y="17923"/>
                      </a:lnTo>
                      <a:lnTo>
                        <a:pt x="18240" y="18134"/>
                      </a:lnTo>
                      <a:lnTo>
                        <a:pt x="18557" y="18641"/>
                      </a:lnTo>
                      <a:lnTo>
                        <a:pt x="18655" y="18895"/>
                      </a:lnTo>
                      <a:lnTo>
                        <a:pt x="18814" y="19022"/>
                      </a:lnTo>
                      <a:lnTo>
                        <a:pt x="18972" y="19275"/>
                      </a:lnTo>
                      <a:lnTo>
                        <a:pt x="19070" y="19444"/>
                      </a:lnTo>
                      <a:lnTo>
                        <a:pt x="19229" y="19698"/>
                      </a:lnTo>
                      <a:lnTo>
                        <a:pt x="19387" y="19825"/>
                      </a:lnTo>
                      <a:lnTo>
                        <a:pt x="19485" y="19994"/>
                      </a:lnTo>
                      <a:lnTo>
                        <a:pt x="19683" y="20078"/>
                      </a:lnTo>
                      <a:lnTo>
                        <a:pt x="19821" y="20332"/>
                      </a:lnTo>
                      <a:lnTo>
                        <a:pt x="19940" y="20416"/>
                      </a:lnTo>
                      <a:lnTo>
                        <a:pt x="20098" y="20543"/>
                      </a:lnTo>
                      <a:lnTo>
                        <a:pt x="20236" y="20628"/>
                      </a:lnTo>
                      <a:lnTo>
                        <a:pt x="20434" y="20712"/>
                      </a:lnTo>
                      <a:lnTo>
                        <a:pt x="20572" y="20797"/>
                      </a:lnTo>
                      <a:lnTo>
                        <a:pt x="20889" y="20797"/>
                      </a:lnTo>
                      <a:lnTo>
                        <a:pt x="21066" y="20881"/>
                      </a:lnTo>
                      <a:lnTo>
                        <a:pt x="21600" y="20881"/>
                      </a:lnTo>
                      <a:lnTo>
                        <a:pt x="21442" y="21050"/>
                      </a:lnTo>
                      <a:lnTo>
                        <a:pt x="21323" y="21135"/>
                      </a:lnTo>
                      <a:lnTo>
                        <a:pt x="21264" y="21220"/>
                      </a:lnTo>
                      <a:lnTo>
                        <a:pt x="21106" y="21304"/>
                      </a:lnTo>
                      <a:lnTo>
                        <a:pt x="20987" y="21346"/>
                      </a:lnTo>
                      <a:lnTo>
                        <a:pt x="20849" y="21346"/>
                      </a:lnTo>
                      <a:lnTo>
                        <a:pt x="20730" y="21431"/>
                      </a:lnTo>
                      <a:lnTo>
                        <a:pt x="20572" y="21515"/>
                      </a:lnTo>
                      <a:lnTo>
                        <a:pt x="20434" y="21600"/>
                      </a:lnTo>
                      <a:lnTo>
                        <a:pt x="19723" y="21600"/>
                      </a:lnTo>
                      <a:lnTo>
                        <a:pt x="19485" y="21515"/>
                      </a:lnTo>
                      <a:lnTo>
                        <a:pt x="19308" y="21515"/>
                      </a:lnTo>
                      <a:lnTo>
                        <a:pt x="19110" y="21346"/>
                      </a:lnTo>
                      <a:lnTo>
                        <a:pt x="18932" y="21346"/>
                      </a:lnTo>
                      <a:lnTo>
                        <a:pt x="18734" y="21135"/>
                      </a:lnTo>
                      <a:lnTo>
                        <a:pt x="18557" y="21050"/>
                      </a:lnTo>
                      <a:lnTo>
                        <a:pt x="18319" y="20797"/>
                      </a:lnTo>
                      <a:lnTo>
                        <a:pt x="18142" y="20628"/>
                      </a:lnTo>
                      <a:lnTo>
                        <a:pt x="17944" y="20332"/>
                      </a:lnTo>
                      <a:lnTo>
                        <a:pt x="17766" y="20078"/>
                      </a:lnTo>
                      <a:lnTo>
                        <a:pt x="17351" y="19191"/>
                      </a:lnTo>
                      <a:lnTo>
                        <a:pt x="17312" y="18937"/>
                      </a:lnTo>
                      <a:lnTo>
                        <a:pt x="17193" y="18726"/>
                      </a:lnTo>
                      <a:lnTo>
                        <a:pt x="17114" y="18472"/>
                      </a:lnTo>
                      <a:lnTo>
                        <a:pt x="17015" y="18134"/>
                      </a:lnTo>
                      <a:lnTo>
                        <a:pt x="16936" y="17923"/>
                      </a:lnTo>
                      <a:lnTo>
                        <a:pt x="16857" y="17584"/>
                      </a:lnTo>
                      <a:lnTo>
                        <a:pt x="16739" y="17331"/>
                      </a:lnTo>
                      <a:lnTo>
                        <a:pt x="16640" y="16950"/>
                      </a:lnTo>
                      <a:lnTo>
                        <a:pt x="16561" y="16612"/>
                      </a:lnTo>
                      <a:lnTo>
                        <a:pt x="16442" y="16316"/>
                      </a:lnTo>
                      <a:lnTo>
                        <a:pt x="16343" y="15978"/>
                      </a:lnTo>
                      <a:lnTo>
                        <a:pt x="16185" y="15598"/>
                      </a:lnTo>
                      <a:lnTo>
                        <a:pt x="16067" y="15175"/>
                      </a:lnTo>
                      <a:lnTo>
                        <a:pt x="15968" y="14795"/>
                      </a:lnTo>
                      <a:lnTo>
                        <a:pt x="15849" y="14456"/>
                      </a:lnTo>
                      <a:lnTo>
                        <a:pt x="15691" y="13991"/>
                      </a:lnTo>
                      <a:lnTo>
                        <a:pt x="15592" y="13569"/>
                      </a:lnTo>
                      <a:lnTo>
                        <a:pt x="15434" y="13188"/>
                      </a:lnTo>
                      <a:lnTo>
                        <a:pt x="15316" y="12681"/>
                      </a:lnTo>
                      <a:lnTo>
                        <a:pt x="15138" y="12301"/>
                      </a:lnTo>
                      <a:lnTo>
                        <a:pt x="14980" y="11793"/>
                      </a:lnTo>
                      <a:lnTo>
                        <a:pt x="14822" y="11413"/>
                      </a:lnTo>
                      <a:lnTo>
                        <a:pt x="14683" y="10990"/>
                      </a:lnTo>
                      <a:lnTo>
                        <a:pt x="14486" y="10525"/>
                      </a:lnTo>
                      <a:lnTo>
                        <a:pt x="14347" y="10060"/>
                      </a:lnTo>
                      <a:lnTo>
                        <a:pt x="14150" y="9553"/>
                      </a:lnTo>
                      <a:lnTo>
                        <a:pt x="14011" y="9173"/>
                      </a:lnTo>
                      <a:lnTo>
                        <a:pt x="13853" y="8665"/>
                      </a:lnTo>
                      <a:lnTo>
                        <a:pt x="13675" y="8200"/>
                      </a:lnTo>
                      <a:lnTo>
                        <a:pt x="13478" y="7693"/>
                      </a:lnTo>
                      <a:lnTo>
                        <a:pt x="13320" y="7313"/>
                      </a:lnTo>
                      <a:lnTo>
                        <a:pt x="13142" y="6890"/>
                      </a:lnTo>
                      <a:lnTo>
                        <a:pt x="12984" y="6594"/>
                      </a:lnTo>
                      <a:lnTo>
                        <a:pt x="12806" y="6171"/>
                      </a:lnTo>
                      <a:lnTo>
                        <a:pt x="12608" y="5876"/>
                      </a:lnTo>
                      <a:lnTo>
                        <a:pt x="12430" y="5537"/>
                      </a:lnTo>
                      <a:lnTo>
                        <a:pt x="12233" y="5241"/>
                      </a:lnTo>
                      <a:lnTo>
                        <a:pt x="12015" y="4988"/>
                      </a:lnTo>
                      <a:lnTo>
                        <a:pt x="11857" y="4734"/>
                      </a:lnTo>
                      <a:lnTo>
                        <a:pt x="11640" y="4438"/>
                      </a:lnTo>
                      <a:lnTo>
                        <a:pt x="11423" y="4185"/>
                      </a:lnTo>
                      <a:lnTo>
                        <a:pt x="11225" y="3931"/>
                      </a:lnTo>
                      <a:lnTo>
                        <a:pt x="11008" y="3677"/>
                      </a:lnTo>
                      <a:lnTo>
                        <a:pt x="10770" y="3466"/>
                      </a:lnTo>
                      <a:lnTo>
                        <a:pt x="10553" y="3297"/>
                      </a:lnTo>
                      <a:lnTo>
                        <a:pt x="10355" y="3128"/>
                      </a:lnTo>
                      <a:lnTo>
                        <a:pt x="10138" y="3043"/>
                      </a:lnTo>
                      <a:lnTo>
                        <a:pt x="9980" y="2874"/>
                      </a:lnTo>
                      <a:lnTo>
                        <a:pt x="9881" y="2832"/>
                      </a:lnTo>
                      <a:lnTo>
                        <a:pt x="9644" y="2663"/>
                      </a:lnTo>
                      <a:lnTo>
                        <a:pt x="9387" y="2578"/>
                      </a:lnTo>
                      <a:lnTo>
                        <a:pt x="9150" y="2494"/>
                      </a:lnTo>
                      <a:lnTo>
                        <a:pt x="9051" y="2409"/>
                      </a:lnTo>
                      <a:lnTo>
                        <a:pt x="8893" y="2325"/>
                      </a:lnTo>
                      <a:lnTo>
                        <a:pt x="8676" y="2325"/>
                      </a:lnTo>
                      <a:lnTo>
                        <a:pt x="8557" y="2240"/>
                      </a:lnTo>
                      <a:lnTo>
                        <a:pt x="8399" y="2156"/>
                      </a:lnTo>
                      <a:lnTo>
                        <a:pt x="7925" y="2156"/>
                      </a:lnTo>
                      <a:lnTo>
                        <a:pt x="7806" y="2071"/>
                      </a:lnTo>
                      <a:lnTo>
                        <a:pt x="7272" y="2071"/>
                      </a:lnTo>
                      <a:lnTo>
                        <a:pt x="7174" y="2156"/>
                      </a:lnTo>
                      <a:lnTo>
                        <a:pt x="6522" y="2156"/>
                      </a:lnTo>
                      <a:lnTo>
                        <a:pt x="6423" y="2240"/>
                      </a:lnTo>
                      <a:lnTo>
                        <a:pt x="6186" y="2409"/>
                      </a:lnTo>
                      <a:lnTo>
                        <a:pt x="5929" y="2409"/>
                      </a:lnTo>
                      <a:lnTo>
                        <a:pt x="5771" y="2494"/>
                      </a:lnTo>
                      <a:lnTo>
                        <a:pt x="5672" y="2578"/>
                      </a:lnTo>
                      <a:lnTo>
                        <a:pt x="5395" y="2663"/>
                      </a:lnTo>
                      <a:lnTo>
                        <a:pt x="5178" y="2874"/>
                      </a:lnTo>
                      <a:lnTo>
                        <a:pt x="4960" y="3043"/>
                      </a:lnTo>
                      <a:lnTo>
                        <a:pt x="4723" y="3213"/>
                      </a:lnTo>
                      <a:lnTo>
                        <a:pt x="4545" y="3466"/>
                      </a:lnTo>
                      <a:lnTo>
                        <a:pt x="4308" y="3762"/>
                      </a:lnTo>
                      <a:lnTo>
                        <a:pt x="4130" y="4016"/>
                      </a:lnTo>
                      <a:lnTo>
                        <a:pt x="3933" y="4269"/>
                      </a:lnTo>
                      <a:lnTo>
                        <a:pt x="3715" y="4481"/>
                      </a:lnTo>
                      <a:lnTo>
                        <a:pt x="3557" y="4903"/>
                      </a:lnTo>
                      <a:lnTo>
                        <a:pt x="3379" y="5157"/>
                      </a:lnTo>
                      <a:lnTo>
                        <a:pt x="3221" y="5453"/>
                      </a:lnTo>
                      <a:lnTo>
                        <a:pt x="2767" y="6425"/>
                      </a:lnTo>
                      <a:lnTo>
                        <a:pt x="2628" y="6763"/>
                      </a:lnTo>
                      <a:lnTo>
                        <a:pt x="2510" y="7059"/>
                      </a:lnTo>
                      <a:lnTo>
                        <a:pt x="2391" y="7397"/>
                      </a:lnTo>
                      <a:lnTo>
                        <a:pt x="2253" y="7693"/>
                      </a:lnTo>
                      <a:lnTo>
                        <a:pt x="2016" y="8369"/>
                      </a:lnTo>
                      <a:lnTo>
                        <a:pt x="1937" y="8665"/>
                      </a:lnTo>
                      <a:lnTo>
                        <a:pt x="1838" y="8919"/>
                      </a:lnTo>
                      <a:lnTo>
                        <a:pt x="1759" y="9257"/>
                      </a:lnTo>
                      <a:lnTo>
                        <a:pt x="1680" y="9468"/>
                      </a:lnTo>
                      <a:lnTo>
                        <a:pt x="1640" y="9807"/>
                      </a:lnTo>
                      <a:lnTo>
                        <a:pt x="1561" y="10060"/>
                      </a:lnTo>
                      <a:lnTo>
                        <a:pt x="1502" y="10272"/>
                      </a:lnTo>
                      <a:lnTo>
                        <a:pt x="1423" y="10779"/>
                      </a:lnTo>
                      <a:lnTo>
                        <a:pt x="1344" y="11075"/>
                      </a:lnTo>
                      <a:lnTo>
                        <a:pt x="1265" y="11582"/>
                      </a:lnTo>
                      <a:lnTo>
                        <a:pt x="1186" y="11962"/>
                      </a:lnTo>
                      <a:lnTo>
                        <a:pt x="1166" y="12470"/>
                      </a:lnTo>
                      <a:lnTo>
                        <a:pt x="1087" y="12935"/>
                      </a:lnTo>
                      <a:lnTo>
                        <a:pt x="1047" y="13400"/>
                      </a:lnTo>
                      <a:lnTo>
                        <a:pt x="1008" y="13907"/>
                      </a:lnTo>
                      <a:lnTo>
                        <a:pt x="968" y="14456"/>
                      </a:lnTo>
                      <a:lnTo>
                        <a:pt x="929" y="14879"/>
                      </a:lnTo>
                      <a:lnTo>
                        <a:pt x="929" y="15259"/>
                      </a:lnTo>
                      <a:lnTo>
                        <a:pt x="850" y="15598"/>
                      </a:lnTo>
                      <a:lnTo>
                        <a:pt x="850" y="16612"/>
                      </a:lnTo>
                      <a:lnTo>
                        <a:pt x="59" y="16612"/>
                      </a:lnTo>
                      <a:close/>
                    </a:path>
                  </a:pathLst>
                </a:custGeom>
                <a:solidFill>
                  <a:srgbClr val="E68A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5" name="Freeform 463"/>
                <p:cNvSpPr/>
                <p:nvPr/>
              </p:nvSpPr>
              <p:spPr>
                <a:xfrm>
                  <a:off x="35235" y="137471"/>
                  <a:ext cx="158063" cy="847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0" y="16428"/>
                      </a:moveTo>
                      <a:lnTo>
                        <a:pt x="0" y="16341"/>
                      </a:lnTo>
                      <a:lnTo>
                        <a:pt x="0" y="13429"/>
                      </a:lnTo>
                      <a:lnTo>
                        <a:pt x="80" y="13125"/>
                      </a:lnTo>
                      <a:lnTo>
                        <a:pt x="80" y="12386"/>
                      </a:lnTo>
                      <a:lnTo>
                        <a:pt x="120" y="11952"/>
                      </a:lnTo>
                      <a:lnTo>
                        <a:pt x="160" y="11561"/>
                      </a:lnTo>
                      <a:lnTo>
                        <a:pt x="200" y="11126"/>
                      </a:lnTo>
                      <a:lnTo>
                        <a:pt x="341" y="10213"/>
                      </a:lnTo>
                      <a:lnTo>
                        <a:pt x="381" y="9909"/>
                      </a:lnTo>
                      <a:lnTo>
                        <a:pt x="461" y="9388"/>
                      </a:lnTo>
                      <a:lnTo>
                        <a:pt x="541" y="8996"/>
                      </a:lnTo>
                      <a:lnTo>
                        <a:pt x="601" y="8562"/>
                      </a:lnTo>
                      <a:lnTo>
                        <a:pt x="721" y="8171"/>
                      </a:lnTo>
                      <a:lnTo>
                        <a:pt x="842" y="7736"/>
                      </a:lnTo>
                      <a:lnTo>
                        <a:pt x="962" y="7258"/>
                      </a:lnTo>
                      <a:lnTo>
                        <a:pt x="1062" y="6823"/>
                      </a:lnTo>
                      <a:lnTo>
                        <a:pt x="1222" y="6432"/>
                      </a:lnTo>
                      <a:lnTo>
                        <a:pt x="1363" y="5998"/>
                      </a:lnTo>
                      <a:lnTo>
                        <a:pt x="1483" y="5606"/>
                      </a:lnTo>
                      <a:lnTo>
                        <a:pt x="1643" y="5172"/>
                      </a:lnTo>
                      <a:lnTo>
                        <a:pt x="1863" y="4781"/>
                      </a:lnTo>
                      <a:lnTo>
                        <a:pt x="2024" y="4433"/>
                      </a:lnTo>
                      <a:lnTo>
                        <a:pt x="2244" y="4042"/>
                      </a:lnTo>
                      <a:lnTo>
                        <a:pt x="2445" y="3694"/>
                      </a:lnTo>
                      <a:lnTo>
                        <a:pt x="2665" y="3390"/>
                      </a:lnTo>
                      <a:lnTo>
                        <a:pt x="2865" y="2955"/>
                      </a:lnTo>
                      <a:lnTo>
                        <a:pt x="3086" y="2695"/>
                      </a:lnTo>
                      <a:lnTo>
                        <a:pt x="3206" y="2564"/>
                      </a:lnTo>
                      <a:lnTo>
                        <a:pt x="3306" y="2390"/>
                      </a:lnTo>
                      <a:lnTo>
                        <a:pt x="3466" y="2303"/>
                      </a:lnTo>
                      <a:lnTo>
                        <a:pt x="3587" y="2130"/>
                      </a:lnTo>
                      <a:lnTo>
                        <a:pt x="3687" y="1956"/>
                      </a:lnTo>
                      <a:lnTo>
                        <a:pt x="3807" y="1782"/>
                      </a:lnTo>
                      <a:lnTo>
                        <a:pt x="3927" y="1738"/>
                      </a:lnTo>
                      <a:lnTo>
                        <a:pt x="4068" y="1565"/>
                      </a:lnTo>
                      <a:lnTo>
                        <a:pt x="4228" y="1478"/>
                      </a:lnTo>
                      <a:lnTo>
                        <a:pt x="4348" y="1304"/>
                      </a:lnTo>
                      <a:lnTo>
                        <a:pt x="4488" y="1217"/>
                      </a:lnTo>
                      <a:lnTo>
                        <a:pt x="4609" y="1130"/>
                      </a:lnTo>
                      <a:lnTo>
                        <a:pt x="4769" y="956"/>
                      </a:lnTo>
                      <a:lnTo>
                        <a:pt x="4869" y="913"/>
                      </a:lnTo>
                      <a:lnTo>
                        <a:pt x="5029" y="826"/>
                      </a:lnTo>
                      <a:lnTo>
                        <a:pt x="5150" y="739"/>
                      </a:lnTo>
                      <a:lnTo>
                        <a:pt x="5290" y="652"/>
                      </a:lnTo>
                      <a:lnTo>
                        <a:pt x="5410" y="565"/>
                      </a:lnTo>
                      <a:lnTo>
                        <a:pt x="5570" y="478"/>
                      </a:lnTo>
                      <a:lnTo>
                        <a:pt x="5711" y="391"/>
                      </a:lnTo>
                      <a:lnTo>
                        <a:pt x="5831" y="304"/>
                      </a:lnTo>
                      <a:lnTo>
                        <a:pt x="5971" y="217"/>
                      </a:lnTo>
                      <a:lnTo>
                        <a:pt x="6131" y="130"/>
                      </a:lnTo>
                      <a:lnTo>
                        <a:pt x="6292" y="130"/>
                      </a:lnTo>
                      <a:lnTo>
                        <a:pt x="6392" y="87"/>
                      </a:lnTo>
                      <a:lnTo>
                        <a:pt x="6552" y="0"/>
                      </a:lnTo>
                      <a:lnTo>
                        <a:pt x="8275" y="0"/>
                      </a:lnTo>
                      <a:lnTo>
                        <a:pt x="8416" y="87"/>
                      </a:lnTo>
                      <a:lnTo>
                        <a:pt x="8576" y="130"/>
                      </a:lnTo>
                      <a:lnTo>
                        <a:pt x="8716" y="130"/>
                      </a:lnTo>
                      <a:lnTo>
                        <a:pt x="8836" y="217"/>
                      </a:lnTo>
                      <a:lnTo>
                        <a:pt x="9037" y="304"/>
                      </a:lnTo>
                      <a:lnTo>
                        <a:pt x="9177" y="391"/>
                      </a:lnTo>
                      <a:lnTo>
                        <a:pt x="9417" y="565"/>
                      </a:lnTo>
                      <a:lnTo>
                        <a:pt x="9558" y="652"/>
                      </a:lnTo>
                      <a:lnTo>
                        <a:pt x="9678" y="739"/>
                      </a:lnTo>
                      <a:lnTo>
                        <a:pt x="9798" y="739"/>
                      </a:lnTo>
                      <a:lnTo>
                        <a:pt x="9938" y="913"/>
                      </a:lnTo>
                      <a:lnTo>
                        <a:pt x="10059" y="913"/>
                      </a:lnTo>
                      <a:lnTo>
                        <a:pt x="10199" y="956"/>
                      </a:lnTo>
                      <a:lnTo>
                        <a:pt x="10439" y="1130"/>
                      </a:lnTo>
                      <a:lnTo>
                        <a:pt x="10660" y="1304"/>
                      </a:lnTo>
                      <a:lnTo>
                        <a:pt x="10860" y="1565"/>
                      </a:lnTo>
                      <a:lnTo>
                        <a:pt x="11081" y="1738"/>
                      </a:lnTo>
                      <a:lnTo>
                        <a:pt x="11281" y="1869"/>
                      </a:lnTo>
                      <a:lnTo>
                        <a:pt x="11461" y="2130"/>
                      </a:lnTo>
                      <a:lnTo>
                        <a:pt x="11662" y="2303"/>
                      </a:lnTo>
                      <a:lnTo>
                        <a:pt x="11842" y="2564"/>
                      </a:lnTo>
                      <a:lnTo>
                        <a:pt x="12002" y="2695"/>
                      </a:lnTo>
                      <a:lnTo>
                        <a:pt x="12183" y="2955"/>
                      </a:lnTo>
                      <a:lnTo>
                        <a:pt x="12343" y="3129"/>
                      </a:lnTo>
                      <a:lnTo>
                        <a:pt x="12523" y="3390"/>
                      </a:lnTo>
                      <a:lnTo>
                        <a:pt x="12643" y="3607"/>
                      </a:lnTo>
                      <a:lnTo>
                        <a:pt x="12804" y="3781"/>
                      </a:lnTo>
                      <a:lnTo>
                        <a:pt x="12904" y="4042"/>
                      </a:lnTo>
                      <a:lnTo>
                        <a:pt x="13064" y="4259"/>
                      </a:lnTo>
                      <a:lnTo>
                        <a:pt x="13184" y="4433"/>
                      </a:lnTo>
                      <a:lnTo>
                        <a:pt x="13285" y="4694"/>
                      </a:lnTo>
                      <a:lnTo>
                        <a:pt x="13405" y="4868"/>
                      </a:lnTo>
                      <a:lnTo>
                        <a:pt x="13525" y="5172"/>
                      </a:lnTo>
                      <a:lnTo>
                        <a:pt x="13705" y="5606"/>
                      </a:lnTo>
                      <a:lnTo>
                        <a:pt x="13866" y="6085"/>
                      </a:lnTo>
                      <a:lnTo>
                        <a:pt x="14046" y="6519"/>
                      </a:lnTo>
                      <a:lnTo>
                        <a:pt x="14206" y="6997"/>
                      </a:lnTo>
                      <a:lnTo>
                        <a:pt x="14286" y="7171"/>
                      </a:lnTo>
                      <a:lnTo>
                        <a:pt x="14367" y="7519"/>
                      </a:lnTo>
                      <a:lnTo>
                        <a:pt x="14427" y="7823"/>
                      </a:lnTo>
                      <a:lnTo>
                        <a:pt x="14707" y="8736"/>
                      </a:lnTo>
                      <a:lnTo>
                        <a:pt x="14747" y="8996"/>
                      </a:lnTo>
                      <a:lnTo>
                        <a:pt x="14807" y="9301"/>
                      </a:lnTo>
                      <a:lnTo>
                        <a:pt x="14888" y="9474"/>
                      </a:lnTo>
                      <a:lnTo>
                        <a:pt x="14968" y="9822"/>
                      </a:lnTo>
                      <a:lnTo>
                        <a:pt x="15088" y="10126"/>
                      </a:lnTo>
                      <a:lnTo>
                        <a:pt x="15228" y="10735"/>
                      </a:lnTo>
                      <a:lnTo>
                        <a:pt x="15308" y="11039"/>
                      </a:lnTo>
                      <a:lnTo>
                        <a:pt x="15388" y="11300"/>
                      </a:lnTo>
                      <a:lnTo>
                        <a:pt x="15509" y="11647"/>
                      </a:lnTo>
                      <a:lnTo>
                        <a:pt x="15589" y="11865"/>
                      </a:lnTo>
                      <a:lnTo>
                        <a:pt x="15689" y="12299"/>
                      </a:lnTo>
                      <a:lnTo>
                        <a:pt x="15809" y="12604"/>
                      </a:lnTo>
                      <a:lnTo>
                        <a:pt x="15929" y="12951"/>
                      </a:lnTo>
                      <a:lnTo>
                        <a:pt x="15990" y="13299"/>
                      </a:lnTo>
                      <a:lnTo>
                        <a:pt x="16110" y="13603"/>
                      </a:lnTo>
                      <a:lnTo>
                        <a:pt x="16230" y="13951"/>
                      </a:lnTo>
                      <a:lnTo>
                        <a:pt x="16350" y="14255"/>
                      </a:lnTo>
                      <a:lnTo>
                        <a:pt x="16450" y="14603"/>
                      </a:lnTo>
                      <a:lnTo>
                        <a:pt x="16571" y="14994"/>
                      </a:lnTo>
                      <a:lnTo>
                        <a:pt x="16731" y="15255"/>
                      </a:lnTo>
                      <a:lnTo>
                        <a:pt x="16831" y="15689"/>
                      </a:lnTo>
                      <a:lnTo>
                        <a:pt x="16951" y="15907"/>
                      </a:lnTo>
                      <a:lnTo>
                        <a:pt x="17072" y="16254"/>
                      </a:lnTo>
                      <a:lnTo>
                        <a:pt x="17212" y="16515"/>
                      </a:lnTo>
                      <a:lnTo>
                        <a:pt x="17332" y="16906"/>
                      </a:lnTo>
                      <a:lnTo>
                        <a:pt x="17492" y="17167"/>
                      </a:lnTo>
                      <a:lnTo>
                        <a:pt x="17593" y="17471"/>
                      </a:lnTo>
                      <a:lnTo>
                        <a:pt x="17753" y="17732"/>
                      </a:lnTo>
                      <a:lnTo>
                        <a:pt x="17873" y="18080"/>
                      </a:lnTo>
                      <a:lnTo>
                        <a:pt x="18013" y="18297"/>
                      </a:lnTo>
                      <a:lnTo>
                        <a:pt x="18134" y="18558"/>
                      </a:lnTo>
                      <a:lnTo>
                        <a:pt x="18274" y="18819"/>
                      </a:lnTo>
                      <a:lnTo>
                        <a:pt x="18434" y="19123"/>
                      </a:lnTo>
                      <a:lnTo>
                        <a:pt x="18594" y="19297"/>
                      </a:lnTo>
                      <a:lnTo>
                        <a:pt x="18735" y="19557"/>
                      </a:lnTo>
                      <a:lnTo>
                        <a:pt x="18895" y="19818"/>
                      </a:lnTo>
                      <a:lnTo>
                        <a:pt x="19035" y="20035"/>
                      </a:lnTo>
                      <a:lnTo>
                        <a:pt x="19155" y="20209"/>
                      </a:lnTo>
                      <a:lnTo>
                        <a:pt x="19356" y="20383"/>
                      </a:lnTo>
                      <a:lnTo>
                        <a:pt x="19496" y="20557"/>
                      </a:lnTo>
                      <a:lnTo>
                        <a:pt x="19656" y="20731"/>
                      </a:lnTo>
                      <a:lnTo>
                        <a:pt x="19777" y="20774"/>
                      </a:lnTo>
                      <a:lnTo>
                        <a:pt x="19917" y="20948"/>
                      </a:lnTo>
                      <a:lnTo>
                        <a:pt x="20117" y="21035"/>
                      </a:lnTo>
                      <a:lnTo>
                        <a:pt x="20258" y="21122"/>
                      </a:lnTo>
                      <a:lnTo>
                        <a:pt x="20578" y="21296"/>
                      </a:lnTo>
                      <a:lnTo>
                        <a:pt x="21059" y="21296"/>
                      </a:lnTo>
                      <a:lnTo>
                        <a:pt x="21600" y="21122"/>
                      </a:lnTo>
                      <a:lnTo>
                        <a:pt x="21059" y="21383"/>
                      </a:lnTo>
                      <a:lnTo>
                        <a:pt x="20799" y="21557"/>
                      </a:lnTo>
                      <a:lnTo>
                        <a:pt x="20338" y="21557"/>
                      </a:lnTo>
                      <a:lnTo>
                        <a:pt x="20197" y="21600"/>
                      </a:lnTo>
                      <a:lnTo>
                        <a:pt x="19997" y="21557"/>
                      </a:lnTo>
                      <a:lnTo>
                        <a:pt x="19616" y="21557"/>
                      </a:lnTo>
                      <a:lnTo>
                        <a:pt x="19436" y="21470"/>
                      </a:lnTo>
                      <a:lnTo>
                        <a:pt x="19035" y="21296"/>
                      </a:lnTo>
                      <a:lnTo>
                        <a:pt x="18855" y="21122"/>
                      </a:lnTo>
                      <a:lnTo>
                        <a:pt x="18655" y="21035"/>
                      </a:lnTo>
                      <a:lnTo>
                        <a:pt x="18474" y="20774"/>
                      </a:lnTo>
                      <a:lnTo>
                        <a:pt x="18254" y="20644"/>
                      </a:lnTo>
                      <a:lnTo>
                        <a:pt x="18094" y="20383"/>
                      </a:lnTo>
                      <a:lnTo>
                        <a:pt x="17893" y="20122"/>
                      </a:lnTo>
                      <a:lnTo>
                        <a:pt x="17713" y="19818"/>
                      </a:lnTo>
                      <a:lnTo>
                        <a:pt x="17553" y="19470"/>
                      </a:lnTo>
                      <a:lnTo>
                        <a:pt x="17412" y="19123"/>
                      </a:lnTo>
                      <a:lnTo>
                        <a:pt x="17252" y="18732"/>
                      </a:lnTo>
                      <a:lnTo>
                        <a:pt x="17132" y="18384"/>
                      </a:lnTo>
                      <a:lnTo>
                        <a:pt x="17112" y="18167"/>
                      </a:lnTo>
                      <a:lnTo>
                        <a:pt x="16991" y="17819"/>
                      </a:lnTo>
                      <a:lnTo>
                        <a:pt x="16911" y="17558"/>
                      </a:lnTo>
                      <a:lnTo>
                        <a:pt x="16791" y="17254"/>
                      </a:lnTo>
                      <a:lnTo>
                        <a:pt x="16731" y="16906"/>
                      </a:lnTo>
                      <a:lnTo>
                        <a:pt x="16531" y="16254"/>
                      </a:lnTo>
                      <a:lnTo>
                        <a:pt x="16410" y="15820"/>
                      </a:lnTo>
                      <a:lnTo>
                        <a:pt x="16310" y="15429"/>
                      </a:lnTo>
                      <a:lnTo>
                        <a:pt x="16190" y="15081"/>
                      </a:lnTo>
                      <a:lnTo>
                        <a:pt x="16110" y="14777"/>
                      </a:lnTo>
                      <a:lnTo>
                        <a:pt x="15970" y="14255"/>
                      </a:lnTo>
                      <a:lnTo>
                        <a:pt x="15849" y="13951"/>
                      </a:lnTo>
                      <a:lnTo>
                        <a:pt x="15729" y="13516"/>
                      </a:lnTo>
                      <a:lnTo>
                        <a:pt x="15609" y="13125"/>
                      </a:lnTo>
                      <a:lnTo>
                        <a:pt x="15509" y="12691"/>
                      </a:lnTo>
                      <a:lnTo>
                        <a:pt x="15348" y="12299"/>
                      </a:lnTo>
                      <a:lnTo>
                        <a:pt x="15228" y="11778"/>
                      </a:lnTo>
                      <a:lnTo>
                        <a:pt x="15088" y="11387"/>
                      </a:lnTo>
                      <a:lnTo>
                        <a:pt x="14928" y="10952"/>
                      </a:lnTo>
                      <a:lnTo>
                        <a:pt x="14807" y="10561"/>
                      </a:lnTo>
                      <a:lnTo>
                        <a:pt x="14667" y="10126"/>
                      </a:lnTo>
                      <a:lnTo>
                        <a:pt x="14507" y="9735"/>
                      </a:lnTo>
                      <a:lnTo>
                        <a:pt x="14367" y="9301"/>
                      </a:lnTo>
                      <a:lnTo>
                        <a:pt x="14206" y="8823"/>
                      </a:lnTo>
                      <a:lnTo>
                        <a:pt x="14046" y="8388"/>
                      </a:lnTo>
                      <a:lnTo>
                        <a:pt x="13946" y="7997"/>
                      </a:lnTo>
                      <a:lnTo>
                        <a:pt x="13745" y="7519"/>
                      </a:lnTo>
                      <a:lnTo>
                        <a:pt x="13605" y="7084"/>
                      </a:lnTo>
                      <a:lnTo>
                        <a:pt x="13405" y="6693"/>
                      </a:lnTo>
                      <a:lnTo>
                        <a:pt x="13265" y="6345"/>
                      </a:lnTo>
                      <a:lnTo>
                        <a:pt x="13024" y="5867"/>
                      </a:lnTo>
                      <a:lnTo>
                        <a:pt x="12844" y="5346"/>
                      </a:lnTo>
                      <a:lnTo>
                        <a:pt x="12603" y="5041"/>
                      </a:lnTo>
                      <a:lnTo>
                        <a:pt x="12423" y="4694"/>
                      </a:lnTo>
                      <a:lnTo>
                        <a:pt x="12183" y="4259"/>
                      </a:lnTo>
                      <a:lnTo>
                        <a:pt x="12002" y="3955"/>
                      </a:lnTo>
                      <a:lnTo>
                        <a:pt x="11762" y="3694"/>
                      </a:lnTo>
                      <a:lnTo>
                        <a:pt x="11581" y="3433"/>
                      </a:lnTo>
                      <a:lnTo>
                        <a:pt x="11321" y="3129"/>
                      </a:lnTo>
                      <a:lnTo>
                        <a:pt x="11081" y="2868"/>
                      </a:lnTo>
                      <a:lnTo>
                        <a:pt x="10860" y="2608"/>
                      </a:lnTo>
                      <a:lnTo>
                        <a:pt x="10620" y="2564"/>
                      </a:lnTo>
                      <a:lnTo>
                        <a:pt x="10399" y="2303"/>
                      </a:lnTo>
                      <a:lnTo>
                        <a:pt x="10179" y="2130"/>
                      </a:lnTo>
                      <a:lnTo>
                        <a:pt x="9898" y="1956"/>
                      </a:lnTo>
                      <a:lnTo>
                        <a:pt x="9678" y="1869"/>
                      </a:lnTo>
                      <a:lnTo>
                        <a:pt x="9558" y="1782"/>
                      </a:lnTo>
                      <a:lnTo>
                        <a:pt x="9417" y="1738"/>
                      </a:lnTo>
                      <a:lnTo>
                        <a:pt x="9177" y="1565"/>
                      </a:lnTo>
                      <a:lnTo>
                        <a:pt x="9057" y="1565"/>
                      </a:lnTo>
                      <a:lnTo>
                        <a:pt x="8917" y="1478"/>
                      </a:lnTo>
                      <a:lnTo>
                        <a:pt x="8676" y="1478"/>
                      </a:lnTo>
                      <a:lnTo>
                        <a:pt x="8576" y="1391"/>
                      </a:lnTo>
                      <a:lnTo>
                        <a:pt x="8456" y="1304"/>
                      </a:lnTo>
                      <a:lnTo>
                        <a:pt x="7734" y="1304"/>
                      </a:lnTo>
                      <a:lnTo>
                        <a:pt x="7574" y="1217"/>
                      </a:lnTo>
                      <a:lnTo>
                        <a:pt x="7013" y="1217"/>
                      </a:lnTo>
                      <a:lnTo>
                        <a:pt x="6773" y="1304"/>
                      </a:lnTo>
                      <a:lnTo>
                        <a:pt x="6512" y="1304"/>
                      </a:lnTo>
                      <a:lnTo>
                        <a:pt x="6292" y="1391"/>
                      </a:lnTo>
                      <a:lnTo>
                        <a:pt x="6051" y="1478"/>
                      </a:lnTo>
                      <a:lnTo>
                        <a:pt x="5871" y="1565"/>
                      </a:lnTo>
                      <a:lnTo>
                        <a:pt x="5630" y="1565"/>
                      </a:lnTo>
                      <a:lnTo>
                        <a:pt x="5410" y="1652"/>
                      </a:lnTo>
                      <a:lnTo>
                        <a:pt x="5190" y="1782"/>
                      </a:lnTo>
                      <a:lnTo>
                        <a:pt x="4989" y="1869"/>
                      </a:lnTo>
                      <a:lnTo>
                        <a:pt x="4769" y="2043"/>
                      </a:lnTo>
                      <a:lnTo>
                        <a:pt x="4568" y="2303"/>
                      </a:lnTo>
                      <a:lnTo>
                        <a:pt x="4388" y="2477"/>
                      </a:lnTo>
                      <a:lnTo>
                        <a:pt x="4188" y="2695"/>
                      </a:lnTo>
                      <a:lnTo>
                        <a:pt x="4007" y="2868"/>
                      </a:lnTo>
                      <a:lnTo>
                        <a:pt x="3767" y="3129"/>
                      </a:lnTo>
                      <a:lnTo>
                        <a:pt x="3627" y="3390"/>
                      </a:lnTo>
                      <a:lnTo>
                        <a:pt x="3466" y="3694"/>
                      </a:lnTo>
                      <a:lnTo>
                        <a:pt x="3266" y="3955"/>
                      </a:lnTo>
                      <a:lnTo>
                        <a:pt x="3126" y="4259"/>
                      </a:lnTo>
                      <a:lnTo>
                        <a:pt x="2965" y="4520"/>
                      </a:lnTo>
                      <a:lnTo>
                        <a:pt x="2825" y="4868"/>
                      </a:lnTo>
                      <a:lnTo>
                        <a:pt x="2665" y="5172"/>
                      </a:lnTo>
                      <a:lnTo>
                        <a:pt x="2505" y="5520"/>
                      </a:lnTo>
                      <a:lnTo>
                        <a:pt x="2364" y="5780"/>
                      </a:lnTo>
                      <a:lnTo>
                        <a:pt x="2244" y="6085"/>
                      </a:lnTo>
                      <a:lnTo>
                        <a:pt x="2104" y="6432"/>
                      </a:lnTo>
                      <a:lnTo>
                        <a:pt x="1984" y="6736"/>
                      </a:lnTo>
                      <a:lnTo>
                        <a:pt x="1863" y="6997"/>
                      </a:lnTo>
                      <a:lnTo>
                        <a:pt x="1783" y="7432"/>
                      </a:lnTo>
                      <a:lnTo>
                        <a:pt x="1643" y="7649"/>
                      </a:lnTo>
                      <a:lnTo>
                        <a:pt x="1563" y="7997"/>
                      </a:lnTo>
                      <a:lnTo>
                        <a:pt x="1483" y="8258"/>
                      </a:lnTo>
                      <a:lnTo>
                        <a:pt x="1403" y="8562"/>
                      </a:lnTo>
                      <a:lnTo>
                        <a:pt x="1342" y="8823"/>
                      </a:lnTo>
                      <a:lnTo>
                        <a:pt x="1262" y="9083"/>
                      </a:lnTo>
                      <a:lnTo>
                        <a:pt x="1222" y="9301"/>
                      </a:lnTo>
                      <a:lnTo>
                        <a:pt x="1142" y="9561"/>
                      </a:lnTo>
                      <a:lnTo>
                        <a:pt x="1022" y="9996"/>
                      </a:lnTo>
                      <a:lnTo>
                        <a:pt x="962" y="10474"/>
                      </a:lnTo>
                      <a:lnTo>
                        <a:pt x="922" y="10735"/>
                      </a:lnTo>
                      <a:lnTo>
                        <a:pt x="882" y="10952"/>
                      </a:lnTo>
                      <a:lnTo>
                        <a:pt x="842" y="11300"/>
                      </a:lnTo>
                      <a:lnTo>
                        <a:pt x="801" y="11561"/>
                      </a:lnTo>
                      <a:lnTo>
                        <a:pt x="761" y="11778"/>
                      </a:lnTo>
                      <a:lnTo>
                        <a:pt x="721" y="12126"/>
                      </a:lnTo>
                      <a:lnTo>
                        <a:pt x="681" y="12386"/>
                      </a:lnTo>
                      <a:lnTo>
                        <a:pt x="641" y="12691"/>
                      </a:lnTo>
                      <a:lnTo>
                        <a:pt x="641" y="12951"/>
                      </a:lnTo>
                      <a:lnTo>
                        <a:pt x="601" y="13299"/>
                      </a:lnTo>
                      <a:lnTo>
                        <a:pt x="601" y="13864"/>
                      </a:lnTo>
                      <a:lnTo>
                        <a:pt x="541" y="14342"/>
                      </a:lnTo>
                      <a:lnTo>
                        <a:pt x="501" y="14864"/>
                      </a:lnTo>
                      <a:lnTo>
                        <a:pt x="461" y="15255"/>
                      </a:lnTo>
                      <a:lnTo>
                        <a:pt x="461" y="16515"/>
                      </a:lnTo>
                      <a:lnTo>
                        <a:pt x="40" y="16428"/>
                      </a:lnTo>
                      <a:close/>
                    </a:path>
                  </a:pathLst>
                </a:custGeom>
                <a:solidFill>
                  <a:srgbClr val="E69C3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6" name="Freeform 464"/>
                <p:cNvSpPr/>
                <p:nvPr/>
              </p:nvSpPr>
              <p:spPr>
                <a:xfrm>
                  <a:off x="373352" y="46617"/>
                  <a:ext cx="15544" cy="340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5894" y="21600"/>
                      </a:moveTo>
                      <a:lnTo>
                        <a:pt x="17728" y="20949"/>
                      </a:lnTo>
                      <a:lnTo>
                        <a:pt x="19358" y="19972"/>
                      </a:lnTo>
                      <a:lnTo>
                        <a:pt x="19766" y="19321"/>
                      </a:lnTo>
                      <a:lnTo>
                        <a:pt x="20581" y="18886"/>
                      </a:lnTo>
                      <a:lnTo>
                        <a:pt x="20989" y="18127"/>
                      </a:lnTo>
                      <a:lnTo>
                        <a:pt x="21600" y="17258"/>
                      </a:lnTo>
                      <a:lnTo>
                        <a:pt x="21600" y="11506"/>
                      </a:lnTo>
                      <a:lnTo>
                        <a:pt x="20989" y="10312"/>
                      </a:lnTo>
                      <a:lnTo>
                        <a:pt x="20989" y="9443"/>
                      </a:lnTo>
                      <a:lnTo>
                        <a:pt x="20174" y="8249"/>
                      </a:lnTo>
                      <a:lnTo>
                        <a:pt x="19358" y="7164"/>
                      </a:lnTo>
                      <a:lnTo>
                        <a:pt x="18543" y="6187"/>
                      </a:lnTo>
                      <a:lnTo>
                        <a:pt x="17728" y="5102"/>
                      </a:lnTo>
                      <a:lnTo>
                        <a:pt x="17117" y="4342"/>
                      </a:lnTo>
                      <a:lnTo>
                        <a:pt x="15894" y="3473"/>
                      </a:lnTo>
                      <a:lnTo>
                        <a:pt x="15079" y="2822"/>
                      </a:lnTo>
                      <a:lnTo>
                        <a:pt x="14264" y="2279"/>
                      </a:lnTo>
                      <a:lnTo>
                        <a:pt x="12023" y="977"/>
                      </a:lnTo>
                      <a:lnTo>
                        <a:pt x="9985" y="217"/>
                      </a:lnTo>
                      <a:lnTo>
                        <a:pt x="8151" y="0"/>
                      </a:lnTo>
                      <a:lnTo>
                        <a:pt x="5706" y="0"/>
                      </a:lnTo>
                      <a:lnTo>
                        <a:pt x="3872" y="326"/>
                      </a:lnTo>
                      <a:lnTo>
                        <a:pt x="2649" y="1194"/>
                      </a:lnTo>
                      <a:lnTo>
                        <a:pt x="1834" y="1628"/>
                      </a:lnTo>
                      <a:lnTo>
                        <a:pt x="1223" y="2388"/>
                      </a:lnTo>
                      <a:lnTo>
                        <a:pt x="815" y="3039"/>
                      </a:lnTo>
                      <a:lnTo>
                        <a:pt x="408" y="4125"/>
                      </a:lnTo>
                      <a:lnTo>
                        <a:pt x="0" y="4667"/>
                      </a:lnTo>
                      <a:lnTo>
                        <a:pt x="0" y="8575"/>
                      </a:lnTo>
                      <a:lnTo>
                        <a:pt x="408" y="9660"/>
                      </a:lnTo>
                      <a:lnTo>
                        <a:pt x="815" y="10854"/>
                      </a:lnTo>
                      <a:lnTo>
                        <a:pt x="1426" y="11940"/>
                      </a:lnTo>
                      <a:lnTo>
                        <a:pt x="1834" y="12917"/>
                      </a:lnTo>
                      <a:lnTo>
                        <a:pt x="2649" y="14002"/>
                      </a:lnTo>
                      <a:lnTo>
                        <a:pt x="3057" y="14979"/>
                      </a:lnTo>
                      <a:lnTo>
                        <a:pt x="3872" y="16064"/>
                      </a:lnTo>
                      <a:lnTo>
                        <a:pt x="4687" y="16824"/>
                      </a:lnTo>
                      <a:lnTo>
                        <a:pt x="5298" y="17692"/>
                      </a:lnTo>
                      <a:lnTo>
                        <a:pt x="6521" y="18561"/>
                      </a:lnTo>
                      <a:lnTo>
                        <a:pt x="7743" y="19104"/>
                      </a:lnTo>
                      <a:lnTo>
                        <a:pt x="9577" y="20406"/>
                      </a:lnTo>
                      <a:lnTo>
                        <a:pt x="11615" y="20949"/>
                      </a:lnTo>
                      <a:lnTo>
                        <a:pt x="13449" y="21383"/>
                      </a:lnTo>
                      <a:lnTo>
                        <a:pt x="15894" y="21600"/>
                      </a:lnTo>
                      <a:close/>
                    </a:path>
                  </a:pathLst>
                </a:custGeom>
                <a:solidFill>
                  <a:srgbClr val="FF455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7" name="Freeform 465"/>
                <p:cNvSpPr/>
                <p:nvPr/>
              </p:nvSpPr>
              <p:spPr>
                <a:xfrm>
                  <a:off x="374334" y="54104"/>
                  <a:ext cx="12701" cy="173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495" y="21600"/>
                      </a:moveTo>
                      <a:lnTo>
                        <a:pt x="17673" y="20761"/>
                      </a:lnTo>
                      <a:lnTo>
                        <a:pt x="19244" y="19922"/>
                      </a:lnTo>
                      <a:lnTo>
                        <a:pt x="20815" y="18874"/>
                      </a:lnTo>
                      <a:lnTo>
                        <a:pt x="21600" y="17196"/>
                      </a:lnTo>
                      <a:lnTo>
                        <a:pt x="21600" y="11324"/>
                      </a:lnTo>
                      <a:lnTo>
                        <a:pt x="20815" y="9647"/>
                      </a:lnTo>
                      <a:lnTo>
                        <a:pt x="19244" y="7340"/>
                      </a:lnTo>
                      <a:lnTo>
                        <a:pt x="17673" y="5243"/>
                      </a:lnTo>
                      <a:lnTo>
                        <a:pt x="16495" y="3355"/>
                      </a:lnTo>
                      <a:lnTo>
                        <a:pt x="10211" y="0"/>
                      </a:lnTo>
                      <a:lnTo>
                        <a:pt x="4320" y="0"/>
                      </a:lnTo>
                      <a:lnTo>
                        <a:pt x="2749" y="839"/>
                      </a:lnTo>
                      <a:lnTo>
                        <a:pt x="1178" y="2097"/>
                      </a:lnTo>
                      <a:lnTo>
                        <a:pt x="785" y="3984"/>
                      </a:lnTo>
                      <a:lnTo>
                        <a:pt x="0" y="5243"/>
                      </a:lnTo>
                      <a:lnTo>
                        <a:pt x="785" y="7340"/>
                      </a:lnTo>
                      <a:lnTo>
                        <a:pt x="785" y="9647"/>
                      </a:lnTo>
                      <a:lnTo>
                        <a:pt x="1178" y="11953"/>
                      </a:lnTo>
                      <a:lnTo>
                        <a:pt x="1964" y="13631"/>
                      </a:lnTo>
                      <a:lnTo>
                        <a:pt x="3535" y="15938"/>
                      </a:lnTo>
                      <a:lnTo>
                        <a:pt x="8247" y="19293"/>
                      </a:lnTo>
                      <a:lnTo>
                        <a:pt x="11782" y="21181"/>
                      </a:lnTo>
                      <a:lnTo>
                        <a:pt x="16495" y="21600"/>
                      </a:lnTo>
                      <a:close/>
                    </a:path>
                  </a:pathLst>
                </a:custGeom>
                <a:solidFill>
                  <a:srgbClr val="FF006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pic>
          <p:nvPicPr>
            <p:cNvPr id="410" name="Picture 467" descr="Picture 467">
              <a:hlinkClick r:id="rId5" invalidUrl="" action="" tgtFrame="" tooltip="" history="1" highlightClick="0" endSnd="0"/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827386" y="0"/>
              <a:ext cx="539751" cy="3603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14" name="Group 471"/>
          <p:cNvGrpSpPr/>
          <p:nvPr/>
        </p:nvGrpSpPr>
        <p:grpSpPr>
          <a:xfrm>
            <a:off x="678609" y="3564206"/>
            <a:ext cx="8532815" cy="676276"/>
            <a:chOff x="0" y="0"/>
            <a:chExt cx="8532813" cy="676275"/>
          </a:xfrm>
        </p:grpSpPr>
        <p:pic>
          <p:nvPicPr>
            <p:cNvPr id="412" name="Picture 469" descr="Picture 469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1" y="90487"/>
              <a:ext cx="566739" cy="585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3" name="Picture 470" descr="Picture 470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7966075" y="0"/>
              <a:ext cx="566739" cy="585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Class="entr" nodeType="afterEffect" presetID="10" grpId="5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4" grpId="5"/>
      <p:bldP build="whole" bldLvl="1" animBg="1" rev="0" advAuto="0" spid="260" grpId="3"/>
      <p:bldP build="whole" bldLvl="1" animBg="1" rev="0" advAuto="0" spid="265" grpId="4"/>
      <p:bldP build="whole" bldLvl="1" animBg="1" rev="0" advAuto="0" spid="255" grpId="1"/>
      <p:bldP build="whole" bldLvl="1" animBg="1" rev="0" advAuto="0" spid="411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Anwendungsebene - Sprachpakete</a:t>
            </a:r>
          </a:p>
        </p:txBody>
      </p:sp>
      <p:grpSp>
        <p:nvGrpSpPr>
          <p:cNvPr id="421" name="Group 305"/>
          <p:cNvGrpSpPr/>
          <p:nvPr/>
        </p:nvGrpSpPr>
        <p:grpSpPr>
          <a:xfrm>
            <a:off x="3062789" y="2393885"/>
            <a:ext cx="4005264" cy="2149476"/>
            <a:chOff x="0" y="0"/>
            <a:chExt cx="4005262" cy="2149475"/>
          </a:xfrm>
        </p:grpSpPr>
        <p:sp>
          <p:nvSpPr>
            <p:cNvPr id="419" name="Freeform 306"/>
            <p:cNvSpPr/>
            <p:nvPr/>
          </p:nvSpPr>
          <p:spPr>
            <a:xfrm>
              <a:off x="-1" y="0"/>
              <a:ext cx="4005264" cy="2149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20" name="Freeform 307"/>
            <p:cNvSpPr/>
            <p:nvPr/>
          </p:nvSpPr>
          <p:spPr>
            <a:xfrm>
              <a:off x="-1" y="0"/>
              <a:ext cx="4005264" cy="2149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422" name="Rectangle 4"/>
          <p:cNvSpPr/>
          <p:nvPr/>
        </p:nvSpPr>
        <p:spPr>
          <a:xfrm>
            <a:off x="1997576" y="4768784"/>
            <a:ext cx="23814" cy="1270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681" name="Group 5"/>
          <p:cNvGrpSpPr/>
          <p:nvPr/>
        </p:nvGrpSpPr>
        <p:grpSpPr>
          <a:xfrm>
            <a:off x="640264" y="1306129"/>
            <a:ext cx="6858001" cy="1621156"/>
            <a:chOff x="0" y="0"/>
            <a:chExt cx="6857999" cy="1621155"/>
          </a:xfrm>
        </p:grpSpPr>
        <p:grpSp>
          <p:nvGrpSpPr>
            <p:cNvPr id="674" name="Group 6"/>
            <p:cNvGrpSpPr/>
            <p:nvPr/>
          </p:nvGrpSpPr>
          <p:grpSpPr>
            <a:xfrm>
              <a:off x="0" y="97155"/>
              <a:ext cx="1055688" cy="927101"/>
              <a:chOff x="0" y="0"/>
              <a:chExt cx="1055687" cy="927100"/>
            </a:xfrm>
          </p:grpSpPr>
          <p:sp>
            <p:nvSpPr>
              <p:cNvPr id="423" name="Freeform 7"/>
              <p:cNvSpPr/>
              <p:nvPr/>
            </p:nvSpPr>
            <p:spPr>
              <a:xfrm>
                <a:off x="217487" y="474662"/>
                <a:ext cx="73026" cy="7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200" y="648"/>
                    </a:moveTo>
                    <a:lnTo>
                      <a:pt x="14087" y="0"/>
                    </a:lnTo>
                    <a:lnTo>
                      <a:pt x="12209" y="216"/>
                    </a:lnTo>
                    <a:lnTo>
                      <a:pt x="10096" y="1296"/>
                    </a:lnTo>
                    <a:lnTo>
                      <a:pt x="8217" y="2592"/>
                    </a:lnTo>
                    <a:lnTo>
                      <a:pt x="6574" y="3672"/>
                    </a:lnTo>
                    <a:lnTo>
                      <a:pt x="4930" y="5184"/>
                    </a:lnTo>
                    <a:lnTo>
                      <a:pt x="3757" y="6480"/>
                    </a:lnTo>
                    <a:lnTo>
                      <a:pt x="3287" y="7560"/>
                    </a:lnTo>
                    <a:lnTo>
                      <a:pt x="1878" y="9720"/>
                    </a:lnTo>
                    <a:lnTo>
                      <a:pt x="470" y="12960"/>
                    </a:lnTo>
                    <a:lnTo>
                      <a:pt x="0" y="16416"/>
                    </a:lnTo>
                    <a:lnTo>
                      <a:pt x="1643" y="19440"/>
                    </a:lnTo>
                    <a:lnTo>
                      <a:pt x="3287" y="20520"/>
                    </a:lnTo>
                    <a:lnTo>
                      <a:pt x="5165" y="21168"/>
                    </a:lnTo>
                    <a:lnTo>
                      <a:pt x="7513" y="21600"/>
                    </a:lnTo>
                    <a:lnTo>
                      <a:pt x="10096" y="21600"/>
                    </a:lnTo>
                    <a:lnTo>
                      <a:pt x="12443" y="21168"/>
                    </a:lnTo>
                    <a:lnTo>
                      <a:pt x="15026" y="19872"/>
                    </a:lnTo>
                    <a:lnTo>
                      <a:pt x="17374" y="18144"/>
                    </a:lnTo>
                    <a:lnTo>
                      <a:pt x="19252" y="15984"/>
                    </a:lnTo>
                    <a:lnTo>
                      <a:pt x="21600" y="11016"/>
                    </a:lnTo>
                    <a:lnTo>
                      <a:pt x="21600" y="6480"/>
                    </a:lnTo>
                    <a:lnTo>
                      <a:pt x="19722" y="3024"/>
                    </a:lnTo>
                    <a:lnTo>
                      <a:pt x="16200" y="648"/>
                    </a:lnTo>
                    <a:close/>
                  </a:path>
                </a:pathLst>
              </a:custGeom>
              <a:solidFill>
                <a:srgbClr val="EFEF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4" name="Freeform 8"/>
              <p:cNvSpPr/>
              <p:nvPr/>
            </p:nvSpPr>
            <p:spPr>
              <a:xfrm>
                <a:off x="223837" y="469899"/>
                <a:ext cx="49214" cy="3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135" y="21600"/>
                    </a:moveTo>
                    <a:lnTo>
                      <a:pt x="4181" y="18966"/>
                    </a:lnTo>
                    <a:lnTo>
                      <a:pt x="5226" y="16859"/>
                    </a:lnTo>
                    <a:lnTo>
                      <a:pt x="7665" y="13171"/>
                    </a:lnTo>
                    <a:lnTo>
                      <a:pt x="10103" y="10010"/>
                    </a:lnTo>
                    <a:lnTo>
                      <a:pt x="12542" y="7902"/>
                    </a:lnTo>
                    <a:lnTo>
                      <a:pt x="15329" y="5268"/>
                    </a:lnTo>
                    <a:lnTo>
                      <a:pt x="17768" y="4741"/>
                    </a:lnTo>
                    <a:lnTo>
                      <a:pt x="20206" y="5795"/>
                    </a:lnTo>
                    <a:lnTo>
                      <a:pt x="21600" y="1054"/>
                    </a:lnTo>
                    <a:lnTo>
                      <a:pt x="17768" y="0"/>
                    </a:lnTo>
                    <a:lnTo>
                      <a:pt x="14632" y="527"/>
                    </a:lnTo>
                    <a:lnTo>
                      <a:pt x="10800" y="2634"/>
                    </a:lnTo>
                    <a:lnTo>
                      <a:pt x="7665" y="6322"/>
                    </a:lnTo>
                    <a:lnTo>
                      <a:pt x="5226" y="9483"/>
                    </a:lnTo>
                    <a:lnTo>
                      <a:pt x="2787" y="13171"/>
                    </a:lnTo>
                    <a:lnTo>
                      <a:pt x="1045" y="16859"/>
                    </a:lnTo>
                    <a:lnTo>
                      <a:pt x="0" y="18966"/>
                    </a:lnTo>
                    <a:lnTo>
                      <a:pt x="3135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5" name="Freeform 9"/>
              <p:cNvSpPr/>
              <p:nvPr/>
            </p:nvSpPr>
            <p:spPr>
              <a:xfrm>
                <a:off x="212724" y="500062"/>
                <a:ext cx="19052" cy="47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087" y="19161"/>
                    </a:moveTo>
                    <a:lnTo>
                      <a:pt x="9391" y="15329"/>
                    </a:lnTo>
                    <a:lnTo>
                      <a:pt x="11270" y="10103"/>
                    </a:lnTo>
                    <a:lnTo>
                      <a:pt x="16904" y="5226"/>
                    </a:lnTo>
                    <a:lnTo>
                      <a:pt x="21600" y="1742"/>
                    </a:lnTo>
                    <a:lnTo>
                      <a:pt x="13148" y="0"/>
                    </a:lnTo>
                    <a:lnTo>
                      <a:pt x="7513" y="3832"/>
                    </a:lnTo>
                    <a:lnTo>
                      <a:pt x="2817" y="9406"/>
                    </a:lnTo>
                    <a:lnTo>
                      <a:pt x="0" y="15329"/>
                    </a:lnTo>
                    <a:lnTo>
                      <a:pt x="7513" y="21600"/>
                    </a:lnTo>
                    <a:lnTo>
                      <a:pt x="14087" y="1916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6" name="Freeform 10"/>
              <p:cNvSpPr/>
              <p:nvPr/>
            </p:nvSpPr>
            <p:spPr>
              <a:xfrm>
                <a:off x="219074" y="530225"/>
                <a:ext cx="66676" cy="26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258" y="0"/>
                    </a:moveTo>
                    <a:lnTo>
                      <a:pt x="17436" y="5891"/>
                    </a:lnTo>
                    <a:lnTo>
                      <a:pt x="15354" y="10473"/>
                    </a:lnTo>
                    <a:lnTo>
                      <a:pt x="12752" y="14400"/>
                    </a:lnTo>
                    <a:lnTo>
                      <a:pt x="10410" y="15709"/>
                    </a:lnTo>
                    <a:lnTo>
                      <a:pt x="7547" y="15709"/>
                    </a:lnTo>
                    <a:lnTo>
                      <a:pt x="5205" y="14400"/>
                    </a:lnTo>
                    <a:lnTo>
                      <a:pt x="3383" y="11782"/>
                    </a:lnTo>
                    <a:lnTo>
                      <a:pt x="1822" y="9818"/>
                    </a:lnTo>
                    <a:lnTo>
                      <a:pt x="0" y="14400"/>
                    </a:lnTo>
                    <a:lnTo>
                      <a:pt x="2342" y="17673"/>
                    </a:lnTo>
                    <a:lnTo>
                      <a:pt x="4684" y="20291"/>
                    </a:lnTo>
                    <a:lnTo>
                      <a:pt x="7547" y="21600"/>
                    </a:lnTo>
                    <a:lnTo>
                      <a:pt x="10410" y="21600"/>
                    </a:lnTo>
                    <a:lnTo>
                      <a:pt x="13272" y="20291"/>
                    </a:lnTo>
                    <a:lnTo>
                      <a:pt x="16655" y="16364"/>
                    </a:lnTo>
                    <a:lnTo>
                      <a:pt x="19258" y="10473"/>
                    </a:lnTo>
                    <a:lnTo>
                      <a:pt x="21600" y="2618"/>
                    </a:lnTo>
                    <a:lnTo>
                      <a:pt x="19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7" name="Freeform 11"/>
              <p:cNvSpPr/>
              <p:nvPr/>
            </p:nvSpPr>
            <p:spPr>
              <a:xfrm>
                <a:off x="269875" y="471487"/>
                <a:ext cx="23813" cy="6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492"/>
                    </a:moveTo>
                    <a:lnTo>
                      <a:pt x="10080" y="5262"/>
                    </a:lnTo>
                    <a:lnTo>
                      <a:pt x="14400" y="9138"/>
                    </a:lnTo>
                    <a:lnTo>
                      <a:pt x="14400" y="14400"/>
                    </a:lnTo>
                    <a:lnTo>
                      <a:pt x="7200" y="20492"/>
                    </a:lnTo>
                    <a:lnTo>
                      <a:pt x="13680" y="21600"/>
                    </a:lnTo>
                    <a:lnTo>
                      <a:pt x="21600" y="14954"/>
                    </a:lnTo>
                    <a:lnTo>
                      <a:pt x="21600" y="8585"/>
                    </a:lnTo>
                    <a:lnTo>
                      <a:pt x="14400" y="3600"/>
                    </a:lnTo>
                    <a:lnTo>
                      <a:pt x="2880" y="0"/>
                    </a:lnTo>
                    <a:lnTo>
                      <a:pt x="0" y="249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8" name="Freeform 12"/>
              <p:cNvSpPr/>
              <p:nvPr/>
            </p:nvSpPr>
            <p:spPr>
              <a:xfrm>
                <a:off x="222250" y="476250"/>
                <a:ext cx="90488" cy="96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463" y="20195"/>
                    </a:moveTo>
                    <a:lnTo>
                      <a:pt x="3221" y="20546"/>
                    </a:lnTo>
                    <a:lnTo>
                      <a:pt x="4168" y="20898"/>
                    </a:lnTo>
                    <a:lnTo>
                      <a:pt x="4926" y="21073"/>
                    </a:lnTo>
                    <a:lnTo>
                      <a:pt x="6063" y="21424"/>
                    </a:lnTo>
                    <a:lnTo>
                      <a:pt x="7200" y="21600"/>
                    </a:lnTo>
                    <a:lnTo>
                      <a:pt x="9663" y="21600"/>
                    </a:lnTo>
                    <a:lnTo>
                      <a:pt x="11179" y="21424"/>
                    </a:lnTo>
                    <a:lnTo>
                      <a:pt x="12884" y="20898"/>
                    </a:lnTo>
                    <a:lnTo>
                      <a:pt x="14589" y="20195"/>
                    </a:lnTo>
                    <a:lnTo>
                      <a:pt x="16105" y="19141"/>
                    </a:lnTo>
                    <a:lnTo>
                      <a:pt x="17621" y="17912"/>
                    </a:lnTo>
                    <a:lnTo>
                      <a:pt x="19895" y="15102"/>
                    </a:lnTo>
                    <a:lnTo>
                      <a:pt x="20653" y="13873"/>
                    </a:lnTo>
                    <a:lnTo>
                      <a:pt x="21221" y="12468"/>
                    </a:lnTo>
                    <a:lnTo>
                      <a:pt x="21411" y="11063"/>
                    </a:lnTo>
                    <a:lnTo>
                      <a:pt x="21600" y="8956"/>
                    </a:lnTo>
                    <a:lnTo>
                      <a:pt x="21411" y="6849"/>
                    </a:lnTo>
                    <a:lnTo>
                      <a:pt x="20653" y="4566"/>
                    </a:lnTo>
                    <a:lnTo>
                      <a:pt x="19705" y="2459"/>
                    </a:lnTo>
                    <a:lnTo>
                      <a:pt x="17811" y="878"/>
                    </a:lnTo>
                    <a:lnTo>
                      <a:pt x="15158" y="0"/>
                    </a:lnTo>
                    <a:lnTo>
                      <a:pt x="11747" y="0"/>
                    </a:lnTo>
                    <a:lnTo>
                      <a:pt x="14589" y="1932"/>
                    </a:lnTo>
                    <a:lnTo>
                      <a:pt x="16105" y="4741"/>
                    </a:lnTo>
                    <a:lnTo>
                      <a:pt x="16105" y="8429"/>
                    </a:lnTo>
                    <a:lnTo>
                      <a:pt x="14211" y="12468"/>
                    </a:lnTo>
                    <a:lnTo>
                      <a:pt x="12695" y="14224"/>
                    </a:lnTo>
                    <a:lnTo>
                      <a:pt x="10800" y="15629"/>
                    </a:lnTo>
                    <a:lnTo>
                      <a:pt x="8716" y="16683"/>
                    </a:lnTo>
                    <a:lnTo>
                      <a:pt x="6821" y="17034"/>
                    </a:lnTo>
                    <a:lnTo>
                      <a:pt x="4737" y="17034"/>
                    </a:lnTo>
                    <a:lnTo>
                      <a:pt x="2842" y="16683"/>
                    </a:lnTo>
                    <a:lnTo>
                      <a:pt x="1326" y="16156"/>
                    </a:lnTo>
                    <a:lnTo>
                      <a:pt x="0" y="15278"/>
                    </a:lnTo>
                    <a:lnTo>
                      <a:pt x="0" y="16683"/>
                    </a:lnTo>
                    <a:lnTo>
                      <a:pt x="189" y="18088"/>
                    </a:lnTo>
                    <a:lnTo>
                      <a:pt x="1137" y="19317"/>
                    </a:lnTo>
                    <a:lnTo>
                      <a:pt x="2463" y="20195"/>
                    </a:lnTo>
                    <a:close/>
                  </a:path>
                </a:pathLst>
              </a:custGeom>
              <a:solidFill>
                <a:srgbClr val="BCA5A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9" name="Freeform 13"/>
              <p:cNvSpPr/>
              <p:nvPr/>
            </p:nvSpPr>
            <p:spPr>
              <a:xfrm>
                <a:off x="230187" y="563562"/>
                <a:ext cx="38101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7958"/>
                    </a:moveTo>
                    <a:lnTo>
                      <a:pt x="18073" y="9095"/>
                    </a:lnTo>
                    <a:lnTo>
                      <a:pt x="14988" y="7958"/>
                    </a:lnTo>
                    <a:lnTo>
                      <a:pt x="12343" y="9095"/>
                    </a:lnTo>
                    <a:lnTo>
                      <a:pt x="9698" y="7958"/>
                    </a:lnTo>
                    <a:lnTo>
                      <a:pt x="7935" y="6821"/>
                    </a:lnTo>
                    <a:lnTo>
                      <a:pt x="5731" y="5684"/>
                    </a:lnTo>
                    <a:lnTo>
                      <a:pt x="3967" y="2274"/>
                    </a:lnTo>
                    <a:lnTo>
                      <a:pt x="2204" y="0"/>
                    </a:lnTo>
                    <a:lnTo>
                      <a:pt x="0" y="10232"/>
                    </a:lnTo>
                    <a:lnTo>
                      <a:pt x="2204" y="13642"/>
                    </a:lnTo>
                    <a:lnTo>
                      <a:pt x="4849" y="15916"/>
                    </a:lnTo>
                    <a:lnTo>
                      <a:pt x="6612" y="17053"/>
                    </a:lnTo>
                    <a:lnTo>
                      <a:pt x="9698" y="18189"/>
                    </a:lnTo>
                    <a:lnTo>
                      <a:pt x="12343" y="19326"/>
                    </a:lnTo>
                    <a:lnTo>
                      <a:pt x="14988" y="21600"/>
                    </a:lnTo>
                    <a:lnTo>
                      <a:pt x="18073" y="19326"/>
                    </a:lnTo>
                    <a:lnTo>
                      <a:pt x="21600" y="18189"/>
                    </a:lnTo>
                    <a:lnTo>
                      <a:pt x="21600" y="795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0" name="Freeform 14"/>
              <p:cNvSpPr/>
              <p:nvPr/>
            </p:nvSpPr>
            <p:spPr>
              <a:xfrm>
                <a:off x="268287" y="531812"/>
                <a:ext cx="46038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189" y="0"/>
                    </a:moveTo>
                    <a:lnTo>
                      <a:pt x="17432" y="2700"/>
                    </a:lnTo>
                    <a:lnTo>
                      <a:pt x="15537" y="5400"/>
                    </a:lnTo>
                    <a:lnTo>
                      <a:pt x="13263" y="8486"/>
                    </a:lnTo>
                    <a:lnTo>
                      <a:pt x="11747" y="11186"/>
                    </a:lnTo>
                    <a:lnTo>
                      <a:pt x="8716" y="13500"/>
                    </a:lnTo>
                    <a:lnTo>
                      <a:pt x="6063" y="15429"/>
                    </a:lnTo>
                    <a:lnTo>
                      <a:pt x="3032" y="17357"/>
                    </a:lnTo>
                    <a:lnTo>
                      <a:pt x="0" y="18129"/>
                    </a:lnTo>
                    <a:lnTo>
                      <a:pt x="0" y="21600"/>
                    </a:lnTo>
                    <a:lnTo>
                      <a:pt x="3789" y="20829"/>
                    </a:lnTo>
                    <a:lnTo>
                      <a:pt x="7579" y="18900"/>
                    </a:lnTo>
                    <a:lnTo>
                      <a:pt x="11368" y="16200"/>
                    </a:lnTo>
                    <a:lnTo>
                      <a:pt x="14400" y="13500"/>
                    </a:lnTo>
                    <a:lnTo>
                      <a:pt x="17053" y="10029"/>
                    </a:lnTo>
                    <a:lnTo>
                      <a:pt x="18947" y="6943"/>
                    </a:lnTo>
                    <a:lnTo>
                      <a:pt x="20842" y="4243"/>
                    </a:lnTo>
                    <a:lnTo>
                      <a:pt x="21600" y="771"/>
                    </a:lnTo>
                    <a:lnTo>
                      <a:pt x="181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1" name="Freeform 15"/>
              <p:cNvSpPr/>
              <p:nvPr/>
            </p:nvSpPr>
            <p:spPr>
              <a:xfrm>
                <a:off x="268287" y="471487"/>
                <a:ext cx="492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400" y="0"/>
                    </a:moveTo>
                    <a:lnTo>
                      <a:pt x="1714" y="2525"/>
                    </a:lnTo>
                    <a:lnTo>
                      <a:pt x="7886" y="2525"/>
                    </a:lnTo>
                    <a:lnTo>
                      <a:pt x="12000" y="4208"/>
                    </a:lnTo>
                    <a:lnTo>
                      <a:pt x="14400" y="6171"/>
                    </a:lnTo>
                    <a:lnTo>
                      <a:pt x="16457" y="8977"/>
                    </a:lnTo>
                    <a:lnTo>
                      <a:pt x="17486" y="12343"/>
                    </a:lnTo>
                    <a:lnTo>
                      <a:pt x="17486" y="19075"/>
                    </a:lnTo>
                    <a:lnTo>
                      <a:pt x="17143" y="21039"/>
                    </a:lnTo>
                    <a:lnTo>
                      <a:pt x="20229" y="21600"/>
                    </a:lnTo>
                    <a:lnTo>
                      <a:pt x="20571" y="19075"/>
                    </a:lnTo>
                    <a:lnTo>
                      <a:pt x="21600" y="15709"/>
                    </a:lnTo>
                    <a:lnTo>
                      <a:pt x="20571" y="12343"/>
                    </a:lnTo>
                    <a:lnTo>
                      <a:pt x="19543" y="8416"/>
                    </a:lnTo>
                    <a:lnTo>
                      <a:pt x="17486" y="4769"/>
                    </a:lnTo>
                    <a:lnTo>
                      <a:pt x="13714" y="1683"/>
                    </a:lnTo>
                    <a:lnTo>
                      <a:pt x="7886" y="0"/>
                    </a:lnTo>
                    <a:lnTo>
                      <a:pt x="1714" y="0"/>
                    </a:lnTo>
                    <a:lnTo>
                      <a:pt x="1029" y="2525"/>
                    </a:lnTo>
                    <a:lnTo>
                      <a:pt x="1714" y="0"/>
                    </a:lnTo>
                    <a:lnTo>
                      <a:pt x="686" y="281"/>
                    </a:lnTo>
                    <a:lnTo>
                      <a:pt x="0" y="1403"/>
                    </a:lnTo>
                    <a:lnTo>
                      <a:pt x="686" y="2244"/>
                    </a:lnTo>
                    <a:lnTo>
                      <a:pt x="1714" y="2525"/>
                    </a:lnTo>
                    <a:lnTo>
                      <a:pt x="24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2" name="Freeform 16"/>
              <p:cNvSpPr/>
              <p:nvPr/>
            </p:nvSpPr>
            <p:spPr>
              <a:xfrm>
                <a:off x="269875" y="471487"/>
                <a:ext cx="23813" cy="6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680" y="21600"/>
                    </a:moveTo>
                    <a:lnTo>
                      <a:pt x="21600" y="14954"/>
                    </a:lnTo>
                    <a:lnTo>
                      <a:pt x="21600" y="8585"/>
                    </a:lnTo>
                    <a:lnTo>
                      <a:pt x="14400" y="3600"/>
                    </a:lnTo>
                    <a:lnTo>
                      <a:pt x="2880" y="0"/>
                    </a:lnTo>
                    <a:lnTo>
                      <a:pt x="0" y="2492"/>
                    </a:lnTo>
                    <a:lnTo>
                      <a:pt x="10080" y="5262"/>
                    </a:lnTo>
                    <a:lnTo>
                      <a:pt x="14400" y="9138"/>
                    </a:lnTo>
                    <a:lnTo>
                      <a:pt x="14400" y="14400"/>
                    </a:lnTo>
                    <a:lnTo>
                      <a:pt x="7200" y="20492"/>
                    </a:lnTo>
                    <a:lnTo>
                      <a:pt x="1368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3" name="Freeform 17"/>
              <p:cNvSpPr/>
              <p:nvPr/>
            </p:nvSpPr>
            <p:spPr>
              <a:xfrm>
                <a:off x="219075" y="530225"/>
                <a:ext cx="66676" cy="26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571" y="11782"/>
                    </a:moveTo>
                    <a:lnTo>
                      <a:pt x="257" y="14400"/>
                    </a:lnTo>
                    <a:lnTo>
                      <a:pt x="2571" y="17673"/>
                    </a:lnTo>
                    <a:lnTo>
                      <a:pt x="4886" y="20291"/>
                    </a:lnTo>
                    <a:lnTo>
                      <a:pt x="7714" y="21600"/>
                    </a:lnTo>
                    <a:lnTo>
                      <a:pt x="10543" y="21600"/>
                    </a:lnTo>
                    <a:lnTo>
                      <a:pt x="13371" y="20291"/>
                    </a:lnTo>
                    <a:lnTo>
                      <a:pt x="16714" y="16364"/>
                    </a:lnTo>
                    <a:lnTo>
                      <a:pt x="19286" y="10473"/>
                    </a:lnTo>
                    <a:lnTo>
                      <a:pt x="21600" y="2618"/>
                    </a:lnTo>
                    <a:lnTo>
                      <a:pt x="19286" y="0"/>
                    </a:lnTo>
                    <a:lnTo>
                      <a:pt x="17486" y="5891"/>
                    </a:lnTo>
                    <a:lnTo>
                      <a:pt x="15429" y="10473"/>
                    </a:lnTo>
                    <a:lnTo>
                      <a:pt x="12857" y="14400"/>
                    </a:lnTo>
                    <a:lnTo>
                      <a:pt x="10543" y="15709"/>
                    </a:lnTo>
                    <a:lnTo>
                      <a:pt x="7714" y="15709"/>
                    </a:lnTo>
                    <a:lnTo>
                      <a:pt x="5400" y="14400"/>
                    </a:lnTo>
                    <a:lnTo>
                      <a:pt x="3600" y="11782"/>
                    </a:lnTo>
                    <a:lnTo>
                      <a:pt x="2057" y="9818"/>
                    </a:lnTo>
                    <a:lnTo>
                      <a:pt x="0" y="11782"/>
                    </a:lnTo>
                    <a:lnTo>
                      <a:pt x="2057" y="9818"/>
                    </a:lnTo>
                    <a:lnTo>
                      <a:pt x="1286" y="8509"/>
                    </a:lnTo>
                    <a:lnTo>
                      <a:pt x="257" y="9818"/>
                    </a:lnTo>
                    <a:lnTo>
                      <a:pt x="0" y="11782"/>
                    </a:lnTo>
                    <a:lnTo>
                      <a:pt x="257" y="14400"/>
                    </a:lnTo>
                    <a:lnTo>
                      <a:pt x="2571" y="1178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4" name="Freeform 18"/>
              <p:cNvSpPr/>
              <p:nvPr/>
            </p:nvSpPr>
            <p:spPr>
              <a:xfrm>
                <a:off x="219075" y="546100"/>
                <a:ext cx="14288" cy="2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5525"/>
                    </a:moveTo>
                    <a:lnTo>
                      <a:pt x="15120" y="13500"/>
                    </a:lnTo>
                    <a:lnTo>
                      <a:pt x="11880" y="10125"/>
                    </a:lnTo>
                    <a:lnTo>
                      <a:pt x="10800" y="5400"/>
                    </a:lnTo>
                    <a:lnTo>
                      <a:pt x="10800" y="0"/>
                    </a:lnTo>
                    <a:lnTo>
                      <a:pt x="0" y="0"/>
                    </a:lnTo>
                    <a:lnTo>
                      <a:pt x="0" y="5400"/>
                    </a:lnTo>
                    <a:lnTo>
                      <a:pt x="1080" y="11475"/>
                    </a:lnTo>
                    <a:lnTo>
                      <a:pt x="7560" y="18225"/>
                    </a:lnTo>
                    <a:lnTo>
                      <a:pt x="16200" y="21600"/>
                    </a:lnTo>
                    <a:lnTo>
                      <a:pt x="21600" y="1552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5" name="Freeform 19"/>
              <p:cNvSpPr/>
              <p:nvPr/>
            </p:nvSpPr>
            <p:spPr>
              <a:xfrm>
                <a:off x="268287" y="531812"/>
                <a:ext cx="96839" cy="80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384" y="0"/>
                    </a:moveTo>
                    <a:lnTo>
                      <a:pt x="8852" y="1728"/>
                    </a:lnTo>
                    <a:lnTo>
                      <a:pt x="8144" y="3240"/>
                    </a:lnTo>
                    <a:lnTo>
                      <a:pt x="6020" y="6696"/>
                    </a:lnTo>
                    <a:lnTo>
                      <a:pt x="4603" y="8208"/>
                    </a:lnTo>
                    <a:lnTo>
                      <a:pt x="3187" y="9504"/>
                    </a:lnTo>
                    <a:lnTo>
                      <a:pt x="1593" y="10368"/>
                    </a:lnTo>
                    <a:lnTo>
                      <a:pt x="0" y="11016"/>
                    </a:lnTo>
                    <a:lnTo>
                      <a:pt x="354" y="13392"/>
                    </a:lnTo>
                    <a:lnTo>
                      <a:pt x="1239" y="15336"/>
                    </a:lnTo>
                    <a:lnTo>
                      <a:pt x="2302" y="17064"/>
                    </a:lnTo>
                    <a:lnTo>
                      <a:pt x="4072" y="18576"/>
                    </a:lnTo>
                    <a:lnTo>
                      <a:pt x="5666" y="19872"/>
                    </a:lnTo>
                    <a:lnTo>
                      <a:pt x="7259" y="20952"/>
                    </a:lnTo>
                    <a:lnTo>
                      <a:pt x="8675" y="21384"/>
                    </a:lnTo>
                    <a:lnTo>
                      <a:pt x="9915" y="21600"/>
                    </a:lnTo>
                    <a:lnTo>
                      <a:pt x="12039" y="21168"/>
                    </a:lnTo>
                    <a:lnTo>
                      <a:pt x="13987" y="19872"/>
                    </a:lnTo>
                    <a:lnTo>
                      <a:pt x="16111" y="18144"/>
                    </a:lnTo>
                    <a:lnTo>
                      <a:pt x="17882" y="16200"/>
                    </a:lnTo>
                    <a:lnTo>
                      <a:pt x="19475" y="13824"/>
                    </a:lnTo>
                    <a:lnTo>
                      <a:pt x="20715" y="11664"/>
                    </a:lnTo>
                    <a:lnTo>
                      <a:pt x="21600" y="9720"/>
                    </a:lnTo>
                    <a:lnTo>
                      <a:pt x="21600" y="8208"/>
                    </a:lnTo>
                    <a:lnTo>
                      <a:pt x="19830" y="8208"/>
                    </a:lnTo>
                    <a:lnTo>
                      <a:pt x="17882" y="7344"/>
                    </a:lnTo>
                    <a:lnTo>
                      <a:pt x="16111" y="6480"/>
                    </a:lnTo>
                    <a:lnTo>
                      <a:pt x="13987" y="5184"/>
                    </a:lnTo>
                    <a:lnTo>
                      <a:pt x="12393" y="3672"/>
                    </a:lnTo>
                    <a:lnTo>
                      <a:pt x="10977" y="2160"/>
                    </a:lnTo>
                    <a:lnTo>
                      <a:pt x="9915" y="1080"/>
                    </a:lnTo>
                    <a:lnTo>
                      <a:pt x="9384" y="0"/>
                    </a:lnTo>
                    <a:close/>
                  </a:path>
                </a:pathLst>
              </a:custGeom>
              <a:solidFill>
                <a:srgbClr val="BCA5A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6" name="Freeform 20"/>
              <p:cNvSpPr/>
              <p:nvPr/>
            </p:nvSpPr>
            <p:spPr>
              <a:xfrm>
                <a:off x="263524" y="531812"/>
                <a:ext cx="5080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771" y="20057"/>
                    </a:moveTo>
                    <a:lnTo>
                      <a:pt x="2057" y="21600"/>
                    </a:lnTo>
                    <a:lnTo>
                      <a:pt x="5486" y="20829"/>
                    </a:lnTo>
                    <a:lnTo>
                      <a:pt x="8914" y="18900"/>
                    </a:lnTo>
                    <a:lnTo>
                      <a:pt x="12343" y="16200"/>
                    </a:lnTo>
                    <a:lnTo>
                      <a:pt x="15086" y="13500"/>
                    </a:lnTo>
                    <a:lnTo>
                      <a:pt x="17486" y="10029"/>
                    </a:lnTo>
                    <a:lnTo>
                      <a:pt x="19200" y="6943"/>
                    </a:lnTo>
                    <a:lnTo>
                      <a:pt x="20914" y="4243"/>
                    </a:lnTo>
                    <a:lnTo>
                      <a:pt x="21600" y="771"/>
                    </a:lnTo>
                    <a:lnTo>
                      <a:pt x="18514" y="0"/>
                    </a:lnTo>
                    <a:lnTo>
                      <a:pt x="17829" y="2700"/>
                    </a:lnTo>
                    <a:lnTo>
                      <a:pt x="16114" y="5400"/>
                    </a:lnTo>
                    <a:lnTo>
                      <a:pt x="14057" y="8486"/>
                    </a:lnTo>
                    <a:lnTo>
                      <a:pt x="12686" y="11186"/>
                    </a:lnTo>
                    <a:lnTo>
                      <a:pt x="9943" y="13500"/>
                    </a:lnTo>
                    <a:lnTo>
                      <a:pt x="7543" y="15429"/>
                    </a:lnTo>
                    <a:lnTo>
                      <a:pt x="4800" y="17357"/>
                    </a:lnTo>
                    <a:lnTo>
                      <a:pt x="2057" y="18129"/>
                    </a:lnTo>
                    <a:lnTo>
                      <a:pt x="0" y="20057"/>
                    </a:lnTo>
                    <a:lnTo>
                      <a:pt x="2057" y="18129"/>
                    </a:lnTo>
                    <a:lnTo>
                      <a:pt x="686" y="18514"/>
                    </a:lnTo>
                    <a:lnTo>
                      <a:pt x="343" y="20057"/>
                    </a:lnTo>
                    <a:lnTo>
                      <a:pt x="686" y="21214"/>
                    </a:lnTo>
                    <a:lnTo>
                      <a:pt x="2057" y="21600"/>
                    </a:lnTo>
                    <a:lnTo>
                      <a:pt x="3771" y="2005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7" name="Freeform 21"/>
              <p:cNvSpPr/>
              <p:nvPr/>
            </p:nvSpPr>
            <p:spPr>
              <a:xfrm>
                <a:off x="263525" y="573087"/>
                <a:ext cx="53975" cy="42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988" y="18000"/>
                    </a:moveTo>
                    <a:lnTo>
                      <a:pt x="18054" y="17200"/>
                    </a:lnTo>
                    <a:lnTo>
                      <a:pt x="15475" y="16400"/>
                    </a:lnTo>
                    <a:lnTo>
                      <a:pt x="12896" y="14400"/>
                    </a:lnTo>
                    <a:lnTo>
                      <a:pt x="9994" y="12400"/>
                    </a:lnTo>
                    <a:lnTo>
                      <a:pt x="7415" y="10000"/>
                    </a:lnTo>
                    <a:lnTo>
                      <a:pt x="5481" y="7200"/>
                    </a:lnTo>
                    <a:lnTo>
                      <a:pt x="4191" y="4000"/>
                    </a:lnTo>
                    <a:lnTo>
                      <a:pt x="3546" y="0"/>
                    </a:lnTo>
                    <a:lnTo>
                      <a:pt x="0" y="0"/>
                    </a:lnTo>
                    <a:lnTo>
                      <a:pt x="967" y="4800"/>
                    </a:lnTo>
                    <a:lnTo>
                      <a:pt x="2579" y="9200"/>
                    </a:lnTo>
                    <a:lnTo>
                      <a:pt x="5158" y="12800"/>
                    </a:lnTo>
                    <a:lnTo>
                      <a:pt x="8382" y="16000"/>
                    </a:lnTo>
                    <a:lnTo>
                      <a:pt x="11606" y="18400"/>
                    </a:lnTo>
                    <a:lnTo>
                      <a:pt x="14830" y="20000"/>
                    </a:lnTo>
                    <a:lnTo>
                      <a:pt x="17409" y="21200"/>
                    </a:lnTo>
                    <a:lnTo>
                      <a:pt x="19988" y="21600"/>
                    </a:lnTo>
                    <a:lnTo>
                      <a:pt x="20955" y="21200"/>
                    </a:lnTo>
                    <a:lnTo>
                      <a:pt x="21600" y="19600"/>
                    </a:lnTo>
                    <a:lnTo>
                      <a:pt x="20955" y="18400"/>
                    </a:lnTo>
                    <a:lnTo>
                      <a:pt x="19988" y="180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8" name="Freeform 22"/>
              <p:cNvSpPr/>
              <p:nvPr/>
            </p:nvSpPr>
            <p:spPr>
              <a:xfrm>
                <a:off x="314325" y="558800"/>
                <a:ext cx="55563" cy="57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366" y="3000"/>
                    </a:moveTo>
                    <a:lnTo>
                      <a:pt x="18823" y="1800"/>
                    </a:lnTo>
                    <a:lnTo>
                      <a:pt x="18823" y="3300"/>
                    </a:lnTo>
                    <a:lnTo>
                      <a:pt x="17280" y="5700"/>
                    </a:lnTo>
                    <a:lnTo>
                      <a:pt x="15737" y="8400"/>
                    </a:lnTo>
                    <a:lnTo>
                      <a:pt x="9566" y="14400"/>
                    </a:lnTo>
                    <a:lnTo>
                      <a:pt x="6480" y="16200"/>
                    </a:lnTo>
                    <a:lnTo>
                      <a:pt x="3086" y="18000"/>
                    </a:lnTo>
                    <a:lnTo>
                      <a:pt x="0" y="18900"/>
                    </a:lnTo>
                    <a:lnTo>
                      <a:pt x="0" y="21600"/>
                    </a:lnTo>
                    <a:lnTo>
                      <a:pt x="4011" y="20700"/>
                    </a:lnTo>
                    <a:lnTo>
                      <a:pt x="7714" y="19200"/>
                    </a:lnTo>
                    <a:lnTo>
                      <a:pt x="11726" y="16200"/>
                    </a:lnTo>
                    <a:lnTo>
                      <a:pt x="14811" y="13500"/>
                    </a:lnTo>
                    <a:lnTo>
                      <a:pt x="17897" y="10500"/>
                    </a:lnTo>
                    <a:lnTo>
                      <a:pt x="20366" y="6900"/>
                    </a:lnTo>
                    <a:lnTo>
                      <a:pt x="21600" y="3900"/>
                    </a:lnTo>
                    <a:lnTo>
                      <a:pt x="21600" y="1200"/>
                    </a:lnTo>
                    <a:lnTo>
                      <a:pt x="20366" y="0"/>
                    </a:lnTo>
                    <a:lnTo>
                      <a:pt x="21600" y="1200"/>
                    </a:lnTo>
                    <a:lnTo>
                      <a:pt x="20983" y="0"/>
                    </a:lnTo>
                    <a:lnTo>
                      <a:pt x="19749" y="0"/>
                    </a:lnTo>
                    <a:lnTo>
                      <a:pt x="19131" y="900"/>
                    </a:lnTo>
                    <a:lnTo>
                      <a:pt x="18823" y="1800"/>
                    </a:lnTo>
                    <a:lnTo>
                      <a:pt x="20366" y="30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9" name="Freeform 23"/>
              <p:cNvSpPr/>
              <p:nvPr/>
            </p:nvSpPr>
            <p:spPr>
              <a:xfrm>
                <a:off x="306387" y="528637"/>
                <a:ext cx="58739" cy="3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627" y="2700"/>
                    </a:moveTo>
                    <a:lnTo>
                      <a:pt x="0" y="2700"/>
                    </a:lnTo>
                    <a:lnTo>
                      <a:pt x="1459" y="5850"/>
                    </a:lnTo>
                    <a:lnTo>
                      <a:pt x="2919" y="8550"/>
                    </a:lnTo>
                    <a:lnTo>
                      <a:pt x="5254" y="11700"/>
                    </a:lnTo>
                    <a:lnTo>
                      <a:pt x="8465" y="15300"/>
                    </a:lnTo>
                    <a:lnTo>
                      <a:pt x="11676" y="17550"/>
                    </a:lnTo>
                    <a:lnTo>
                      <a:pt x="15178" y="19800"/>
                    </a:lnTo>
                    <a:lnTo>
                      <a:pt x="18681" y="21600"/>
                    </a:lnTo>
                    <a:lnTo>
                      <a:pt x="21600" y="21600"/>
                    </a:lnTo>
                    <a:lnTo>
                      <a:pt x="21600" y="17100"/>
                    </a:lnTo>
                    <a:lnTo>
                      <a:pt x="18681" y="17100"/>
                    </a:lnTo>
                    <a:lnTo>
                      <a:pt x="15762" y="15750"/>
                    </a:lnTo>
                    <a:lnTo>
                      <a:pt x="13135" y="13500"/>
                    </a:lnTo>
                    <a:lnTo>
                      <a:pt x="9632" y="11250"/>
                    </a:lnTo>
                    <a:lnTo>
                      <a:pt x="7297" y="8550"/>
                    </a:lnTo>
                    <a:lnTo>
                      <a:pt x="4962" y="5400"/>
                    </a:lnTo>
                    <a:lnTo>
                      <a:pt x="2627" y="1800"/>
                    </a:lnTo>
                    <a:lnTo>
                      <a:pt x="0" y="1800"/>
                    </a:lnTo>
                    <a:lnTo>
                      <a:pt x="2627" y="1800"/>
                    </a:lnTo>
                    <a:lnTo>
                      <a:pt x="2043" y="0"/>
                    </a:lnTo>
                    <a:lnTo>
                      <a:pt x="876" y="0"/>
                    </a:lnTo>
                    <a:lnTo>
                      <a:pt x="292" y="1350"/>
                    </a:lnTo>
                    <a:lnTo>
                      <a:pt x="0" y="2700"/>
                    </a:lnTo>
                    <a:lnTo>
                      <a:pt x="2627" y="27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0" name="Freeform 24"/>
              <p:cNvSpPr/>
              <p:nvPr/>
            </p:nvSpPr>
            <p:spPr>
              <a:xfrm>
                <a:off x="711199" y="227012"/>
                <a:ext cx="293689" cy="409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132" y="2131"/>
                    </a:moveTo>
                    <a:lnTo>
                      <a:pt x="21424" y="3092"/>
                    </a:lnTo>
                    <a:lnTo>
                      <a:pt x="21600" y="4136"/>
                    </a:lnTo>
                    <a:lnTo>
                      <a:pt x="21600" y="5139"/>
                    </a:lnTo>
                    <a:lnTo>
                      <a:pt x="21483" y="6016"/>
                    </a:lnTo>
                    <a:lnTo>
                      <a:pt x="20780" y="6309"/>
                    </a:lnTo>
                    <a:lnTo>
                      <a:pt x="20254" y="6601"/>
                    </a:lnTo>
                    <a:lnTo>
                      <a:pt x="19727" y="6768"/>
                    </a:lnTo>
                    <a:lnTo>
                      <a:pt x="19259" y="6977"/>
                    </a:lnTo>
                    <a:lnTo>
                      <a:pt x="18849" y="7186"/>
                    </a:lnTo>
                    <a:lnTo>
                      <a:pt x="18498" y="7353"/>
                    </a:lnTo>
                    <a:lnTo>
                      <a:pt x="18146" y="7562"/>
                    </a:lnTo>
                    <a:lnTo>
                      <a:pt x="17854" y="7771"/>
                    </a:lnTo>
                    <a:lnTo>
                      <a:pt x="17210" y="8272"/>
                    </a:lnTo>
                    <a:lnTo>
                      <a:pt x="16800" y="8941"/>
                    </a:lnTo>
                    <a:lnTo>
                      <a:pt x="16917" y="9568"/>
                    </a:lnTo>
                    <a:lnTo>
                      <a:pt x="17854" y="10069"/>
                    </a:lnTo>
                    <a:lnTo>
                      <a:pt x="17444" y="10152"/>
                    </a:lnTo>
                    <a:lnTo>
                      <a:pt x="17034" y="10361"/>
                    </a:lnTo>
                    <a:lnTo>
                      <a:pt x="16683" y="10696"/>
                    </a:lnTo>
                    <a:lnTo>
                      <a:pt x="16449" y="11072"/>
                    </a:lnTo>
                    <a:lnTo>
                      <a:pt x="16273" y="11448"/>
                    </a:lnTo>
                    <a:lnTo>
                      <a:pt x="16273" y="11824"/>
                    </a:lnTo>
                    <a:lnTo>
                      <a:pt x="16566" y="12116"/>
                    </a:lnTo>
                    <a:lnTo>
                      <a:pt x="17034" y="12325"/>
                    </a:lnTo>
                    <a:lnTo>
                      <a:pt x="16332" y="12701"/>
                    </a:lnTo>
                    <a:lnTo>
                      <a:pt x="15863" y="13369"/>
                    </a:lnTo>
                    <a:lnTo>
                      <a:pt x="15805" y="14121"/>
                    </a:lnTo>
                    <a:lnTo>
                      <a:pt x="16449" y="14497"/>
                    </a:lnTo>
                    <a:lnTo>
                      <a:pt x="16098" y="14748"/>
                    </a:lnTo>
                    <a:lnTo>
                      <a:pt x="15746" y="15124"/>
                    </a:lnTo>
                    <a:lnTo>
                      <a:pt x="15571" y="15584"/>
                    </a:lnTo>
                    <a:lnTo>
                      <a:pt x="15571" y="16043"/>
                    </a:lnTo>
                    <a:lnTo>
                      <a:pt x="15746" y="16461"/>
                    </a:lnTo>
                    <a:lnTo>
                      <a:pt x="16273" y="16754"/>
                    </a:lnTo>
                    <a:lnTo>
                      <a:pt x="17210" y="16879"/>
                    </a:lnTo>
                    <a:lnTo>
                      <a:pt x="18673" y="16754"/>
                    </a:lnTo>
                    <a:lnTo>
                      <a:pt x="17971" y="17756"/>
                    </a:lnTo>
                    <a:lnTo>
                      <a:pt x="17502" y="18550"/>
                    </a:lnTo>
                    <a:lnTo>
                      <a:pt x="16449" y="20054"/>
                    </a:lnTo>
                    <a:lnTo>
                      <a:pt x="15922" y="20764"/>
                    </a:lnTo>
                    <a:lnTo>
                      <a:pt x="15571" y="21224"/>
                    </a:lnTo>
                    <a:lnTo>
                      <a:pt x="15337" y="21516"/>
                    </a:lnTo>
                    <a:lnTo>
                      <a:pt x="14985" y="21516"/>
                    </a:lnTo>
                    <a:lnTo>
                      <a:pt x="14576" y="21558"/>
                    </a:lnTo>
                    <a:lnTo>
                      <a:pt x="13405" y="21558"/>
                    </a:lnTo>
                    <a:lnTo>
                      <a:pt x="12702" y="21600"/>
                    </a:lnTo>
                    <a:lnTo>
                      <a:pt x="5444" y="21600"/>
                    </a:lnTo>
                    <a:lnTo>
                      <a:pt x="3863" y="21558"/>
                    </a:lnTo>
                    <a:lnTo>
                      <a:pt x="2517" y="21558"/>
                    </a:lnTo>
                    <a:lnTo>
                      <a:pt x="1405" y="21475"/>
                    </a:lnTo>
                    <a:lnTo>
                      <a:pt x="527" y="21433"/>
                    </a:lnTo>
                    <a:lnTo>
                      <a:pt x="0" y="21308"/>
                    </a:lnTo>
                    <a:lnTo>
                      <a:pt x="1405" y="20179"/>
                    </a:lnTo>
                    <a:lnTo>
                      <a:pt x="2868" y="18174"/>
                    </a:lnTo>
                    <a:lnTo>
                      <a:pt x="4156" y="15626"/>
                    </a:lnTo>
                    <a:lnTo>
                      <a:pt x="5327" y="12617"/>
                    </a:lnTo>
                    <a:lnTo>
                      <a:pt x="6029" y="9400"/>
                    </a:lnTo>
                    <a:lnTo>
                      <a:pt x="6322" y="6058"/>
                    </a:lnTo>
                    <a:lnTo>
                      <a:pt x="5971" y="2883"/>
                    </a:lnTo>
                    <a:lnTo>
                      <a:pt x="4976" y="0"/>
                    </a:lnTo>
                    <a:lnTo>
                      <a:pt x="5385" y="0"/>
                    </a:lnTo>
                    <a:lnTo>
                      <a:pt x="5912" y="42"/>
                    </a:lnTo>
                    <a:lnTo>
                      <a:pt x="6615" y="84"/>
                    </a:lnTo>
                    <a:lnTo>
                      <a:pt x="7376" y="84"/>
                    </a:lnTo>
                    <a:lnTo>
                      <a:pt x="8254" y="167"/>
                    </a:lnTo>
                    <a:lnTo>
                      <a:pt x="11415" y="292"/>
                    </a:lnTo>
                    <a:lnTo>
                      <a:pt x="12351" y="334"/>
                    </a:lnTo>
                    <a:lnTo>
                      <a:pt x="13229" y="376"/>
                    </a:lnTo>
                    <a:lnTo>
                      <a:pt x="14224" y="418"/>
                    </a:lnTo>
                    <a:lnTo>
                      <a:pt x="15102" y="501"/>
                    </a:lnTo>
                    <a:lnTo>
                      <a:pt x="15922" y="585"/>
                    </a:lnTo>
                    <a:lnTo>
                      <a:pt x="16741" y="627"/>
                    </a:lnTo>
                    <a:lnTo>
                      <a:pt x="18263" y="710"/>
                    </a:lnTo>
                    <a:lnTo>
                      <a:pt x="18673" y="794"/>
                    </a:lnTo>
                    <a:lnTo>
                      <a:pt x="18966" y="794"/>
                    </a:lnTo>
                    <a:lnTo>
                      <a:pt x="19668" y="877"/>
                    </a:lnTo>
                    <a:lnTo>
                      <a:pt x="19902" y="919"/>
                    </a:lnTo>
                    <a:lnTo>
                      <a:pt x="20137" y="919"/>
                    </a:lnTo>
                    <a:lnTo>
                      <a:pt x="20312" y="961"/>
                    </a:lnTo>
                    <a:lnTo>
                      <a:pt x="20488" y="961"/>
                    </a:lnTo>
                    <a:lnTo>
                      <a:pt x="20663" y="1212"/>
                    </a:lnTo>
                    <a:lnTo>
                      <a:pt x="20898" y="1462"/>
                    </a:lnTo>
                    <a:lnTo>
                      <a:pt x="21132" y="2131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1" name="Freeform 25"/>
              <p:cNvSpPr/>
              <p:nvPr/>
            </p:nvSpPr>
            <p:spPr>
              <a:xfrm>
                <a:off x="993774" y="265112"/>
                <a:ext cx="14289" cy="7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247" y="21600"/>
                    </a:moveTo>
                    <a:lnTo>
                      <a:pt x="17788" y="20509"/>
                    </a:lnTo>
                    <a:lnTo>
                      <a:pt x="21600" y="15927"/>
                    </a:lnTo>
                    <a:lnTo>
                      <a:pt x="21600" y="10691"/>
                    </a:lnTo>
                    <a:lnTo>
                      <a:pt x="16518" y="5236"/>
                    </a:lnTo>
                    <a:lnTo>
                      <a:pt x="11435" y="0"/>
                    </a:lnTo>
                    <a:lnTo>
                      <a:pt x="0" y="436"/>
                    </a:lnTo>
                    <a:lnTo>
                      <a:pt x="5082" y="5236"/>
                    </a:lnTo>
                    <a:lnTo>
                      <a:pt x="10165" y="10691"/>
                    </a:lnTo>
                    <a:lnTo>
                      <a:pt x="10165" y="15927"/>
                    </a:lnTo>
                    <a:lnTo>
                      <a:pt x="6353" y="20509"/>
                    </a:lnTo>
                    <a:lnTo>
                      <a:pt x="10165" y="19418"/>
                    </a:lnTo>
                    <a:lnTo>
                      <a:pt x="6353" y="20509"/>
                    </a:lnTo>
                    <a:lnTo>
                      <a:pt x="7624" y="21382"/>
                    </a:lnTo>
                    <a:lnTo>
                      <a:pt x="12706" y="21600"/>
                    </a:lnTo>
                    <a:lnTo>
                      <a:pt x="16518" y="21382"/>
                    </a:lnTo>
                    <a:lnTo>
                      <a:pt x="17788" y="20509"/>
                    </a:lnTo>
                    <a:lnTo>
                      <a:pt x="15247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2" name="Freeform 26"/>
              <p:cNvSpPr/>
              <p:nvPr/>
            </p:nvSpPr>
            <p:spPr>
              <a:xfrm>
                <a:off x="950912" y="336550"/>
                <a:ext cx="53976" cy="39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224" y="21600"/>
                    </a:moveTo>
                    <a:lnTo>
                      <a:pt x="4129" y="19440"/>
                    </a:lnTo>
                    <a:lnTo>
                      <a:pt x="6035" y="17712"/>
                    </a:lnTo>
                    <a:lnTo>
                      <a:pt x="7306" y="15984"/>
                    </a:lnTo>
                    <a:lnTo>
                      <a:pt x="9529" y="14256"/>
                    </a:lnTo>
                    <a:lnTo>
                      <a:pt x="12071" y="12096"/>
                    </a:lnTo>
                    <a:lnTo>
                      <a:pt x="14929" y="9936"/>
                    </a:lnTo>
                    <a:lnTo>
                      <a:pt x="18106" y="7344"/>
                    </a:lnTo>
                    <a:lnTo>
                      <a:pt x="21600" y="4320"/>
                    </a:lnTo>
                    <a:lnTo>
                      <a:pt x="20329" y="0"/>
                    </a:lnTo>
                    <a:lnTo>
                      <a:pt x="16518" y="3024"/>
                    </a:lnTo>
                    <a:lnTo>
                      <a:pt x="13659" y="6048"/>
                    </a:lnTo>
                    <a:lnTo>
                      <a:pt x="10800" y="8208"/>
                    </a:lnTo>
                    <a:lnTo>
                      <a:pt x="8259" y="9936"/>
                    </a:lnTo>
                    <a:lnTo>
                      <a:pt x="6035" y="12096"/>
                    </a:lnTo>
                    <a:lnTo>
                      <a:pt x="3812" y="14688"/>
                    </a:lnTo>
                    <a:lnTo>
                      <a:pt x="1906" y="16416"/>
                    </a:lnTo>
                    <a:lnTo>
                      <a:pt x="0" y="18576"/>
                    </a:lnTo>
                    <a:lnTo>
                      <a:pt x="222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3" name="Freeform 27"/>
              <p:cNvSpPr/>
              <p:nvPr/>
            </p:nvSpPr>
            <p:spPr>
              <a:xfrm>
                <a:off x="935037" y="371474"/>
                <a:ext cx="22226" cy="5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277" y="21600"/>
                    </a:moveTo>
                    <a:lnTo>
                      <a:pt x="19108" y="17945"/>
                    </a:lnTo>
                    <a:lnTo>
                      <a:pt x="8308" y="14954"/>
                    </a:lnTo>
                    <a:lnTo>
                      <a:pt x="7477" y="10634"/>
                    </a:lnTo>
                    <a:lnTo>
                      <a:pt x="13292" y="5982"/>
                    </a:lnTo>
                    <a:lnTo>
                      <a:pt x="20769" y="2326"/>
                    </a:lnTo>
                    <a:lnTo>
                      <a:pt x="14954" y="0"/>
                    </a:lnTo>
                    <a:lnTo>
                      <a:pt x="5815" y="4652"/>
                    </a:lnTo>
                    <a:lnTo>
                      <a:pt x="0" y="10634"/>
                    </a:lnTo>
                    <a:lnTo>
                      <a:pt x="831" y="16615"/>
                    </a:lnTo>
                    <a:lnTo>
                      <a:pt x="17446" y="20935"/>
                    </a:lnTo>
                    <a:lnTo>
                      <a:pt x="18277" y="17612"/>
                    </a:lnTo>
                    <a:lnTo>
                      <a:pt x="17446" y="20935"/>
                    </a:lnTo>
                    <a:lnTo>
                      <a:pt x="19938" y="20603"/>
                    </a:lnTo>
                    <a:lnTo>
                      <a:pt x="21600" y="19938"/>
                    </a:lnTo>
                    <a:lnTo>
                      <a:pt x="21600" y="18942"/>
                    </a:lnTo>
                    <a:lnTo>
                      <a:pt x="19108" y="17945"/>
                    </a:lnTo>
                    <a:lnTo>
                      <a:pt x="18277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4" name="Freeform 28"/>
              <p:cNvSpPr/>
              <p:nvPr/>
            </p:nvSpPr>
            <p:spPr>
              <a:xfrm>
                <a:off x="928687" y="412749"/>
                <a:ext cx="23813" cy="5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542" y="21600"/>
                    </a:moveTo>
                    <a:lnTo>
                      <a:pt x="12542" y="18277"/>
                    </a:lnTo>
                    <a:lnTo>
                      <a:pt x="8361" y="17280"/>
                    </a:lnTo>
                    <a:lnTo>
                      <a:pt x="6271" y="15618"/>
                    </a:lnTo>
                    <a:lnTo>
                      <a:pt x="6271" y="12960"/>
                    </a:lnTo>
                    <a:lnTo>
                      <a:pt x="7665" y="10302"/>
                    </a:lnTo>
                    <a:lnTo>
                      <a:pt x="11148" y="7643"/>
                    </a:lnTo>
                    <a:lnTo>
                      <a:pt x="13935" y="5317"/>
                    </a:lnTo>
                    <a:lnTo>
                      <a:pt x="18116" y="4320"/>
                    </a:lnTo>
                    <a:lnTo>
                      <a:pt x="21600" y="3988"/>
                    </a:lnTo>
                    <a:lnTo>
                      <a:pt x="21600" y="0"/>
                    </a:lnTo>
                    <a:lnTo>
                      <a:pt x="15329" y="1329"/>
                    </a:lnTo>
                    <a:lnTo>
                      <a:pt x="9058" y="2991"/>
                    </a:lnTo>
                    <a:lnTo>
                      <a:pt x="4877" y="5982"/>
                    </a:lnTo>
                    <a:lnTo>
                      <a:pt x="1394" y="9637"/>
                    </a:lnTo>
                    <a:lnTo>
                      <a:pt x="0" y="12960"/>
                    </a:lnTo>
                    <a:lnTo>
                      <a:pt x="0" y="16615"/>
                    </a:lnTo>
                    <a:lnTo>
                      <a:pt x="3484" y="19606"/>
                    </a:lnTo>
                    <a:lnTo>
                      <a:pt x="11148" y="21600"/>
                    </a:lnTo>
                    <a:lnTo>
                      <a:pt x="11148" y="18277"/>
                    </a:lnTo>
                    <a:lnTo>
                      <a:pt x="11148" y="21600"/>
                    </a:lnTo>
                    <a:lnTo>
                      <a:pt x="15329" y="20271"/>
                    </a:lnTo>
                    <a:lnTo>
                      <a:pt x="15329" y="19274"/>
                    </a:lnTo>
                    <a:lnTo>
                      <a:pt x="12542" y="18277"/>
                    </a:lnTo>
                    <a:lnTo>
                      <a:pt x="12542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5" name="Freeform 29"/>
              <p:cNvSpPr/>
              <p:nvPr/>
            </p:nvSpPr>
            <p:spPr>
              <a:xfrm>
                <a:off x="922337" y="457200"/>
                <a:ext cx="20639" cy="47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123" y="21600"/>
                    </a:moveTo>
                    <a:lnTo>
                      <a:pt x="12462" y="18413"/>
                    </a:lnTo>
                    <a:lnTo>
                      <a:pt x="7477" y="16289"/>
                    </a:lnTo>
                    <a:lnTo>
                      <a:pt x="8308" y="10977"/>
                    </a:lnTo>
                    <a:lnTo>
                      <a:pt x="14123" y="6374"/>
                    </a:lnTo>
                    <a:lnTo>
                      <a:pt x="21600" y="3541"/>
                    </a:lnTo>
                    <a:lnTo>
                      <a:pt x="19938" y="0"/>
                    </a:lnTo>
                    <a:lnTo>
                      <a:pt x="8308" y="3895"/>
                    </a:lnTo>
                    <a:lnTo>
                      <a:pt x="831" y="10269"/>
                    </a:lnTo>
                    <a:lnTo>
                      <a:pt x="0" y="17351"/>
                    </a:lnTo>
                    <a:lnTo>
                      <a:pt x="12462" y="21600"/>
                    </a:lnTo>
                    <a:lnTo>
                      <a:pt x="9969" y="18413"/>
                    </a:lnTo>
                    <a:lnTo>
                      <a:pt x="12462" y="21600"/>
                    </a:lnTo>
                    <a:lnTo>
                      <a:pt x="14954" y="21246"/>
                    </a:lnTo>
                    <a:lnTo>
                      <a:pt x="15785" y="20184"/>
                    </a:lnTo>
                    <a:lnTo>
                      <a:pt x="14954" y="18767"/>
                    </a:lnTo>
                    <a:lnTo>
                      <a:pt x="12462" y="18413"/>
                    </a:lnTo>
                    <a:lnTo>
                      <a:pt x="14123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6" name="Freeform 30"/>
              <p:cNvSpPr/>
              <p:nvPr/>
            </p:nvSpPr>
            <p:spPr>
              <a:xfrm>
                <a:off x="917575" y="498475"/>
                <a:ext cx="50801" cy="53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059"/>
                    </a:moveTo>
                    <a:lnTo>
                      <a:pt x="19510" y="17153"/>
                    </a:lnTo>
                    <a:lnTo>
                      <a:pt x="11497" y="18106"/>
                    </a:lnTo>
                    <a:lnTo>
                      <a:pt x="6271" y="17153"/>
                    </a:lnTo>
                    <a:lnTo>
                      <a:pt x="4529" y="15882"/>
                    </a:lnTo>
                    <a:lnTo>
                      <a:pt x="3135" y="13341"/>
                    </a:lnTo>
                    <a:lnTo>
                      <a:pt x="3135" y="9847"/>
                    </a:lnTo>
                    <a:lnTo>
                      <a:pt x="4529" y="6988"/>
                    </a:lnTo>
                    <a:lnTo>
                      <a:pt x="5923" y="4447"/>
                    </a:lnTo>
                    <a:lnTo>
                      <a:pt x="7665" y="2859"/>
                    </a:lnTo>
                    <a:lnTo>
                      <a:pt x="5923" y="0"/>
                    </a:lnTo>
                    <a:lnTo>
                      <a:pt x="3484" y="2224"/>
                    </a:lnTo>
                    <a:lnTo>
                      <a:pt x="1045" y="5400"/>
                    </a:lnTo>
                    <a:lnTo>
                      <a:pt x="0" y="9847"/>
                    </a:lnTo>
                    <a:lnTo>
                      <a:pt x="0" y="13341"/>
                    </a:lnTo>
                    <a:lnTo>
                      <a:pt x="1045" y="17153"/>
                    </a:lnTo>
                    <a:lnTo>
                      <a:pt x="5574" y="20329"/>
                    </a:lnTo>
                    <a:lnTo>
                      <a:pt x="11497" y="21600"/>
                    </a:lnTo>
                    <a:lnTo>
                      <a:pt x="20555" y="20329"/>
                    </a:lnTo>
                    <a:lnTo>
                      <a:pt x="18465" y="18424"/>
                    </a:lnTo>
                    <a:lnTo>
                      <a:pt x="20555" y="20329"/>
                    </a:lnTo>
                    <a:lnTo>
                      <a:pt x="21600" y="19376"/>
                    </a:lnTo>
                    <a:lnTo>
                      <a:pt x="21600" y="18424"/>
                    </a:lnTo>
                    <a:lnTo>
                      <a:pt x="20903" y="17471"/>
                    </a:lnTo>
                    <a:lnTo>
                      <a:pt x="19510" y="17153"/>
                    </a:lnTo>
                    <a:lnTo>
                      <a:pt x="21600" y="1905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7" name="Freeform 31"/>
              <p:cNvSpPr/>
              <p:nvPr/>
            </p:nvSpPr>
            <p:spPr>
              <a:xfrm>
                <a:off x="915987" y="542925"/>
                <a:ext cx="52389" cy="952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29" y="21600"/>
                    </a:moveTo>
                    <a:lnTo>
                      <a:pt x="2991" y="21060"/>
                    </a:lnTo>
                    <a:lnTo>
                      <a:pt x="3988" y="19800"/>
                    </a:lnTo>
                    <a:lnTo>
                      <a:pt x="6314" y="17820"/>
                    </a:lnTo>
                    <a:lnTo>
                      <a:pt x="8972" y="14940"/>
                    </a:lnTo>
                    <a:lnTo>
                      <a:pt x="11963" y="11520"/>
                    </a:lnTo>
                    <a:lnTo>
                      <a:pt x="15286" y="8280"/>
                    </a:lnTo>
                    <a:lnTo>
                      <a:pt x="17945" y="4860"/>
                    </a:lnTo>
                    <a:lnTo>
                      <a:pt x="20271" y="2520"/>
                    </a:lnTo>
                    <a:lnTo>
                      <a:pt x="21600" y="360"/>
                    </a:lnTo>
                    <a:lnTo>
                      <a:pt x="18609" y="0"/>
                    </a:lnTo>
                    <a:lnTo>
                      <a:pt x="16948" y="1620"/>
                    </a:lnTo>
                    <a:lnTo>
                      <a:pt x="14622" y="4140"/>
                    </a:lnTo>
                    <a:lnTo>
                      <a:pt x="11963" y="7380"/>
                    </a:lnTo>
                    <a:lnTo>
                      <a:pt x="8972" y="10800"/>
                    </a:lnTo>
                    <a:lnTo>
                      <a:pt x="3323" y="16920"/>
                    </a:lnTo>
                    <a:lnTo>
                      <a:pt x="997" y="19080"/>
                    </a:lnTo>
                    <a:lnTo>
                      <a:pt x="0" y="20340"/>
                    </a:lnTo>
                    <a:lnTo>
                      <a:pt x="1329" y="19800"/>
                    </a:lnTo>
                    <a:lnTo>
                      <a:pt x="0" y="20340"/>
                    </a:lnTo>
                    <a:lnTo>
                      <a:pt x="0" y="20880"/>
                    </a:lnTo>
                    <a:lnTo>
                      <a:pt x="997" y="21600"/>
                    </a:lnTo>
                    <a:lnTo>
                      <a:pt x="1994" y="21600"/>
                    </a:lnTo>
                    <a:lnTo>
                      <a:pt x="2991" y="21060"/>
                    </a:lnTo>
                    <a:lnTo>
                      <a:pt x="1329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8" name="Freeform 32"/>
              <p:cNvSpPr/>
              <p:nvPr/>
            </p:nvSpPr>
            <p:spPr>
              <a:xfrm>
                <a:off x="846137" y="630237"/>
                <a:ext cx="730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74" y="21600"/>
                    </a:moveTo>
                    <a:lnTo>
                      <a:pt x="11035" y="21600"/>
                    </a:lnTo>
                    <a:lnTo>
                      <a:pt x="13852" y="19938"/>
                    </a:lnTo>
                    <a:lnTo>
                      <a:pt x="16435" y="19938"/>
                    </a:lnTo>
                    <a:lnTo>
                      <a:pt x="18548" y="18277"/>
                    </a:lnTo>
                    <a:lnTo>
                      <a:pt x="20191" y="16615"/>
                    </a:lnTo>
                    <a:lnTo>
                      <a:pt x="21600" y="16615"/>
                    </a:lnTo>
                    <a:lnTo>
                      <a:pt x="21600" y="0"/>
                    </a:lnTo>
                    <a:lnTo>
                      <a:pt x="20191" y="0"/>
                    </a:lnTo>
                    <a:lnTo>
                      <a:pt x="18548" y="1662"/>
                    </a:lnTo>
                    <a:lnTo>
                      <a:pt x="16435" y="0"/>
                    </a:lnTo>
                    <a:lnTo>
                      <a:pt x="13852" y="0"/>
                    </a:lnTo>
                    <a:lnTo>
                      <a:pt x="11035" y="1662"/>
                    </a:lnTo>
                    <a:lnTo>
                      <a:pt x="1174" y="1662"/>
                    </a:lnTo>
                    <a:lnTo>
                      <a:pt x="235" y="6646"/>
                    </a:lnTo>
                    <a:lnTo>
                      <a:pt x="0" y="11631"/>
                    </a:lnTo>
                    <a:lnTo>
                      <a:pt x="235" y="18277"/>
                    </a:lnTo>
                    <a:lnTo>
                      <a:pt x="117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9" name="Freeform 33"/>
              <p:cNvSpPr/>
              <p:nvPr/>
            </p:nvSpPr>
            <p:spPr>
              <a:xfrm>
                <a:off x="708024" y="627062"/>
                <a:ext cx="141289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40" y="0"/>
                    </a:moveTo>
                    <a:lnTo>
                      <a:pt x="480" y="11435"/>
                    </a:lnTo>
                    <a:lnTo>
                      <a:pt x="1680" y="13976"/>
                    </a:lnTo>
                    <a:lnTo>
                      <a:pt x="3480" y="15247"/>
                    </a:lnTo>
                    <a:lnTo>
                      <a:pt x="5760" y="19059"/>
                    </a:lnTo>
                    <a:lnTo>
                      <a:pt x="8520" y="20329"/>
                    </a:lnTo>
                    <a:lnTo>
                      <a:pt x="11760" y="21600"/>
                    </a:lnTo>
                    <a:lnTo>
                      <a:pt x="21600" y="21600"/>
                    </a:lnTo>
                    <a:lnTo>
                      <a:pt x="21600" y="6353"/>
                    </a:lnTo>
                    <a:lnTo>
                      <a:pt x="11760" y="6353"/>
                    </a:lnTo>
                    <a:lnTo>
                      <a:pt x="8520" y="5082"/>
                    </a:lnTo>
                    <a:lnTo>
                      <a:pt x="5760" y="6353"/>
                    </a:lnTo>
                    <a:lnTo>
                      <a:pt x="3480" y="3812"/>
                    </a:lnTo>
                    <a:lnTo>
                      <a:pt x="1680" y="2541"/>
                    </a:lnTo>
                    <a:lnTo>
                      <a:pt x="720" y="0"/>
                    </a:lnTo>
                    <a:lnTo>
                      <a:pt x="840" y="11435"/>
                    </a:lnTo>
                    <a:lnTo>
                      <a:pt x="720" y="0"/>
                    </a:lnTo>
                    <a:lnTo>
                      <a:pt x="240" y="1271"/>
                    </a:lnTo>
                    <a:lnTo>
                      <a:pt x="0" y="3812"/>
                    </a:lnTo>
                    <a:lnTo>
                      <a:pt x="120" y="8894"/>
                    </a:lnTo>
                    <a:lnTo>
                      <a:pt x="480" y="11435"/>
                    </a:lnTo>
                    <a:lnTo>
                      <a:pt x="2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0" name="Freeform 34"/>
              <p:cNvSpPr/>
              <p:nvPr/>
            </p:nvSpPr>
            <p:spPr>
              <a:xfrm>
                <a:off x="709612" y="222250"/>
                <a:ext cx="92076" cy="412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246" y="0"/>
                    </a:moveTo>
                    <a:lnTo>
                      <a:pt x="15323" y="249"/>
                    </a:lnTo>
                    <a:lnTo>
                      <a:pt x="18646" y="3074"/>
                    </a:lnTo>
                    <a:lnTo>
                      <a:pt x="19385" y="6231"/>
                    </a:lnTo>
                    <a:lnTo>
                      <a:pt x="18831" y="9554"/>
                    </a:lnTo>
                    <a:lnTo>
                      <a:pt x="16431" y="12711"/>
                    </a:lnTo>
                    <a:lnTo>
                      <a:pt x="12738" y="15702"/>
                    </a:lnTo>
                    <a:lnTo>
                      <a:pt x="8862" y="18235"/>
                    </a:lnTo>
                    <a:lnTo>
                      <a:pt x="4062" y="20146"/>
                    </a:lnTo>
                    <a:lnTo>
                      <a:pt x="0" y="21226"/>
                    </a:lnTo>
                    <a:lnTo>
                      <a:pt x="923" y="21600"/>
                    </a:lnTo>
                    <a:lnTo>
                      <a:pt x="5723" y="20354"/>
                    </a:lnTo>
                    <a:lnTo>
                      <a:pt x="10523" y="18360"/>
                    </a:lnTo>
                    <a:lnTo>
                      <a:pt x="14585" y="15826"/>
                    </a:lnTo>
                    <a:lnTo>
                      <a:pt x="18092" y="12794"/>
                    </a:lnTo>
                    <a:lnTo>
                      <a:pt x="20492" y="9554"/>
                    </a:lnTo>
                    <a:lnTo>
                      <a:pt x="21600" y="6231"/>
                    </a:lnTo>
                    <a:lnTo>
                      <a:pt x="20308" y="3074"/>
                    </a:lnTo>
                    <a:lnTo>
                      <a:pt x="16985" y="166"/>
                    </a:lnTo>
                    <a:lnTo>
                      <a:pt x="16246" y="415"/>
                    </a:lnTo>
                    <a:lnTo>
                      <a:pt x="16985" y="166"/>
                    </a:lnTo>
                    <a:lnTo>
                      <a:pt x="16615" y="0"/>
                    </a:lnTo>
                    <a:lnTo>
                      <a:pt x="16062" y="0"/>
                    </a:lnTo>
                    <a:lnTo>
                      <a:pt x="15508" y="125"/>
                    </a:lnTo>
                    <a:lnTo>
                      <a:pt x="15323" y="249"/>
                    </a:lnTo>
                    <a:lnTo>
                      <a:pt x="162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1" name="Freeform 35"/>
              <p:cNvSpPr/>
              <p:nvPr/>
            </p:nvSpPr>
            <p:spPr>
              <a:xfrm>
                <a:off x="777874" y="222250"/>
                <a:ext cx="9207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661" y="8894"/>
                    </a:moveTo>
                    <a:lnTo>
                      <a:pt x="10518" y="5082"/>
                    </a:lnTo>
                    <a:lnTo>
                      <a:pt x="7701" y="2541"/>
                    </a:lnTo>
                    <a:lnTo>
                      <a:pt x="3005" y="2541"/>
                    </a:lnTo>
                    <a:lnTo>
                      <a:pt x="1315" y="0"/>
                    </a:lnTo>
                    <a:lnTo>
                      <a:pt x="0" y="0"/>
                    </a:lnTo>
                    <a:lnTo>
                      <a:pt x="0" y="12706"/>
                    </a:lnTo>
                    <a:lnTo>
                      <a:pt x="1315" y="12706"/>
                    </a:lnTo>
                    <a:lnTo>
                      <a:pt x="3005" y="13976"/>
                    </a:lnTo>
                    <a:lnTo>
                      <a:pt x="5259" y="16518"/>
                    </a:lnTo>
                    <a:lnTo>
                      <a:pt x="10518" y="16518"/>
                    </a:lnTo>
                    <a:lnTo>
                      <a:pt x="17280" y="19059"/>
                    </a:lnTo>
                    <a:lnTo>
                      <a:pt x="20661" y="21600"/>
                    </a:lnTo>
                    <a:lnTo>
                      <a:pt x="21412" y="19059"/>
                    </a:lnTo>
                    <a:lnTo>
                      <a:pt x="21600" y="15247"/>
                    </a:lnTo>
                    <a:lnTo>
                      <a:pt x="21412" y="11435"/>
                    </a:lnTo>
                    <a:lnTo>
                      <a:pt x="20661" y="889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2" name="Freeform 36"/>
              <p:cNvSpPr/>
              <p:nvPr/>
            </p:nvSpPr>
            <p:spPr>
              <a:xfrm>
                <a:off x="866774" y="228600"/>
                <a:ext cx="95251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86" y="11880"/>
                    </a:moveTo>
                    <a:lnTo>
                      <a:pt x="18565" y="10800"/>
                    </a:lnTo>
                    <a:lnTo>
                      <a:pt x="16245" y="8640"/>
                    </a:lnTo>
                    <a:lnTo>
                      <a:pt x="13745" y="7560"/>
                    </a:lnTo>
                    <a:lnTo>
                      <a:pt x="11246" y="5400"/>
                    </a:lnTo>
                    <a:lnTo>
                      <a:pt x="8569" y="4320"/>
                    </a:lnTo>
                    <a:lnTo>
                      <a:pt x="5534" y="3240"/>
                    </a:lnTo>
                    <a:lnTo>
                      <a:pt x="2856" y="2160"/>
                    </a:lnTo>
                    <a:lnTo>
                      <a:pt x="0" y="0"/>
                    </a:lnTo>
                    <a:lnTo>
                      <a:pt x="0" y="10800"/>
                    </a:lnTo>
                    <a:lnTo>
                      <a:pt x="2856" y="11880"/>
                    </a:lnTo>
                    <a:lnTo>
                      <a:pt x="5534" y="12960"/>
                    </a:lnTo>
                    <a:lnTo>
                      <a:pt x="8569" y="14040"/>
                    </a:lnTo>
                    <a:lnTo>
                      <a:pt x="11246" y="15120"/>
                    </a:lnTo>
                    <a:lnTo>
                      <a:pt x="13745" y="18360"/>
                    </a:lnTo>
                    <a:lnTo>
                      <a:pt x="16245" y="19440"/>
                    </a:lnTo>
                    <a:lnTo>
                      <a:pt x="20886" y="21600"/>
                    </a:lnTo>
                    <a:lnTo>
                      <a:pt x="21421" y="20520"/>
                    </a:lnTo>
                    <a:lnTo>
                      <a:pt x="21600" y="16200"/>
                    </a:lnTo>
                    <a:lnTo>
                      <a:pt x="21421" y="12960"/>
                    </a:lnTo>
                    <a:lnTo>
                      <a:pt x="20886" y="1188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3" name="Freeform 37"/>
              <p:cNvSpPr/>
              <p:nvPr/>
            </p:nvSpPr>
            <p:spPr>
              <a:xfrm>
                <a:off x="958850" y="235743"/>
                <a:ext cx="33338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1520"/>
                    </a:moveTo>
                    <a:lnTo>
                      <a:pt x="19543" y="8640"/>
                    </a:lnTo>
                    <a:lnTo>
                      <a:pt x="18000" y="8640"/>
                    </a:lnTo>
                    <a:lnTo>
                      <a:pt x="16457" y="5760"/>
                    </a:lnTo>
                    <a:lnTo>
                      <a:pt x="14400" y="5760"/>
                    </a:lnTo>
                    <a:lnTo>
                      <a:pt x="12857" y="4320"/>
                    </a:lnTo>
                    <a:lnTo>
                      <a:pt x="9257" y="2880"/>
                    </a:lnTo>
                    <a:lnTo>
                      <a:pt x="6171" y="1440"/>
                    </a:lnTo>
                    <a:lnTo>
                      <a:pt x="3600" y="1440"/>
                    </a:lnTo>
                    <a:lnTo>
                      <a:pt x="0" y="0"/>
                    </a:lnTo>
                    <a:lnTo>
                      <a:pt x="0" y="12960"/>
                    </a:lnTo>
                    <a:lnTo>
                      <a:pt x="3600" y="14400"/>
                    </a:lnTo>
                    <a:lnTo>
                      <a:pt x="6171" y="14400"/>
                    </a:lnTo>
                    <a:lnTo>
                      <a:pt x="9257" y="15840"/>
                    </a:lnTo>
                    <a:lnTo>
                      <a:pt x="11829" y="17280"/>
                    </a:lnTo>
                    <a:lnTo>
                      <a:pt x="14400" y="20160"/>
                    </a:lnTo>
                    <a:lnTo>
                      <a:pt x="16457" y="20160"/>
                    </a:lnTo>
                    <a:lnTo>
                      <a:pt x="18000" y="21600"/>
                    </a:lnTo>
                    <a:lnTo>
                      <a:pt x="19543" y="21600"/>
                    </a:lnTo>
                    <a:lnTo>
                      <a:pt x="16971" y="17280"/>
                    </a:lnTo>
                    <a:lnTo>
                      <a:pt x="19543" y="21600"/>
                    </a:lnTo>
                    <a:lnTo>
                      <a:pt x="21086" y="20160"/>
                    </a:lnTo>
                    <a:lnTo>
                      <a:pt x="21600" y="14400"/>
                    </a:lnTo>
                    <a:lnTo>
                      <a:pt x="21086" y="10080"/>
                    </a:lnTo>
                    <a:lnTo>
                      <a:pt x="19543" y="8640"/>
                    </a:lnTo>
                    <a:lnTo>
                      <a:pt x="21600" y="1152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4" name="Freeform 38"/>
              <p:cNvSpPr/>
              <p:nvPr/>
            </p:nvSpPr>
            <p:spPr>
              <a:xfrm>
                <a:off x="985837" y="242887"/>
                <a:ext cx="15876" cy="23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0206"/>
                    </a:moveTo>
                    <a:lnTo>
                      <a:pt x="21600" y="20903"/>
                    </a:lnTo>
                    <a:lnTo>
                      <a:pt x="18514" y="14632"/>
                    </a:lnTo>
                    <a:lnTo>
                      <a:pt x="16457" y="8361"/>
                    </a:lnTo>
                    <a:lnTo>
                      <a:pt x="13371" y="4181"/>
                    </a:lnTo>
                    <a:lnTo>
                      <a:pt x="9257" y="0"/>
                    </a:lnTo>
                    <a:lnTo>
                      <a:pt x="0" y="2787"/>
                    </a:lnTo>
                    <a:lnTo>
                      <a:pt x="3086" y="6968"/>
                    </a:lnTo>
                    <a:lnTo>
                      <a:pt x="7200" y="10452"/>
                    </a:lnTo>
                    <a:lnTo>
                      <a:pt x="9257" y="16026"/>
                    </a:lnTo>
                    <a:lnTo>
                      <a:pt x="12343" y="20903"/>
                    </a:lnTo>
                    <a:lnTo>
                      <a:pt x="12343" y="21600"/>
                    </a:lnTo>
                    <a:lnTo>
                      <a:pt x="21600" y="2020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5" name="Freeform 39"/>
              <p:cNvSpPr/>
              <p:nvPr/>
            </p:nvSpPr>
            <p:spPr>
              <a:xfrm>
                <a:off x="20637" y="544512"/>
                <a:ext cx="611188" cy="382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37" y="21465"/>
                    </a:lnTo>
                    <a:lnTo>
                      <a:pt x="786" y="21375"/>
                    </a:lnTo>
                    <a:lnTo>
                      <a:pt x="1854" y="21016"/>
                    </a:lnTo>
                    <a:lnTo>
                      <a:pt x="2416" y="20837"/>
                    </a:lnTo>
                    <a:lnTo>
                      <a:pt x="2921" y="20747"/>
                    </a:lnTo>
                    <a:lnTo>
                      <a:pt x="3343" y="20612"/>
                    </a:lnTo>
                    <a:lnTo>
                      <a:pt x="3708" y="20522"/>
                    </a:lnTo>
                    <a:lnTo>
                      <a:pt x="3960" y="20477"/>
                    </a:lnTo>
                    <a:lnTo>
                      <a:pt x="4298" y="20432"/>
                    </a:lnTo>
                    <a:lnTo>
                      <a:pt x="4691" y="20388"/>
                    </a:lnTo>
                    <a:lnTo>
                      <a:pt x="5140" y="20343"/>
                    </a:lnTo>
                    <a:lnTo>
                      <a:pt x="5618" y="20208"/>
                    </a:lnTo>
                    <a:lnTo>
                      <a:pt x="6208" y="20163"/>
                    </a:lnTo>
                    <a:lnTo>
                      <a:pt x="6769" y="20118"/>
                    </a:lnTo>
                    <a:lnTo>
                      <a:pt x="7387" y="20073"/>
                    </a:lnTo>
                    <a:lnTo>
                      <a:pt x="8061" y="20028"/>
                    </a:lnTo>
                    <a:lnTo>
                      <a:pt x="9438" y="20028"/>
                    </a:lnTo>
                    <a:lnTo>
                      <a:pt x="10842" y="20118"/>
                    </a:lnTo>
                    <a:lnTo>
                      <a:pt x="11572" y="20208"/>
                    </a:lnTo>
                    <a:lnTo>
                      <a:pt x="12247" y="20388"/>
                    </a:lnTo>
                    <a:lnTo>
                      <a:pt x="12921" y="20522"/>
                    </a:lnTo>
                    <a:lnTo>
                      <a:pt x="13033" y="19355"/>
                    </a:lnTo>
                    <a:lnTo>
                      <a:pt x="12471" y="19355"/>
                    </a:lnTo>
                    <a:lnTo>
                      <a:pt x="12303" y="19310"/>
                    </a:lnTo>
                    <a:lnTo>
                      <a:pt x="11881" y="19310"/>
                    </a:lnTo>
                    <a:lnTo>
                      <a:pt x="11825" y="18681"/>
                    </a:lnTo>
                    <a:lnTo>
                      <a:pt x="11825" y="16660"/>
                    </a:lnTo>
                    <a:lnTo>
                      <a:pt x="11881" y="15448"/>
                    </a:lnTo>
                    <a:lnTo>
                      <a:pt x="11994" y="15493"/>
                    </a:lnTo>
                    <a:lnTo>
                      <a:pt x="12218" y="15493"/>
                    </a:lnTo>
                    <a:lnTo>
                      <a:pt x="12471" y="15583"/>
                    </a:lnTo>
                    <a:lnTo>
                      <a:pt x="12836" y="15583"/>
                    </a:lnTo>
                    <a:lnTo>
                      <a:pt x="13258" y="15627"/>
                    </a:lnTo>
                    <a:lnTo>
                      <a:pt x="13763" y="15627"/>
                    </a:lnTo>
                    <a:lnTo>
                      <a:pt x="14325" y="15672"/>
                    </a:lnTo>
                    <a:lnTo>
                      <a:pt x="21600" y="15672"/>
                    </a:lnTo>
                    <a:lnTo>
                      <a:pt x="21544" y="15133"/>
                    </a:lnTo>
                    <a:lnTo>
                      <a:pt x="21544" y="14640"/>
                    </a:lnTo>
                    <a:lnTo>
                      <a:pt x="21600" y="14280"/>
                    </a:lnTo>
                    <a:lnTo>
                      <a:pt x="21600" y="14101"/>
                    </a:lnTo>
                    <a:lnTo>
                      <a:pt x="21263" y="14146"/>
                    </a:lnTo>
                    <a:lnTo>
                      <a:pt x="20701" y="14146"/>
                    </a:lnTo>
                    <a:lnTo>
                      <a:pt x="20533" y="14101"/>
                    </a:lnTo>
                    <a:lnTo>
                      <a:pt x="20392" y="13966"/>
                    </a:lnTo>
                    <a:lnTo>
                      <a:pt x="20252" y="13741"/>
                    </a:lnTo>
                    <a:lnTo>
                      <a:pt x="20196" y="13427"/>
                    </a:lnTo>
                    <a:lnTo>
                      <a:pt x="20139" y="13023"/>
                    </a:lnTo>
                    <a:lnTo>
                      <a:pt x="19550" y="13113"/>
                    </a:lnTo>
                    <a:lnTo>
                      <a:pt x="19072" y="13068"/>
                    </a:lnTo>
                    <a:lnTo>
                      <a:pt x="18707" y="12888"/>
                    </a:lnTo>
                    <a:lnTo>
                      <a:pt x="18426" y="12574"/>
                    </a:lnTo>
                    <a:lnTo>
                      <a:pt x="18257" y="12215"/>
                    </a:lnTo>
                    <a:lnTo>
                      <a:pt x="18173" y="11810"/>
                    </a:lnTo>
                    <a:lnTo>
                      <a:pt x="18117" y="11316"/>
                    </a:lnTo>
                    <a:lnTo>
                      <a:pt x="18173" y="10867"/>
                    </a:lnTo>
                    <a:lnTo>
                      <a:pt x="17696" y="10867"/>
                    </a:lnTo>
                    <a:lnTo>
                      <a:pt x="17190" y="10688"/>
                    </a:lnTo>
                    <a:lnTo>
                      <a:pt x="16713" y="10508"/>
                    </a:lnTo>
                    <a:lnTo>
                      <a:pt x="16263" y="10149"/>
                    </a:lnTo>
                    <a:lnTo>
                      <a:pt x="15898" y="9655"/>
                    </a:lnTo>
                    <a:lnTo>
                      <a:pt x="15673" y="9116"/>
                    </a:lnTo>
                    <a:lnTo>
                      <a:pt x="15617" y="8487"/>
                    </a:lnTo>
                    <a:lnTo>
                      <a:pt x="15730" y="7769"/>
                    </a:lnTo>
                    <a:lnTo>
                      <a:pt x="15392" y="7544"/>
                    </a:lnTo>
                    <a:lnTo>
                      <a:pt x="14999" y="7230"/>
                    </a:lnTo>
                    <a:lnTo>
                      <a:pt x="14606" y="6781"/>
                    </a:lnTo>
                    <a:lnTo>
                      <a:pt x="14269" y="6197"/>
                    </a:lnTo>
                    <a:lnTo>
                      <a:pt x="14044" y="5434"/>
                    </a:lnTo>
                    <a:lnTo>
                      <a:pt x="14016" y="4536"/>
                    </a:lnTo>
                    <a:lnTo>
                      <a:pt x="14241" y="3458"/>
                    </a:lnTo>
                    <a:lnTo>
                      <a:pt x="14775" y="2200"/>
                    </a:lnTo>
                    <a:lnTo>
                      <a:pt x="14578" y="2066"/>
                    </a:lnTo>
                    <a:lnTo>
                      <a:pt x="14128" y="1617"/>
                    </a:lnTo>
                    <a:lnTo>
                      <a:pt x="13904" y="1347"/>
                    </a:lnTo>
                    <a:lnTo>
                      <a:pt x="13707" y="988"/>
                    </a:lnTo>
                    <a:lnTo>
                      <a:pt x="13511" y="674"/>
                    </a:lnTo>
                    <a:lnTo>
                      <a:pt x="13342" y="314"/>
                    </a:lnTo>
                    <a:lnTo>
                      <a:pt x="13202" y="0"/>
                    </a:lnTo>
                    <a:lnTo>
                      <a:pt x="13117" y="225"/>
                    </a:lnTo>
                    <a:lnTo>
                      <a:pt x="12977" y="359"/>
                    </a:lnTo>
                    <a:lnTo>
                      <a:pt x="12864" y="494"/>
                    </a:lnTo>
                    <a:lnTo>
                      <a:pt x="12724" y="674"/>
                    </a:lnTo>
                    <a:lnTo>
                      <a:pt x="12612" y="763"/>
                    </a:lnTo>
                    <a:lnTo>
                      <a:pt x="12471" y="853"/>
                    </a:lnTo>
                    <a:lnTo>
                      <a:pt x="12303" y="988"/>
                    </a:lnTo>
                    <a:lnTo>
                      <a:pt x="12190" y="1033"/>
                    </a:lnTo>
                    <a:lnTo>
                      <a:pt x="12190" y="1347"/>
                    </a:lnTo>
                    <a:lnTo>
                      <a:pt x="12050" y="1751"/>
                    </a:lnTo>
                    <a:lnTo>
                      <a:pt x="11853" y="2200"/>
                    </a:lnTo>
                    <a:lnTo>
                      <a:pt x="11601" y="2694"/>
                    </a:lnTo>
                    <a:lnTo>
                      <a:pt x="11320" y="3099"/>
                    </a:lnTo>
                    <a:lnTo>
                      <a:pt x="10983" y="3458"/>
                    </a:lnTo>
                    <a:lnTo>
                      <a:pt x="10674" y="3727"/>
                    </a:lnTo>
                    <a:lnTo>
                      <a:pt x="10337" y="3817"/>
                    </a:lnTo>
                    <a:lnTo>
                      <a:pt x="9943" y="4446"/>
                    </a:lnTo>
                    <a:lnTo>
                      <a:pt x="9550" y="5209"/>
                    </a:lnTo>
                    <a:lnTo>
                      <a:pt x="9185" y="6152"/>
                    </a:lnTo>
                    <a:lnTo>
                      <a:pt x="8764" y="7140"/>
                    </a:lnTo>
                    <a:lnTo>
                      <a:pt x="8370" y="8173"/>
                    </a:lnTo>
                    <a:lnTo>
                      <a:pt x="7949" y="9296"/>
                    </a:lnTo>
                    <a:lnTo>
                      <a:pt x="7556" y="10373"/>
                    </a:lnTo>
                    <a:lnTo>
                      <a:pt x="7134" y="11541"/>
                    </a:lnTo>
                    <a:lnTo>
                      <a:pt x="6713" y="12619"/>
                    </a:lnTo>
                    <a:lnTo>
                      <a:pt x="6292" y="13652"/>
                    </a:lnTo>
                    <a:lnTo>
                      <a:pt x="5899" y="14640"/>
                    </a:lnTo>
                    <a:lnTo>
                      <a:pt x="5477" y="15493"/>
                    </a:lnTo>
                    <a:lnTo>
                      <a:pt x="5056" y="16256"/>
                    </a:lnTo>
                    <a:lnTo>
                      <a:pt x="4635" y="16795"/>
                    </a:lnTo>
                    <a:lnTo>
                      <a:pt x="4213" y="17199"/>
                    </a:lnTo>
                    <a:lnTo>
                      <a:pt x="3820" y="17424"/>
                    </a:lnTo>
                    <a:lnTo>
                      <a:pt x="3258" y="17514"/>
                    </a:lnTo>
                    <a:lnTo>
                      <a:pt x="2893" y="17603"/>
                    </a:lnTo>
                    <a:lnTo>
                      <a:pt x="2556" y="17648"/>
                    </a:lnTo>
                    <a:lnTo>
                      <a:pt x="2163" y="17738"/>
                    </a:lnTo>
                    <a:lnTo>
                      <a:pt x="1741" y="17783"/>
                    </a:lnTo>
                    <a:lnTo>
                      <a:pt x="1292" y="17828"/>
                    </a:lnTo>
                    <a:lnTo>
                      <a:pt x="871" y="17873"/>
                    </a:lnTo>
                    <a:lnTo>
                      <a:pt x="478" y="18681"/>
                    </a:lnTo>
                    <a:lnTo>
                      <a:pt x="225" y="19669"/>
                    </a:lnTo>
                    <a:lnTo>
                      <a:pt x="56" y="20702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6" name="Freeform 40"/>
              <p:cNvSpPr/>
              <p:nvPr/>
            </p:nvSpPr>
            <p:spPr>
              <a:xfrm>
                <a:off x="414337" y="579437"/>
                <a:ext cx="52389" cy="1063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818" y="1473"/>
                    </a:moveTo>
                    <a:lnTo>
                      <a:pt x="8836" y="164"/>
                    </a:lnTo>
                    <a:lnTo>
                      <a:pt x="2618" y="4909"/>
                    </a:lnTo>
                    <a:lnTo>
                      <a:pt x="0" y="9164"/>
                    </a:lnTo>
                    <a:lnTo>
                      <a:pt x="327" y="12600"/>
                    </a:lnTo>
                    <a:lnTo>
                      <a:pt x="2945" y="15545"/>
                    </a:lnTo>
                    <a:lnTo>
                      <a:pt x="6873" y="17836"/>
                    </a:lnTo>
                    <a:lnTo>
                      <a:pt x="11782" y="19800"/>
                    </a:lnTo>
                    <a:lnTo>
                      <a:pt x="16691" y="20945"/>
                    </a:lnTo>
                    <a:lnTo>
                      <a:pt x="20945" y="21600"/>
                    </a:lnTo>
                    <a:lnTo>
                      <a:pt x="21600" y="20127"/>
                    </a:lnTo>
                    <a:lnTo>
                      <a:pt x="17673" y="19309"/>
                    </a:lnTo>
                    <a:lnTo>
                      <a:pt x="13418" y="18327"/>
                    </a:lnTo>
                    <a:lnTo>
                      <a:pt x="9164" y="16691"/>
                    </a:lnTo>
                    <a:lnTo>
                      <a:pt x="5891" y="14891"/>
                    </a:lnTo>
                    <a:lnTo>
                      <a:pt x="3273" y="12273"/>
                    </a:lnTo>
                    <a:lnTo>
                      <a:pt x="2945" y="9164"/>
                    </a:lnTo>
                    <a:lnTo>
                      <a:pt x="5564" y="5564"/>
                    </a:lnTo>
                    <a:lnTo>
                      <a:pt x="11127" y="1309"/>
                    </a:lnTo>
                    <a:lnTo>
                      <a:pt x="10473" y="0"/>
                    </a:lnTo>
                    <a:lnTo>
                      <a:pt x="11127" y="1309"/>
                    </a:lnTo>
                    <a:lnTo>
                      <a:pt x="11455" y="655"/>
                    </a:lnTo>
                    <a:lnTo>
                      <a:pt x="11127" y="164"/>
                    </a:lnTo>
                    <a:lnTo>
                      <a:pt x="10145" y="0"/>
                    </a:lnTo>
                    <a:lnTo>
                      <a:pt x="8836" y="164"/>
                    </a:lnTo>
                    <a:lnTo>
                      <a:pt x="9818" y="147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7" name="Freeform 41"/>
              <p:cNvSpPr/>
              <p:nvPr/>
            </p:nvSpPr>
            <p:spPr>
              <a:xfrm>
                <a:off x="390524" y="541337"/>
                <a:ext cx="49214" cy="460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833" y="2929"/>
                    </a:moveTo>
                    <a:lnTo>
                      <a:pt x="0" y="2563"/>
                    </a:lnTo>
                    <a:lnTo>
                      <a:pt x="1416" y="5125"/>
                    </a:lnTo>
                    <a:lnTo>
                      <a:pt x="3895" y="8420"/>
                    </a:lnTo>
                    <a:lnTo>
                      <a:pt x="6374" y="10983"/>
                    </a:lnTo>
                    <a:lnTo>
                      <a:pt x="8852" y="13912"/>
                    </a:lnTo>
                    <a:lnTo>
                      <a:pt x="12039" y="16475"/>
                    </a:lnTo>
                    <a:lnTo>
                      <a:pt x="14872" y="18671"/>
                    </a:lnTo>
                    <a:lnTo>
                      <a:pt x="17705" y="20502"/>
                    </a:lnTo>
                    <a:lnTo>
                      <a:pt x="20892" y="21600"/>
                    </a:lnTo>
                    <a:lnTo>
                      <a:pt x="21600" y="18305"/>
                    </a:lnTo>
                    <a:lnTo>
                      <a:pt x="19475" y="16841"/>
                    </a:lnTo>
                    <a:lnTo>
                      <a:pt x="16643" y="15376"/>
                    </a:lnTo>
                    <a:lnTo>
                      <a:pt x="13810" y="13180"/>
                    </a:lnTo>
                    <a:lnTo>
                      <a:pt x="11331" y="11349"/>
                    </a:lnTo>
                    <a:lnTo>
                      <a:pt x="8852" y="8420"/>
                    </a:lnTo>
                    <a:lnTo>
                      <a:pt x="6374" y="5858"/>
                    </a:lnTo>
                    <a:lnTo>
                      <a:pt x="4957" y="3661"/>
                    </a:lnTo>
                    <a:lnTo>
                      <a:pt x="3187" y="1098"/>
                    </a:lnTo>
                    <a:lnTo>
                      <a:pt x="354" y="366"/>
                    </a:lnTo>
                    <a:lnTo>
                      <a:pt x="3187" y="1098"/>
                    </a:lnTo>
                    <a:lnTo>
                      <a:pt x="2479" y="0"/>
                    </a:lnTo>
                    <a:lnTo>
                      <a:pt x="1062" y="0"/>
                    </a:lnTo>
                    <a:lnTo>
                      <a:pt x="0" y="1464"/>
                    </a:lnTo>
                    <a:lnTo>
                      <a:pt x="0" y="2563"/>
                    </a:lnTo>
                    <a:lnTo>
                      <a:pt x="2833" y="292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8" name="Freeform 42"/>
              <p:cNvSpPr/>
              <p:nvPr/>
            </p:nvSpPr>
            <p:spPr>
              <a:xfrm>
                <a:off x="361949" y="541337"/>
                <a:ext cx="34926" cy="2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320" y="17550"/>
                    </a:moveTo>
                    <a:lnTo>
                      <a:pt x="2880" y="21600"/>
                    </a:lnTo>
                    <a:lnTo>
                      <a:pt x="4800" y="20250"/>
                    </a:lnTo>
                    <a:lnTo>
                      <a:pt x="8160" y="18900"/>
                    </a:lnTo>
                    <a:lnTo>
                      <a:pt x="10560" y="17550"/>
                    </a:lnTo>
                    <a:lnTo>
                      <a:pt x="12480" y="15525"/>
                    </a:lnTo>
                    <a:lnTo>
                      <a:pt x="17280" y="10125"/>
                    </a:lnTo>
                    <a:lnTo>
                      <a:pt x="19680" y="8100"/>
                    </a:lnTo>
                    <a:lnTo>
                      <a:pt x="21600" y="4725"/>
                    </a:lnTo>
                    <a:lnTo>
                      <a:pt x="18240" y="0"/>
                    </a:lnTo>
                    <a:lnTo>
                      <a:pt x="16800" y="3375"/>
                    </a:lnTo>
                    <a:lnTo>
                      <a:pt x="14880" y="6075"/>
                    </a:lnTo>
                    <a:lnTo>
                      <a:pt x="12480" y="8100"/>
                    </a:lnTo>
                    <a:lnTo>
                      <a:pt x="10560" y="9450"/>
                    </a:lnTo>
                    <a:lnTo>
                      <a:pt x="8160" y="11475"/>
                    </a:lnTo>
                    <a:lnTo>
                      <a:pt x="6240" y="12825"/>
                    </a:lnTo>
                    <a:lnTo>
                      <a:pt x="3840" y="14175"/>
                    </a:lnTo>
                    <a:lnTo>
                      <a:pt x="1440" y="14850"/>
                    </a:lnTo>
                    <a:lnTo>
                      <a:pt x="0" y="18900"/>
                    </a:lnTo>
                    <a:lnTo>
                      <a:pt x="1440" y="14850"/>
                    </a:lnTo>
                    <a:lnTo>
                      <a:pt x="480" y="16875"/>
                    </a:lnTo>
                    <a:lnTo>
                      <a:pt x="0" y="18900"/>
                    </a:lnTo>
                    <a:lnTo>
                      <a:pt x="960" y="20250"/>
                    </a:lnTo>
                    <a:lnTo>
                      <a:pt x="2880" y="21600"/>
                    </a:lnTo>
                    <a:lnTo>
                      <a:pt x="4320" y="175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9" name="Freeform 43"/>
              <p:cNvSpPr/>
              <p:nvPr/>
            </p:nvSpPr>
            <p:spPr>
              <a:xfrm>
                <a:off x="309562" y="561975"/>
                <a:ext cx="60326" cy="53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304" y="20974"/>
                    </a:moveTo>
                    <a:lnTo>
                      <a:pt x="1440" y="21287"/>
                    </a:lnTo>
                    <a:lnTo>
                      <a:pt x="5184" y="20348"/>
                    </a:lnTo>
                    <a:lnTo>
                      <a:pt x="8640" y="18783"/>
                    </a:lnTo>
                    <a:lnTo>
                      <a:pt x="12384" y="15652"/>
                    </a:lnTo>
                    <a:lnTo>
                      <a:pt x="15264" y="12835"/>
                    </a:lnTo>
                    <a:lnTo>
                      <a:pt x="18144" y="9704"/>
                    </a:lnTo>
                    <a:lnTo>
                      <a:pt x="20448" y="5948"/>
                    </a:lnTo>
                    <a:lnTo>
                      <a:pt x="21600" y="2817"/>
                    </a:lnTo>
                    <a:lnTo>
                      <a:pt x="21600" y="0"/>
                    </a:lnTo>
                    <a:lnTo>
                      <a:pt x="19008" y="626"/>
                    </a:lnTo>
                    <a:lnTo>
                      <a:pt x="19008" y="2191"/>
                    </a:lnTo>
                    <a:lnTo>
                      <a:pt x="17568" y="4696"/>
                    </a:lnTo>
                    <a:lnTo>
                      <a:pt x="16128" y="7513"/>
                    </a:lnTo>
                    <a:lnTo>
                      <a:pt x="10368" y="13774"/>
                    </a:lnTo>
                    <a:lnTo>
                      <a:pt x="7488" y="15652"/>
                    </a:lnTo>
                    <a:lnTo>
                      <a:pt x="4320" y="17530"/>
                    </a:lnTo>
                    <a:lnTo>
                      <a:pt x="1440" y="18470"/>
                    </a:lnTo>
                    <a:lnTo>
                      <a:pt x="576" y="18783"/>
                    </a:lnTo>
                    <a:lnTo>
                      <a:pt x="1440" y="17843"/>
                    </a:lnTo>
                    <a:lnTo>
                      <a:pt x="576" y="18783"/>
                    </a:lnTo>
                    <a:lnTo>
                      <a:pt x="0" y="19722"/>
                    </a:lnTo>
                    <a:lnTo>
                      <a:pt x="576" y="20974"/>
                    </a:lnTo>
                    <a:lnTo>
                      <a:pt x="1440" y="21600"/>
                    </a:lnTo>
                    <a:lnTo>
                      <a:pt x="2304" y="2097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0" name="Freeform 44"/>
              <p:cNvSpPr/>
              <p:nvPr/>
            </p:nvSpPr>
            <p:spPr>
              <a:xfrm>
                <a:off x="128587" y="609600"/>
                <a:ext cx="187326" cy="246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563" y="21253"/>
                    </a:lnTo>
                    <a:lnTo>
                      <a:pt x="2941" y="20628"/>
                    </a:lnTo>
                    <a:lnTo>
                      <a:pt x="4412" y="19655"/>
                    </a:lnTo>
                    <a:lnTo>
                      <a:pt x="5791" y="18544"/>
                    </a:lnTo>
                    <a:lnTo>
                      <a:pt x="7261" y="17086"/>
                    </a:lnTo>
                    <a:lnTo>
                      <a:pt x="8548" y="15558"/>
                    </a:lnTo>
                    <a:lnTo>
                      <a:pt x="9927" y="13960"/>
                    </a:lnTo>
                    <a:lnTo>
                      <a:pt x="11306" y="12293"/>
                    </a:lnTo>
                    <a:lnTo>
                      <a:pt x="12684" y="10557"/>
                    </a:lnTo>
                    <a:lnTo>
                      <a:pt x="13879" y="8890"/>
                    </a:lnTo>
                    <a:lnTo>
                      <a:pt x="15258" y="7084"/>
                    </a:lnTo>
                    <a:lnTo>
                      <a:pt x="16545" y="5487"/>
                    </a:lnTo>
                    <a:lnTo>
                      <a:pt x="17923" y="3959"/>
                    </a:lnTo>
                    <a:lnTo>
                      <a:pt x="19210" y="2570"/>
                    </a:lnTo>
                    <a:lnTo>
                      <a:pt x="20405" y="1389"/>
                    </a:lnTo>
                    <a:lnTo>
                      <a:pt x="21600" y="486"/>
                    </a:lnTo>
                    <a:lnTo>
                      <a:pt x="21049" y="0"/>
                    </a:lnTo>
                    <a:lnTo>
                      <a:pt x="19762" y="972"/>
                    </a:lnTo>
                    <a:lnTo>
                      <a:pt x="18383" y="2223"/>
                    </a:lnTo>
                    <a:lnTo>
                      <a:pt x="17096" y="3681"/>
                    </a:lnTo>
                    <a:lnTo>
                      <a:pt x="15717" y="5209"/>
                    </a:lnTo>
                    <a:lnTo>
                      <a:pt x="14431" y="6806"/>
                    </a:lnTo>
                    <a:lnTo>
                      <a:pt x="13052" y="8543"/>
                    </a:lnTo>
                    <a:lnTo>
                      <a:pt x="11765" y="10210"/>
                    </a:lnTo>
                    <a:lnTo>
                      <a:pt x="9008" y="13682"/>
                    </a:lnTo>
                    <a:lnTo>
                      <a:pt x="7721" y="15280"/>
                    </a:lnTo>
                    <a:lnTo>
                      <a:pt x="6434" y="16808"/>
                    </a:lnTo>
                    <a:lnTo>
                      <a:pt x="5147" y="18058"/>
                    </a:lnTo>
                    <a:lnTo>
                      <a:pt x="3769" y="19169"/>
                    </a:lnTo>
                    <a:lnTo>
                      <a:pt x="2482" y="20003"/>
                    </a:lnTo>
                    <a:lnTo>
                      <a:pt x="1103" y="20628"/>
                    </a:lnTo>
                    <a:lnTo>
                      <a:pt x="0" y="20905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1" name="Freeform 45"/>
              <p:cNvSpPr/>
              <p:nvPr/>
            </p:nvSpPr>
            <p:spPr>
              <a:xfrm>
                <a:off x="15875" y="422274"/>
                <a:ext cx="280988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81" y="21600"/>
                    </a:moveTo>
                    <a:lnTo>
                      <a:pt x="1525" y="21186"/>
                    </a:lnTo>
                    <a:lnTo>
                      <a:pt x="2136" y="20476"/>
                    </a:lnTo>
                    <a:lnTo>
                      <a:pt x="2868" y="20002"/>
                    </a:lnTo>
                    <a:lnTo>
                      <a:pt x="3234" y="19825"/>
                    </a:lnTo>
                    <a:lnTo>
                      <a:pt x="3539" y="19588"/>
                    </a:lnTo>
                    <a:lnTo>
                      <a:pt x="3905" y="19410"/>
                    </a:lnTo>
                    <a:lnTo>
                      <a:pt x="4271" y="19174"/>
                    </a:lnTo>
                    <a:lnTo>
                      <a:pt x="4820" y="18937"/>
                    </a:lnTo>
                    <a:lnTo>
                      <a:pt x="5369" y="18582"/>
                    </a:lnTo>
                    <a:lnTo>
                      <a:pt x="6102" y="18227"/>
                    </a:lnTo>
                    <a:lnTo>
                      <a:pt x="6956" y="17753"/>
                    </a:lnTo>
                    <a:lnTo>
                      <a:pt x="7810" y="17339"/>
                    </a:lnTo>
                    <a:lnTo>
                      <a:pt x="8603" y="16807"/>
                    </a:lnTo>
                    <a:lnTo>
                      <a:pt x="9580" y="16274"/>
                    </a:lnTo>
                    <a:lnTo>
                      <a:pt x="10495" y="15741"/>
                    </a:lnTo>
                    <a:lnTo>
                      <a:pt x="11532" y="15090"/>
                    </a:lnTo>
                    <a:lnTo>
                      <a:pt x="12508" y="14439"/>
                    </a:lnTo>
                    <a:lnTo>
                      <a:pt x="13424" y="13729"/>
                    </a:lnTo>
                    <a:lnTo>
                      <a:pt x="14339" y="13078"/>
                    </a:lnTo>
                    <a:lnTo>
                      <a:pt x="16658" y="10830"/>
                    </a:lnTo>
                    <a:lnTo>
                      <a:pt x="16231" y="10534"/>
                    </a:lnTo>
                    <a:lnTo>
                      <a:pt x="15925" y="10119"/>
                    </a:lnTo>
                    <a:lnTo>
                      <a:pt x="15864" y="9646"/>
                    </a:lnTo>
                    <a:lnTo>
                      <a:pt x="15864" y="9173"/>
                    </a:lnTo>
                    <a:lnTo>
                      <a:pt x="15437" y="8344"/>
                    </a:lnTo>
                    <a:lnTo>
                      <a:pt x="15559" y="7397"/>
                    </a:lnTo>
                    <a:lnTo>
                      <a:pt x="15925" y="6510"/>
                    </a:lnTo>
                    <a:lnTo>
                      <a:pt x="16292" y="5918"/>
                    </a:lnTo>
                    <a:lnTo>
                      <a:pt x="16414" y="5622"/>
                    </a:lnTo>
                    <a:lnTo>
                      <a:pt x="16719" y="5267"/>
                    </a:lnTo>
                    <a:lnTo>
                      <a:pt x="17146" y="4853"/>
                    </a:lnTo>
                    <a:lnTo>
                      <a:pt x="17573" y="4557"/>
                    </a:lnTo>
                    <a:lnTo>
                      <a:pt x="18061" y="4202"/>
                    </a:lnTo>
                    <a:lnTo>
                      <a:pt x="18610" y="3906"/>
                    </a:lnTo>
                    <a:lnTo>
                      <a:pt x="19098" y="3847"/>
                    </a:lnTo>
                    <a:lnTo>
                      <a:pt x="19647" y="4024"/>
                    </a:lnTo>
                    <a:lnTo>
                      <a:pt x="20075" y="3314"/>
                    </a:lnTo>
                    <a:lnTo>
                      <a:pt x="20563" y="2367"/>
                    </a:lnTo>
                    <a:lnTo>
                      <a:pt x="21051" y="1184"/>
                    </a:lnTo>
                    <a:lnTo>
                      <a:pt x="21600" y="0"/>
                    </a:lnTo>
                    <a:lnTo>
                      <a:pt x="20868" y="0"/>
                    </a:lnTo>
                    <a:lnTo>
                      <a:pt x="19281" y="118"/>
                    </a:lnTo>
                    <a:lnTo>
                      <a:pt x="18610" y="237"/>
                    </a:lnTo>
                    <a:lnTo>
                      <a:pt x="17878" y="473"/>
                    </a:lnTo>
                    <a:lnTo>
                      <a:pt x="17207" y="651"/>
                    </a:lnTo>
                    <a:lnTo>
                      <a:pt x="16536" y="947"/>
                    </a:lnTo>
                    <a:lnTo>
                      <a:pt x="15925" y="1243"/>
                    </a:lnTo>
                    <a:lnTo>
                      <a:pt x="14217" y="2367"/>
                    </a:lnTo>
                    <a:lnTo>
                      <a:pt x="12692" y="3728"/>
                    </a:lnTo>
                    <a:lnTo>
                      <a:pt x="11349" y="5148"/>
                    </a:lnTo>
                    <a:lnTo>
                      <a:pt x="10251" y="6628"/>
                    </a:lnTo>
                    <a:lnTo>
                      <a:pt x="9275" y="8167"/>
                    </a:lnTo>
                    <a:lnTo>
                      <a:pt x="8481" y="9528"/>
                    </a:lnTo>
                    <a:lnTo>
                      <a:pt x="7871" y="10770"/>
                    </a:lnTo>
                    <a:lnTo>
                      <a:pt x="7383" y="11658"/>
                    </a:lnTo>
                    <a:lnTo>
                      <a:pt x="6651" y="11717"/>
                    </a:lnTo>
                    <a:lnTo>
                      <a:pt x="5797" y="12309"/>
                    </a:lnTo>
                    <a:lnTo>
                      <a:pt x="4881" y="13315"/>
                    </a:lnTo>
                    <a:lnTo>
                      <a:pt x="3905" y="14617"/>
                    </a:lnTo>
                    <a:lnTo>
                      <a:pt x="2990" y="15978"/>
                    </a:lnTo>
                    <a:lnTo>
                      <a:pt x="2136" y="17339"/>
                    </a:lnTo>
                    <a:lnTo>
                      <a:pt x="1403" y="18464"/>
                    </a:lnTo>
                    <a:lnTo>
                      <a:pt x="854" y="19115"/>
                    </a:lnTo>
                    <a:lnTo>
                      <a:pt x="183" y="19943"/>
                    </a:lnTo>
                    <a:lnTo>
                      <a:pt x="0" y="20535"/>
                    </a:lnTo>
                    <a:lnTo>
                      <a:pt x="366" y="21127"/>
                    </a:lnTo>
                    <a:lnTo>
                      <a:pt x="1281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2" name="Freeform 46"/>
              <p:cNvSpPr/>
              <p:nvPr/>
            </p:nvSpPr>
            <p:spPr>
              <a:xfrm>
                <a:off x="65087" y="563562"/>
                <a:ext cx="171451" cy="1222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97" y="1262"/>
                    </a:moveTo>
                    <a:lnTo>
                      <a:pt x="20796" y="140"/>
                    </a:lnTo>
                    <a:lnTo>
                      <a:pt x="19691" y="1964"/>
                    </a:lnTo>
                    <a:lnTo>
                      <a:pt x="18385" y="3787"/>
                    </a:lnTo>
                    <a:lnTo>
                      <a:pt x="16979" y="5470"/>
                    </a:lnTo>
                    <a:lnTo>
                      <a:pt x="15472" y="7153"/>
                    </a:lnTo>
                    <a:lnTo>
                      <a:pt x="14065" y="8556"/>
                    </a:lnTo>
                    <a:lnTo>
                      <a:pt x="12458" y="10239"/>
                    </a:lnTo>
                    <a:lnTo>
                      <a:pt x="10850" y="11642"/>
                    </a:lnTo>
                    <a:lnTo>
                      <a:pt x="9343" y="12904"/>
                    </a:lnTo>
                    <a:lnTo>
                      <a:pt x="7736" y="14166"/>
                    </a:lnTo>
                    <a:lnTo>
                      <a:pt x="6329" y="15569"/>
                    </a:lnTo>
                    <a:lnTo>
                      <a:pt x="4923" y="16551"/>
                    </a:lnTo>
                    <a:lnTo>
                      <a:pt x="3617" y="17673"/>
                    </a:lnTo>
                    <a:lnTo>
                      <a:pt x="2411" y="18374"/>
                    </a:lnTo>
                    <a:lnTo>
                      <a:pt x="1507" y="19216"/>
                    </a:lnTo>
                    <a:lnTo>
                      <a:pt x="603" y="19917"/>
                    </a:lnTo>
                    <a:lnTo>
                      <a:pt x="0" y="20338"/>
                    </a:lnTo>
                    <a:lnTo>
                      <a:pt x="502" y="21600"/>
                    </a:lnTo>
                    <a:lnTo>
                      <a:pt x="1005" y="21179"/>
                    </a:lnTo>
                    <a:lnTo>
                      <a:pt x="2009" y="20478"/>
                    </a:lnTo>
                    <a:lnTo>
                      <a:pt x="2913" y="19777"/>
                    </a:lnTo>
                    <a:lnTo>
                      <a:pt x="4019" y="18935"/>
                    </a:lnTo>
                    <a:lnTo>
                      <a:pt x="5425" y="17813"/>
                    </a:lnTo>
                    <a:lnTo>
                      <a:pt x="6832" y="16831"/>
                    </a:lnTo>
                    <a:lnTo>
                      <a:pt x="8238" y="15569"/>
                    </a:lnTo>
                    <a:lnTo>
                      <a:pt x="9846" y="14166"/>
                    </a:lnTo>
                    <a:lnTo>
                      <a:pt x="11353" y="12904"/>
                    </a:lnTo>
                    <a:lnTo>
                      <a:pt x="12960" y="11501"/>
                    </a:lnTo>
                    <a:lnTo>
                      <a:pt x="16175" y="8135"/>
                    </a:lnTo>
                    <a:lnTo>
                      <a:pt x="17682" y="6452"/>
                    </a:lnTo>
                    <a:lnTo>
                      <a:pt x="19088" y="4629"/>
                    </a:lnTo>
                    <a:lnTo>
                      <a:pt x="20394" y="2945"/>
                    </a:lnTo>
                    <a:lnTo>
                      <a:pt x="21500" y="1122"/>
                    </a:lnTo>
                    <a:lnTo>
                      <a:pt x="21399" y="0"/>
                    </a:lnTo>
                    <a:lnTo>
                      <a:pt x="21500" y="1122"/>
                    </a:lnTo>
                    <a:lnTo>
                      <a:pt x="21600" y="701"/>
                    </a:lnTo>
                    <a:lnTo>
                      <a:pt x="21500" y="140"/>
                    </a:lnTo>
                    <a:lnTo>
                      <a:pt x="21198" y="0"/>
                    </a:lnTo>
                    <a:lnTo>
                      <a:pt x="20796" y="140"/>
                    </a:lnTo>
                    <a:lnTo>
                      <a:pt x="20897" y="126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3" name="Freeform 47"/>
              <p:cNvSpPr/>
              <p:nvPr/>
            </p:nvSpPr>
            <p:spPr>
              <a:xfrm>
                <a:off x="219075" y="541337"/>
                <a:ext cx="14288" cy="30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" y="5254"/>
                    </a:moveTo>
                    <a:lnTo>
                      <a:pt x="0" y="2919"/>
                    </a:lnTo>
                    <a:lnTo>
                      <a:pt x="0" y="7589"/>
                    </a:lnTo>
                    <a:lnTo>
                      <a:pt x="1080" y="12843"/>
                    </a:lnTo>
                    <a:lnTo>
                      <a:pt x="7560" y="18681"/>
                    </a:lnTo>
                    <a:lnTo>
                      <a:pt x="16200" y="21600"/>
                    </a:lnTo>
                    <a:lnTo>
                      <a:pt x="21600" y="16346"/>
                    </a:lnTo>
                    <a:lnTo>
                      <a:pt x="15120" y="14595"/>
                    </a:lnTo>
                    <a:lnTo>
                      <a:pt x="11880" y="11676"/>
                    </a:lnTo>
                    <a:lnTo>
                      <a:pt x="10800" y="7589"/>
                    </a:lnTo>
                    <a:lnTo>
                      <a:pt x="10800" y="2919"/>
                    </a:lnTo>
                    <a:lnTo>
                      <a:pt x="8640" y="1168"/>
                    </a:lnTo>
                    <a:lnTo>
                      <a:pt x="10800" y="2919"/>
                    </a:lnTo>
                    <a:lnTo>
                      <a:pt x="8640" y="1168"/>
                    </a:lnTo>
                    <a:lnTo>
                      <a:pt x="5400" y="0"/>
                    </a:lnTo>
                    <a:lnTo>
                      <a:pt x="1080" y="1168"/>
                    </a:lnTo>
                    <a:lnTo>
                      <a:pt x="0" y="2919"/>
                    </a:lnTo>
                    <a:lnTo>
                      <a:pt x="1080" y="525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4" name="Freeform 48"/>
              <p:cNvSpPr/>
              <p:nvPr/>
            </p:nvSpPr>
            <p:spPr>
              <a:xfrm>
                <a:off x="212724" y="500062"/>
                <a:ext cx="19052" cy="47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148" y="0"/>
                    </a:moveTo>
                    <a:lnTo>
                      <a:pt x="7513" y="3832"/>
                    </a:lnTo>
                    <a:lnTo>
                      <a:pt x="2817" y="9406"/>
                    </a:lnTo>
                    <a:lnTo>
                      <a:pt x="0" y="15329"/>
                    </a:lnTo>
                    <a:lnTo>
                      <a:pt x="7513" y="21600"/>
                    </a:lnTo>
                    <a:lnTo>
                      <a:pt x="14087" y="19161"/>
                    </a:lnTo>
                    <a:lnTo>
                      <a:pt x="9391" y="15329"/>
                    </a:lnTo>
                    <a:lnTo>
                      <a:pt x="11270" y="10103"/>
                    </a:lnTo>
                    <a:lnTo>
                      <a:pt x="16904" y="5226"/>
                    </a:lnTo>
                    <a:lnTo>
                      <a:pt x="21600" y="1742"/>
                    </a:lnTo>
                    <a:lnTo>
                      <a:pt x="13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5" name="Freeform 49"/>
              <p:cNvSpPr/>
              <p:nvPr/>
            </p:nvSpPr>
            <p:spPr>
              <a:xfrm>
                <a:off x="223837" y="469899"/>
                <a:ext cx="50801" cy="3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277" y="2107"/>
                    </a:moveTo>
                    <a:lnTo>
                      <a:pt x="20603" y="1054"/>
                    </a:lnTo>
                    <a:lnTo>
                      <a:pt x="16948" y="0"/>
                    </a:lnTo>
                    <a:lnTo>
                      <a:pt x="13957" y="527"/>
                    </a:lnTo>
                    <a:lnTo>
                      <a:pt x="10302" y="2634"/>
                    </a:lnTo>
                    <a:lnTo>
                      <a:pt x="7311" y="6322"/>
                    </a:lnTo>
                    <a:lnTo>
                      <a:pt x="4985" y="9483"/>
                    </a:lnTo>
                    <a:lnTo>
                      <a:pt x="2658" y="13171"/>
                    </a:lnTo>
                    <a:lnTo>
                      <a:pt x="997" y="16859"/>
                    </a:lnTo>
                    <a:lnTo>
                      <a:pt x="0" y="18966"/>
                    </a:lnTo>
                    <a:lnTo>
                      <a:pt x="2991" y="21600"/>
                    </a:lnTo>
                    <a:lnTo>
                      <a:pt x="3988" y="18966"/>
                    </a:lnTo>
                    <a:lnTo>
                      <a:pt x="4985" y="16859"/>
                    </a:lnTo>
                    <a:lnTo>
                      <a:pt x="7311" y="13171"/>
                    </a:lnTo>
                    <a:lnTo>
                      <a:pt x="9637" y="10010"/>
                    </a:lnTo>
                    <a:lnTo>
                      <a:pt x="11963" y="7902"/>
                    </a:lnTo>
                    <a:lnTo>
                      <a:pt x="14622" y="5268"/>
                    </a:lnTo>
                    <a:lnTo>
                      <a:pt x="16948" y="4741"/>
                    </a:lnTo>
                    <a:lnTo>
                      <a:pt x="19274" y="5795"/>
                    </a:lnTo>
                    <a:lnTo>
                      <a:pt x="21600" y="4741"/>
                    </a:lnTo>
                    <a:lnTo>
                      <a:pt x="19274" y="5795"/>
                    </a:lnTo>
                    <a:lnTo>
                      <a:pt x="20271" y="5795"/>
                    </a:lnTo>
                    <a:lnTo>
                      <a:pt x="21600" y="4215"/>
                    </a:lnTo>
                    <a:lnTo>
                      <a:pt x="21600" y="2107"/>
                    </a:lnTo>
                    <a:lnTo>
                      <a:pt x="20603" y="1054"/>
                    </a:lnTo>
                    <a:lnTo>
                      <a:pt x="18277" y="210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6" name="Freeform 50"/>
              <p:cNvSpPr/>
              <p:nvPr/>
            </p:nvSpPr>
            <p:spPr>
              <a:xfrm>
                <a:off x="268287" y="417512"/>
                <a:ext cx="31751" cy="6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029" y="2592"/>
                    </a:moveTo>
                    <a:lnTo>
                      <a:pt x="16971" y="864"/>
                    </a:lnTo>
                    <a:lnTo>
                      <a:pt x="11829" y="6912"/>
                    </a:lnTo>
                    <a:lnTo>
                      <a:pt x="7714" y="12384"/>
                    </a:lnTo>
                    <a:lnTo>
                      <a:pt x="3600" y="16992"/>
                    </a:lnTo>
                    <a:lnTo>
                      <a:pt x="0" y="20160"/>
                    </a:lnTo>
                    <a:lnTo>
                      <a:pt x="5143" y="21600"/>
                    </a:lnTo>
                    <a:lnTo>
                      <a:pt x="8743" y="18144"/>
                    </a:lnTo>
                    <a:lnTo>
                      <a:pt x="12857" y="13536"/>
                    </a:lnTo>
                    <a:lnTo>
                      <a:pt x="16971" y="7488"/>
                    </a:lnTo>
                    <a:lnTo>
                      <a:pt x="21600" y="1728"/>
                    </a:lnTo>
                    <a:lnTo>
                      <a:pt x="19029" y="0"/>
                    </a:lnTo>
                    <a:lnTo>
                      <a:pt x="21600" y="1728"/>
                    </a:lnTo>
                    <a:lnTo>
                      <a:pt x="21086" y="576"/>
                    </a:lnTo>
                    <a:lnTo>
                      <a:pt x="19543" y="0"/>
                    </a:lnTo>
                    <a:lnTo>
                      <a:pt x="18000" y="0"/>
                    </a:lnTo>
                    <a:lnTo>
                      <a:pt x="16971" y="864"/>
                    </a:lnTo>
                    <a:lnTo>
                      <a:pt x="19029" y="259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7" name="Freeform 51"/>
              <p:cNvSpPr/>
              <p:nvPr/>
            </p:nvSpPr>
            <p:spPr>
              <a:xfrm>
                <a:off x="220662" y="417512"/>
                <a:ext cx="76201" cy="2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09" y="21600"/>
                    </a:moveTo>
                    <a:lnTo>
                      <a:pt x="3411" y="17550"/>
                    </a:lnTo>
                    <a:lnTo>
                      <a:pt x="5457" y="14850"/>
                    </a:lnTo>
                    <a:lnTo>
                      <a:pt x="7958" y="12150"/>
                    </a:lnTo>
                    <a:lnTo>
                      <a:pt x="10686" y="10125"/>
                    </a:lnTo>
                    <a:lnTo>
                      <a:pt x="12960" y="8100"/>
                    </a:lnTo>
                    <a:lnTo>
                      <a:pt x="15916" y="7425"/>
                    </a:lnTo>
                    <a:lnTo>
                      <a:pt x="18872" y="7425"/>
                    </a:lnTo>
                    <a:lnTo>
                      <a:pt x="21600" y="6750"/>
                    </a:lnTo>
                    <a:lnTo>
                      <a:pt x="21600" y="675"/>
                    </a:lnTo>
                    <a:lnTo>
                      <a:pt x="18872" y="0"/>
                    </a:lnTo>
                    <a:lnTo>
                      <a:pt x="15916" y="1350"/>
                    </a:lnTo>
                    <a:lnTo>
                      <a:pt x="12960" y="2025"/>
                    </a:lnTo>
                    <a:lnTo>
                      <a:pt x="7503" y="6075"/>
                    </a:lnTo>
                    <a:lnTo>
                      <a:pt x="5002" y="8100"/>
                    </a:lnTo>
                    <a:lnTo>
                      <a:pt x="2274" y="11475"/>
                    </a:lnTo>
                    <a:lnTo>
                      <a:pt x="0" y="15525"/>
                    </a:lnTo>
                    <a:lnTo>
                      <a:pt x="909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8" name="Freeform 52"/>
              <p:cNvSpPr/>
              <p:nvPr/>
            </p:nvSpPr>
            <p:spPr>
              <a:xfrm>
                <a:off x="107949" y="434975"/>
                <a:ext cx="117477" cy="147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94" y="21600"/>
                    </a:moveTo>
                    <a:lnTo>
                      <a:pt x="1322" y="21365"/>
                    </a:lnTo>
                    <a:lnTo>
                      <a:pt x="2498" y="19604"/>
                    </a:lnTo>
                    <a:lnTo>
                      <a:pt x="4114" y="17139"/>
                    </a:lnTo>
                    <a:lnTo>
                      <a:pt x="5878" y="14439"/>
                    </a:lnTo>
                    <a:lnTo>
                      <a:pt x="8229" y="11504"/>
                    </a:lnTo>
                    <a:lnTo>
                      <a:pt x="10873" y="8687"/>
                    </a:lnTo>
                    <a:lnTo>
                      <a:pt x="14106" y="5752"/>
                    </a:lnTo>
                    <a:lnTo>
                      <a:pt x="17780" y="3052"/>
                    </a:lnTo>
                    <a:lnTo>
                      <a:pt x="21600" y="1057"/>
                    </a:lnTo>
                    <a:lnTo>
                      <a:pt x="21012" y="0"/>
                    </a:lnTo>
                    <a:lnTo>
                      <a:pt x="16751" y="2230"/>
                    </a:lnTo>
                    <a:lnTo>
                      <a:pt x="13078" y="4930"/>
                    </a:lnTo>
                    <a:lnTo>
                      <a:pt x="9845" y="7865"/>
                    </a:lnTo>
                    <a:lnTo>
                      <a:pt x="6906" y="10917"/>
                    </a:lnTo>
                    <a:lnTo>
                      <a:pt x="4555" y="13852"/>
                    </a:lnTo>
                    <a:lnTo>
                      <a:pt x="2645" y="16670"/>
                    </a:lnTo>
                    <a:lnTo>
                      <a:pt x="1176" y="19017"/>
                    </a:lnTo>
                    <a:lnTo>
                      <a:pt x="0" y="20778"/>
                    </a:lnTo>
                    <a:lnTo>
                      <a:pt x="1029" y="20543"/>
                    </a:lnTo>
                    <a:lnTo>
                      <a:pt x="0" y="20778"/>
                    </a:lnTo>
                    <a:lnTo>
                      <a:pt x="0" y="21248"/>
                    </a:lnTo>
                    <a:lnTo>
                      <a:pt x="441" y="21600"/>
                    </a:lnTo>
                    <a:lnTo>
                      <a:pt x="1029" y="21600"/>
                    </a:lnTo>
                    <a:lnTo>
                      <a:pt x="1322" y="21365"/>
                    </a:lnTo>
                    <a:lnTo>
                      <a:pt x="29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69" name="Freeform 53"/>
              <p:cNvSpPr/>
              <p:nvPr/>
            </p:nvSpPr>
            <p:spPr>
              <a:xfrm>
                <a:off x="22225" y="574675"/>
                <a:ext cx="90488" cy="107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16" y="21441"/>
                    </a:moveTo>
                    <a:lnTo>
                      <a:pt x="3411" y="19376"/>
                    </a:lnTo>
                    <a:lnTo>
                      <a:pt x="5874" y="16518"/>
                    </a:lnTo>
                    <a:lnTo>
                      <a:pt x="8526" y="12865"/>
                    </a:lnTo>
                    <a:lnTo>
                      <a:pt x="11368" y="9212"/>
                    </a:lnTo>
                    <a:lnTo>
                      <a:pt x="14211" y="5876"/>
                    </a:lnTo>
                    <a:lnTo>
                      <a:pt x="17053" y="3018"/>
                    </a:lnTo>
                    <a:lnTo>
                      <a:pt x="19326" y="1588"/>
                    </a:lnTo>
                    <a:lnTo>
                      <a:pt x="20653" y="1429"/>
                    </a:lnTo>
                    <a:lnTo>
                      <a:pt x="21600" y="0"/>
                    </a:lnTo>
                    <a:lnTo>
                      <a:pt x="18568" y="159"/>
                    </a:lnTo>
                    <a:lnTo>
                      <a:pt x="15726" y="2065"/>
                    </a:lnTo>
                    <a:lnTo>
                      <a:pt x="12884" y="4765"/>
                    </a:lnTo>
                    <a:lnTo>
                      <a:pt x="9663" y="8418"/>
                    </a:lnTo>
                    <a:lnTo>
                      <a:pt x="6821" y="12071"/>
                    </a:lnTo>
                    <a:lnTo>
                      <a:pt x="4168" y="15724"/>
                    </a:lnTo>
                    <a:lnTo>
                      <a:pt x="1705" y="18582"/>
                    </a:lnTo>
                    <a:lnTo>
                      <a:pt x="189" y="20329"/>
                    </a:lnTo>
                    <a:lnTo>
                      <a:pt x="0" y="20806"/>
                    </a:lnTo>
                    <a:lnTo>
                      <a:pt x="189" y="21441"/>
                    </a:lnTo>
                    <a:lnTo>
                      <a:pt x="947" y="21600"/>
                    </a:lnTo>
                    <a:lnTo>
                      <a:pt x="1516" y="2144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0" name="Freeform 54"/>
              <p:cNvSpPr/>
              <p:nvPr/>
            </p:nvSpPr>
            <p:spPr>
              <a:xfrm>
                <a:off x="492125" y="528637"/>
                <a:ext cx="255588" cy="247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5803"/>
                    </a:moveTo>
                    <a:lnTo>
                      <a:pt x="20057" y="16493"/>
                    </a:lnTo>
                    <a:lnTo>
                      <a:pt x="18514" y="17252"/>
                    </a:lnTo>
                    <a:lnTo>
                      <a:pt x="17039" y="18081"/>
                    </a:lnTo>
                    <a:lnTo>
                      <a:pt x="15697" y="18771"/>
                    </a:lnTo>
                    <a:lnTo>
                      <a:pt x="14489" y="19599"/>
                    </a:lnTo>
                    <a:lnTo>
                      <a:pt x="13483" y="20220"/>
                    </a:lnTo>
                    <a:lnTo>
                      <a:pt x="12745" y="20772"/>
                    </a:lnTo>
                    <a:lnTo>
                      <a:pt x="12142" y="21255"/>
                    </a:lnTo>
                    <a:lnTo>
                      <a:pt x="11538" y="21462"/>
                    </a:lnTo>
                    <a:lnTo>
                      <a:pt x="11001" y="21600"/>
                    </a:lnTo>
                    <a:lnTo>
                      <a:pt x="10465" y="21531"/>
                    </a:lnTo>
                    <a:lnTo>
                      <a:pt x="10330" y="20979"/>
                    </a:lnTo>
                    <a:lnTo>
                      <a:pt x="10934" y="20565"/>
                    </a:lnTo>
                    <a:lnTo>
                      <a:pt x="12276" y="19185"/>
                    </a:lnTo>
                    <a:lnTo>
                      <a:pt x="12880" y="18288"/>
                    </a:lnTo>
                    <a:lnTo>
                      <a:pt x="13349" y="17390"/>
                    </a:lnTo>
                    <a:lnTo>
                      <a:pt x="13550" y="16562"/>
                    </a:lnTo>
                    <a:lnTo>
                      <a:pt x="13483" y="15803"/>
                    </a:lnTo>
                    <a:lnTo>
                      <a:pt x="13081" y="15251"/>
                    </a:lnTo>
                    <a:lnTo>
                      <a:pt x="12410" y="14975"/>
                    </a:lnTo>
                    <a:lnTo>
                      <a:pt x="11605" y="14768"/>
                    </a:lnTo>
                    <a:lnTo>
                      <a:pt x="10800" y="14975"/>
                    </a:lnTo>
                    <a:lnTo>
                      <a:pt x="9995" y="15320"/>
                    </a:lnTo>
                    <a:lnTo>
                      <a:pt x="9257" y="15941"/>
                    </a:lnTo>
                    <a:lnTo>
                      <a:pt x="8720" y="16769"/>
                    </a:lnTo>
                    <a:lnTo>
                      <a:pt x="8318" y="17942"/>
                    </a:lnTo>
                    <a:lnTo>
                      <a:pt x="8251" y="19323"/>
                    </a:lnTo>
                    <a:lnTo>
                      <a:pt x="7714" y="19461"/>
                    </a:lnTo>
                    <a:lnTo>
                      <a:pt x="7178" y="19668"/>
                    </a:lnTo>
                    <a:lnTo>
                      <a:pt x="6641" y="19806"/>
                    </a:lnTo>
                    <a:lnTo>
                      <a:pt x="6171" y="19806"/>
                    </a:lnTo>
                    <a:lnTo>
                      <a:pt x="5769" y="19737"/>
                    </a:lnTo>
                    <a:lnTo>
                      <a:pt x="5501" y="19323"/>
                    </a:lnTo>
                    <a:lnTo>
                      <a:pt x="5366" y="18702"/>
                    </a:lnTo>
                    <a:lnTo>
                      <a:pt x="5434" y="17666"/>
                    </a:lnTo>
                    <a:lnTo>
                      <a:pt x="6373" y="17252"/>
                    </a:lnTo>
                    <a:lnTo>
                      <a:pt x="7245" y="16631"/>
                    </a:lnTo>
                    <a:lnTo>
                      <a:pt x="7983" y="15941"/>
                    </a:lnTo>
                    <a:lnTo>
                      <a:pt x="8720" y="15044"/>
                    </a:lnTo>
                    <a:lnTo>
                      <a:pt x="9056" y="14078"/>
                    </a:lnTo>
                    <a:lnTo>
                      <a:pt x="9257" y="13112"/>
                    </a:lnTo>
                    <a:lnTo>
                      <a:pt x="8922" y="12284"/>
                    </a:lnTo>
                    <a:lnTo>
                      <a:pt x="8251" y="11456"/>
                    </a:lnTo>
                    <a:lnTo>
                      <a:pt x="7312" y="10973"/>
                    </a:lnTo>
                    <a:lnTo>
                      <a:pt x="6440" y="10973"/>
                    </a:lnTo>
                    <a:lnTo>
                      <a:pt x="5635" y="11318"/>
                    </a:lnTo>
                    <a:lnTo>
                      <a:pt x="4897" y="11870"/>
                    </a:lnTo>
                    <a:lnTo>
                      <a:pt x="4360" y="12629"/>
                    </a:lnTo>
                    <a:lnTo>
                      <a:pt x="3891" y="13526"/>
                    </a:lnTo>
                    <a:lnTo>
                      <a:pt x="3622" y="14423"/>
                    </a:lnTo>
                    <a:lnTo>
                      <a:pt x="3555" y="15251"/>
                    </a:lnTo>
                    <a:lnTo>
                      <a:pt x="3019" y="15320"/>
                    </a:lnTo>
                    <a:lnTo>
                      <a:pt x="2348" y="15527"/>
                    </a:lnTo>
                    <a:lnTo>
                      <a:pt x="1677" y="15527"/>
                    </a:lnTo>
                    <a:lnTo>
                      <a:pt x="1140" y="15458"/>
                    </a:lnTo>
                    <a:lnTo>
                      <a:pt x="604" y="15182"/>
                    </a:lnTo>
                    <a:lnTo>
                      <a:pt x="201" y="14768"/>
                    </a:lnTo>
                    <a:lnTo>
                      <a:pt x="0" y="14078"/>
                    </a:lnTo>
                    <a:lnTo>
                      <a:pt x="67" y="13112"/>
                    </a:lnTo>
                    <a:lnTo>
                      <a:pt x="1006" y="12974"/>
                    </a:lnTo>
                    <a:lnTo>
                      <a:pt x="1878" y="12560"/>
                    </a:lnTo>
                    <a:lnTo>
                      <a:pt x="2750" y="12077"/>
                    </a:lnTo>
                    <a:lnTo>
                      <a:pt x="3421" y="11456"/>
                    </a:lnTo>
                    <a:lnTo>
                      <a:pt x="3891" y="10696"/>
                    </a:lnTo>
                    <a:lnTo>
                      <a:pt x="4092" y="9868"/>
                    </a:lnTo>
                    <a:lnTo>
                      <a:pt x="3958" y="8971"/>
                    </a:lnTo>
                    <a:lnTo>
                      <a:pt x="3555" y="8143"/>
                    </a:lnTo>
                    <a:lnTo>
                      <a:pt x="4293" y="5866"/>
                    </a:lnTo>
                    <a:lnTo>
                      <a:pt x="4629" y="5728"/>
                    </a:lnTo>
                    <a:lnTo>
                      <a:pt x="4897" y="5659"/>
                    </a:lnTo>
                    <a:lnTo>
                      <a:pt x="5165" y="5521"/>
                    </a:lnTo>
                    <a:lnTo>
                      <a:pt x="5434" y="5314"/>
                    </a:lnTo>
                    <a:lnTo>
                      <a:pt x="6104" y="5038"/>
                    </a:lnTo>
                    <a:lnTo>
                      <a:pt x="6306" y="4831"/>
                    </a:lnTo>
                    <a:lnTo>
                      <a:pt x="6641" y="4624"/>
                    </a:lnTo>
                    <a:lnTo>
                      <a:pt x="7312" y="4141"/>
                    </a:lnTo>
                    <a:lnTo>
                      <a:pt x="7848" y="3588"/>
                    </a:lnTo>
                    <a:lnTo>
                      <a:pt x="8318" y="3036"/>
                    </a:lnTo>
                    <a:lnTo>
                      <a:pt x="8653" y="2484"/>
                    </a:lnTo>
                    <a:lnTo>
                      <a:pt x="8788" y="1863"/>
                    </a:lnTo>
                    <a:lnTo>
                      <a:pt x="8922" y="1311"/>
                    </a:lnTo>
                    <a:lnTo>
                      <a:pt x="8855" y="621"/>
                    </a:lnTo>
                    <a:lnTo>
                      <a:pt x="8788" y="0"/>
                    </a:lnTo>
                    <a:lnTo>
                      <a:pt x="9324" y="69"/>
                    </a:lnTo>
                    <a:lnTo>
                      <a:pt x="9794" y="138"/>
                    </a:lnTo>
                    <a:lnTo>
                      <a:pt x="10800" y="138"/>
                    </a:lnTo>
                    <a:lnTo>
                      <a:pt x="11068" y="69"/>
                    </a:lnTo>
                    <a:lnTo>
                      <a:pt x="11739" y="69"/>
                    </a:lnTo>
                    <a:lnTo>
                      <a:pt x="12343" y="897"/>
                    </a:lnTo>
                    <a:lnTo>
                      <a:pt x="13148" y="2070"/>
                    </a:lnTo>
                    <a:lnTo>
                      <a:pt x="14087" y="3519"/>
                    </a:lnTo>
                    <a:lnTo>
                      <a:pt x="15093" y="5176"/>
                    </a:lnTo>
                    <a:lnTo>
                      <a:pt x="16837" y="8350"/>
                    </a:lnTo>
                    <a:lnTo>
                      <a:pt x="17441" y="9730"/>
                    </a:lnTo>
                    <a:lnTo>
                      <a:pt x="17709" y="10765"/>
                    </a:lnTo>
                    <a:lnTo>
                      <a:pt x="18246" y="10558"/>
                    </a:lnTo>
                    <a:lnTo>
                      <a:pt x="18783" y="10765"/>
                    </a:lnTo>
                    <a:lnTo>
                      <a:pt x="19252" y="11111"/>
                    </a:lnTo>
                    <a:lnTo>
                      <a:pt x="19789" y="11663"/>
                    </a:lnTo>
                    <a:lnTo>
                      <a:pt x="20258" y="12491"/>
                    </a:lnTo>
                    <a:lnTo>
                      <a:pt x="20728" y="13526"/>
                    </a:lnTo>
                    <a:lnTo>
                      <a:pt x="21198" y="14630"/>
                    </a:lnTo>
                    <a:lnTo>
                      <a:pt x="21600" y="15803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1" name="Freeform 55"/>
              <p:cNvSpPr/>
              <p:nvPr/>
            </p:nvSpPr>
            <p:spPr>
              <a:xfrm>
                <a:off x="557212" y="655637"/>
                <a:ext cx="49214" cy="7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935" y="2182"/>
                    </a:moveTo>
                    <a:lnTo>
                      <a:pt x="17071" y="4145"/>
                    </a:lnTo>
                    <a:lnTo>
                      <a:pt x="18465" y="6327"/>
                    </a:lnTo>
                    <a:lnTo>
                      <a:pt x="17768" y="9164"/>
                    </a:lnTo>
                    <a:lnTo>
                      <a:pt x="15677" y="12000"/>
                    </a:lnTo>
                    <a:lnTo>
                      <a:pt x="12542" y="14400"/>
                    </a:lnTo>
                    <a:lnTo>
                      <a:pt x="8361" y="16582"/>
                    </a:lnTo>
                    <a:lnTo>
                      <a:pt x="4529" y="18327"/>
                    </a:lnTo>
                    <a:lnTo>
                      <a:pt x="0" y="19636"/>
                    </a:lnTo>
                    <a:lnTo>
                      <a:pt x="697" y="21600"/>
                    </a:lnTo>
                    <a:lnTo>
                      <a:pt x="5923" y="20509"/>
                    </a:lnTo>
                    <a:lnTo>
                      <a:pt x="10800" y="18109"/>
                    </a:lnTo>
                    <a:lnTo>
                      <a:pt x="14981" y="15927"/>
                    </a:lnTo>
                    <a:lnTo>
                      <a:pt x="18813" y="12873"/>
                    </a:lnTo>
                    <a:lnTo>
                      <a:pt x="20903" y="9600"/>
                    </a:lnTo>
                    <a:lnTo>
                      <a:pt x="21600" y="6327"/>
                    </a:lnTo>
                    <a:lnTo>
                      <a:pt x="20206" y="3055"/>
                    </a:lnTo>
                    <a:lnTo>
                      <a:pt x="15677" y="0"/>
                    </a:lnTo>
                    <a:lnTo>
                      <a:pt x="13935" y="218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2" name="Freeform 56"/>
              <p:cNvSpPr/>
              <p:nvPr/>
            </p:nvSpPr>
            <p:spPr>
              <a:xfrm>
                <a:off x="530225" y="650875"/>
                <a:ext cx="61913" cy="555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62" y="21600"/>
                    </a:moveTo>
                    <a:lnTo>
                      <a:pt x="3046" y="20079"/>
                    </a:lnTo>
                    <a:lnTo>
                      <a:pt x="3046" y="16732"/>
                    </a:lnTo>
                    <a:lnTo>
                      <a:pt x="4431" y="13082"/>
                    </a:lnTo>
                    <a:lnTo>
                      <a:pt x="6369" y="9431"/>
                    </a:lnTo>
                    <a:lnTo>
                      <a:pt x="8308" y="6085"/>
                    </a:lnTo>
                    <a:lnTo>
                      <a:pt x="10800" y="3955"/>
                    </a:lnTo>
                    <a:lnTo>
                      <a:pt x="13569" y="2738"/>
                    </a:lnTo>
                    <a:lnTo>
                      <a:pt x="16892" y="2738"/>
                    </a:lnTo>
                    <a:lnTo>
                      <a:pt x="20215" y="4868"/>
                    </a:lnTo>
                    <a:lnTo>
                      <a:pt x="21600" y="1825"/>
                    </a:lnTo>
                    <a:lnTo>
                      <a:pt x="17446" y="0"/>
                    </a:lnTo>
                    <a:lnTo>
                      <a:pt x="13569" y="0"/>
                    </a:lnTo>
                    <a:lnTo>
                      <a:pt x="9415" y="1217"/>
                    </a:lnTo>
                    <a:lnTo>
                      <a:pt x="6369" y="3955"/>
                    </a:lnTo>
                    <a:lnTo>
                      <a:pt x="3877" y="7910"/>
                    </a:lnTo>
                    <a:lnTo>
                      <a:pt x="1938" y="11865"/>
                    </a:lnTo>
                    <a:lnTo>
                      <a:pt x="554" y="15820"/>
                    </a:lnTo>
                    <a:lnTo>
                      <a:pt x="0" y="20079"/>
                    </a:lnTo>
                    <a:lnTo>
                      <a:pt x="1662" y="18862"/>
                    </a:lnTo>
                    <a:lnTo>
                      <a:pt x="0" y="20079"/>
                    </a:lnTo>
                    <a:lnTo>
                      <a:pt x="554" y="21296"/>
                    </a:lnTo>
                    <a:lnTo>
                      <a:pt x="1662" y="21600"/>
                    </a:lnTo>
                    <a:lnTo>
                      <a:pt x="2492" y="21296"/>
                    </a:lnTo>
                    <a:lnTo>
                      <a:pt x="3046" y="20079"/>
                    </a:lnTo>
                    <a:lnTo>
                      <a:pt x="1662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3" name="Freeform 57"/>
              <p:cNvSpPr/>
              <p:nvPr/>
            </p:nvSpPr>
            <p:spPr>
              <a:xfrm>
                <a:off x="493712" y="617537"/>
                <a:ext cx="52389" cy="65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618" y="1054"/>
                    </a:moveTo>
                    <a:lnTo>
                      <a:pt x="15951" y="2107"/>
                    </a:lnTo>
                    <a:lnTo>
                      <a:pt x="17945" y="4741"/>
                    </a:lnTo>
                    <a:lnTo>
                      <a:pt x="17945" y="7902"/>
                    </a:lnTo>
                    <a:lnTo>
                      <a:pt x="17612" y="10537"/>
                    </a:lnTo>
                    <a:lnTo>
                      <a:pt x="15618" y="13171"/>
                    </a:lnTo>
                    <a:lnTo>
                      <a:pt x="12628" y="15278"/>
                    </a:lnTo>
                    <a:lnTo>
                      <a:pt x="8308" y="17122"/>
                    </a:lnTo>
                    <a:lnTo>
                      <a:pt x="3988" y="18439"/>
                    </a:lnTo>
                    <a:lnTo>
                      <a:pt x="0" y="19229"/>
                    </a:lnTo>
                    <a:lnTo>
                      <a:pt x="0" y="21600"/>
                    </a:lnTo>
                    <a:lnTo>
                      <a:pt x="4985" y="21073"/>
                    </a:lnTo>
                    <a:lnTo>
                      <a:pt x="9969" y="19493"/>
                    </a:lnTo>
                    <a:lnTo>
                      <a:pt x="13957" y="17649"/>
                    </a:lnTo>
                    <a:lnTo>
                      <a:pt x="17945" y="14751"/>
                    </a:lnTo>
                    <a:lnTo>
                      <a:pt x="20603" y="11327"/>
                    </a:lnTo>
                    <a:lnTo>
                      <a:pt x="21600" y="7902"/>
                    </a:lnTo>
                    <a:lnTo>
                      <a:pt x="20935" y="4215"/>
                    </a:lnTo>
                    <a:lnTo>
                      <a:pt x="18277" y="263"/>
                    </a:lnTo>
                    <a:lnTo>
                      <a:pt x="18609" y="1580"/>
                    </a:lnTo>
                    <a:lnTo>
                      <a:pt x="18277" y="263"/>
                    </a:lnTo>
                    <a:lnTo>
                      <a:pt x="17280" y="0"/>
                    </a:lnTo>
                    <a:lnTo>
                      <a:pt x="15951" y="263"/>
                    </a:lnTo>
                    <a:lnTo>
                      <a:pt x="15618" y="1317"/>
                    </a:lnTo>
                    <a:lnTo>
                      <a:pt x="15951" y="2107"/>
                    </a:lnTo>
                    <a:lnTo>
                      <a:pt x="15618" y="105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4" name="Freeform 58"/>
              <p:cNvSpPr/>
              <p:nvPr/>
            </p:nvSpPr>
            <p:spPr>
              <a:xfrm>
                <a:off x="530224" y="592137"/>
                <a:ext cx="17464" cy="30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429" y="0"/>
                    </a:moveTo>
                    <a:lnTo>
                      <a:pt x="11314" y="1705"/>
                    </a:lnTo>
                    <a:lnTo>
                      <a:pt x="0" y="20463"/>
                    </a:lnTo>
                    <a:lnTo>
                      <a:pt x="9257" y="21600"/>
                    </a:lnTo>
                    <a:lnTo>
                      <a:pt x="21600" y="3411"/>
                    </a:lnTo>
                    <a:lnTo>
                      <a:pt x="17486" y="5116"/>
                    </a:lnTo>
                    <a:lnTo>
                      <a:pt x="21600" y="3411"/>
                    </a:lnTo>
                    <a:lnTo>
                      <a:pt x="20571" y="1137"/>
                    </a:lnTo>
                    <a:lnTo>
                      <a:pt x="17486" y="0"/>
                    </a:lnTo>
                    <a:lnTo>
                      <a:pt x="14400" y="0"/>
                    </a:lnTo>
                    <a:lnTo>
                      <a:pt x="11314" y="1705"/>
                    </a:lnTo>
                    <a:lnTo>
                      <a:pt x="154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5" name="Freeform 59"/>
              <p:cNvSpPr/>
              <p:nvPr/>
            </p:nvSpPr>
            <p:spPr>
              <a:xfrm>
                <a:off x="542925" y="577850"/>
                <a:ext cx="31751" cy="22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820" y="0"/>
                    </a:moveTo>
                    <a:lnTo>
                      <a:pt x="15660" y="3086"/>
                    </a:lnTo>
                    <a:lnTo>
                      <a:pt x="11340" y="6171"/>
                    </a:lnTo>
                    <a:lnTo>
                      <a:pt x="8640" y="8486"/>
                    </a:lnTo>
                    <a:lnTo>
                      <a:pt x="5940" y="10029"/>
                    </a:lnTo>
                    <a:lnTo>
                      <a:pt x="4860" y="11571"/>
                    </a:lnTo>
                    <a:lnTo>
                      <a:pt x="2700" y="12343"/>
                    </a:lnTo>
                    <a:lnTo>
                      <a:pt x="0" y="14657"/>
                    </a:lnTo>
                    <a:lnTo>
                      <a:pt x="1080" y="21600"/>
                    </a:lnTo>
                    <a:lnTo>
                      <a:pt x="3780" y="20057"/>
                    </a:lnTo>
                    <a:lnTo>
                      <a:pt x="5940" y="19286"/>
                    </a:lnTo>
                    <a:lnTo>
                      <a:pt x="8640" y="16971"/>
                    </a:lnTo>
                    <a:lnTo>
                      <a:pt x="11340" y="15429"/>
                    </a:lnTo>
                    <a:lnTo>
                      <a:pt x="13500" y="13886"/>
                    </a:lnTo>
                    <a:lnTo>
                      <a:pt x="16200" y="11571"/>
                    </a:lnTo>
                    <a:lnTo>
                      <a:pt x="17820" y="10029"/>
                    </a:lnTo>
                    <a:lnTo>
                      <a:pt x="20520" y="7714"/>
                    </a:lnTo>
                    <a:lnTo>
                      <a:pt x="21600" y="5400"/>
                    </a:lnTo>
                    <a:lnTo>
                      <a:pt x="21600" y="2314"/>
                    </a:lnTo>
                    <a:lnTo>
                      <a:pt x="19980" y="0"/>
                    </a:lnTo>
                    <a:lnTo>
                      <a:pt x="178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6" name="Freeform 60"/>
              <p:cNvSpPr/>
              <p:nvPr/>
            </p:nvSpPr>
            <p:spPr>
              <a:xfrm>
                <a:off x="569912" y="523875"/>
                <a:ext cx="31751" cy="6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000" y="0"/>
                    </a:moveTo>
                    <a:lnTo>
                      <a:pt x="15429" y="1421"/>
                    </a:lnTo>
                    <a:lnTo>
                      <a:pt x="15943" y="3695"/>
                    </a:lnTo>
                    <a:lnTo>
                      <a:pt x="16971" y="6537"/>
                    </a:lnTo>
                    <a:lnTo>
                      <a:pt x="15429" y="8526"/>
                    </a:lnTo>
                    <a:lnTo>
                      <a:pt x="14400" y="11084"/>
                    </a:lnTo>
                    <a:lnTo>
                      <a:pt x="9257" y="15063"/>
                    </a:lnTo>
                    <a:lnTo>
                      <a:pt x="5143" y="17337"/>
                    </a:lnTo>
                    <a:lnTo>
                      <a:pt x="0" y="18758"/>
                    </a:lnTo>
                    <a:lnTo>
                      <a:pt x="2571" y="21600"/>
                    </a:lnTo>
                    <a:lnTo>
                      <a:pt x="8229" y="19326"/>
                    </a:lnTo>
                    <a:lnTo>
                      <a:pt x="12343" y="16768"/>
                    </a:lnTo>
                    <a:lnTo>
                      <a:pt x="16971" y="14211"/>
                    </a:lnTo>
                    <a:lnTo>
                      <a:pt x="19029" y="11653"/>
                    </a:lnTo>
                    <a:lnTo>
                      <a:pt x="20057" y="9095"/>
                    </a:lnTo>
                    <a:lnTo>
                      <a:pt x="21600" y="6537"/>
                    </a:lnTo>
                    <a:lnTo>
                      <a:pt x="21086" y="3695"/>
                    </a:lnTo>
                    <a:lnTo>
                      <a:pt x="20057" y="853"/>
                    </a:lnTo>
                    <a:lnTo>
                      <a:pt x="18000" y="2558"/>
                    </a:lnTo>
                    <a:lnTo>
                      <a:pt x="20057" y="853"/>
                    </a:lnTo>
                    <a:lnTo>
                      <a:pt x="19029" y="0"/>
                    </a:lnTo>
                    <a:lnTo>
                      <a:pt x="17486" y="0"/>
                    </a:lnTo>
                    <a:lnTo>
                      <a:pt x="15943" y="568"/>
                    </a:lnTo>
                    <a:lnTo>
                      <a:pt x="15429" y="1421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7" name="Freeform 61"/>
              <p:cNvSpPr/>
              <p:nvPr/>
            </p:nvSpPr>
            <p:spPr>
              <a:xfrm>
                <a:off x="596899" y="523081"/>
                <a:ext cx="3968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718" y="3600"/>
                    </a:moveTo>
                    <a:lnTo>
                      <a:pt x="19396" y="0"/>
                    </a:lnTo>
                    <a:lnTo>
                      <a:pt x="17192" y="0"/>
                    </a:lnTo>
                    <a:lnTo>
                      <a:pt x="14988" y="1800"/>
                    </a:lnTo>
                    <a:lnTo>
                      <a:pt x="13224" y="3600"/>
                    </a:lnTo>
                    <a:lnTo>
                      <a:pt x="11020" y="1800"/>
                    </a:lnTo>
                    <a:lnTo>
                      <a:pt x="9257" y="1800"/>
                    </a:lnTo>
                    <a:lnTo>
                      <a:pt x="6612" y="3600"/>
                    </a:lnTo>
                    <a:lnTo>
                      <a:pt x="3527" y="1800"/>
                    </a:lnTo>
                    <a:lnTo>
                      <a:pt x="0" y="0"/>
                    </a:lnTo>
                    <a:lnTo>
                      <a:pt x="0" y="16200"/>
                    </a:lnTo>
                    <a:lnTo>
                      <a:pt x="3527" y="18000"/>
                    </a:lnTo>
                    <a:lnTo>
                      <a:pt x="6612" y="19800"/>
                    </a:lnTo>
                    <a:lnTo>
                      <a:pt x="9257" y="21600"/>
                    </a:lnTo>
                    <a:lnTo>
                      <a:pt x="11020" y="21600"/>
                    </a:lnTo>
                    <a:lnTo>
                      <a:pt x="13224" y="19800"/>
                    </a:lnTo>
                    <a:lnTo>
                      <a:pt x="14988" y="18000"/>
                    </a:lnTo>
                    <a:lnTo>
                      <a:pt x="17192" y="19800"/>
                    </a:lnTo>
                    <a:lnTo>
                      <a:pt x="19396" y="19800"/>
                    </a:lnTo>
                    <a:lnTo>
                      <a:pt x="17633" y="16200"/>
                    </a:lnTo>
                    <a:lnTo>
                      <a:pt x="19396" y="19800"/>
                    </a:lnTo>
                    <a:lnTo>
                      <a:pt x="20718" y="16200"/>
                    </a:lnTo>
                    <a:lnTo>
                      <a:pt x="21600" y="9000"/>
                    </a:lnTo>
                    <a:lnTo>
                      <a:pt x="20718" y="3600"/>
                    </a:lnTo>
                    <a:lnTo>
                      <a:pt x="19396" y="0"/>
                    </a:lnTo>
                    <a:lnTo>
                      <a:pt x="20718" y="3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8" name="Freeform 62"/>
              <p:cNvSpPr/>
              <p:nvPr/>
            </p:nvSpPr>
            <p:spPr>
              <a:xfrm>
                <a:off x="628650" y="525462"/>
                <a:ext cx="77788" cy="130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057" y="20400"/>
                    </a:moveTo>
                    <a:lnTo>
                      <a:pt x="21600" y="20933"/>
                    </a:lnTo>
                    <a:lnTo>
                      <a:pt x="20498" y="18933"/>
                    </a:lnTo>
                    <a:lnTo>
                      <a:pt x="18514" y="16133"/>
                    </a:lnTo>
                    <a:lnTo>
                      <a:pt x="15649" y="13067"/>
                    </a:lnTo>
                    <a:lnTo>
                      <a:pt x="13004" y="10000"/>
                    </a:lnTo>
                    <a:lnTo>
                      <a:pt x="9698" y="6800"/>
                    </a:lnTo>
                    <a:lnTo>
                      <a:pt x="6612" y="4000"/>
                    </a:lnTo>
                    <a:lnTo>
                      <a:pt x="3527" y="1467"/>
                    </a:lnTo>
                    <a:lnTo>
                      <a:pt x="1543" y="0"/>
                    </a:lnTo>
                    <a:lnTo>
                      <a:pt x="0" y="933"/>
                    </a:lnTo>
                    <a:lnTo>
                      <a:pt x="1984" y="2400"/>
                    </a:lnTo>
                    <a:lnTo>
                      <a:pt x="4629" y="4533"/>
                    </a:lnTo>
                    <a:lnTo>
                      <a:pt x="7714" y="7333"/>
                    </a:lnTo>
                    <a:lnTo>
                      <a:pt x="11020" y="10533"/>
                    </a:lnTo>
                    <a:lnTo>
                      <a:pt x="13665" y="13600"/>
                    </a:lnTo>
                    <a:lnTo>
                      <a:pt x="16531" y="16667"/>
                    </a:lnTo>
                    <a:lnTo>
                      <a:pt x="18514" y="19200"/>
                    </a:lnTo>
                    <a:lnTo>
                      <a:pt x="19616" y="21200"/>
                    </a:lnTo>
                    <a:lnTo>
                      <a:pt x="21159" y="21600"/>
                    </a:lnTo>
                    <a:lnTo>
                      <a:pt x="19616" y="21200"/>
                    </a:lnTo>
                    <a:lnTo>
                      <a:pt x="20057" y="21467"/>
                    </a:lnTo>
                    <a:lnTo>
                      <a:pt x="20718" y="21600"/>
                    </a:lnTo>
                    <a:lnTo>
                      <a:pt x="21380" y="21333"/>
                    </a:lnTo>
                    <a:lnTo>
                      <a:pt x="21600" y="20933"/>
                    </a:lnTo>
                    <a:lnTo>
                      <a:pt x="20057" y="204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9" name="Freeform 63"/>
              <p:cNvSpPr/>
              <p:nvPr/>
            </p:nvSpPr>
            <p:spPr>
              <a:xfrm>
                <a:off x="701675" y="644525"/>
                <a:ext cx="50801" cy="68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588" y="21600"/>
                    </a:moveTo>
                    <a:lnTo>
                      <a:pt x="21600" y="20093"/>
                    </a:lnTo>
                    <a:lnTo>
                      <a:pt x="19913" y="15823"/>
                    </a:lnTo>
                    <a:lnTo>
                      <a:pt x="17550" y="11553"/>
                    </a:lnTo>
                    <a:lnTo>
                      <a:pt x="15188" y="7786"/>
                    </a:lnTo>
                    <a:lnTo>
                      <a:pt x="12488" y="4521"/>
                    </a:lnTo>
                    <a:lnTo>
                      <a:pt x="9787" y="2512"/>
                    </a:lnTo>
                    <a:lnTo>
                      <a:pt x="7087" y="753"/>
                    </a:lnTo>
                    <a:lnTo>
                      <a:pt x="3375" y="0"/>
                    </a:lnTo>
                    <a:lnTo>
                      <a:pt x="0" y="753"/>
                    </a:lnTo>
                    <a:lnTo>
                      <a:pt x="1687" y="3014"/>
                    </a:lnTo>
                    <a:lnTo>
                      <a:pt x="3375" y="2763"/>
                    </a:lnTo>
                    <a:lnTo>
                      <a:pt x="5400" y="3014"/>
                    </a:lnTo>
                    <a:lnTo>
                      <a:pt x="7425" y="4270"/>
                    </a:lnTo>
                    <a:lnTo>
                      <a:pt x="10125" y="6279"/>
                    </a:lnTo>
                    <a:lnTo>
                      <a:pt x="12150" y="8791"/>
                    </a:lnTo>
                    <a:lnTo>
                      <a:pt x="16875" y="16326"/>
                    </a:lnTo>
                    <a:lnTo>
                      <a:pt x="18563" y="20847"/>
                    </a:lnTo>
                    <a:lnTo>
                      <a:pt x="19913" y="19340"/>
                    </a:lnTo>
                    <a:lnTo>
                      <a:pt x="18563" y="20847"/>
                    </a:lnTo>
                    <a:lnTo>
                      <a:pt x="19575" y="21349"/>
                    </a:lnTo>
                    <a:lnTo>
                      <a:pt x="20588" y="21600"/>
                    </a:lnTo>
                    <a:lnTo>
                      <a:pt x="21263" y="21098"/>
                    </a:lnTo>
                    <a:lnTo>
                      <a:pt x="21600" y="20093"/>
                    </a:lnTo>
                    <a:lnTo>
                      <a:pt x="20588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0" name="Freeform 64"/>
              <p:cNvSpPr/>
              <p:nvPr/>
            </p:nvSpPr>
            <p:spPr>
              <a:xfrm>
                <a:off x="395287" y="446087"/>
                <a:ext cx="617538" cy="374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351" y="15161"/>
                    </a:moveTo>
                    <a:lnTo>
                      <a:pt x="12517" y="15070"/>
                    </a:lnTo>
                    <a:lnTo>
                      <a:pt x="12655" y="14978"/>
                    </a:lnTo>
                    <a:lnTo>
                      <a:pt x="12822" y="14841"/>
                    </a:lnTo>
                    <a:lnTo>
                      <a:pt x="12988" y="14796"/>
                    </a:lnTo>
                    <a:lnTo>
                      <a:pt x="13154" y="14704"/>
                    </a:lnTo>
                    <a:lnTo>
                      <a:pt x="13292" y="14659"/>
                    </a:lnTo>
                    <a:lnTo>
                      <a:pt x="13431" y="14567"/>
                    </a:lnTo>
                    <a:lnTo>
                      <a:pt x="13597" y="14476"/>
                    </a:lnTo>
                    <a:lnTo>
                      <a:pt x="13597" y="12923"/>
                    </a:lnTo>
                    <a:lnTo>
                      <a:pt x="13625" y="12923"/>
                    </a:lnTo>
                    <a:lnTo>
                      <a:pt x="13708" y="12878"/>
                    </a:lnTo>
                    <a:lnTo>
                      <a:pt x="13874" y="12832"/>
                    </a:lnTo>
                    <a:lnTo>
                      <a:pt x="14068" y="12741"/>
                    </a:lnTo>
                    <a:lnTo>
                      <a:pt x="14732" y="12604"/>
                    </a:lnTo>
                    <a:lnTo>
                      <a:pt x="14926" y="12558"/>
                    </a:lnTo>
                    <a:lnTo>
                      <a:pt x="16117" y="12741"/>
                    </a:lnTo>
                    <a:lnTo>
                      <a:pt x="16200" y="14476"/>
                    </a:lnTo>
                    <a:lnTo>
                      <a:pt x="17834" y="14613"/>
                    </a:lnTo>
                    <a:lnTo>
                      <a:pt x="18028" y="12558"/>
                    </a:lnTo>
                    <a:lnTo>
                      <a:pt x="19108" y="12558"/>
                    </a:lnTo>
                    <a:lnTo>
                      <a:pt x="19385" y="12512"/>
                    </a:lnTo>
                    <a:lnTo>
                      <a:pt x="19634" y="12512"/>
                    </a:lnTo>
                    <a:lnTo>
                      <a:pt x="19828" y="12421"/>
                    </a:lnTo>
                    <a:lnTo>
                      <a:pt x="20160" y="12558"/>
                    </a:lnTo>
                    <a:lnTo>
                      <a:pt x="20382" y="12604"/>
                    </a:lnTo>
                    <a:lnTo>
                      <a:pt x="20548" y="12604"/>
                    </a:lnTo>
                    <a:lnTo>
                      <a:pt x="20465" y="13289"/>
                    </a:lnTo>
                    <a:lnTo>
                      <a:pt x="20354" y="14065"/>
                    </a:lnTo>
                    <a:lnTo>
                      <a:pt x="20215" y="14796"/>
                    </a:lnTo>
                    <a:lnTo>
                      <a:pt x="20160" y="15115"/>
                    </a:lnTo>
                    <a:lnTo>
                      <a:pt x="20382" y="15481"/>
                    </a:lnTo>
                    <a:lnTo>
                      <a:pt x="20603" y="16029"/>
                    </a:lnTo>
                    <a:lnTo>
                      <a:pt x="20825" y="16714"/>
                    </a:lnTo>
                    <a:lnTo>
                      <a:pt x="21046" y="17490"/>
                    </a:lnTo>
                    <a:lnTo>
                      <a:pt x="21240" y="18312"/>
                    </a:lnTo>
                    <a:lnTo>
                      <a:pt x="21406" y="19317"/>
                    </a:lnTo>
                    <a:lnTo>
                      <a:pt x="21517" y="20321"/>
                    </a:lnTo>
                    <a:lnTo>
                      <a:pt x="21600" y="21417"/>
                    </a:lnTo>
                    <a:lnTo>
                      <a:pt x="20049" y="21417"/>
                    </a:lnTo>
                    <a:lnTo>
                      <a:pt x="19274" y="21509"/>
                    </a:lnTo>
                    <a:lnTo>
                      <a:pt x="16809" y="21509"/>
                    </a:lnTo>
                    <a:lnTo>
                      <a:pt x="15951" y="21554"/>
                    </a:lnTo>
                    <a:lnTo>
                      <a:pt x="13375" y="21554"/>
                    </a:lnTo>
                    <a:lnTo>
                      <a:pt x="12517" y="21600"/>
                    </a:lnTo>
                    <a:lnTo>
                      <a:pt x="8280" y="21600"/>
                    </a:lnTo>
                    <a:lnTo>
                      <a:pt x="8225" y="21052"/>
                    </a:lnTo>
                    <a:lnTo>
                      <a:pt x="8225" y="20550"/>
                    </a:lnTo>
                    <a:lnTo>
                      <a:pt x="8280" y="20184"/>
                    </a:lnTo>
                    <a:lnTo>
                      <a:pt x="8280" y="20002"/>
                    </a:lnTo>
                    <a:lnTo>
                      <a:pt x="7948" y="20047"/>
                    </a:lnTo>
                    <a:lnTo>
                      <a:pt x="7394" y="20047"/>
                    </a:lnTo>
                    <a:lnTo>
                      <a:pt x="7228" y="20002"/>
                    </a:lnTo>
                    <a:lnTo>
                      <a:pt x="7089" y="19865"/>
                    </a:lnTo>
                    <a:lnTo>
                      <a:pt x="6951" y="19636"/>
                    </a:lnTo>
                    <a:lnTo>
                      <a:pt x="6895" y="19317"/>
                    </a:lnTo>
                    <a:lnTo>
                      <a:pt x="6840" y="18906"/>
                    </a:lnTo>
                    <a:lnTo>
                      <a:pt x="6258" y="18997"/>
                    </a:lnTo>
                    <a:lnTo>
                      <a:pt x="5788" y="18951"/>
                    </a:lnTo>
                    <a:lnTo>
                      <a:pt x="5428" y="18769"/>
                    </a:lnTo>
                    <a:lnTo>
                      <a:pt x="5151" y="18449"/>
                    </a:lnTo>
                    <a:lnTo>
                      <a:pt x="4985" y="18084"/>
                    </a:lnTo>
                    <a:lnTo>
                      <a:pt x="4902" y="17673"/>
                    </a:lnTo>
                    <a:lnTo>
                      <a:pt x="4846" y="17170"/>
                    </a:lnTo>
                    <a:lnTo>
                      <a:pt x="4902" y="16714"/>
                    </a:lnTo>
                    <a:lnTo>
                      <a:pt x="4431" y="16714"/>
                    </a:lnTo>
                    <a:lnTo>
                      <a:pt x="3932" y="16531"/>
                    </a:lnTo>
                    <a:lnTo>
                      <a:pt x="3462" y="16348"/>
                    </a:lnTo>
                    <a:lnTo>
                      <a:pt x="3018" y="15983"/>
                    </a:lnTo>
                    <a:lnTo>
                      <a:pt x="2658" y="15481"/>
                    </a:lnTo>
                    <a:lnTo>
                      <a:pt x="2437" y="14933"/>
                    </a:lnTo>
                    <a:lnTo>
                      <a:pt x="2382" y="14293"/>
                    </a:lnTo>
                    <a:lnTo>
                      <a:pt x="2492" y="13563"/>
                    </a:lnTo>
                    <a:lnTo>
                      <a:pt x="2160" y="13334"/>
                    </a:lnTo>
                    <a:lnTo>
                      <a:pt x="1772" y="13015"/>
                    </a:lnTo>
                    <a:lnTo>
                      <a:pt x="1385" y="12558"/>
                    </a:lnTo>
                    <a:lnTo>
                      <a:pt x="1052" y="11964"/>
                    </a:lnTo>
                    <a:lnTo>
                      <a:pt x="831" y="11188"/>
                    </a:lnTo>
                    <a:lnTo>
                      <a:pt x="803" y="10275"/>
                    </a:lnTo>
                    <a:lnTo>
                      <a:pt x="1025" y="9179"/>
                    </a:lnTo>
                    <a:lnTo>
                      <a:pt x="1551" y="7900"/>
                    </a:lnTo>
                    <a:lnTo>
                      <a:pt x="1357" y="7763"/>
                    </a:lnTo>
                    <a:lnTo>
                      <a:pt x="914" y="7307"/>
                    </a:lnTo>
                    <a:lnTo>
                      <a:pt x="692" y="7033"/>
                    </a:lnTo>
                    <a:lnTo>
                      <a:pt x="498" y="6667"/>
                    </a:lnTo>
                    <a:lnTo>
                      <a:pt x="305" y="6348"/>
                    </a:lnTo>
                    <a:lnTo>
                      <a:pt x="138" y="5982"/>
                    </a:lnTo>
                    <a:lnTo>
                      <a:pt x="0" y="5663"/>
                    </a:lnTo>
                    <a:lnTo>
                      <a:pt x="332" y="5069"/>
                    </a:lnTo>
                    <a:lnTo>
                      <a:pt x="609" y="4430"/>
                    </a:lnTo>
                    <a:lnTo>
                      <a:pt x="886" y="3745"/>
                    </a:lnTo>
                    <a:lnTo>
                      <a:pt x="1108" y="3060"/>
                    </a:lnTo>
                    <a:lnTo>
                      <a:pt x="1274" y="2466"/>
                    </a:lnTo>
                    <a:lnTo>
                      <a:pt x="1412" y="1827"/>
                    </a:lnTo>
                    <a:lnTo>
                      <a:pt x="1523" y="1324"/>
                    </a:lnTo>
                    <a:lnTo>
                      <a:pt x="1551" y="913"/>
                    </a:lnTo>
                    <a:lnTo>
                      <a:pt x="1578" y="913"/>
                    </a:lnTo>
                    <a:lnTo>
                      <a:pt x="1634" y="868"/>
                    </a:lnTo>
                    <a:lnTo>
                      <a:pt x="1772" y="868"/>
                    </a:lnTo>
                    <a:lnTo>
                      <a:pt x="2105" y="776"/>
                    </a:lnTo>
                    <a:lnTo>
                      <a:pt x="2271" y="776"/>
                    </a:lnTo>
                    <a:lnTo>
                      <a:pt x="2465" y="731"/>
                    </a:lnTo>
                    <a:lnTo>
                      <a:pt x="2631" y="639"/>
                    </a:lnTo>
                    <a:lnTo>
                      <a:pt x="2686" y="776"/>
                    </a:lnTo>
                    <a:lnTo>
                      <a:pt x="2825" y="959"/>
                    </a:lnTo>
                    <a:lnTo>
                      <a:pt x="2963" y="1187"/>
                    </a:lnTo>
                    <a:lnTo>
                      <a:pt x="3102" y="1279"/>
                    </a:lnTo>
                    <a:lnTo>
                      <a:pt x="3157" y="822"/>
                    </a:lnTo>
                    <a:lnTo>
                      <a:pt x="3323" y="502"/>
                    </a:lnTo>
                    <a:lnTo>
                      <a:pt x="3545" y="274"/>
                    </a:lnTo>
                    <a:lnTo>
                      <a:pt x="3738" y="137"/>
                    </a:lnTo>
                    <a:lnTo>
                      <a:pt x="3905" y="91"/>
                    </a:lnTo>
                    <a:lnTo>
                      <a:pt x="4126" y="46"/>
                    </a:lnTo>
                    <a:lnTo>
                      <a:pt x="4375" y="0"/>
                    </a:lnTo>
                    <a:lnTo>
                      <a:pt x="4680" y="46"/>
                    </a:lnTo>
                    <a:lnTo>
                      <a:pt x="4957" y="228"/>
                    </a:lnTo>
                    <a:lnTo>
                      <a:pt x="5317" y="548"/>
                    </a:lnTo>
                    <a:lnTo>
                      <a:pt x="5649" y="1050"/>
                    </a:lnTo>
                    <a:lnTo>
                      <a:pt x="6037" y="1735"/>
                    </a:lnTo>
                    <a:lnTo>
                      <a:pt x="6231" y="2101"/>
                    </a:lnTo>
                    <a:lnTo>
                      <a:pt x="6397" y="2466"/>
                    </a:lnTo>
                    <a:lnTo>
                      <a:pt x="6812" y="3562"/>
                    </a:lnTo>
                    <a:lnTo>
                      <a:pt x="6895" y="3973"/>
                    </a:lnTo>
                    <a:lnTo>
                      <a:pt x="7006" y="4338"/>
                    </a:lnTo>
                    <a:lnTo>
                      <a:pt x="7062" y="4704"/>
                    </a:lnTo>
                    <a:lnTo>
                      <a:pt x="7089" y="5115"/>
                    </a:lnTo>
                    <a:lnTo>
                      <a:pt x="7117" y="5571"/>
                    </a:lnTo>
                    <a:lnTo>
                      <a:pt x="7062" y="5937"/>
                    </a:lnTo>
                    <a:lnTo>
                      <a:pt x="7006" y="6348"/>
                    </a:lnTo>
                    <a:lnTo>
                      <a:pt x="6868" y="6713"/>
                    </a:lnTo>
                    <a:lnTo>
                      <a:pt x="6674" y="7078"/>
                    </a:lnTo>
                    <a:lnTo>
                      <a:pt x="6452" y="7444"/>
                    </a:lnTo>
                    <a:lnTo>
                      <a:pt x="6175" y="7763"/>
                    </a:lnTo>
                    <a:lnTo>
                      <a:pt x="6037" y="7900"/>
                    </a:lnTo>
                    <a:lnTo>
                      <a:pt x="5954" y="8037"/>
                    </a:lnTo>
                    <a:lnTo>
                      <a:pt x="5677" y="8220"/>
                    </a:lnTo>
                    <a:lnTo>
                      <a:pt x="5566" y="8357"/>
                    </a:lnTo>
                    <a:lnTo>
                      <a:pt x="5455" y="8448"/>
                    </a:lnTo>
                    <a:lnTo>
                      <a:pt x="5345" y="8494"/>
                    </a:lnTo>
                    <a:lnTo>
                      <a:pt x="5206" y="8585"/>
                    </a:lnTo>
                    <a:lnTo>
                      <a:pt x="4763" y="8859"/>
                    </a:lnTo>
                    <a:lnTo>
                      <a:pt x="4320" y="8951"/>
                    </a:lnTo>
                    <a:lnTo>
                      <a:pt x="3905" y="9042"/>
                    </a:lnTo>
                    <a:lnTo>
                      <a:pt x="3517" y="9042"/>
                    </a:lnTo>
                    <a:lnTo>
                      <a:pt x="3129" y="8951"/>
                    </a:lnTo>
                    <a:lnTo>
                      <a:pt x="2797" y="8859"/>
                    </a:lnTo>
                    <a:lnTo>
                      <a:pt x="2492" y="8814"/>
                    </a:lnTo>
                    <a:lnTo>
                      <a:pt x="2215" y="8722"/>
                    </a:lnTo>
                    <a:lnTo>
                      <a:pt x="1883" y="9225"/>
                    </a:lnTo>
                    <a:lnTo>
                      <a:pt x="1745" y="9773"/>
                    </a:lnTo>
                    <a:lnTo>
                      <a:pt x="1662" y="10275"/>
                    </a:lnTo>
                    <a:lnTo>
                      <a:pt x="1745" y="10777"/>
                    </a:lnTo>
                    <a:lnTo>
                      <a:pt x="1828" y="11188"/>
                    </a:lnTo>
                    <a:lnTo>
                      <a:pt x="1994" y="11508"/>
                    </a:lnTo>
                    <a:lnTo>
                      <a:pt x="2160" y="11782"/>
                    </a:lnTo>
                    <a:lnTo>
                      <a:pt x="2298" y="11827"/>
                    </a:lnTo>
                    <a:lnTo>
                      <a:pt x="2382" y="11325"/>
                    </a:lnTo>
                    <a:lnTo>
                      <a:pt x="2575" y="10823"/>
                    </a:lnTo>
                    <a:lnTo>
                      <a:pt x="2880" y="10275"/>
                    </a:lnTo>
                    <a:lnTo>
                      <a:pt x="3268" y="9910"/>
                    </a:lnTo>
                    <a:lnTo>
                      <a:pt x="3711" y="9590"/>
                    </a:lnTo>
                    <a:lnTo>
                      <a:pt x="4154" y="9544"/>
                    </a:lnTo>
                    <a:lnTo>
                      <a:pt x="4569" y="9636"/>
                    </a:lnTo>
                    <a:lnTo>
                      <a:pt x="4902" y="10092"/>
                    </a:lnTo>
                    <a:lnTo>
                      <a:pt x="5068" y="10640"/>
                    </a:lnTo>
                    <a:lnTo>
                      <a:pt x="5123" y="11234"/>
                    </a:lnTo>
                    <a:lnTo>
                      <a:pt x="5040" y="11782"/>
                    </a:lnTo>
                    <a:lnTo>
                      <a:pt x="4846" y="12284"/>
                    </a:lnTo>
                    <a:lnTo>
                      <a:pt x="4569" y="12695"/>
                    </a:lnTo>
                    <a:lnTo>
                      <a:pt x="4209" y="13015"/>
                    </a:lnTo>
                    <a:lnTo>
                      <a:pt x="3849" y="13289"/>
                    </a:lnTo>
                    <a:lnTo>
                      <a:pt x="3462" y="13380"/>
                    </a:lnTo>
                    <a:lnTo>
                      <a:pt x="3434" y="14019"/>
                    </a:lnTo>
                    <a:lnTo>
                      <a:pt x="3517" y="14476"/>
                    </a:lnTo>
                    <a:lnTo>
                      <a:pt x="3683" y="14750"/>
                    </a:lnTo>
                    <a:lnTo>
                      <a:pt x="3905" y="14933"/>
                    </a:lnTo>
                    <a:lnTo>
                      <a:pt x="4126" y="14978"/>
                    </a:lnTo>
                    <a:lnTo>
                      <a:pt x="4403" y="14978"/>
                    </a:lnTo>
                    <a:lnTo>
                      <a:pt x="4680" y="14841"/>
                    </a:lnTo>
                    <a:lnTo>
                      <a:pt x="4902" y="14796"/>
                    </a:lnTo>
                    <a:lnTo>
                      <a:pt x="4929" y="14248"/>
                    </a:lnTo>
                    <a:lnTo>
                      <a:pt x="5040" y="13654"/>
                    </a:lnTo>
                    <a:lnTo>
                      <a:pt x="5234" y="13060"/>
                    </a:lnTo>
                    <a:lnTo>
                      <a:pt x="5455" y="12558"/>
                    </a:lnTo>
                    <a:lnTo>
                      <a:pt x="5760" y="12193"/>
                    </a:lnTo>
                    <a:lnTo>
                      <a:pt x="6092" y="11964"/>
                    </a:lnTo>
                    <a:lnTo>
                      <a:pt x="6452" y="11964"/>
                    </a:lnTo>
                    <a:lnTo>
                      <a:pt x="6840" y="12284"/>
                    </a:lnTo>
                    <a:lnTo>
                      <a:pt x="7117" y="12832"/>
                    </a:lnTo>
                    <a:lnTo>
                      <a:pt x="7255" y="13380"/>
                    </a:lnTo>
                    <a:lnTo>
                      <a:pt x="7172" y="14019"/>
                    </a:lnTo>
                    <a:lnTo>
                      <a:pt x="7034" y="14659"/>
                    </a:lnTo>
                    <a:lnTo>
                      <a:pt x="6729" y="15252"/>
                    </a:lnTo>
                    <a:lnTo>
                      <a:pt x="6425" y="15709"/>
                    </a:lnTo>
                    <a:lnTo>
                      <a:pt x="6065" y="16120"/>
                    </a:lnTo>
                    <a:lnTo>
                      <a:pt x="5677" y="16394"/>
                    </a:lnTo>
                    <a:lnTo>
                      <a:pt x="5649" y="17079"/>
                    </a:lnTo>
                    <a:lnTo>
                      <a:pt x="5705" y="17490"/>
                    </a:lnTo>
                    <a:lnTo>
                      <a:pt x="5815" y="17764"/>
                    </a:lnTo>
                    <a:lnTo>
                      <a:pt x="5982" y="17810"/>
                    </a:lnTo>
                    <a:lnTo>
                      <a:pt x="6175" y="17810"/>
                    </a:lnTo>
                    <a:lnTo>
                      <a:pt x="6397" y="17718"/>
                    </a:lnTo>
                    <a:lnTo>
                      <a:pt x="6618" y="17581"/>
                    </a:lnTo>
                    <a:lnTo>
                      <a:pt x="6840" y="17490"/>
                    </a:lnTo>
                    <a:lnTo>
                      <a:pt x="6868" y="16577"/>
                    </a:lnTo>
                    <a:lnTo>
                      <a:pt x="7034" y="15800"/>
                    </a:lnTo>
                    <a:lnTo>
                      <a:pt x="7255" y="15252"/>
                    </a:lnTo>
                    <a:lnTo>
                      <a:pt x="7560" y="14841"/>
                    </a:lnTo>
                    <a:lnTo>
                      <a:pt x="7892" y="14613"/>
                    </a:lnTo>
                    <a:lnTo>
                      <a:pt x="8225" y="14476"/>
                    </a:lnTo>
                    <a:lnTo>
                      <a:pt x="8557" y="14613"/>
                    </a:lnTo>
                    <a:lnTo>
                      <a:pt x="8834" y="14796"/>
                    </a:lnTo>
                    <a:lnTo>
                      <a:pt x="9000" y="15161"/>
                    </a:lnTo>
                    <a:lnTo>
                      <a:pt x="9028" y="15663"/>
                    </a:lnTo>
                    <a:lnTo>
                      <a:pt x="8945" y="16211"/>
                    </a:lnTo>
                    <a:lnTo>
                      <a:pt x="8751" y="16805"/>
                    </a:lnTo>
                    <a:lnTo>
                      <a:pt x="8502" y="17399"/>
                    </a:lnTo>
                    <a:lnTo>
                      <a:pt x="7948" y="18312"/>
                    </a:lnTo>
                    <a:lnTo>
                      <a:pt x="7698" y="18586"/>
                    </a:lnTo>
                    <a:lnTo>
                      <a:pt x="7754" y="18951"/>
                    </a:lnTo>
                    <a:lnTo>
                      <a:pt x="7975" y="18997"/>
                    </a:lnTo>
                    <a:lnTo>
                      <a:pt x="8197" y="18906"/>
                    </a:lnTo>
                    <a:lnTo>
                      <a:pt x="8446" y="18769"/>
                    </a:lnTo>
                    <a:lnTo>
                      <a:pt x="8695" y="18449"/>
                    </a:lnTo>
                    <a:lnTo>
                      <a:pt x="9000" y="18084"/>
                    </a:lnTo>
                    <a:lnTo>
                      <a:pt x="9415" y="17673"/>
                    </a:lnTo>
                    <a:lnTo>
                      <a:pt x="9914" y="17125"/>
                    </a:lnTo>
                    <a:lnTo>
                      <a:pt x="10468" y="16668"/>
                    </a:lnTo>
                    <a:lnTo>
                      <a:pt x="11077" y="16120"/>
                    </a:lnTo>
                    <a:lnTo>
                      <a:pt x="11714" y="15618"/>
                    </a:lnTo>
                    <a:lnTo>
                      <a:pt x="12351" y="15161"/>
                    </a:lnTo>
                    <a:close/>
                  </a:path>
                </a:pathLst>
              </a:custGeom>
              <a:solidFill>
                <a:srgbClr val="A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1" name="Freeform 65"/>
              <p:cNvSpPr/>
              <p:nvPr/>
            </p:nvSpPr>
            <p:spPr>
              <a:xfrm>
                <a:off x="782637" y="660399"/>
                <a:ext cx="42864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600" y="0"/>
                    </a:moveTo>
                    <a:lnTo>
                      <a:pt x="16800" y="1271"/>
                    </a:lnTo>
                    <a:lnTo>
                      <a:pt x="13600" y="2541"/>
                    </a:lnTo>
                    <a:lnTo>
                      <a:pt x="10400" y="5082"/>
                    </a:lnTo>
                    <a:lnTo>
                      <a:pt x="7200" y="6353"/>
                    </a:lnTo>
                    <a:lnTo>
                      <a:pt x="1600" y="8894"/>
                    </a:lnTo>
                    <a:lnTo>
                      <a:pt x="400" y="10165"/>
                    </a:lnTo>
                    <a:lnTo>
                      <a:pt x="0" y="10165"/>
                    </a:lnTo>
                    <a:lnTo>
                      <a:pt x="800" y="21600"/>
                    </a:lnTo>
                    <a:lnTo>
                      <a:pt x="1200" y="21600"/>
                    </a:lnTo>
                    <a:lnTo>
                      <a:pt x="4400" y="19059"/>
                    </a:lnTo>
                    <a:lnTo>
                      <a:pt x="7200" y="17788"/>
                    </a:lnTo>
                    <a:lnTo>
                      <a:pt x="16800" y="13976"/>
                    </a:lnTo>
                    <a:lnTo>
                      <a:pt x="19600" y="11435"/>
                    </a:lnTo>
                    <a:lnTo>
                      <a:pt x="21200" y="10165"/>
                    </a:lnTo>
                    <a:lnTo>
                      <a:pt x="21600" y="6353"/>
                    </a:lnTo>
                    <a:lnTo>
                      <a:pt x="21200" y="1271"/>
                    </a:lnTo>
                    <a:lnTo>
                      <a:pt x="19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2" name="Freeform 66"/>
              <p:cNvSpPr/>
              <p:nvPr/>
            </p:nvSpPr>
            <p:spPr>
              <a:xfrm>
                <a:off x="822325" y="659606"/>
                <a:ext cx="381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3886"/>
                    </a:moveTo>
                    <a:lnTo>
                      <a:pt x="19762" y="7714"/>
                    </a:lnTo>
                    <a:lnTo>
                      <a:pt x="0" y="0"/>
                    </a:lnTo>
                    <a:lnTo>
                      <a:pt x="0" y="13886"/>
                    </a:lnTo>
                    <a:lnTo>
                      <a:pt x="19762" y="21600"/>
                    </a:lnTo>
                    <a:lnTo>
                      <a:pt x="17464" y="13886"/>
                    </a:lnTo>
                    <a:lnTo>
                      <a:pt x="19762" y="21600"/>
                    </a:lnTo>
                    <a:lnTo>
                      <a:pt x="21140" y="20057"/>
                    </a:lnTo>
                    <a:lnTo>
                      <a:pt x="21600" y="13886"/>
                    </a:lnTo>
                    <a:lnTo>
                      <a:pt x="21140" y="9257"/>
                    </a:lnTo>
                    <a:lnTo>
                      <a:pt x="19762" y="7714"/>
                    </a:lnTo>
                    <a:lnTo>
                      <a:pt x="21600" y="1388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3" name="Freeform 67"/>
              <p:cNvSpPr/>
              <p:nvPr/>
            </p:nvSpPr>
            <p:spPr>
              <a:xfrm>
                <a:off x="901700" y="660400"/>
                <a:ext cx="12701" cy="39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200" y="0"/>
                    </a:moveTo>
                    <a:lnTo>
                      <a:pt x="9450" y="2541"/>
                    </a:lnTo>
                    <a:lnTo>
                      <a:pt x="0" y="21600"/>
                    </a:lnTo>
                    <a:lnTo>
                      <a:pt x="12150" y="21600"/>
                    </a:lnTo>
                    <a:lnTo>
                      <a:pt x="21600" y="2541"/>
                    </a:lnTo>
                    <a:lnTo>
                      <a:pt x="16200" y="5082"/>
                    </a:lnTo>
                    <a:lnTo>
                      <a:pt x="21600" y="2541"/>
                    </a:lnTo>
                    <a:lnTo>
                      <a:pt x="20250" y="847"/>
                    </a:lnTo>
                    <a:lnTo>
                      <a:pt x="16200" y="424"/>
                    </a:lnTo>
                    <a:lnTo>
                      <a:pt x="10800" y="847"/>
                    </a:lnTo>
                    <a:lnTo>
                      <a:pt x="9450" y="2541"/>
                    </a:lnTo>
                    <a:lnTo>
                      <a:pt x="16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4" name="Freeform 68"/>
              <p:cNvSpPr/>
              <p:nvPr/>
            </p:nvSpPr>
            <p:spPr>
              <a:xfrm>
                <a:off x="911225" y="657225"/>
                <a:ext cx="55563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057" y="0"/>
                    </a:moveTo>
                    <a:lnTo>
                      <a:pt x="17897" y="1662"/>
                    </a:lnTo>
                    <a:lnTo>
                      <a:pt x="15120" y="0"/>
                    </a:lnTo>
                    <a:lnTo>
                      <a:pt x="12034" y="1662"/>
                    </a:lnTo>
                    <a:lnTo>
                      <a:pt x="0" y="1662"/>
                    </a:lnTo>
                    <a:lnTo>
                      <a:pt x="0" y="21600"/>
                    </a:lnTo>
                    <a:lnTo>
                      <a:pt x="12034" y="21600"/>
                    </a:lnTo>
                    <a:lnTo>
                      <a:pt x="15120" y="18277"/>
                    </a:lnTo>
                    <a:lnTo>
                      <a:pt x="17897" y="16615"/>
                    </a:lnTo>
                    <a:lnTo>
                      <a:pt x="20057" y="14954"/>
                    </a:lnTo>
                    <a:lnTo>
                      <a:pt x="21291" y="13292"/>
                    </a:lnTo>
                    <a:lnTo>
                      <a:pt x="21600" y="6646"/>
                    </a:lnTo>
                    <a:lnTo>
                      <a:pt x="21291" y="1662"/>
                    </a:lnTo>
                    <a:lnTo>
                      <a:pt x="200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5" name="Freeform 69"/>
              <p:cNvSpPr/>
              <p:nvPr/>
            </p:nvSpPr>
            <p:spPr>
              <a:xfrm>
                <a:off x="963612" y="658018"/>
                <a:ext cx="23813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2343"/>
                    </a:moveTo>
                    <a:lnTo>
                      <a:pt x="18116" y="3086"/>
                    </a:lnTo>
                    <a:lnTo>
                      <a:pt x="17419" y="3086"/>
                    </a:lnTo>
                    <a:lnTo>
                      <a:pt x="13935" y="4629"/>
                    </a:lnTo>
                    <a:lnTo>
                      <a:pt x="8361" y="3086"/>
                    </a:lnTo>
                    <a:lnTo>
                      <a:pt x="0" y="0"/>
                    </a:lnTo>
                    <a:lnTo>
                      <a:pt x="0" y="13886"/>
                    </a:lnTo>
                    <a:lnTo>
                      <a:pt x="8361" y="16971"/>
                    </a:lnTo>
                    <a:lnTo>
                      <a:pt x="13935" y="20057"/>
                    </a:lnTo>
                    <a:lnTo>
                      <a:pt x="17419" y="21600"/>
                    </a:lnTo>
                    <a:lnTo>
                      <a:pt x="18116" y="21600"/>
                    </a:lnTo>
                    <a:lnTo>
                      <a:pt x="13935" y="12343"/>
                    </a:lnTo>
                    <a:lnTo>
                      <a:pt x="18116" y="21600"/>
                    </a:lnTo>
                    <a:lnTo>
                      <a:pt x="20206" y="16971"/>
                    </a:lnTo>
                    <a:lnTo>
                      <a:pt x="21600" y="12343"/>
                    </a:lnTo>
                    <a:lnTo>
                      <a:pt x="20206" y="6171"/>
                    </a:lnTo>
                    <a:lnTo>
                      <a:pt x="18116" y="3086"/>
                    </a:lnTo>
                    <a:lnTo>
                      <a:pt x="21600" y="1234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6" name="Freeform 70"/>
              <p:cNvSpPr/>
              <p:nvPr/>
            </p:nvSpPr>
            <p:spPr>
              <a:xfrm>
                <a:off x="414337" y="579437"/>
                <a:ext cx="52389" cy="1063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818" y="1473"/>
                    </a:moveTo>
                    <a:lnTo>
                      <a:pt x="8836" y="164"/>
                    </a:lnTo>
                    <a:lnTo>
                      <a:pt x="2618" y="4909"/>
                    </a:lnTo>
                    <a:lnTo>
                      <a:pt x="0" y="9164"/>
                    </a:lnTo>
                    <a:lnTo>
                      <a:pt x="327" y="12600"/>
                    </a:lnTo>
                    <a:lnTo>
                      <a:pt x="2945" y="15545"/>
                    </a:lnTo>
                    <a:lnTo>
                      <a:pt x="6873" y="17836"/>
                    </a:lnTo>
                    <a:lnTo>
                      <a:pt x="11782" y="19800"/>
                    </a:lnTo>
                    <a:lnTo>
                      <a:pt x="16691" y="20945"/>
                    </a:lnTo>
                    <a:lnTo>
                      <a:pt x="20945" y="21600"/>
                    </a:lnTo>
                    <a:lnTo>
                      <a:pt x="21600" y="20127"/>
                    </a:lnTo>
                    <a:lnTo>
                      <a:pt x="17673" y="19309"/>
                    </a:lnTo>
                    <a:lnTo>
                      <a:pt x="13418" y="18327"/>
                    </a:lnTo>
                    <a:lnTo>
                      <a:pt x="9164" y="16691"/>
                    </a:lnTo>
                    <a:lnTo>
                      <a:pt x="5891" y="14891"/>
                    </a:lnTo>
                    <a:lnTo>
                      <a:pt x="3273" y="12273"/>
                    </a:lnTo>
                    <a:lnTo>
                      <a:pt x="2945" y="9164"/>
                    </a:lnTo>
                    <a:lnTo>
                      <a:pt x="5564" y="5564"/>
                    </a:lnTo>
                    <a:lnTo>
                      <a:pt x="11127" y="1309"/>
                    </a:lnTo>
                    <a:lnTo>
                      <a:pt x="10473" y="0"/>
                    </a:lnTo>
                    <a:lnTo>
                      <a:pt x="11127" y="1309"/>
                    </a:lnTo>
                    <a:lnTo>
                      <a:pt x="11455" y="655"/>
                    </a:lnTo>
                    <a:lnTo>
                      <a:pt x="11127" y="164"/>
                    </a:lnTo>
                    <a:lnTo>
                      <a:pt x="10145" y="0"/>
                    </a:lnTo>
                    <a:lnTo>
                      <a:pt x="8836" y="164"/>
                    </a:lnTo>
                    <a:lnTo>
                      <a:pt x="9818" y="147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7" name="Freeform 71"/>
              <p:cNvSpPr/>
              <p:nvPr/>
            </p:nvSpPr>
            <p:spPr>
              <a:xfrm>
                <a:off x="390524" y="541337"/>
                <a:ext cx="49214" cy="460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54" y="366"/>
                    </a:moveTo>
                    <a:lnTo>
                      <a:pt x="0" y="2563"/>
                    </a:lnTo>
                    <a:lnTo>
                      <a:pt x="1416" y="5125"/>
                    </a:lnTo>
                    <a:lnTo>
                      <a:pt x="3895" y="8420"/>
                    </a:lnTo>
                    <a:lnTo>
                      <a:pt x="6374" y="10983"/>
                    </a:lnTo>
                    <a:lnTo>
                      <a:pt x="8852" y="13912"/>
                    </a:lnTo>
                    <a:lnTo>
                      <a:pt x="12039" y="16475"/>
                    </a:lnTo>
                    <a:lnTo>
                      <a:pt x="14872" y="18671"/>
                    </a:lnTo>
                    <a:lnTo>
                      <a:pt x="17705" y="20502"/>
                    </a:lnTo>
                    <a:lnTo>
                      <a:pt x="20892" y="21600"/>
                    </a:lnTo>
                    <a:lnTo>
                      <a:pt x="21600" y="18305"/>
                    </a:lnTo>
                    <a:lnTo>
                      <a:pt x="19475" y="16841"/>
                    </a:lnTo>
                    <a:lnTo>
                      <a:pt x="16643" y="15376"/>
                    </a:lnTo>
                    <a:lnTo>
                      <a:pt x="13810" y="13180"/>
                    </a:lnTo>
                    <a:lnTo>
                      <a:pt x="11331" y="11349"/>
                    </a:lnTo>
                    <a:lnTo>
                      <a:pt x="8852" y="8420"/>
                    </a:lnTo>
                    <a:lnTo>
                      <a:pt x="6374" y="5858"/>
                    </a:lnTo>
                    <a:lnTo>
                      <a:pt x="4957" y="3661"/>
                    </a:lnTo>
                    <a:lnTo>
                      <a:pt x="3187" y="1098"/>
                    </a:lnTo>
                    <a:lnTo>
                      <a:pt x="2833" y="2929"/>
                    </a:lnTo>
                    <a:lnTo>
                      <a:pt x="3187" y="1098"/>
                    </a:lnTo>
                    <a:lnTo>
                      <a:pt x="2479" y="0"/>
                    </a:lnTo>
                    <a:lnTo>
                      <a:pt x="1062" y="0"/>
                    </a:lnTo>
                    <a:lnTo>
                      <a:pt x="0" y="1464"/>
                    </a:lnTo>
                    <a:lnTo>
                      <a:pt x="0" y="2563"/>
                    </a:lnTo>
                    <a:lnTo>
                      <a:pt x="354" y="36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8" name="Freeform 72"/>
              <p:cNvSpPr/>
              <p:nvPr/>
            </p:nvSpPr>
            <p:spPr>
              <a:xfrm>
                <a:off x="392112" y="458787"/>
                <a:ext cx="50801" cy="88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229" y="0"/>
                    </a:moveTo>
                    <a:lnTo>
                      <a:pt x="18514" y="778"/>
                    </a:lnTo>
                    <a:lnTo>
                      <a:pt x="18171" y="2335"/>
                    </a:lnTo>
                    <a:lnTo>
                      <a:pt x="16800" y="4476"/>
                    </a:lnTo>
                    <a:lnTo>
                      <a:pt x="15429" y="7005"/>
                    </a:lnTo>
                    <a:lnTo>
                      <a:pt x="13029" y="9535"/>
                    </a:lnTo>
                    <a:lnTo>
                      <a:pt x="10286" y="12454"/>
                    </a:lnTo>
                    <a:lnTo>
                      <a:pt x="7200" y="15373"/>
                    </a:lnTo>
                    <a:lnTo>
                      <a:pt x="4114" y="17903"/>
                    </a:lnTo>
                    <a:lnTo>
                      <a:pt x="0" y="20238"/>
                    </a:lnTo>
                    <a:lnTo>
                      <a:pt x="2400" y="21600"/>
                    </a:lnTo>
                    <a:lnTo>
                      <a:pt x="6171" y="19265"/>
                    </a:lnTo>
                    <a:lnTo>
                      <a:pt x="10286" y="16346"/>
                    </a:lnTo>
                    <a:lnTo>
                      <a:pt x="13371" y="13427"/>
                    </a:lnTo>
                    <a:lnTo>
                      <a:pt x="16114" y="10508"/>
                    </a:lnTo>
                    <a:lnTo>
                      <a:pt x="18514" y="7589"/>
                    </a:lnTo>
                    <a:lnTo>
                      <a:pt x="20229" y="4865"/>
                    </a:lnTo>
                    <a:lnTo>
                      <a:pt x="21257" y="2919"/>
                    </a:lnTo>
                    <a:lnTo>
                      <a:pt x="21600" y="778"/>
                    </a:lnTo>
                    <a:lnTo>
                      <a:pt x="20229" y="1751"/>
                    </a:lnTo>
                    <a:lnTo>
                      <a:pt x="21600" y="778"/>
                    </a:lnTo>
                    <a:lnTo>
                      <a:pt x="21257" y="195"/>
                    </a:lnTo>
                    <a:lnTo>
                      <a:pt x="20229" y="0"/>
                    </a:lnTo>
                    <a:lnTo>
                      <a:pt x="18857" y="195"/>
                    </a:lnTo>
                    <a:lnTo>
                      <a:pt x="18514" y="778"/>
                    </a:lnTo>
                    <a:lnTo>
                      <a:pt x="202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9" name="Freeform 73"/>
              <p:cNvSpPr/>
              <p:nvPr/>
            </p:nvSpPr>
            <p:spPr>
              <a:xfrm>
                <a:off x="438149" y="453231"/>
                <a:ext cx="349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098" y="1440"/>
                    </a:moveTo>
                    <a:lnTo>
                      <a:pt x="19591" y="0"/>
                    </a:lnTo>
                    <a:lnTo>
                      <a:pt x="16577" y="1440"/>
                    </a:lnTo>
                    <a:lnTo>
                      <a:pt x="13060" y="2880"/>
                    </a:lnTo>
                    <a:lnTo>
                      <a:pt x="10047" y="2880"/>
                    </a:lnTo>
                    <a:lnTo>
                      <a:pt x="4019" y="5760"/>
                    </a:lnTo>
                    <a:lnTo>
                      <a:pt x="1507" y="5760"/>
                    </a:lnTo>
                    <a:lnTo>
                      <a:pt x="0" y="8640"/>
                    </a:lnTo>
                    <a:lnTo>
                      <a:pt x="0" y="21600"/>
                    </a:lnTo>
                    <a:lnTo>
                      <a:pt x="1005" y="21600"/>
                    </a:lnTo>
                    <a:lnTo>
                      <a:pt x="1507" y="20160"/>
                    </a:lnTo>
                    <a:lnTo>
                      <a:pt x="4019" y="20160"/>
                    </a:lnTo>
                    <a:lnTo>
                      <a:pt x="7033" y="18720"/>
                    </a:lnTo>
                    <a:lnTo>
                      <a:pt x="10047" y="15840"/>
                    </a:lnTo>
                    <a:lnTo>
                      <a:pt x="13060" y="15840"/>
                    </a:lnTo>
                    <a:lnTo>
                      <a:pt x="16577" y="14400"/>
                    </a:lnTo>
                    <a:lnTo>
                      <a:pt x="19591" y="12960"/>
                    </a:lnTo>
                    <a:lnTo>
                      <a:pt x="17581" y="11520"/>
                    </a:lnTo>
                    <a:lnTo>
                      <a:pt x="19591" y="12960"/>
                    </a:lnTo>
                    <a:lnTo>
                      <a:pt x="21098" y="11520"/>
                    </a:lnTo>
                    <a:lnTo>
                      <a:pt x="21600" y="5760"/>
                    </a:lnTo>
                    <a:lnTo>
                      <a:pt x="21098" y="1440"/>
                    </a:lnTo>
                    <a:lnTo>
                      <a:pt x="19591" y="0"/>
                    </a:lnTo>
                    <a:lnTo>
                      <a:pt x="21098" y="144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0" name="Freeform 74"/>
              <p:cNvSpPr/>
              <p:nvPr/>
            </p:nvSpPr>
            <p:spPr>
              <a:xfrm>
                <a:off x="466725" y="455612"/>
                <a:ext cx="2063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000" y="16691"/>
                    </a:moveTo>
                    <a:lnTo>
                      <a:pt x="17600" y="12764"/>
                    </a:lnTo>
                    <a:lnTo>
                      <a:pt x="15200" y="9818"/>
                    </a:lnTo>
                    <a:lnTo>
                      <a:pt x="11200" y="6873"/>
                    </a:lnTo>
                    <a:lnTo>
                      <a:pt x="8000" y="1964"/>
                    </a:lnTo>
                    <a:lnTo>
                      <a:pt x="5600" y="0"/>
                    </a:lnTo>
                    <a:lnTo>
                      <a:pt x="0" y="6873"/>
                    </a:lnTo>
                    <a:lnTo>
                      <a:pt x="2400" y="8836"/>
                    </a:lnTo>
                    <a:lnTo>
                      <a:pt x="5600" y="13745"/>
                    </a:lnTo>
                    <a:lnTo>
                      <a:pt x="11200" y="19636"/>
                    </a:lnTo>
                    <a:lnTo>
                      <a:pt x="16000" y="21600"/>
                    </a:lnTo>
                    <a:lnTo>
                      <a:pt x="21600" y="16691"/>
                    </a:lnTo>
                    <a:lnTo>
                      <a:pt x="16000" y="21600"/>
                    </a:lnTo>
                    <a:lnTo>
                      <a:pt x="18400" y="20618"/>
                    </a:lnTo>
                    <a:lnTo>
                      <a:pt x="20800" y="17673"/>
                    </a:lnTo>
                    <a:lnTo>
                      <a:pt x="20800" y="14727"/>
                    </a:lnTo>
                    <a:lnTo>
                      <a:pt x="17600" y="12764"/>
                    </a:lnTo>
                    <a:lnTo>
                      <a:pt x="12000" y="1669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1" name="Freeform 75"/>
              <p:cNvSpPr/>
              <p:nvPr/>
            </p:nvSpPr>
            <p:spPr>
              <a:xfrm>
                <a:off x="479425" y="444500"/>
                <a:ext cx="25401" cy="23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788" y="0"/>
                    </a:moveTo>
                    <a:lnTo>
                      <a:pt x="17153" y="0"/>
                    </a:lnTo>
                    <a:lnTo>
                      <a:pt x="12706" y="2880"/>
                    </a:lnTo>
                    <a:lnTo>
                      <a:pt x="6988" y="7200"/>
                    </a:lnTo>
                    <a:lnTo>
                      <a:pt x="2541" y="12960"/>
                    </a:lnTo>
                    <a:lnTo>
                      <a:pt x="0" y="21600"/>
                    </a:lnTo>
                    <a:lnTo>
                      <a:pt x="7624" y="21600"/>
                    </a:lnTo>
                    <a:lnTo>
                      <a:pt x="8259" y="15840"/>
                    </a:lnTo>
                    <a:lnTo>
                      <a:pt x="11435" y="11520"/>
                    </a:lnTo>
                    <a:lnTo>
                      <a:pt x="15882" y="9360"/>
                    </a:lnTo>
                    <a:lnTo>
                      <a:pt x="19694" y="7200"/>
                    </a:lnTo>
                    <a:lnTo>
                      <a:pt x="19059" y="7200"/>
                    </a:lnTo>
                    <a:lnTo>
                      <a:pt x="19694" y="7200"/>
                    </a:lnTo>
                    <a:lnTo>
                      <a:pt x="21600" y="5040"/>
                    </a:lnTo>
                    <a:lnTo>
                      <a:pt x="21600" y="2160"/>
                    </a:lnTo>
                    <a:lnTo>
                      <a:pt x="19059" y="0"/>
                    </a:lnTo>
                    <a:lnTo>
                      <a:pt x="177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2" name="Freeform 76"/>
              <p:cNvSpPr/>
              <p:nvPr/>
            </p:nvSpPr>
            <p:spPr>
              <a:xfrm>
                <a:off x="500062" y="441324"/>
                <a:ext cx="69851" cy="36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8383"/>
                    </a:moveTo>
                    <a:lnTo>
                      <a:pt x="18372" y="11489"/>
                    </a:lnTo>
                    <a:lnTo>
                      <a:pt x="14897" y="6434"/>
                    </a:lnTo>
                    <a:lnTo>
                      <a:pt x="11669" y="3217"/>
                    </a:lnTo>
                    <a:lnTo>
                      <a:pt x="8938" y="919"/>
                    </a:lnTo>
                    <a:lnTo>
                      <a:pt x="5959" y="0"/>
                    </a:lnTo>
                    <a:lnTo>
                      <a:pt x="3724" y="919"/>
                    </a:lnTo>
                    <a:lnTo>
                      <a:pt x="1738" y="1379"/>
                    </a:lnTo>
                    <a:lnTo>
                      <a:pt x="0" y="1838"/>
                    </a:lnTo>
                    <a:lnTo>
                      <a:pt x="497" y="6434"/>
                    </a:lnTo>
                    <a:lnTo>
                      <a:pt x="1738" y="5515"/>
                    </a:lnTo>
                    <a:lnTo>
                      <a:pt x="3724" y="5055"/>
                    </a:lnTo>
                    <a:lnTo>
                      <a:pt x="8193" y="5055"/>
                    </a:lnTo>
                    <a:lnTo>
                      <a:pt x="10676" y="7353"/>
                    </a:lnTo>
                    <a:lnTo>
                      <a:pt x="13655" y="10570"/>
                    </a:lnTo>
                    <a:lnTo>
                      <a:pt x="16634" y="14706"/>
                    </a:lnTo>
                    <a:lnTo>
                      <a:pt x="20110" y="21600"/>
                    </a:lnTo>
                    <a:lnTo>
                      <a:pt x="21600" y="1838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3" name="Freeform 77"/>
              <p:cNvSpPr/>
              <p:nvPr/>
            </p:nvSpPr>
            <p:spPr>
              <a:xfrm>
                <a:off x="565150" y="473075"/>
                <a:ext cx="34926" cy="58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849"/>
                    </a:moveTo>
                    <a:lnTo>
                      <a:pt x="20618" y="17514"/>
                    </a:lnTo>
                    <a:lnTo>
                      <a:pt x="19145" y="15178"/>
                    </a:lnTo>
                    <a:lnTo>
                      <a:pt x="17182" y="12259"/>
                    </a:lnTo>
                    <a:lnTo>
                      <a:pt x="15218" y="9632"/>
                    </a:lnTo>
                    <a:lnTo>
                      <a:pt x="12764" y="7297"/>
                    </a:lnTo>
                    <a:lnTo>
                      <a:pt x="9818" y="4962"/>
                    </a:lnTo>
                    <a:lnTo>
                      <a:pt x="6382" y="2335"/>
                    </a:lnTo>
                    <a:lnTo>
                      <a:pt x="2945" y="0"/>
                    </a:lnTo>
                    <a:lnTo>
                      <a:pt x="0" y="2043"/>
                    </a:lnTo>
                    <a:lnTo>
                      <a:pt x="2945" y="4378"/>
                    </a:lnTo>
                    <a:lnTo>
                      <a:pt x="5400" y="6422"/>
                    </a:lnTo>
                    <a:lnTo>
                      <a:pt x="8345" y="8757"/>
                    </a:lnTo>
                    <a:lnTo>
                      <a:pt x="10309" y="11092"/>
                    </a:lnTo>
                    <a:lnTo>
                      <a:pt x="12764" y="13427"/>
                    </a:lnTo>
                    <a:lnTo>
                      <a:pt x="14236" y="15762"/>
                    </a:lnTo>
                    <a:lnTo>
                      <a:pt x="16200" y="18097"/>
                    </a:lnTo>
                    <a:lnTo>
                      <a:pt x="17182" y="20432"/>
                    </a:lnTo>
                    <a:lnTo>
                      <a:pt x="18655" y="21308"/>
                    </a:lnTo>
                    <a:lnTo>
                      <a:pt x="20127" y="21600"/>
                    </a:lnTo>
                    <a:lnTo>
                      <a:pt x="21109" y="20724"/>
                    </a:lnTo>
                    <a:lnTo>
                      <a:pt x="21600" y="1984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4" name="Freeform 78"/>
              <p:cNvSpPr/>
              <p:nvPr/>
            </p:nvSpPr>
            <p:spPr>
              <a:xfrm>
                <a:off x="566737" y="527049"/>
                <a:ext cx="34926" cy="57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436" y="21600"/>
                    </a:moveTo>
                    <a:lnTo>
                      <a:pt x="8836" y="19233"/>
                    </a:lnTo>
                    <a:lnTo>
                      <a:pt x="12764" y="16570"/>
                    </a:lnTo>
                    <a:lnTo>
                      <a:pt x="17182" y="13907"/>
                    </a:lnTo>
                    <a:lnTo>
                      <a:pt x="19145" y="11244"/>
                    </a:lnTo>
                    <a:lnTo>
                      <a:pt x="20127" y="8581"/>
                    </a:lnTo>
                    <a:lnTo>
                      <a:pt x="21600" y="5918"/>
                    </a:lnTo>
                    <a:lnTo>
                      <a:pt x="21109" y="2959"/>
                    </a:lnTo>
                    <a:lnTo>
                      <a:pt x="20127" y="0"/>
                    </a:lnTo>
                    <a:lnTo>
                      <a:pt x="15709" y="592"/>
                    </a:lnTo>
                    <a:lnTo>
                      <a:pt x="16200" y="2959"/>
                    </a:lnTo>
                    <a:lnTo>
                      <a:pt x="17182" y="5918"/>
                    </a:lnTo>
                    <a:lnTo>
                      <a:pt x="15709" y="7989"/>
                    </a:lnTo>
                    <a:lnTo>
                      <a:pt x="14727" y="10652"/>
                    </a:lnTo>
                    <a:lnTo>
                      <a:pt x="9818" y="14795"/>
                    </a:lnTo>
                    <a:lnTo>
                      <a:pt x="5891" y="17162"/>
                    </a:lnTo>
                    <a:lnTo>
                      <a:pt x="982" y="18641"/>
                    </a:lnTo>
                    <a:lnTo>
                      <a:pt x="0" y="19529"/>
                    </a:lnTo>
                    <a:lnTo>
                      <a:pt x="0" y="20416"/>
                    </a:lnTo>
                    <a:lnTo>
                      <a:pt x="1473" y="21600"/>
                    </a:lnTo>
                    <a:lnTo>
                      <a:pt x="3436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5" name="Freeform 79"/>
              <p:cNvSpPr/>
              <p:nvPr/>
            </p:nvSpPr>
            <p:spPr>
              <a:xfrm>
                <a:off x="542925" y="577850"/>
                <a:ext cx="30163" cy="22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37" y="21600"/>
                    </a:moveTo>
                    <a:lnTo>
                      <a:pt x="3979" y="20057"/>
                    </a:lnTo>
                    <a:lnTo>
                      <a:pt x="6253" y="19286"/>
                    </a:lnTo>
                    <a:lnTo>
                      <a:pt x="9095" y="16971"/>
                    </a:lnTo>
                    <a:lnTo>
                      <a:pt x="11937" y="15429"/>
                    </a:lnTo>
                    <a:lnTo>
                      <a:pt x="14211" y="13886"/>
                    </a:lnTo>
                    <a:lnTo>
                      <a:pt x="17053" y="11571"/>
                    </a:lnTo>
                    <a:lnTo>
                      <a:pt x="18758" y="10029"/>
                    </a:lnTo>
                    <a:lnTo>
                      <a:pt x="21600" y="7714"/>
                    </a:lnTo>
                    <a:lnTo>
                      <a:pt x="18758" y="0"/>
                    </a:lnTo>
                    <a:lnTo>
                      <a:pt x="16484" y="3086"/>
                    </a:lnTo>
                    <a:lnTo>
                      <a:pt x="11937" y="6171"/>
                    </a:lnTo>
                    <a:lnTo>
                      <a:pt x="9095" y="8486"/>
                    </a:lnTo>
                    <a:lnTo>
                      <a:pt x="6253" y="10029"/>
                    </a:lnTo>
                    <a:lnTo>
                      <a:pt x="5116" y="11571"/>
                    </a:lnTo>
                    <a:lnTo>
                      <a:pt x="2842" y="12343"/>
                    </a:lnTo>
                    <a:lnTo>
                      <a:pt x="0" y="14657"/>
                    </a:lnTo>
                    <a:lnTo>
                      <a:pt x="1137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6" name="Freeform 80"/>
              <p:cNvSpPr/>
              <p:nvPr/>
            </p:nvSpPr>
            <p:spPr>
              <a:xfrm>
                <a:off x="454025" y="59213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16" y="11368"/>
                    </a:moveTo>
                    <a:lnTo>
                      <a:pt x="947" y="12505"/>
                    </a:lnTo>
                    <a:lnTo>
                      <a:pt x="2842" y="15916"/>
                    </a:lnTo>
                    <a:lnTo>
                      <a:pt x="4926" y="17053"/>
                    </a:lnTo>
                    <a:lnTo>
                      <a:pt x="7200" y="19326"/>
                    </a:lnTo>
                    <a:lnTo>
                      <a:pt x="9853" y="21600"/>
                    </a:lnTo>
                    <a:lnTo>
                      <a:pt x="12505" y="21600"/>
                    </a:lnTo>
                    <a:lnTo>
                      <a:pt x="15347" y="19326"/>
                    </a:lnTo>
                    <a:lnTo>
                      <a:pt x="18568" y="17053"/>
                    </a:lnTo>
                    <a:lnTo>
                      <a:pt x="21600" y="10232"/>
                    </a:lnTo>
                    <a:lnTo>
                      <a:pt x="21221" y="0"/>
                    </a:lnTo>
                    <a:lnTo>
                      <a:pt x="18189" y="6821"/>
                    </a:lnTo>
                    <a:lnTo>
                      <a:pt x="15347" y="9095"/>
                    </a:lnTo>
                    <a:lnTo>
                      <a:pt x="7200" y="9095"/>
                    </a:lnTo>
                    <a:lnTo>
                      <a:pt x="4926" y="6821"/>
                    </a:lnTo>
                    <a:lnTo>
                      <a:pt x="2842" y="4547"/>
                    </a:lnTo>
                    <a:lnTo>
                      <a:pt x="947" y="2274"/>
                    </a:lnTo>
                    <a:lnTo>
                      <a:pt x="189" y="3411"/>
                    </a:lnTo>
                    <a:lnTo>
                      <a:pt x="947" y="2274"/>
                    </a:lnTo>
                    <a:lnTo>
                      <a:pt x="189" y="3411"/>
                    </a:lnTo>
                    <a:lnTo>
                      <a:pt x="0" y="7958"/>
                    </a:lnTo>
                    <a:lnTo>
                      <a:pt x="189" y="11368"/>
                    </a:lnTo>
                    <a:lnTo>
                      <a:pt x="947" y="12505"/>
                    </a:lnTo>
                    <a:lnTo>
                      <a:pt x="1516" y="1136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7" name="Freeform 81"/>
              <p:cNvSpPr/>
              <p:nvPr/>
            </p:nvSpPr>
            <p:spPr>
              <a:xfrm>
                <a:off x="438150" y="595312"/>
                <a:ext cx="26988" cy="6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247" y="20197"/>
                    </a:moveTo>
                    <a:lnTo>
                      <a:pt x="17788" y="18514"/>
                    </a:lnTo>
                    <a:lnTo>
                      <a:pt x="15882" y="18514"/>
                    </a:lnTo>
                    <a:lnTo>
                      <a:pt x="12706" y="17112"/>
                    </a:lnTo>
                    <a:lnTo>
                      <a:pt x="10165" y="15709"/>
                    </a:lnTo>
                    <a:lnTo>
                      <a:pt x="7624" y="13184"/>
                    </a:lnTo>
                    <a:lnTo>
                      <a:pt x="6988" y="10660"/>
                    </a:lnTo>
                    <a:lnTo>
                      <a:pt x="7624" y="7855"/>
                    </a:lnTo>
                    <a:lnTo>
                      <a:pt x="10800" y="5049"/>
                    </a:lnTo>
                    <a:lnTo>
                      <a:pt x="17788" y="1964"/>
                    </a:lnTo>
                    <a:lnTo>
                      <a:pt x="13341" y="0"/>
                    </a:lnTo>
                    <a:lnTo>
                      <a:pt x="6353" y="3647"/>
                    </a:lnTo>
                    <a:lnTo>
                      <a:pt x="1906" y="7294"/>
                    </a:lnTo>
                    <a:lnTo>
                      <a:pt x="0" y="10660"/>
                    </a:lnTo>
                    <a:lnTo>
                      <a:pt x="1906" y="14026"/>
                    </a:lnTo>
                    <a:lnTo>
                      <a:pt x="3812" y="16831"/>
                    </a:lnTo>
                    <a:lnTo>
                      <a:pt x="8259" y="19075"/>
                    </a:lnTo>
                    <a:lnTo>
                      <a:pt x="12706" y="21039"/>
                    </a:lnTo>
                    <a:lnTo>
                      <a:pt x="17788" y="21600"/>
                    </a:lnTo>
                    <a:lnTo>
                      <a:pt x="20965" y="20197"/>
                    </a:lnTo>
                    <a:lnTo>
                      <a:pt x="17788" y="21600"/>
                    </a:lnTo>
                    <a:lnTo>
                      <a:pt x="20329" y="21039"/>
                    </a:lnTo>
                    <a:lnTo>
                      <a:pt x="21600" y="20197"/>
                    </a:lnTo>
                    <a:lnTo>
                      <a:pt x="20329" y="19075"/>
                    </a:lnTo>
                    <a:lnTo>
                      <a:pt x="17788" y="18514"/>
                    </a:lnTo>
                    <a:lnTo>
                      <a:pt x="15247" y="2019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8" name="Freeform 82"/>
              <p:cNvSpPr/>
              <p:nvPr/>
            </p:nvSpPr>
            <p:spPr>
              <a:xfrm>
                <a:off x="457199" y="608012"/>
                <a:ext cx="80964" cy="42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5400"/>
                    </a:moveTo>
                    <a:lnTo>
                      <a:pt x="18606" y="1543"/>
                    </a:lnTo>
                    <a:lnTo>
                      <a:pt x="15184" y="0"/>
                    </a:lnTo>
                    <a:lnTo>
                      <a:pt x="11549" y="1157"/>
                    </a:lnTo>
                    <a:lnTo>
                      <a:pt x="7913" y="3857"/>
                    </a:lnTo>
                    <a:lnTo>
                      <a:pt x="4705" y="7329"/>
                    </a:lnTo>
                    <a:lnTo>
                      <a:pt x="2139" y="11571"/>
                    </a:lnTo>
                    <a:lnTo>
                      <a:pt x="428" y="16971"/>
                    </a:lnTo>
                    <a:lnTo>
                      <a:pt x="0" y="21600"/>
                    </a:lnTo>
                    <a:lnTo>
                      <a:pt x="1925" y="21600"/>
                    </a:lnTo>
                    <a:lnTo>
                      <a:pt x="2352" y="17743"/>
                    </a:lnTo>
                    <a:lnTo>
                      <a:pt x="3636" y="14271"/>
                    </a:lnTo>
                    <a:lnTo>
                      <a:pt x="5988" y="10029"/>
                    </a:lnTo>
                    <a:lnTo>
                      <a:pt x="8768" y="7329"/>
                    </a:lnTo>
                    <a:lnTo>
                      <a:pt x="11976" y="4629"/>
                    </a:lnTo>
                    <a:lnTo>
                      <a:pt x="15184" y="4629"/>
                    </a:lnTo>
                    <a:lnTo>
                      <a:pt x="18178" y="5014"/>
                    </a:lnTo>
                    <a:lnTo>
                      <a:pt x="20103" y="8100"/>
                    </a:lnTo>
                    <a:lnTo>
                      <a:pt x="21600" y="54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99" name="Freeform 83"/>
              <p:cNvSpPr/>
              <p:nvPr/>
            </p:nvSpPr>
            <p:spPr>
              <a:xfrm>
                <a:off x="490537" y="619125"/>
                <a:ext cx="55564" cy="6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777" y="20267"/>
                    </a:moveTo>
                    <a:lnTo>
                      <a:pt x="1543" y="21600"/>
                    </a:lnTo>
                    <a:lnTo>
                      <a:pt x="6171" y="21067"/>
                    </a:lnTo>
                    <a:lnTo>
                      <a:pt x="10800" y="19467"/>
                    </a:lnTo>
                    <a:lnTo>
                      <a:pt x="14503" y="17600"/>
                    </a:lnTo>
                    <a:lnTo>
                      <a:pt x="18206" y="14667"/>
                    </a:lnTo>
                    <a:lnTo>
                      <a:pt x="20674" y="11200"/>
                    </a:lnTo>
                    <a:lnTo>
                      <a:pt x="21600" y="7733"/>
                    </a:lnTo>
                    <a:lnTo>
                      <a:pt x="20983" y="4000"/>
                    </a:lnTo>
                    <a:lnTo>
                      <a:pt x="18514" y="0"/>
                    </a:lnTo>
                    <a:lnTo>
                      <a:pt x="16354" y="1867"/>
                    </a:lnTo>
                    <a:lnTo>
                      <a:pt x="18206" y="4533"/>
                    </a:lnTo>
                    <a:lnTo>
                      <a:pt x="18206" y="7733"/>
                    </a:lnTo>
                    <a:lnTo>
                      <a:pt x="17897" y="10400"/>
                    </a:lnTo>
                    <a:lnTo>
                      <a:pt x="16046" y="13067"/>
                    </a:lnTo>
                    <a:lnTo>
                      <a:pt x="13269" y="15200"/>
                    </a:lnTo>
                    <a:lnTo>
                      <a:pt x="9257" y="17067"/>
                    </a:lnTo>
                    <a:lnTo>
                      <a:pt x="5246" y="18400"/>
                    </a:lnTo>
                    <a:lnTo>
                      <a:pt x="1543" y="19200"/>
                    </a:lnTo>
                    <a:lnTo>
                      <a:pt x="0" y="20267"/>
                    </a:lnTo>
                    <a:lnTo>
                      <a:pt x="1543" y="19200"/>
                    </a:lnTo>
                    <a:lnTo>
                      <a:pt x="309" y="19467"/>
                    </a:lnTo>
                    <a:lnTo>
                      <a:pt x="0" y="20267"/>
                    </a:lnTo>
                    <a:lnTo>
                      <a:pt x="309" y="21333"/>
                    </a:lnTo>
                    <a:lnTo>
                      <a:pt x="1543" y="21600"/>
                    </a:lnTo>
                    <a:lnTo>
                      <a:pt x="2777" y="2026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0" name="Freeform 84"/>
              <p:cNvSpPr/>
              <p:nvPr/>
            </p:nvSpPr>
            <p:spPr>
              <a:xfrm>
                <a:off x="530225" y="650875"/>
                <a:ext cx="61913" cy="52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64"/>
                    </a:moveTo>
                    <a:lnTo>
                      <a:pt x="17446" y="0"/>
                    </a:lnTo>
                    <a:lnTo>
                      <a:pt x="13569" y="0"/>
                    </a:lnTo>
                    <a:lnTo>
                      <a:pt x="9415" y="1309"/>
                    </a:lnTo>
                    <a:lnTo>
                      <a:pt x="6369" y="4255"/>
                    </a:lnTo>
                    <a:lnTo>
                      <a:pt x="3877" y="8509"/>
                    </a:lnTo>
                    <a:lnTo>
                      <a:pt x="1938" y="12764"/>
                    </a:lnTo>
                    <a:lnTo>
                      <a:pt x="554" y="17018"/>
                    </a:lnTo>
                    <a:lnTo>
                      <a:pt x="0" y="21600"/>
                    </a:lnTo>
                    <a:lnTo>
                      <a:pt x="3046" y="21600"/>
                    </a:lnTo>
                    <a:lnTo>
                      <a:pt x="3046" y="18000"/>
                    </a:lnTo>
                    <a:lnTo>
                      <a:pt x="4431" y="14073"/>
                    </a:lnTo>
                    <a:lnTo>
                      <a:pt x="6369" y="10145"/>
                    </a:lnTo>
                    <a:lnTo>
                      <a:pt x="8308" y="6545"/>
                    </a:lnTo>
                    <a:lnTo>
                      <a:pt x="10800" y="4255"/>
                    </a:lnTo>
                    <a:lnTo>
                      <a:pt x="13569" y="2945"/>
                    </a:lnTo>
                    <a:lnTo>
                      <a:pt x="16892" y="2945"/>
                    </a:lnTo>
                    <a:lnTo>
                      <a:pt x="20215" y="5236"/>
                    </a:lnTo>
                    <a:lnTo>
                      <a:pt x="21600" y="196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1" name="Freeform 85"/>
              <p:cNvSpPr/>
              <p:nvPr/>
            </p:nvSpPr>
            <p:spPr>
              <a:xfrm>
                <a:off x="554037" y="655637"/>
                <a:ext cx="52389" cy="7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991" y="20727"/>
                    </a:moveTo>
                    <a:lnTo>
                      <a:pt x="1662" y="21600"/>
                    </a:lnTo>
                    <a:lnTo>
                      <a:pt x="6646" y="20509"/>
                    </a:lnTo>
                    <a:lnTo>
                      <a:pt x="11298" y="18109"/>
                    </a:lnTo>
                    <a:lnTo>
                      <a:pt x="15286" y="15927"/>
                    </a:lnTo>
                    <a:lnTo>
                      <a:pt x="18942" y="12873"/>
                    </a:lnTo>
                    <a:lnTo>
                      <a:pt x="20935" y="9600"/>
                    </a:lnTo>
                    <a:lnTo>
                      <a:pt x="21600" y="6327"/>
                    </a:lnTo>
                    <a:lnTo>
                      <a:pt x="20271" y="3055"/>
                    </a:lnTo>
                    <a:lnTo>
                      <a:pt x="15951" y="0"/>
                    </a:lnTo>
                    <a:lnTo>
                      <a:pt x="14289" y="2182"/>
                    </a:lnTo>
                    <a:lnTo>
                      <a:pt x="17280" y="4145"/>
                    </a:lnTo>
                    <a:lnTo>
                      <a:pt x="18609" y="6327"/>
                    </a:lnTo>
                    <a:lnTo>
                      <a:pt x="17945" y="9164"/>
                    </a:lnTo>
                    <a:lnTo>
                      <a:pt x="15951" y="12000"/>
                    </a:lnTo>
                    <a:lnTo>
                      <a:pt x="12960" y="14400"/>
                    </a:lnTo>
                    <a:lnTo>
                      <a:pt x="8972" y="16582"/>
                    </a:lnTo>
                    <a:lnTo>
                      <a:pt x="5317" y="18327"/>
                    </a:lnTo>
                    <a:lnTo>
                      <a:pt x="997" y="19636"/>
                    </a:lnTo>
                    <a:lnTo>
                      <a:pt x="0" y="20727"/>
                    </a:lnTo>
                    <a:lnTo>
                      <a:pt x="997" y="19636"/>
                    </a:lnTo>
                    <a:lnTo>
                      <a:pt x="332" y="20291"/>
                    </a:lnTo>
                    <a:lnTo>
                      <a:pt x="0" y="20945"/>
                    </a:lnTo>
                    <a:lnTo>
                      <a:pt x="665" y="21382"/>
                    </a:lnTo>
                    <a:lnTo>
                      <a:pt x="1662" y="21600"/>
                    </a:lnTo>
                    <a:lnTo>
                      <a:pt x="2991" y="2072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2" name="Freeform 86"/>
              <p:cNvSpPr/>
              <p:nvPr/>
            </p:nvSpPr>
            <p:spPr>
              <a:xfrm>
                <a:off x="247649" y="239712"/>
                <a:ext cx="134939" cy="187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924" y="21051"/>
                    </a:moveTo>
                    <a:lnTo>
                      <a:pt x="8819" y="19312"/>
                    </a:lnTo>
                    <a:lnTo>
                      <a:pt x="9714" y="17756"/>
                    </a:lnTo>
                    <a:lnTo>
                      <a:pt x="10353" y="16475"/>
                    </a:lnTo>
                    <a:lnTo>
                      <a:pt x="10608" y="15559"/>
                    </a:lnTo>
                    <a:lnTo>
                      <a:pt x="10864" y="14827"/>
                    </a:lnTo>
                    <a:lnTo>
                      <a:pt x="11375" y="13912"/>
                    </a:lnTo>
                    <a:lnTo>
                      <a:pt x="12142" y="13180"/>
                    </a:lnTo>
                    <a:lnTo>
                      <a:pt x="12909" y="12356"/>
                    </a:lnTo>
                    <a:lnTo>
                      <a:pt x="13931" y="11624"/>
                    </a:lnTo>
                    <a:lnTo>
                      <a:pt x="15082" y="10892"/>
                    </a:lnTo>
                    <a:lnTo>
                      <a:pt x="16104" y="10251"/>
                    </a:lnTo>
                    <a:lnTo>
                      <a:pt x="16999" y="9702"/>
                    </a:lnTo>
                    <a:lnTo>
                      <a:pt x="18533" y="8603"/>
                    </a:lnTo>
                    <a:lnTo>
                      <a:pt x="19555" y="7688"/>
                    </a:lnTo>
                    <a:lnTo>
                      <a:pt x="20194" y="7505"/>
                    </a:lnTo>
                    <a:lnTo>
                      <a:pt x="20705" y="7322"/>
                    </a:lnTo>
                    <a:lnTo>
                      <a:pt x="21600" y="7322"/>
                    </a:lnTo>
                    <a:lnTo>
                      <a:pt x="21089" y="6224"/>
                    </a:lnTo>
                    <a:lnTo>
                      <a:pt x="20194" y="5125"/>
                    </a:lnTo>
                    <a:lnTo>
                      <a:pt x="19044" y="3844"/>
                    </a:lnTo>
                    <a:lnTo>
                      <a:pt x="17510" y="2563"/>
                    </a:lnTo>
                    <a:lnTo>
                      <a:pt x="15849" y="1373"/>
                    </a:lnTo>
                    <a:lnTo>
                      <a:pt x="13931" y="549"/>
                    </a:lnTo>
                    <a:lnTo>
                      <a:pt x="12142" y="0"/>
                    </a:lnTo>
                    <a:lnTo>
                      <a:pt x="10225" y="0"/>
                    </a:lnTo>
                    <a:lnTo>
                      <a:pt x="8947" y="366"/>
                    </a:lnTo>
                    <a:lnTo>
                      <a:pt x="8052" y="641"/>
                    </a:lnTo>
                    <a:lnTo>
                      <a:pt x="7030" y="1098"/>
                    </a:lnTo>
                    <a:lnTo>
                      <a:pt x="6391" y="1373"/>
                    </a:lnTo>
                    <a:lnTo>
                      <a:pt x="5751" y="1831"/>
                    </a:lnTo>
                    <a:lnTo>
                      <a:pt x="5368" y="2288"/>
                    </a:lnTo>
                    <a:lnTo>
                      <a:pt x="4985" y="2654"/>
                    </a:lnTo>
                    <a:lnTo>
                      <a:pt x="4857" y="3112"/>
                    </a:lnTo>
                    <a:lnTo>
                      <a:pt x="2940" y="4119"/>
                    </a:lnTo>
                    <a:lnTo>
                      <a:pt x="1406" y="5492"/>
                    </a:lnTo>
                    <a:lnTo>
                      <a:pt x="256" y="7322"/>
                    </a:lnTo>
                    <a:lnTo>
                      <a:pt x="0" y="9427"/>
                    </a:lnTo>
                    <a:lnTo>
                      <a:pt x="511" y="11990"/>
                    </a:lnTo>
                    <a:lnTo>
                      <a:pt x="1789" y="14827"/>
                    </a:lnTo>
                    <a:lnTo>
                      <a:pt x="4346" y="18031"/>
                    </a:lnTo>
                    <a:lnTo>
                      <a:pt x="7924" y="21600"/>
                    </a:lnTo>
                    <a:lnTo>
                      <a:pt x="7924" y="21051"/>
                    </a:lnTo>
                    <a:close/>
                  </a:path>
                </a:pathLst>
              </a:custGeom>
              <a:solidFill>
                <a:srgbClr val="A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3" name="Freeform 87"/>
              <p:cNvSpPr/>
              <p:nvPr/>
            </p:nvSpPr>
            <p:spPr>
              <a:xfrm>
                <a:off x="290512" y="416718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400" y="14400"/>
                    </a:lnTo>
                    <a:lnTo>
                      <a:pt x="7200" y="21600"/>
                    </a:lnTo>
                    <a:lnTo>
                      <a:pt x="16800" y="18000"/>
                    </a:lnTo>
                    <a:lnTo>
                      <a:pt x="21600" y="1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4" name="Freeform 88"/>
              <p:cNvSpPr/>
              <p:nvPr/>
            </p:nvSpPr>
            <p:spPr>
              <a:xfrm>
                <a:off x="293687" y="374650"/>
                <a:ext cx="23814" cy="47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400" y="0"/>
                    </a:moveTo>
                    <a:lnTo>
                      <a:pt x="12960" y="3187"/>
                    </a:lnTo>
                    <a:lnTo>
                      <a:pt x="10080" y="8144"/>
                    </a:lnTo>
                    <a:lnTo>
                      <a:pt x="5040" y="14164"/>
                    </a:lnTo>
                    <a:lnTo>
                      <a:pt x="0" y="20538"/>
                    </a:lnTo>
                    <a:lnTo>
                      <a:pt x="6480" y="21600"/>
                    </a:lnTo>
                    <a:lnTo>
                      <a:pt x="11520" y="14872"/>
                    </a:lnTo>
                    <a:lnTo>
                      <a:pt x="16560" y="8852"/>
                    </a:lnTo>
                    <a:lnTo>
                      <a:pt x="19440" y="3895"/>
                    </a:lnTo>
                    <a:lnTo>
                      <a:pt x="21600" y="0"/>
                    </a:lnTo>
                    <a:lnTo>
                      <a:pt x="144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5" name="Freeform 89"/>
              <p:cNvSpPr/>
              <p:nvPr/>
            </p:nvSpPr>
            <p:spPr>
              <a:xfrm>
                <a:off x="309562" y="320675"/>
                <a:ext cx="46039" cy="53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366" y="0"/>
                    </a:moveTo>
                    <a:lnTo>
                      <a:pt x="18993" y="0"/>
                    </a:lnTo>
                    <a:lnTo>
                      <a:pt x="16386" y="1934"/>
                    </a:lnTo>
                    <a:lnTo>
                      <a:pt x="13407" y="4191"/>
                    </a:lnTo>
                    <a:lnTo>
                      <a:pt x="7448" y="9349"/>
                    </a:lnTo>
                    <a:lnTo>
                      <a:pt x="4469" y="12573"/>
                    </a:lnTo>
                    <a:lnTo>
                      <a:pt x="2234" y="15152"/>
                    </a:lnTo>
                    <a:lnTo>
                      <a:pt x="0" y="21600"/>
                    </a:lnTo>
                    <a:lnTo>
                      <a:pt x="3724" y="21600"/>
                    </a:lnTo>
                    <a:lnTo>
                      <a:pt x="4469" y="19343"/>
                    </a:lnTo>
                    <a:lnTo>
                      <a:pt x="5586" y="16764"/>
                    </a:lnTo>
                    <a:lnTo>
                      <a:pt x="10055" y="11606"/>
                    </a:lnTo>
                    <a:lnTo>
                      <a:pt x="13034" y="9027"/>
                    </a:lnTo>
                    <a:lnTo>
                      <a:pt x="16014" y="6125"/>
                    </a:lnTo>
                    <a:lnTo>
                      <a:pt x="18993" y="4191"/>
                    </a:lnTo>
                    <a:lnTo>
                      <a:pt x="21600" y="2257"/>
                    </a:lnTo>
                    <a:lnTo>
                      <a:pt x="21228" y="2257"/>
                    </a:lnTo>
                    <a:lnTo>
                      <a:pt x="193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6" name="Freeform 90"/>
              <p:cNvSpPr/>
              <p:nvPr/>
            </p:nvSpPr>
            <p:spPr>
              <a:xfrm>
                <a:off x="350837" y="298450"/>
                <a:ext cx="36514" cy="28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800" y="4200"/>
                    </a:moveTo>
                    <a:lnTo>
                      <a:pt x="18720" y="600"/>
                    </a:lnTo>
                    <a:lnTo>
                      <a:pt x="15360" y="600"/>
                    </a:lnTo>
                    <a:lnTo>
                      <a:pt x="12480" y="2400"/>
                    </a:lnTo>
                    <a:lnTo>
                      <a:pt x="10080" y="4200"/>
                    </a:lnTo>
                    <a:lnTo>
                      <a:pt x="7200" y="7200"/>
                    </a:lnTo>
                    <a:lnTo>
                      <a:pt x="5760" y="9600"/>
                    </a:lnTo>
                    <a:lnTo>
                      <a:pt x="1920" y="14400"/>
                    </a:lnTo>
                    <a:lnTo>
                      <a:pt x="0" y="17400"/>
                    </a:lnTo>
                    <a:lnTo>
                      <a:pt x="2400" y="21600"/>
                    </a:lnTo>
                    <a:lnTo>
                      <a:pt x="5280" y="18600"/>
                    </a:lnTo>
                    <a:lnTo>
                      <a:pt x="9120" y="13800"/>
                    </a:lnTo>
                    <a:lnTo>
                      <a:pt x="10560" y="11400"/>
                    </a:lnTo>
                    <a:lnTo>
                      <a:pt x="12480" y="8400"/>
                    </a:lnTo>
                    <a:lnTo>
                      <a:pt x="14400" y="7800"/>
                    </a:lnTo>
                    <a:lnTo>
                      <a:pt x="15360" y="6000"/>
                    </a:lnTo>
                    <a:lnTo>
                      <a:pt x="18720" y="6000"/>
                    </a:lnTo>
                    <a:lnTo>
                      <a:pt x="21120" y="3000"/>
                    </a:lnTo>
                    <a:lnTo>
                      <a:pt x="18720" y="7200"/>
                    </a:lnTo>
                    <a:lnTo>
                      <a:pt x="20640" y="5400"/>
                    </a:lnTo>
                    <a:lnTo>
                      <a:pt x="21600" y="3600"/>
                    </a:lnTo>
                    <a:lnTo>
                      <a:pt x="20640" y="1200"/>
                    </a:lnTo>
                    <a:lnTo>
                      <a:pt x="18720" y="0"/>
                    </a:lnTo>
                    <a:lnTo>
                      <a:pt x="16800" y="4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7" name="Freeform 91"/>
              <p:cNvSpPr/>
              <p:nvPr/>
            </p:nvSpPr>
            <p:spPr>
              <a:xfrm>
                <a:off x="306387" y="236537"/>
                <a:ext cx="79376" cy="66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09" y="2287"/>
                    </a:moveTo>
                    <a:lnTo>
                      <a:pt x="1091" y="2287"/>
                    </a:lnTo>
                    <a:lnTo>
                      <a:pt x="4364" y="2287"/>
                    </a:lnTo>
                    <a:lnTo>
                      <a:pt x="6982" y="3812"/>
                    </a:lnTo>
                    <a:lnTo>
                      <a:pt x="10036" y="5845"/>
                    </a:lnTo>
                    <a:lnTo>
                      <a:pt x="12873" y="8894"/>
                    </a:lnTo>
                    <a:lnTo>
                      <a:pt x="15273" y="12198"/>
                    </a:lnTo>
                    <a:lnTo>
                      <a:pt x="17018" y="15755"/>
                    </a:lnTo>
                    <a:lnTo>
                      <a:pt x="18545" y="19059"/>
                    </a:lnTo>
                    <a:lnTo>
                      <a:pt x="19636" y="21600"/>
                    </a:lnTo>
                    <a:lnTo>
                      <a:pt x="21600" y="21092"/>
                    </a:lnTo>
                    <a:lnTo>
                      <a:pt x="20509" y="17788"/>
                    </a:lnTo>
                    <a:lnTo>
                      <a:pt x="18982" y="14485"/>
                    </a:lnTo>
                    <a:lnTo>
                      <a:pt x="16800" y="11181"/>
                    </a:lnTo>
                    <a:lnTo>
                      <a:pt x="14400" y="7369"/>
                    </a:lnTo>
                    <a:lnTo>
                      <a:pt x="11564" y="4066"/>
                    </a:lnTo>
                    <a:lnTo>
                      <a:pt x="8073" y="1525"/>
                    </a:lnTo>
                    <a:lnTo>
                      <a:pt x="4364" y="0"/>
                    </a:lnTo>
                    <a:lnTo>
                      <a:pt x="1091" y="0"/>
                    </a:lnTo>
                    <a:lnTo>
                      <a:pt x="218" y="254"/>
                    </a:lnTo>
                    <a:lnTo>
                      <a:pt x="0" y="1016"/>
                    </a:lnTo>
                    <a:lnTo>
                      <a:pt x="218" y="2033"/>
                    </a:lnTo>
                    <a:lnTo>
                      <a:pt x="1091" y="2287"/>
                    </a:lnTo>
                    <a:lnTo>
                      <a:pt x="1309" y="228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8" name="Freeform 92"/>
              <p:cNvSpPr/>
              <p:nvPr/>
            </p:nvSpPr>
            <p:spPr>
              <a:xfrm>
                <a:off x="273050" y="236537"/>
                <a:ext cx="38101" cy="3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527" y="21600"/>
                    </a:moveTo>
                    <a:lnTo>
                      <a:pt x="5290" y="19543"/>
                    </a:lnTo>
                    <a:lnTo>
                      <a:pt x="5290" y="17486"/>
                    </a:lnTo>
                    <a:lnTo>
                      <a:pt x="6171" y="15943"/>
                    </a:lnTo>
                    <a:lnTo>
                      <a:pt x="7053" y="13886"/>
                    </a:lnTo>
                    <a:lnTo>
                      <a:pt x="9257" y="11829"/>
                    </a:lnTo>
                    <a:lnTo>
                      <a:pt x="11461" y="10286"/>
                    </a:lnTo>
                    <a:lnTo>
                      <a:pt x="14988" y="8229"/>
                    </a:lnTo>
                    <a:lnTo>
                      <a:pt x="17633" y="6171"/>
                    </a:lnTo>
                    <a:lnTo>
                      <a:pt x="21600" y="4629"/>
                    </a:lnTo>
                    <a:lnTo>
                      <a:pt x="20278" y="0"/>
                    </a:lnTo>
                    <a:lnTo>
                      <a:pt x="16310" y="1543"/>
                    </a:lnTo>
                    <a:lnTo>
                      <a:pt x="9257" y="5657"/>
                    </a:lnTo>
                    <a:lnTo>
                      <a:pt x="6171" y="8229"/>
                    </a:lnTo>
                    <a:lnTo>
                      <a:pt x="4408" y="10286"/>
                    </a:lnTo>
                    <a:lnTo>
                      <a:pt x="2204" y="13371"/>
                    </a:lnTo>
                    <a:lnTo>
                      <a:pt x="1322" y="16457"/>
                    </a:lnTo>
                    <a:lnTo>
                      <a:pt x="0" y="19543"/>
                    </a:lnTo>
                    <a:lnTo>
                      <a:pt x="1763" y="16971"/>
                    </a:lnTo>
                    <a:lnTo>
                      <a:pt x="0" y="19543"/>
                    </a:lnTo>
                    <a:lnTo>
                      <a:pt x="1322" y="21086"/>
                    </a:lnTo>
                    <a:lnTo>
                      <a:pt x="2645" y="21600"/>
                    </a:lnTo>
                    <a:lnTo>
                      <a:pt x="4408" y="21086"/>
                    </a:lnTo>
                    <a:lnTo>
                      <a:pt x="5290" y="19543"/>
                    </a:lnTo>
                    <a:lnTo>
                      <a:pt x="3527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9" name="Freeform 93"/>
              <p:cNvSpPr/>
              <p:nvPr/>
            </p:nvSpPr>
            <p:spPr>
              <a:xfrm>
                <a:off x="242887" y="263525"/>
                <a:ext cx="57151" cy="166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0883"/>
                    </a:moveTo>
                    <a:lnTo>
                      <a:pt x="13200" y="16993"/>
                    </a:lnTo>
                    <a:lnTo>
                      <a:pt x="7500" y="13308"/>
                    </a:lnTo>
                    <a:lnTo>
                      <a:pt x="4200" y="10237"/>
                    </a:lnTo>
                    <a:lnTo>
                      <a:pt x="3600" y="7575"/>
                    </a:lnTo>
                    <a:lnTo>
                      <a:pt x="3900" y="5323"/>
                    </a:lnTo>
                    <a:lnTo>
                      <a:pt x="6300" y="3481"/>
                    </a:lnTo>
                    <a:lnTo>
                      <a:pt x="9900" y="2047"/>
                    </a:lnTo>
                    <a:lnTo>
                      <a:pt x="13800" y="921"/>
                    </a:lnTo>
                    <a:lnTo>
                      <a:pt x="12600" y="0"/>
                    </a:lnTo>
                    <a:lnTo>
                      <a:pt x="7800" y="1331"/>
                    </a:lnTo>
                    <a:lnTo>
                      <a:pt x="3600" y="2969"/>
                    </a:lnTo>
                    <a:lnTo>
                      <a:pt x="1200" y="5118"/>
                    </a:lnTo>
                    <a:lnTo>
                      <a:pt x="0" y="7575"/>
                    </a:lnTo>
                    <a:lnTo>
                      <a:pt x="1500" y="10544"/>
                    </a:lnTo>
                    <a:lnTo>
                      <a:pt x="4500" y="13820"/>
                    </a:lnTo>
                    <a:lnTo>
                      <a:pt x="10500" y="17505"/>
                    </a:lnTo>
                    <a:lnTo>
                      <a:pt x="19500" y="21600"/>
                    </a:lnTo>
                    <a:lnTo>
                      <a:pt x="21600" y="2088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0" name="Freeform 94"/>
              <p:cNvSpPr/>
              <p:nvPr/>
            </p:nvSpPr>
            <p:spPr>
              <a:xfrm>
                <a:off x="290512" y="42227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8900"/>
                    </a:moveTo>
                    <a:lnTo>
                      <a:pt x="8100" y="21600"/>
                    </a:lnTo>
                    <a:lnTo>
                      <a:pt x="18900" y="18900"/>
                    </a:lnTo>
                    <a:lnTo>
                      <a:pt x="21600" y="8100"/>
                    </a:lnTo>
                    <a:lnTo>
                      <a:pt x="18900" y="0"/>
                    </a:lnTo>
                    <a:lnTo>
                      <a:pt x="0" y="189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1" name="Freeform 95"/>
              <p:cNvSpPr/>
              <p:nvPr/>
            </p:nvSpPr>
            <p:spPr>
              <a:xfrm>
                <a:off x="269875" y="260349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5400" y="2400"/>
                    </a:lnTo>
                    <a:lnTo>
                      <a:pt x="0" y="12000"/>
                    </a:lnTo>
                    <a:lnTo>
                      <a:pt x="5400" y="192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2" name="Freeform 96"/>
              <p:cNvSpPr/>
              <p:nvPr/>
            </p:nvSpPr>
            <p:spPr>
              <a:xfrm>
                <a:off x="277812" y="263525"/>
                <a:ext cx="79376" cy="61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046"/>
                    </a:moveTo>
                    <a:lnTo>
                      <a:pt x="20073" y="16615"/>
                    </a:lnTo>
                    <a:lnTo>
                      <a:pt x="17455" y="12462"/>
                    </a:lnTo>
                    <a:lnTo>
                      <a:pt x="14618" y="8862"/>
                    </a:lnTo>
                    <a:lnTo>
                      <a:pt x="11345" y="5815"/>
                    </a:lnTo>
                    <a:lnTo>
                      <a:pt x="8073" y="3600"/>
                    </a:lnTo>
                    <a:lnTo>
                      <a:pt x="4800" y="1662"/>
                    </a:lnTo>
                    <a:lnTo>
                      <a:pt x="2182" y="554"/>
                    </a:lnTo>
                    <a:lnTo>
                      <a:pt x="0" y="0"/>
                    </a:lnTo>
                    <a:lnTo>
                      <a:pt x="0" y="2492"/>
                    </a:lnTo>
                    <a:lnTo>
                      <a:pt x="1745" y="3323"/>
                    </a:lnTo>
                    <a:lnTo>
                      <a:pt x="4364" y="4154"/>
                    </a:lnTo>
                    <a:lnTo>
                      <a:pt x="6982" y="6092"/>
                    </a:lnTo>
                    <a:lnTo>
                      <a:pt x="10255" y="8308"/>
                    </a:lnTo>
                    <a:lnTo>
                      <a:pt x="13091" y="10800"/>
                    </a:lnTo>
                    <a:lnTo>
                      <a:pt x="15927" y="14400"/>
                    </a:lnTo>
                    <a:lnTo>
                      <a:pt x="18109" y="18000"/>
                    </a:lnTo>
                    <a:lnTo>
                      <a:pt x="19636" y="21600"/>
                    </a:lnTo>
                    <a:lnTo>
                      <a:pt x="21600" y="2104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3" name="Freeform 97"/>
              <p:cNvSpPr/>
              <p:nvPr/>
            </p:nvSpPr>
            <p:spPr>
              <a:xfrm>
                <a:off x="346868" y="31908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7200"/>
                    </a:moveTo>
                    <a:lnTo>
                      <a:pt x="4800" y="18000"/>
                    </a:lnTo>
                    <a:lnTo>
                      <a:pt x="14400" y="21600"/>
                    </a:lnTo>
                    <a:lnTo>
                      <a:pt x="19200" y="14400"/>
                    </a:lnTo>
                    <a:lnTo>
                      <a:pt x="21600" y="0"/>
                    </a:lnTo>
                    <a:lnTo>
                      <a:pt x="0" y="7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4" name="Freeform 98"/>
              <p:cNvSpPr/>
              <p:nvPr/>
            </p:nvSpPr>
            <p:spPr>
              <a:xfrm>
                <a:off x="475456" y="46196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8640" y="2400"/>
                    </a:lnTo>
                    <a:lnTo>
                      <a:pt x="0" y="9600"/>
                    </a:lnTo>
                    <a:lnTo>
                      <a:pt x="8640" y="192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5" name="Freeform 99"/>
              <p:cNvSpPr/>
              <p:nvPr/>
            </p:nvSpPr>
            <p:spPr>
              <a:xfrm>
                <a:off x="484187" y="465137"/>
                <a:ext cx="85726" cy="120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07" y="21600"/>
                    </a:moveTo>
                    <a:lnTo>
                      <a:pt x="21600" y="18353"/>
                    </a:lnTo>
                    <a:lnTo>
                      <a:pt x="20609" y="14965"/>
                    </a:lnTo>
                    <a:lnTo>
                      <a:pt x="18033" y="11294"/>
                    </a:lnTo>
                    <a:lnTo>
                      <a:pt x="14466" y="7906"/>
                    </a:lnTo>
                    <a:lnTo>
                      <a:pt x="10503" y="4941"/>
                    </a:lnTo>
                    <a:lnTo>
                      <a:pt x="6539" y="2541"/>
                    </a:lnTo>
                    <a:lnTo>
                      <a:pt x="2972" y="565"/>
                    </a:lnTo>
                    <a:lnTo>
                      <a:pt x="0" y="0"/>
                    </a:lnTo>
                    <a:lnTo>
                      <a:pt x="0" y="1271"/>
                    </a:lnTo>
                    <a:lnTo>
                      <a:pt x="1982" y="1976"/>
                    </a:lnTo>
                    <a:lnTo>
                      <a:pt x="5350" y="3529"/>
                    </a:lnTo>
                    <a:lnTo>
                      <a:pt x="9116" y="5929"/>
                    </a:lnTo>
                    <a:lnTo>
                      <a:pt x="13079" y="8894"/>
                    </a:lnTo>
                    <a:lnTo>
                      <a:pt x="16250" y="12000"/>
                    </a:lnTo>
                    <a:lnTo>
                      <a:pt x="18628" y="15247"/>
                    </a:lnTo>
                    <a:lnTo>
                      <a:pt x="19420" y="18353"/>
                    </a:lnTo>
                    <a:lnTo>
                      <a:pt x="19024" y="20894"/>
                    </a:lnTo>
                    <a:lnTo>
                      <a:pt x="20807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6" name="Freeform 100"/>
              <p:cNvSpPr/>
              <p:nvPr/>
            </p:nvSpPr>
            <p:spPr>
              <a:xfrm>
                <a:off x="556418" y="5794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12343"/>
                    </a:lnTo>
                    <a:lnTo>
                      <a:pt x="7200" y="21600"/>
                    </a:lnTo>
                    <a:lnTo>
                      <a:pt x="16800" y="21600"/>
                    </a:lnTo>
                    <a:lnTo>
                      <a:pt x="21600" y="154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7" name="Freeform 101"/>
              <p:cNvSpPr/>
              <p:nvPr/>
            </p:nvSpPr>
            <p:spPr>
              <a:xfrm>
                <a:off x="453231" y="645318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257" y="0"/>
                    </a:lnTo>
                    <a:lnTo>
                      <a:pt x="0" y="4800"/>
                    </a:lnTo>
                    <a:lnTo>
                      <a:pt x="0" y="16800"/>
                    </a:lnTo>
                    <a:lnTo>
                      <a:pt x="61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8" name="Freeform 102"/>
              <p:cNvSpPr/>
              <p:nvPr/>
            </p:nvSpPr>
            <p:spPr>
              <a:xfrm>
                <a:off x="458787" y="639762"/>
                <a:ext cx="58739" cy="20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584" y="0"/>
                    </a:moveTo>
                    <a:lnTo>
                      <a:pt x="18144" y="5184"/>
                    </a:lnTo>
                    <a:lnTo>
                      <a:pt x="16128" y="7776"/>
                    </a:lnTo>
                    <a:lnTo>
                      <a:pt x="13536" y="9504"/>
                    </a:lnTo>
                    <a:lnTo>
                      <a:pt x="11232" y="12096"/>
                    </a:lnTo>
                    <a:lnTo>
                      <a:pt x="5760" y="12096"/>
                    </a:lnTo>
                    <a:lnTo>
                      <a:pt x="3456" y="11232"/>
                    </a:lnTo>
                    <a:lnTo>
                      <a:pt x="1440" y="7776"/>
                    </a:lnTo>
                    <a:lnTo>
                      <a:pt x="0" y="15552"/>
                    </a:lnTo>
                    <a:lnTo>
                      <a:pt x="2592" y="19008"/>
                    </a:lnTo>
                    <a:lnTo>
                      <a:pt x="5760" y="19872"/>
                    </a:lnTo>
                    <a:lnTo>
                      <a:pt x="8352" y="21600"/>
                    </a:lnTo>
                    <a:lnTo>
                      <a:pt x="11232" y="19872"/>
                    </a:lnTo>
                    <a:lnTo>
                      <a:pt x="14400" y="18144"/>
                    </a:lnTo>
                    <a:lnTo>
                      <a:pt x="16992" y="15552"/>
                    </a:lnTo>
                    <a:lnTo>
                      <a:pt x="19584" y="11232"/>
                    </a:lnTo>
                    <a:lnTo>
                      <a:pt x="21600" y="6048"/>
                    </a:lnTo>
                    <a:lnTo>
                      <a:pt x="19584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9" name="Freeform 103"/>
              <p:cNvSpPr/>
              <p:nvPr/>
            </p:nvSpPr>
            <p:spPr>
              <a:xfrm>
                <a:off x="490537" y="631825"/>
                <a:ext cx="30164" cy="20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646" y="21600"/>
                    </a:moveTo>
                    <a:lnTo>
                      <a:pt x="6646" y="15200"/>
                    </a:lnTo>
                    <a:lnTo>
                      <a:pt x="8308" y="12000"/>
                    </a:lnTo>
                    <a:lnTo>
                      <a:pt x="11077" y="9600"/>
                    </a:lnTo>
                    <a:lnTo>
                      <a:pt x="12738" y="8000"/>
                    </a:lnTo>
                    <a:lnTo>
                      <a:pt x="16615" y="8000"/>
                    </a:lnTo>
                    <a:lnTo>
                      <a:pt x="16062" y="8800"/>
                    </a:lnTo>
                    <a:lnTo>
                      <a:pt x="19938" y="14400"/>
                    </a:lnTo>
                    <a:lnTo>
                      <a:pt x="21600" y="8000"/>
                    </a:lnTo>
                    <a:lnTo>
                      <a:pt x="20492" y="2400"/>
                    </a:lnTo>
                    <a:lnTo>
                      <a:pt x="16062" y="0"/>
                    </a:lnTo>
                    <a:lnTo>
                      <a:pt x="12738" y="0"/>
                    </a:lnTo>
                    <a:lnTo>
                      <a:pt x="8308" y="2400"/>
                    </a:lnTo>
                    <a:lnTo>
                      <a:pt x="4431" y="7200"/>
                    </a:lnTo>
                    <a:lnTo>
                      <a:pt x="1108" y="13600"/>
                    </a:lnTo>
                    <a:lnTo>
                      <a:pt x="0" y="21600"/>
                    </a:lnTo>
                    <a:lnTo>
                      <a:pt x="6646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0" name="Freeform 104"/>
              <p:cNvSpPr/>
              <p:nvPr/>
            </p:nvSpPr>
            <p:spPr>
              <a:xfrm>
                <a:off x="488156" y="64849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3600" y="12960"/>
                    </a:lnTo>
                    <a:lnTo>
                      <a:pt x="10800" y="21600"/>
                    </a:lnTo>
                    <a:lnTo>
                      <a:pt x="16200" y="1296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1" name="Freeform 105"/>
              <p:cNvSpPr/>
              <p:nvPr/>
            </p:nvSpPr>
            <p:spPr>
              <a:xfrm>
                <a:off x="815974" y="6556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9200" y="4320"/>
                    </a:lnTo>
                    <a:lnTo>
                      <a:pt x="9600" y="0"/>
                    </a:lnTo>
                    <a:lnTo>
                      <a:pt x="2400" y="432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2" name="Freeform 106"/>
              <p:cNvSpPr/>
              <p:nvPr/>
            </p:nvSpPr>
            <p:spPr>
              <a:xfrm>
                <a:off x="817562" y="663575"/>
                <a:ext cx="12701" cy="36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673" y="19252"/>
                    </a:moveTo>
                    <a:lnTo>
                      <a:pt x="17673" y="17374"/>
                    </a:lnTo>
                    <a:lnTo>
                      <a:pt x="21600" y="12678"/>
                    </a:lnTo>
                    <a:lnTo>
                      <a:pt x="21600" y="6574"/>
                    </a:lnTo>
                    <a:lnTo>
                      <a:pt x="17673" y="0"/>
                    </a:lnTo>
                    <a:lnTo>
                      <a:pt x="0" y="0"/>
                    </a:lnTo>
                    <a:lnTo>
                      <a:pt x="0" y="19252"/>
                    </a:lnTo>
                    <a:lnTo>
                      <a:pt x="1964" y="21130"/>
                    </a:lnTo>
                    <a:lnTo>
                      <a:pt x="7855" y="21600"/>
                    </a:lnTo>
                    <a:lnTo>
                      <a:pt x="15709" y="21130"/>
                    </a:lnTo>
                    <a:lnTo>
                      <a:pt x="17673" y="1925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3" name="Freeform 107"/>
              <p:cNvSpPr/>
              <p:nvPr/>
            </p:nvSpPr>
            <p:spPr>
              <a:xfrm>
                <a:off x="935037" y="661987"/>
                <a:ext cx="12701" cy="36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520" y="0"/>
                    </a:moveTo>
                    <a:lnTo>
                      <a:pt x="4320" y="5635"/>
                    </a:lnTo>
                    <a:lnTo>
                      <a:pt x="2880" y="12678"/>
                    </a:lnTo>
                    <a:lnTo>
                      <a:pt x="0" y="19252"/>
                    </a:lnTo>
                    <a:lnTo>
                      <a:pt x="0" y="21600"/>
                    </a:lnTo>
                    <a:lnTo>
                      <a:pt x="12960" y="21600"/>
                    </a:lnTo>
                    <a:lnTo>
                      <a:pt x="12960" y="19252"/>
                    </a:lnTo>
                    <a:lnTo>
                      <a:pt x="15840" y="12678"/>
                    </a:lnTo>
                    <a:lnTo>
                      <a:pt x="18720" y="5635"/>
                    </a:lnTo>
                    <a:lnTo>
                      <a:pt x="21600" y="3287"/>
                    </a:lnTo>
                    <a:lnTo>
                      <a:pt x="115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4" name="Freeform 108"/>
              <p:cNvSpPr/>
              <p:nvPr/>
            </p:nvSpPr>
            <p:spPr>
              <a:xfrm>
                <a:off x="938212" y="65722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900" y="21600"/>
                    </a:moveTo>
                    <a:lnTo>
                      <a:pt x="21600" y="13500"/>
                    </a:lnTo>
                    <a:lnTo>
                      <a:pt x="18900" y="2700"/>
                    </a:lnTo>
                    <a:lnTo>
                      <a:pt x="8100" y="0"/>
                    </a:lnTo>
                    <a:lnTo>
                      <a:pt x="0" y="2700"/>
                    </a:lnTo>
                    <a:lnTo>
                      <a:pt x="189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5" name="Freeform 109"/>
              <p:cNvSpPr/>
              <p:nvPr/>
            </p:nvSpPr>
            <p:spPr>
              <a:xfrm>
                <a:off x="442912" y="595312"/>
                <a:ext cx="101601" cy="555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8900" y="1825"/>
                    </a:lnTo>
                    <a:lnTo>
                      <a:pt x="16200" y="2434"/>
                    </a:lnTo>
                    <a:lnTo>
                      <a:pt x="13669" y="3042"/>
                    </a:lnTo>
                    <a:lnTo>
                      <a:pt x="11306" y="3042"/>
                    </a:lnTo>
                    <a:lnTo>
                      <a:pt x="8944" y="2434"/>
                    </a:lnTo>
                    <a:lnTo>
                      <a:pt x="6919" y="1825"/>
                    </a:lnTo>
                    <a:lnTo>
                      <a:pt x="5062" y="1521"/>
                    </a:lnTo>
                    <a:lnTo>
                      <a:pt x="3375" y="913"/>
                    </a:lnTo>
                    <a:lnTo>
                      <a:pt x="1350" y="4259"/>
                    </a:lnTo>
                    <a:lnTo>
                      <a:pt x="506" y="7910"/>
                    </a:lnTo>
                    <a:lnTo>
                      <a:pt x="0" y="11256"/>
                    </a:lnTo>
                    <a:lnTo>
                      <a:pt x="506" y="14603"/>
                    </a:lnTo>
                    <a:lnTo>
                      <a:pt x="1012" y="17341"/>
                    </a:lnTo>
                    <a:lnTo>
                      <a:pt x="2025" y="19470"/>
                    </a:lnTo>
                    <a:lnTo>
                      <a:pt x="3037" y="21296"/>
                    </a:lnTo>
                    <a:lnTo>
                      <a:pt x="3881" y="21600"/>
                    </a:lnTo>
                    <a:lnTo>
                      <a:pt x="4387" y="18254"/>
                    </a:lnTo>
                    <a:lnTo>
                      <a:pt x="5569" y="14907"/>
                    </a:lnTo>
                    <a:lnTo>
                      <a:pt x="7425" y="11256"/>
                    </a:lnTo>
                    <a:lnTo>
                      <a:pt x="9787" y="8823"/>
                    </a:lnTo>
                    <a:lnTo>
                      <a:pt x="12488" y="6693"/>
                    </a:lnTo>
                    <a:lnTo>
                      <a:pt x="15188" y="6389"/>
                    </a:lnTo>
                    <a:lnTo>
                      <a:pt x="17719" y="6997"/>
                    </a:lnTo>
                    <a:lnTo>
                      <a:pt x="19744" y="10039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347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6" name="Freeform 110"/>
              <p:cNvSpPr/>
              <p:nvPr/>
            </p:nvSpPr>
            <p:spPr>
              <a:xfrm>
                <a:off x="454025" y="59213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16" y="11368"/>
                    </a:moveTo>
                    <a:lnTo>
                      <a:pt x="947" y="12505"/>
                    </a:lnTo>
                    <a:lnTo>
                      <a:pt x="2842" y="15916"/>
                    </a:lnTo>
                    <a:lnTo>
                      <a:pt x="4926" y="17053"/>
                    </a:lnTo>
                    <a:lnTo>
                      <a:pt x="7200" y="19326"/>
                    </a:lnTo>
                    <a:lnTo>
                      <a:pt x="9853" y="21600"/>
                    </a:lnTo>
                    <a:lnTo>
                      <a:pt x="12505" y="21600"/>
                    </a:lnTo>
                    <a:lnTo>
                      <a:pt x="15347" y="19326"/>
                    </a:lnTo>
                    <a:lnTo>
                      <a:pt x="18568" y="17053"/>
                    </a:lnTo>
                    <a:lnTo>
                      <a:pt x="21600" y="10232"/>
                    </a:lnTo>
                    <a:lnTo>
                      <a:pt x="21221" y="0"/>
                    </a:lnTo>
                    <a:lnTo>
                      <a:pt x="18189" y="6821"/>
                    </a:lnTo>
                    <a:lnTo>
                      <a:pt x="15347" y="9095"/>
                    </a:lnTo>
                    <a:lnTo>
                      <a:pt x="7200" y="9095"/>
                    </a:lnTo>
                    <a:lnTo>
                      <a:pt x="4926" y="6821"/>
                    </a:lnTo>
                    <a:lnTo>
                      <a:pt x="2842" y="4547"/>
                    </a:lnTo>
                    <a:lnTo>
                      <a:pt x="947" y="2274"/>
                    </a:lnTo>
                    <a:lnTo>
                      <a:pt x="189" y="3411"/>
                    </a:lnTo>
                    <a:lnTo>
                      <a:pt x="947" y="2274"/>
                    </a:lnTo>
                    <a:lnTo>
                      <a:pt x="189" y="3411"/>
                    </a:lnTo>
                    <a:lnTo>
                      <a:pt x="0" y="7958"/>
                    </a:lnTo>
                    <a:lnTo>
                      <a:pt x="189" y="11368"/>
                    </a:lnTo>
                    <a:lnTo>
                      <a:pt x="947" y="12505"/>
                    </a:lnTo>
                    <a:lnTo>
                      <a:pt x="1516" y="1136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7" name="Freeform 111"/>
              <p:cNvSpPr/>
              <p:nvPr/>
            </p:nvSpPr>
            <p:spPr>
              <a:xfrm>
                <a:off x="438150" y="595312"/>
                <a:ext cx="26988" cy="6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247" y="20197"/>
                    </a:moveTo>
                    <a:lnTo>
                      <a:pt x="17788" y="18514"/>
                    </a:lnTo>
                    <a:lnTo>
                      <a:pt x="15882" y="18514"/>
                    </a:lnTo>
                    <a:lnTo>
                      <a:pt x="12706" y="17112"/>
                    </a:lnTo>
                    <a:lnTo>
                      <a:pt x="10165" y="15709"/>
                    </a:lnTo>
                    <a:lnTo>
                      <a:pt x="7624" y="13184"/>
                    </a:lnTo>
                    <a:lnTo>
                      <a:pt x="6988" y="10660"/>
                    </a:lnTo>
                    <a:lnTo>
                      <a:pt x="7624" y="7855"/>
                    </a:lnTo>
                    <a:lnTo>
                      <a:pt x="10800" y="5049"/>
                    </a:lnTo>
                    <a:lnTo>
                      <a:pt x="17788" y="1964"/>
                    </a:lnTo>
                    <a:lnTo>
                      <a:pt x="13341" y="0"/>
                    </a:lnTo>
                    <a:lnTo>
                      <a:pt x="6353" y="3647"/>
                    </a:lnTo>
                    <a:lnTo>
                      <a:pt x="1906" y="7294"/>
                    </a:lnTo>
                    <a:lnTo>
                      <a:pt x="0" y="10660"/>
                    </a:lnTo>
                    <a:lnTo>
                      <a:pt x="1906" y="14026"/>
                    </a:lnTo>
                    <a:lnTo>
                      <a:pt x="3812" y="16831"/>
                    </a:lnTo>
                    <a:lnTo>
                      <a:pt x="8259" y="19075"/>
                    </a:lnTo>
                    <a:lnTo>
                      <a:pt x="12706" y="21039"/>
                    </a:lnTo>
                    <a:lnTo>
                      <a:pt x="17788" y="21600"/>
                    </a:lnTo>
                    <a:lnTo>
                      <a:pt x="20965" y="20197"/>
                    </a:lnTo>
                    <a:lnTo>
                      <a:pt x="17788" y="21600"/>
                    </a:lnTo>
                    <a:lnTo>
                      <a:pt x="20329" y="21039"/>
                    </a:lnTo>
                    <a:lnTo>
                      <a:pt x="21600" y="20197"/>
                    </a:lnTo>
                    <a:lnTo>
                      <a:pt x="20329" y="19075"/>
                    </a:lnTo>
                    <a:lnTo>
                      <a:pt x="17788" y="18514"/>
                    </a:lnTo>
                    <a:lnTo>
                      <a:pt x="15247" y="2019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8" name="Freeform 112"/>
              <p:cNvSpPr/>
              <p:nvPr/>
            </p:nvSpPr>
            <p:spPr>
              <a:xfrm>
                <a:off x="457200" y="608012"/>
                <a:ext cx="80963" cy="42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694" y="6557"/>
                    </a:moveTo>
                    <a:lnTo>
                      <a:pt x="21388" y="5400"/>
                    </a:lnTo>
                    <a:lnTo>
                      <a:pt x="18424" y="1543"/>
                    </a:lnTo>
                    <a:lnTo>
                      <a:pt x="15035" y="0"/>
                    </a:lnTo>
                    <a:lnTo>
                      <a:pt x="11435" y="1157"/>
                    </a:lnTo>
                    <a:lnTo>
                      <a:pt x="7835" y="3857"/>
                    </a:lnTo>
                    <a:lnTo>
                      <a:pt x="4659" y="7329"/>
                    </a:lnTo>
                    <a:lnTo>
                      <a:pt x="2118" y="11571"/>
                    </a:lnTo>
                    <a:lnTo>
                      <a:pt x="424" y="16971"/>
                    </a:lnTo>
                    <a:lnTo>
                      <a:pt x="0" y="21600"/>
                    </a:lnTo>
                    <a:lnTo>
                      <a:pt x="1906" y="21600"/>
                    </a:lnTo>
                    <a:lnTo>
                      <a:pt x="2329" y="17743"/>
                    </a:lnTo>
                    <a:lnTo>
                      <a:pt x="3600" y="14271"/>
                    </a:lnTo>
                    <a:lnTo>
                      <a:pt x="5929" y="10029"/>
                    </a:lnTo>
                    <a:lnTo>
                      <a:pt x="8682" y="7329"/>
                    </a:lnTo>
                    <a:lnTo>
                      <a:pt x="11859" y="4629"/>
                    </a:lnTo>
                    <a:lnTo>
                      <a:pt x="15035" y="4629"/>
                    </a:lnTo>
                    <a:lnTo>
                      <a:pt x="18000" y="5014"/>
                    </a:lnTo>
                    <a:lnTo>
                      <a:pt x="19906" y="8100"/>
                    </a:lnTo>
                    <a:lnTo>
                      <a:pt x="21600" y="7329"/>
                    </a:lnTo>
                    <a:lnTo>
                      <a:pt x="19906" y="8100"/>
                    </a:lnTo>
                    <a:lnTo>
                      <a:pt x="20753" y="8486"/>
                    </a:lnTo>
                    <a:lnTo>
                      <a:pt x="21388" y="8100"/>
                    </a:lnTo>
                    <a:lnTo>
                      <a:pt x="21600" y="6943"/>
                    </a:lnTo>
                    <a:lnTo>
                      <a:pt x="21388" y="5400"/>
                    </a:lnTo>
                    <a:lnTo>
                      <a:pt x="19694" y="655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9" name="Freeform 113"/>
              <p:cNvSpPr/>
              <p:nvPr/>
            </p:nvSpPr>
            <p:spPr>
              <a:xfrm>
                <a:off x="530224" y="592137"/>
                <a:ext cx="17464" cy="30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486" y="5116"/>
                    </a:moveTo>
                    <a:lnTo>
                      <a:pt x="11314" y="1705"/>
                    </a:lnTo>
                    <a:lnTo>
                      <a:pt x="0" y="20463"/>
                    </a:lnTo>
                    <a:lnTo>
                      <a:pt x="9257" y="21600"/>
                    </a:lnTo>
                    <a:lnTo>
                      <a:pt x="21600" y="3411"/>
                    </a:lnTo>
                    <a:lnTo>
                      <a:pt x="15429" y="0"/>
                    </a:lnTo>
                    <a:lnTo>
                      <a:pt x="21600" y="3411"/>
                    </a:lnTo>
                    <a:lnTo>
                      <a:pt x="20571" y="1137"/>
                    </a:lnTo>
                    <a:lnTo>
                      <a:pt x="17486" y="0"/>
                    </a:lnTo>
                    <a:lnTo>
                      <a:pt x="14400" y="0"/>
                    </a:lnTo>
                    <a:lnTo>
                      <a:pt x="11314" y="1705"/>
                    </a:lnTo>
                    <a:lnTo>
                      <a:pt x="17486" y="511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0" name="Freeform 114"/>
              <p:cNvSpPr/>
              <p:nvPr/>
            </p:nvSpPr>
            <p:spPr>
              <a:xfrm>
                <a:off x="311149" y="230187"/>
                <a:ext cx="88901" cy="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984" y="3118"/>
                    </a:moveTo>
                    <a:lnTo>
                      <a:pt x="15957" y="4231"/>
                    </a:lnTo>
                    <a:lnTo>
                      <a:pt x="17124" y="5790"/>
                    </a:lnTo>
                    <a:lnTo>
                      <a:pt x="18097" y="7571"/>
                    </a:lnTo>
                    <a:lnTo>
                      <a:pt x="18876" y="9798"/>
                    </a:lnTo>
                    <a:lnTo>
                      <a:pt x="19849" y="12247"/>
                    </a:lnTo>
                    <a:lnTo>
                      <a:pt x="20432" y="14920"/>
                    </a:lnTo>
                    <a:lnTo>
                      <a:pt x="21211" y="17814"/>
                    </a:lnTo>
                    <a:lnTo>
                      <a:pt x="21600" y="21600"/>
                    </a:lnTo>
                    <a:lnTo>
                      <a:pt x="20238" y="20932"/>
                    </a:lnTo>
                    <a:lnTo>
                      <a:pt x="19265" y="20487"/>
                    </a:lnTo>
                    <a:lnTo>
                      <a:pt x="18292" y="20264"/>
                    </a:lnTo>
                    <a:lnTo>
                      <a:pt x="17319" y="20264"/>
                    </a:lnTo>
                    <a:lnTo>
                      <a:pt x="16541" y="17592"/>
                    </a:lnTo>
                    <a:lnTo>
                      <a:pt x="15178" y="14920"/>
                    </a:lnTo>
                    <a:lnTo>
                      <a:pt x="13427" y="11802"/>
                    </a:lnTo>
                    <a:lnTo>
                      <a:pt x="11092" y="8685"/>
                    </a:lnTo>
                    <a:lnTo>
                      <a:pt x="8562" y="5790"/>
                    </a:lnTo>
                    <a:lnTo>
                      <a:pt x="5643" y="3786"/>
                    </a:lnTo>
                    <a:lnTo>
                      <a:pt x="2919" y="2449"/>
                    </a:lnTo>
                    <a:lnTo>
                      <a:pt x="0" y="2449"/>
                    </a:lnTo>
                    <a:lnTo>
                      <a:pt x="1168" y="1781"/>
                    </a:lnTo>
                    <a:lnTo>
                      <a:pt x="3114" y="891"/>
                    </a:lnTo>
                    <a:lnTo>
                      <a:pt x="4865" y="445"/>
                    </a:lnTo>
                    <a:lnTo>
                      <a:pt x="6811" y="0"/>
                    </a:lnTo>
                    <a:lnTo>
                      <a:pt x="8951" y="0"/>
                    </a:lnTo>
                    <a:lnTo>
                      <a:pt x="10897" y="445"/>
                    </a:lnTo>
                    <a:lnTo>
                      <a:pt x="12843" y="1559"/>
                    </a:lnTo>
                    <a:lnTo>
                      <a:pt x="14984" y="3118"/>
                    </a:lnTo>
                    <a:close/>
                  </a:path>
                </a:pathLst>
              </a:custGeom>
              <a:solidFill>
                <a:srgbClr val="A347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1" name="Freeform 115"/>
              <p:cNvSpPr/>
              <p:nvPr/>
            </p:nvSpPr>
            <p:spPr>
              <a:xfrm>
                <a:off x="369887" y="239712"/>
                <a:ext cx="33339" cy="71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586" y="21600"/>
                    </a:moveTo>
                    <a:lnTo>
                      <a:pt x="21600" y="20651"/>
                    </a:lnTo>
                    <a:lnTo>
                      <a:pt x="20595" y="16615"/>
                    </a:lnTo>
                    <a:lnTo>
                      <a:pt x="18586" y="13292"/>
                    </a:lnTo>
                    <a:lnTo>
                      <a:pt x="17079" y="10444"/>
                    </a:lnTo>
                    <a:lnTo>
                      <a:pt x="14567" y="7358"/>
                    </a:lnTo>
                    <a:lnTo>
                      <a:pt x="12056" y="5222"/>
                    </a:lnTo>
                    <a:lnTo>
                      <a:pt x="10047" y="3323"/>
                    </a:lnTo>
                    <a:lnTo>
                      <a:pt x="6530" y="1424"/>
                    </a:lnTo>
                    <a:lnTo>
                      <a:pt x="3516" y="0"/>
                    </a:lnTo>
                    <a:lnTo>
                      <a:pt x="0" y="1662"/>
                    </a:lnTo>
                    <a:lnTo>
                      <a:pt x="3014" y="3086"/>
                    </a:lnTo>
                    <a:lnTo>
                      <a:pt x="5526" y="4510"/>
                    </a:lnTo>
                    <a:lnTo>
                      <a:pt x="7535" y="6409"/>
                    </a:lnTo>
                    <a:lnTo>
                      <a:pt x="10047" y="8545"/>
                    </a:lnTo>
                    <a:lnTo>
                      <a:pt x="12056" y="10919"/>
                    </a:lnTo>
                    <a:lnTo>
                      <a:pt x="14065" y="13767"/>
                    </a:lnTo>
                    <a:lnTo>
                      <a:pt x="15572" y="16615"/>
                    </a:lnTo>
                    <a:lnTo>
                      <a:pt x="17079" y="20651"/>
                    </a:lnTo>
                    <a:lnTo>
                      <a:pt x="19591" y="19464"/>
                    </a:lnTo>
                    <a:lnTo>
                      <a:pt x="17079" y="20651"/>
                    </a:lnTo>
                    <a:lnTo>
                      <a:pt x="17581" y="21363"/>
                    </a:lnTo>
                    <a:lnTo>
                      <a:pt x="19088" y="21600"/>
                    </a:lnTo>
                    <a:lnTo>
                      <a:pt x="21098" y="21363"/>
                    </a:lnTo>
                    <a:lnTo>
                      <a:pt x="21600" y="20651"/>
                    </a:lnTo>
                    <a:lnTo>
                      <a:pt x="18586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2" name="Freeform 116"/>
              <p:cNvSpPr/>
              <p:nvPr/>
            </p:nvSpPr>
            <p:spPr>
              <a:xfrm>
                <a:off x="377824" y="298450"/>
                <a:ext cx="222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450"/>
                    </a:moveTo>
                    <a:lnTo>
                      <a:pt x="3200" y="16200"/>
                    </a:lnTo>
                    <a:lnTo>
                      <a:pt x="7200" y="13500"/>
                    </a:lnTo>
                    <a:lnTo>
                      <a:pt x="9600" y="16200"/>
                    </a:lnTo>
                    <a:lnTo>
                      <a:pt x="14400" y="18900"/>
                    </a:lnTo>
                    <a:lnTo>
                      <a:pt x="20000" y="21600"/>
                    </a:lnTo>
                    <a:lnTo>
                      <a:pt x="21600" y="9450"/>
                    </a:lnTo>
                    <a:lnTo>
                      <a:pt x="16000" y="6750"/>
                    </a:lnTo>
                    <a:lnTo>
                      <a:pt x="12000" y="2700"/>
                    </a:lnTo>
                    <a:lnTo>
                      <a:pt x="7200" y="1350"/>
                    </a:lnTo>
                    <a:lnTo>
                      <a:pt x="3200" y="0"/>
                    </a:lnTo>
                    <a:lnTo>
                      <a:pt x="7200" y="6750"/>
                    </a:lnTo>
                    <a:lnTo>
                      <a:pt x="3200" y="0"/>
                    </a:lnTo>
                    <a:lnTo>
                      <a:pt x="800" y="2700"/>
                    </a:lnTo>
                    <a:lnTo>
                      <a:pt x="0" y="8100"/>
                    </a:lnTo>
                    <a:lnTo>
                      <a:pt x="800" y="12150"/>
                    </a:lnTo>
                    <a:lnTo>
                      <a:pt x="3200" y="16200"/>
                    </a:lnTo>
                    <a:lnTo>
                      <a:pt x="0" y="94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3" name="Freeform 117"/>
              <p:cNvSpPr/>
              <p:nvPr/>
            </p:nvSpPr>
            <p:spPr>
              <a:xfrm>
                <a:off x="306387" y="236537"/>
                <a:ext cx="79376" cy="66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36" y="0"/>
                    </a:moveTo>
                    <a:lnTo>
                      <a:pt x="1091" y="2287"/>
                    </a:lnTo>
                    <a:lnTo>
                      <a:pt x="4364" y="2287"/>
                    </a:lnTo>
                    <a:lnTo>
                      <a:pt x="6982" y="3812"/>
                    </a:lnTo>
                    <a:lnTo>
                      <a:pt x="10036" y="5845"/>
                    </a:lnTo>
                    <a:lnTo>
                      <a:pt x="12873" y="8894"/>
                    </a:lnTo>
                    <a:lnTo>
                      <a:pt x="15273" y="12198"/>
                    </a:lnTo>
                    <a:lnTo>
                      <a:pt x="17018" y="15755"/>
                    </a:lnTo>
                    <a:lnTo>
                      <a:pt x="18545" y="19059"/>
                    </a:lnTo>
                    <a:lnTo>
                      <a:pt x="19636" y="21600"/>
                    </a:lnTo>
                    <a:lnTo>
                      <a:pt x="21600" y="21092"/>
                    </a:lnTo>
                    <a:lnTo>
                      <a:pt x="20509" y="17788"/>
                    </a:lnTo>
                    <a:lnTo>
                      <a:pt x="18982" y="14485"/>
                    </a:lnTo>
                    <a:lnTo>
                      <a:pt x="16800" y="11181"/>
                    </a:lnTo>
                    <a:lnTo>
                      <a:pt x="14400" y="7369"/>
                    </a:lnTo>
                    <a:lnTo>
                      <a:pt x="11564" y="4066"/>
                    </a:lnTo>
                    <a:lnTo>
                      <a:pt x="8073" y="1525"/>
                    </a:lnTo>
                    <a:lnTo>
                      <a:pt x="4364" y="0"/>
                    </a:lnTo>
                    <a:lnTo>
                      <a:pt x="1091" y="0"/>
                    </a:lnTo>
                    <a:lnTo>
                      <a:pt x="1527" y="2287"/>
                    </a:lnTo>
                    <a:lnTo>
                      <a:pt x="1091" y="0"/>
                    </a:lnTo>
                    <a:lnTo>
                      <a:pt x="218" y="254"/>
                    </a:lnTo>
                    <a:lnTo>
                      <a:pt x="0" y="1016"/>
                    </a:lnTo>
                    <a:lnTo>
                      <a:pt x="218" y="2033"/>
                    </a:lnTo>
                    <a:lnTo>
                      <a:pt x="1091" y="2287"/>
                    </a:lnTo>
                    <a:lnTo>
                      <a:pt x="4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4" name="Freeform 118"/>
              <p:cNvSpPr/>
              <p:nvPr/>
            </p:nvSpPr>
            <p:spPr>
              <a:xfrm>
                <a:off x="309562" y="227012"/>
                <a:ext cx="65089" cy="17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4727"/>
                    </a:moveTo>
                    <a:lnTo>
                      <a:pt x="18737" y="6873"/>
                    </a:lnTo>
                    <a:lnTo>
                      <a:pt x="15614" y="2945"/>
                    </a:lnTo>
                    <a:lnTo>
                      <a:pt x="12752" y="0"/>
                    </a:lnTo>
                    <a:lnTo>
                      <a:pt x="9889" y="0"/>
                    </a:lnTo>
                    <a:lnTo>
                      <a:pt x="7027" y="2945"/>
                    </a:lnTo>
                    <a:lnTo>
                      <a:pt x="4684" y="4909"/>
                    </a:lnTo>
                    <a:lnTo>
                      <a:pt x="2082" y="7855"/>
                    </a:lnTo>
                    <a:lnTo>
                      <a:pt x="0" y="11782"/>
                    </a:lnTo>
                    <a:lnTo>
                      <a:pt x="1301" y="20618"/>
                    </a:lnTo>
                    <a:lnTo>
                      <a:pt x="2863" y="17673"/>
                    </a:lnTo>
                    <a:lnTo>
                      <a:pt x="5205" y="13745"/>
                    </a:lnTo>
                    <a:lnTo>
                      <a:pt x="7547" y="11782"/>
                    </a:lnTo>
                    <a:lnTo>
                      <a:pt x="9889" y="8836"/>
                    </a:lnTo>
                    <a:lnTo>
                      <a:pt x="12752" y="8836"/>
                    </a:lnTo>
                    <a:lnTo>
                      <a:pt x="15094" y="11782"/>
                    </a:lnTo>
                    <a:lnTo>
                      <a:pt x="17436" y="15709"/>
                    </a:lnTo>
                    <a:lnTo>
                      <a:pt x="19778" y="21600"/>
                    </a:lnTo>
                    <a:lnTo>
                      <a:pt x="21600" y="1472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5" name="Freeform 119"/>
              <p:cNvSpPr/>
              <p:nvPr/>
            </p:nvSpPr>
            <p:spPr>
              <a:xfrm>
                <a:off x="442912" y="120650"/>
                <a:ext cx="284164" cy="409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55" y="6405"/>
                    </a:moveTo>
                    <a:lnTo>
                      <a:pt x="1815" y="6195"/>
                    </a:lnTo>
                    <a:lnTo>
                      <a:pt x="2118" y="5944"/>
                    </a:lnTo>
                    <a:lnTo>
                      <a:pt x="2481" y="5651"/>
                    </a:lnTo>
                    <a:lnTo>
                      <a:pt x="2783" y="5358"/>
                    </a:lnTo>
                    <a:lnTo>
                      <a:pt x="3086" y="4981"/>
                    </a:lnTo>
                    <a:lnTo>
                      <a:pt x="3328" y="4605"/>
                    </a:lnTo>
                    <a:lnTo>
                      <a:pt x="3207" y="4102"/>
                    </a:lnTo>
                    <a:lnTo>
                      <a:pt x="2783" y="3642"/>
                    </a:lnTo>
                    <a:lnTo>
                      <a:pt x="2541" y="3056"/>
                    </a:lnTo>
                    <a:lnTo>
                      <a:pt x="2904" y="2344"/>
                    </a:lnTo>
                    <a:lnTo>
                      <a:pt x="3570" y="1674"/>
                    </a:lnTo>
                    <a:lnTo>
                      <a:pt x="4598" y="1005"/>
                    </a:lnTo>
                    <a:lnTo>
                      <a:pt x="5808" y="419"/>
                    </a:lnTo>
                    <a:lnTo>
                      <a:pt x="7079" y="84"/>
                    </a:lnTo>
                    <a:lnTo>
                      <a:pt x="8168" y="0"/>
                    </a:lnTo>
                    <a:lnTo>
                      <a:pt x="9136" y="377"/>
                    </a:lnTo>
                    <a:lnTo>
                      <a:pt x="9620" y="293"/>
                    </a:lnTo>
                    <a:lnTo>
                      <a:pt x="10467" y="251"/>
                    </a:lnTo>
                    <a:lnTo>
                      <a:pt x="11375" y="209"/>
                    </a:lnTo>
                    <a:lnTo>
                      <a:pt x="13553" y="209"/>
                    </a:lnTo>
                    <a:lnTo>
                      <a:pt x="14521" y="293"/>
                    </a:lnTo>
                    <a:lnTo>
                      <a:pt x="15368" y="460"/>
                    </a:lnTo>
                    <a:lnTo>
                      <a:pt x="15913" y="628"/>
                    </a:lnTo>
                    <a:lnTo>
                      <a:pt x="16397" y="1088"/>
                    </a:lnTo>
                    <a:lnTo>
                      <a:pt x="16881" y="1674"/>
                    </a:lnTo>
                    <a:lnTo>
                      <a:pt x="17244" y="2428"/>
                    </a:lnTo>
                    <a:lnTo>
                      <a:pt x="17607" y="3307"/>
                    </a:lnTo>
                    <a:lnTo>
                      <a:pt x="17728" y="3726"/>
                    </a:lnTo>
                    <a:lnTo>
                      <a:pt x="17788" y="4270"/>
                    </a:lnTo>
                    <a:lnTo>
                      <a:pt x="17728" y="5065"/>
                    </a:lnTo>
                    <a:lnTo>
                      <a:pt x="17425" y="6237"/>
                    </a:lnTo>
                    <a:lnTo>
                      <a:pt x="17667" y="6530"/>
                    </a:lnTo>
                    <a:lnTo>
                      <a:pt x="17909" y="6991"/>
                    </a:lnTo>
                    <a:lnTo>
                      <a:pt x="18333" y="7535"/>
                    </a:lnTo>
                    <a:lnTo>
                      <a:pt x="19301" y="8707"/>
                    </a:lnTo>
                    <a:lnTo>
                      <a:pt x="19785" y="9209"/>
                    </a:lnTo>
                    <a:lnTo>
                      <a:pt x="20269" y="9628"/>
                    </a:lnTo>
                    <a:lnTo>
                      <a:pt x="20692" y="9921"/>
                    </a:lnTo>
                    <a:lnTo>
                      <a:pt x="21358" y="10298"/>
                    </a:lnTo>
                    <a:lnTo>
                      <a:pt x="21600" y="10716"/>
                    </a:lnTo>
                    <a:lnTo>
                      <a:pt x="21479" y="11219"/>
                    </a:lnTo>
                    <a:lnTo>
                      <a:pt x="21055" y="11805"/>
                    </a:lnTo>
                    <a:lnTo>
                      <a:pt x="20874" y="11888"/>
                    </a:lnTo>
                    <a:lnTo>
                      <a:pt x="20571" y="11972"/>
                    </a:lnTo>
                    <a:lnTo>
                      <a:pt x="20208" y="12056"/>
                    </a:lnTo>
                    <a:lnTo>
                      <a:pt x="19785" y="12181"/>
                    </a:lnTo>
                    <a:lnTo>
                      <a:pt x="19361" y="12265"/>
                    </a:lnTo>
                    <a:lnTo>
                      <a:pt x="19059" y="12391"/>
                    </a:lnTo>
                    <a:lnTo>
                      <a:pt x="18696" y="12516"/>
                    </a:lnTo>
                    <a:lnTo>
                      <a:pt x="18393" y="12642"/>
                    </a:lnTo>
                    <a:lnTo>
                      <a:pt x="18091" y="12935"/>
                    </a:lnTo>
                    <a:lnTo>
                      <a:pt x="17788" y="13312"/>
                    </a:lnTo>
                    <a:lnTo>
                      <a:pt x="17728" y="13772"/>
                    </a:lnTo>
                    <a:lnTo>
                      <a:pt x="17970" y="14274"/>
                    </a:lnTo>
                    <a:lnTo>
                      <a:pt x="17728" y="14567"/>
                    </a:lnTo>
                    <a:lnTo>
                      <a:pt x="17425" y="14777"/>
                    </a:lnTo>
                    <a:lnTo>
                      <a:pt x="17183" y="14902"/>
                    </a:lnTo>
                    <a:lnTo>
                      <a:pt x="17062" y="14986"/>
                    </a:lnTo>
                    <a:lnTo>
                      <a:pt x="17425" y="15237"/>
                    </a:lnTo>
                    <a:lnTo>
                      <a:pt x="17667" y="15656"/>
                    </a:lnTo>
                    <a:lnTo>
                      <a:pt x="17425" y="15991"/>
                    </a:lnTo>
                    <a:lnTo>
                      <a:pt x="16881" y="16200"/>
                    </a:lnTo>
                    <a:lnTo>
                      <a:pt x="16336" y="16619"/>
                    </a:lnTo>
                    <a:lnTo>
                      <a:pt x="16155" y="17247"/>
                    </a:lnTo>
                    <a:lnTo>
                      <a:pt x="16336" y="17958"/>
                    </a:lnTo>
                    <a:lnTo>
                      <a:pt x="16760" y="18544"/>
                    </a:lnTo>
                    <a:lnTo>
                      <a:pt x="16941" y="18837"/>
                    </a:lnTo>
                    <a:lnTo>
                      <a:pt x="17062" y="19256"/>
                    </a:lnTo>
                    <a:lnTo>
                      <a:pt x="17062" y="19758"/>
                    </a:lnTo>
                    <a:lnTo>
                      <a:pt x="16941" y="20260"/>
                    </a:lnTo>
                    <a:lnTo>
                      <a:pt x="16699" y="20805"/>
                    </a:lnTo>
                    <a:lnTo>
                      <a:pt x="16094" y="21181"/>
                    </a:lnTo>
                    <a:lnTo>
                      <a:pt x="15368" y="21474"/>
                    </a:lnTo>
                    <a:lnTo>
                      <a:pt x="14400" y="21558"/>
                    </a:lnTo>
                    <a:lnTo>
                      <a:pt x="13795" y="21558"/>
                    </a:lnTo>
                    <a:lnTo>
                      <a:pt x="13553" y="21600"/>
                    </a:lnTo>
                    <a:lnTo>
                      <a:pt x="12645" y="21600"/>
                    </a:lnTo>
                    <a:lnTo>
                      <a:pt x="12222" y="21558"/>
                    </a:lnTo>
                    <a:lnTo>
                      <a:pt x="11738" y="21516"/>
                    </a:lnTo>
                    <a:lnTo>
                      <a:pt x="11617" y="21181"/>
                    </a:lnTo>
                    <a:lnTo>
                      <a:pt x="11375" y="20847"/>
                    </a:lnTo>
                    <a:lnTo>
                      <a:pt x="11193" y="20470"/>
                    </a:lnTo>
                    <a:lnTo>
                      <a:pt x="10286" y="19465"/>
                    </a:lnTo>
                    <a:lnTo>
                      <a:pt x="9923" y="19130"/>
                    </a:lnTo>
                    <a:lnTo>
                      <a:pt x="9499" y="18795"/>
                    </a:lnTo>
                    <a:lnTo>
                      <a:pt x="8652" y="18167"/>
                    </a:lnTo>
                    <a:lnTo>
                      <a:pt x="7926" y="17707"/>
                    </a:lnTo>
                    <a:lnTo>
                      <a:pt x="7139" y="17414"/>
                    </a:lnTo>
                    <a:lnTo>
                      <a:pt x="6534" y="17247"/>
                    </a:lnTo>
                    <a:lnTo>
                      <a:pt x="5869" y="17205"/>
                    </a:lnTo>
                    <a:lnTo>
                      <a:pt x="5324" y="17247"/>
                    </a:lnTo>
                    <a:lnTo>
                      <a:pt x="4840" y="17288"/>
                    </a:lnTo>
                    <a:lnTo>
                      <a:pt x="4477" y="17330"/>
                    </a:lnTo>
                    <a:lnTo>
                      <a:pt x="4477" y="16744"/>
                    </a:lnTo>
                    <a:lnTo>
                      <a:pt x="4296" y="16200"/>
                    </a:lnTo>
                    <a:lnTo>
                      <a:pt x="3812" y="15698"/>
                    </a:lnTo>
                    <a:lnTo>
                      <a:pt x="3086" y="15195"/>
                    </a:lnTo>
                    <a:lnTo>
                      <a:pt x="2420" y="14777"/>
                    </a:lnTo>
                    <a:lnTo>
                      <a:pt x="1634" y="14274"/>
                    </a:lnTo>
                    <a:lnTo>
                      <a:pt x="847" y="13814"/>
                    </a:lnTo>
                    <a:lnTo>
                      <a:pt x="242" y="13270"/>
                    </a:lnTo>
                    <a:lnTo>
                      <a:pt x="242" y="13102"/>
                    </a:lnTo>
                    <a:lnTo>
                      <a:pt x="182" y="12684"/>
                    </a:lnTo>
                    <a:lnTo>
                      <a:pt x="121" y="11930"/>
                    </a:lnTo>
                    <a:lnTo>
                      <a:pt x="121" y="11344"/>
                    </a:lnTo>
                    <a:lnTo>
                      <a:pt x="0" y="11219"/>
                    </a:lnTo>
                    <a:lnTo>
                      <a:pt x="847" y="11219"/>
                    </a:lnTo>
                    <a:lnTo>
                      <a:pt x="1150" y="11177"/>
                    </a:lnTo>
                    <a:lnTo>
                      <a:pt x="1271" y="11177"/>
                    </a:lnTo>
                    <a:lnTo>
                      <a:pt x="1210" y="9377"/>
                    </a:lnTo>
                    <a:lnTo>
                      <a:pt x="1392" y="8205"/>
                    </a:lnTo>
                    <a:lnTo>
                      <a:pt x="1694" y="7367"/>
                    </a:lnTo>
                    <a:lnTo>
                      <a:pt x="1755" y="6405"/>
                    </a:lnTo>
                    <a:close/>
                  </a:path>
                </a:pathLst>
              </a:custGeom>
              <a:solidFill>
                <a:srgbClr val="A347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6" name="Freeform 120"/>
              <p:cNvSpPr/>
              <p:nvPr/>
            </p:nvSpPr>
            <p:spPr>
              <a:xfrm>
                <a:off x="459581" y="2365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400" y="16200"/>
                    </a:lnTo>
                    <a:lnTo>
                      <a:pt x="9600" y="21600"/>
                    </a:lnTo>
                    <a:lnTo>
                      <a:pt x="19200" y="162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7" name="Freeform 121"/>
              <p:cNvSpPr/>
              <p:nvPr/>
            </p:nvSpPr>
            <p:spPr>
              <a:xfrm>
                <a:off x="461962" y="185737"/>
                <a:ext cx="28576" cy="555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435" y="2160"/>
                    </a:moveTo>
                    <a:lnTo>
                      <a:pt x="15247" y="5246"/>
                    </a:lnTo>
                    <a:lnTo>
                      <a:pt x="15882" y="8331"/>
                    </a:lnTo>
                    <a:lnTo>
                      <a:pt x="10800" y="13269"/>
                    </a:lnTo>
                    <a:lnTo>
                      <a:pt x="7624" y="15120"/>
                    </a:lnTo>
                    <a:lnTo>
                      <a:pt x="4447" y="17280"/>
                    </a:lnTo>
                    <a:lnTo>
                      <a:pt x="635" y="19440"/>
                    </a:lnTo>
                    <a:lnTo>
                      <a:pt x="0" y="21600"/>
                    </a:lnTo>
                    <a:lnTo>
                      <a:pt x="5718" y="21600"/>
                    </a:lnTo>
                    <a:lnTo>
                      <a:pt x="6353" y="20674"/>
                    </a:lnTo>
                    <a:lnTo>
                      <a:pt x="8259" y="19440"/>
                    </a:lnTo>
                    <a:lnTo>
                      <a:pt x="12071" y="17280"/>
                    </a:lnTo>
                    <a:lnTo>
                      <a:pt x="16518" y="14811"/>
                    </a:lnTo>
                    <a:lnTo>
                      <a:pt x="19694" y="11417"/>
                    </a:lnTo>
                    <a:lnTo>
                      <a:pt x="21600" y="8331"/>
                    </a:lnTo>
                    <a:lnTo>
                      <a:pt x="20965" y="4320"/>
                    </a:lnTo>
                    <a:lnTo>
                      <a:pt x="15882" y="0"/>
                    </a:lnTo>
                    <a:lnTo>
                      <a:pt x="11435" y="216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8" name="Freeform 122"/>
              <p:cNvSpPr/>
              <p:nvPr/>
            </p:nvSpPr>
            <p:spPr>
              <a:xfrm>
                <a:off x="471487" y="115887"/>
                <a:ext cx="95251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700" y="1838"/>
                    </a:moveTo>
                    <a:lnTo>
                      <a:pt x="21420" y="2068"/>
                    </a:lnTo>
                    <a:lnTo>
                      <a:pt x="17820" y="0"/>
                    </a:lnTo>
                    <a:lnTo>
                      <a:pt x="14400" y="230"/>
                    </a:lnTo>
                    <a:lnTo>
                      <a:pt x="10440" y="2068"/>
                    </a:lnTo>
                    <a:lnTo>
                      <a:pt x="6660" y="5515"/>
                    </a:lnTo>
                    <a:lnTo>
                      <a:pt x="3600" y="9191"/>
                    </a:lnTo>
                    <a:lnTo>
                      <a:pt x="1260" y="13098"/>
                    </a:lnTo>
                    <a:lnTo>
                      <a:pt x="0" y="17694"/>
                    </a:lnTo>
                    <a:lnTo>
                      <a:pt x="1260" y="21600"/>
                    </a:lnTo>
                    <a:lnTo>
                      <a:pt x="2520" y="19991"/>
                    </a:lnTo>
                    <a:lnTo>
                      <a:pt x="2160" y="17694"/>
                    </a:lnTo>
                    <a:lnTo>
                      <a:pt x="2880" y="14247"/>
                    </a:lnTo>
                    <a:lnTo>
                      <a:pt x="4860" y="10800"/>
                    </a:lnTo>
                    <a:lnTo>
                      <a:pt x="7920" y="7123"/>
                    </a:lnTo>
                    <a:lnTo>
                      <a:pt x="11160" y="4136"/>
                    </a:lnTo>
                    <a:lnTo>
                      <a:pt x="14760" y="2298"/>
                    </a:lnTo>
                    <a:lnTo>
                      <a:pt x="17820" y="2068"/>
                    </a:lnTo>
                    <a:lnTo>
                      <a:pt x="20160" y="3677"/>
                    </a:lnTo>
                    <a:lnTo>
                      <a:pt x="20700" y="3906"/>
                    </a:lnTo>
                    <a:lnTo>
                      <a:pt x="20160" y="3677"/>
                    </a:lnTo>
                    <a:lnTo>
                      <a:pt x="20700" y="3906"/>
                    </a:lnTo>
                    <a:lnTo>
                      <a:pt x="21420" y="3677"/>
                    </a:lnTo>
                    <a:lnTo>
                      <a:pt x="21600" y="2987"/>
                    </a:lnTo>
                    <a:lnTo>
                      <a:pt x="21420" y="2068"/>
                    </a:lnTo>
                    <a:lnTo>
                      <a:pt x="20700" y="183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9" name="Freeform 123"/>
              <p:cNvSpPr/>
              <p:nvPr/>
            </p:nvSpPr>
            <p:spPr>
              <a:xfrm>
                <a:off x="563562" y="119062"/>
                <a:ext cx="92076" cy="17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414" y="13371"/>
                    </a:moveTo>
                    <a:lnTo>
                      <a:pt x="19366" y="7200"/>
                    </a:lnTo>
                    <a:lnTo>
                      <a:pt x="16572" y="4114"/>
                    </a:lnTo>
                    <a:lnTo>
                      <a:pt x="13593" y="1029"/>
                    </a:lnTo>
                    <a:lnTo>
                      <a:pt x="10055" y="0"/>
                    </a:lnTo>
                    <a:lnTo>
                      <a:pt x="6890" y="0"/>
                    </a:lnTo>
                    <a:lnTo>
                      <a:pt x="4097" y="3086"/>
                    </a:lnTo>
                    <a:lnTo>
                      <a:pt x="1490" y="4114"/>
                    </a:lnTo>
                    <a:lnTo>
                      <a:pt x="0" y="5143"/>
                    </a:lnTo>
                    <a:lnTo>
                      <a:pt x="0" y="14400"/>
                    </a:lnTo>
                    <a:lnTo>
                      <a:pt x="1490" y="13371"/>
                    </a:lnTo>
                    <a:lnTo>
                      <a:pt x="4097" y="12343"/>
                    </a:lnTo>
                    <a:lnTo>
                      <a:pt x="10055" y="12343"/>
                    </a:lnTo>
                    <a:lnTo>
                      <a:pt x="13593" y="11314"/>
                    </a:lnTo>
                    <a:lnTo>
                      <a:pt x="16572" y="13371"/>
                    </a:lnTo>
                    <a:lnTo>
                      <a:pt x="18993" y="16457"/>
                    </a:lnTo>
                    <a:lnTo>
                      <a:pt x="20110" y="20571"/>
                    </a:lnTo>
                    <a:lnTo>
                      <a:pt x="20855" y="21600"/>
                    </a:lnTo>
                    <a:lnTo>
                      <a:pt x="21414" y="20571"/>
                    </a:lnTo>
                    <a:lnTo>
                      <a:pt x="21600" y="16457"/>
                    </a:lnTo>
                    <a:lnTo>
                      <a:pt x="21414" y="1337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0" name="Freeform 124"/>
              <p:cNvSpPr/>
              <p:nvPr/>
            </p:nvSpPr>
            <p:spPr>
              <a:xfrm>
                <a:off x="649287" y="130175"/>
                <a:ext cx="28576" cy="52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0965"/>
                    </a:moveTo>
                    <a:lnTo>
                      <a:pt x="18000" y="14294"/>
                    </a:lnTo>
                    <a:lnTo>
                      <a:pt x="15000" y="8259"/>
                    </a:lnTo>
                    <a:lnTo>
                      <a:pt x="10200" y="3812"/>
                    </a:lnTo>
                    <a:lnTo>
                      <a:pt x="4200" y="0"/>
                    </a:lnTo>
                    <a:lnTo>
                      <a:pt x="0" y="2224"/>
                    </a:lnTo>
                    <a:lnTo>
                      <a:pt x="4200" y="5082"/>
                    </a:lnTo>
                    <a:lnTo>
                      <a:pt x="9000" y="9212"/>
                    </a:lnTo>
                    <a:lnTo>
                      <a:pt x="12600" y="14929"/>
                    </a:lnTo>
                    <a:lnTo>
                      <a:pt x="16200" y="21600"/>
                    </a:lnTo>
                    <a:lnTo>
                      <a:pt x="21600" y="2096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1" name="Freeform 125"/>
              <p:cNvSpPr/>
              <p:nvPr/>
            </p:nvSpPr>
            <p:spPr>
              <a:xfrm>
                <a:off x="668337" y="180975"/>
                <a:ext cx="12701" cy="6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150" y="19895"/>
                    </a:moveTo>
                    <a:lnTo>
                      <a:pt x="12150" y="20463"/>
                    </a:lnTo>
                    <a:lnTo>
                      <a:pt x="17550" y="12221"/>
                    </a:lnTo>
                    <a:lnTo>
                      <a:pt x="21600" y="6821"/>
                    </a:lnTo>
                    <a:lnTo>
                      <a:pt x="17550" y="3126"/>
                    </a:lnTo>
                    <a:lnTo>
                      <a:pt x="14850" y="0"/>
                    </a:lnTo>
                    <a:lnTo>
                      <a:pt x="2700" y="568"/>
                    </a:lnTo>
                    <a:lnTo>
                      <a:pt x="5400" y="3126"/>
                    </a:lnTo>
                    <a:lnTo>
                      <a:pt x="5400" y="12221"/>
                    </a:lnTo>
                    <a:lnTo>
                      <a:pt x="0" y="19895"/>
                    </a:lnTo>
                    <a:lnTo>
                      <a:pt x="0" y="20463"/>
                    </a:lnTo>
                    <a:lnTo>
                      <a:pt x="0" y="19895"/>
                    </a:lnTo>
                    <a:lnTo>
                      <a:pt x="1350" y="20747"/>
                    </a:lnTo>
                    <a:lnTo>
                      <a:pt x="4050" y="21600"/>
                    </a:lnTo>
                    <a:lnTo>
                      <a:pt x="9450" y="21316"/>
                    </a:lnTo>
                    <a:lnTo>
                      <a:pt x="12150" y="20463"/>
                    </a:lnTo>
                    <a:lnTo>
                      <a:pt x="12150" y="1989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2" name="Freeform 126"/>
              <p:cNvSpPr/>
              <p:nvPr/>
            </p:nvSpPr>
            <p:spPr>
              <a:xfrm>
                <a:off x="668337" y="236537"/>
                <a:ext cx="47626" cy="74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510"/>
                    </a:moveTo>
                    <a:lnTo>
                      <a:pt x="19475" y="18116"/>
                    </a:lnTo>
                    <a:lnTo>
                      <a:pt x="16997" y="16258"/>
                    </a:lnTo>
                    <a:lnTo>
                      <a:pt x="14164" y="13471"/>
                    </a:lnTo>
                    <a:lnTo>
                      <a:pt x="8498" y="6968"/>
                    </a:lnTo>
                    <a:lnTo>
                      <a:pt x="6020" y="3948"/>
                    </a:lnTo>
                    <a:lnTo>
                      <a:pt x="4249" y="1626"/>
                    </a:lnTo>
                    <a:lnTo>
                      <a:pt x="3187" y="0"/>
                    </a:lnTo>
                    <a:lnTo>
                      <a:pt x="0" y="465"/>
                    </a:lnTo>
                    <a:lnTo>
                      <a:pt x="1062" y="2090"/>
                    </a:lnTo>
                    <a:lnTo>
                      <a:pt x="2833" y="5110"/>
                    </a:lnTo>
                    <a:lnTo>
                      <a:pt x="5311" y="7897"/>
                    </a:lnTo>
                    <a:lnTo>
                      <a:pt x="10977" y="14400"/>
                    </a:lnTo>
                    <a:lnTo>
                      <a:pt x="13810" y="17419"/>
                    </a:lnTo>
                    <a:lnTo>
                      <a:pt x="16997" y="19742"/>
                    </a:lnTo>
                    <a:lnTo>
                      <a:pt x="19830" y="21600"/>
                    </a:lnTo>
                    <a:lnTo>
                      <a:pt x="21600" y="1951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3" name="Freeform 127"/>
              <p:cNvSpPr/>
              <p:nvPr/>
            </p:nvSpPr>
            <p:spPr>
              <a:xfrm>
                <a:off x="712787" y="303212"/>
                <a:ext cx="17464" cy="42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782" y="21600"/>
                    </a:moveTo>
                    <a:lnTo>
                      <a:pt x="12764" y="21192"/>
                    </a:lnTo>
                    <a:lnTo>
                      <a:pt x="19636" y="15079"/>
                    </a:lnTo>
                    <a:lnTo>
                      <a:pt x="21600" y="9781"/>
                    </a:lnTo>
                    <a:lnTo>
                      <a:pt x="15709" y="4075"/>
                    </a:lnTo>
                    <a:lnTo>
                      <a:pt x="4909" y="0"/>
                    </a:lnTo>
                    <a:lnTo>
                      <a:pt x="0" y="3668"/>
                    </a:lnTo>
                    <a:lnTo>
                      <a:pt x="8836" y="6928"/>
                    </a:lnTo>
                    <a:lnTo>
                      <a:pt x="12764" y="9781"/>
                    </a:lnTo>
                    <a:lnTo>
                      <a:pt x="9818" y="14264"/>
                    </a:lnTo>
                    <a:lnTo>
                      <a:pt x="2945" y="19155"/>
                    </a:lnTo>
                    <a:lnTo>
                      <a:pt x="4909" y="18747"/>
                    </a:lnTo>
                    <a:lnTo>
                      <a:pt x="11782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4" name="Freeform 128"/>
              <p:cNvSpPr/>
              <p:nvPr/>
            </p:nvSpPr>
            <p:spPr>
              <a:xfrm>
                <a:off x="681037" y="341312"/>
                <a:ext cx="41276" cy="20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965" y="21600"/>
                    </a:moveTo>
                    <a:lnTo>
                      <a:pt x="4235" y="19286"/>
                    </a:lnTo>
                    <a:lnTo>
                      <a:pt x="6776" y="17743"/>
                    </a:lnTo>
                    <a:lnTo>
                      <a:pt x="9318" y="15429"/>
                    </a:lnTo>
                    <a:lnTo>
                      <a:pt x="11435" y="13114"/>
                    </a:lnTo>
                    <a:lnTo>
                      <a:pt x="17365" y="10029"/>
                    </a:lnTo>
                    <a:lnTo>
                      <a:pt x="21600" y="5400"/>
                    </a:lnTo>
                    <a:lnTo>
                      <a:pt x="18635" y="0"/>
                    </a:lnTo>
                    <a:lnTo>
                      <a:pt x="17365" y="771"/>
                    </a:lnTo>
                    <a:lnTo>
                      <a:pt x="15671" y="3086"/>
                    </a:lnTo>
                    <a:lnTo>
                      <a:pt x="13553" y="4629"/>
                    </a:lnTo>
                    <a:lnTo>
                      <a:pt x="10588" y="6171"/>
                    </a:lnTo>
                    <a:lnTo>
                      <a:pt x="7200" y="7714"/>
                    </a:lnTo>
                    <a:lnTo>
                      <a:pt x="4659" y="10800"/>
                    </a:lnTo>
                    <a:lnTo>
                      <a:pt x="2541" y="12343"/>
                    </a:lnTo>
                    <a:lnTo>
                      <a:pt x="0" y="16200"/>
                    </a:lnTo>
                    <a:lnTo>
                      <a:pt x="2965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5" name="Freeform 129"/>
              <p:cNvSpPr/>
              <p:nvPr/>
            </p:nvSpPr>
            <p:spPr>
              <a:xfrm>
                <a:off x="671512" y="357187"/>
                <a:ext cx="15876" cy="3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120" y="20681"/>
                    </a:moveTo>
                    <a:lnTo>
                      <a:pt x="15120" y="18383"/>
                    </a:lnTo>
                    <a:lnTo>
                      <a:pt x="9720" y="13787"/>
                    </a:lnTo>
                    <a:lnTo>
                      <a:pt x="11880" y="9651"/>
                    </a:lnTo>
                    <a:lnTo>
                      <a:pt x="16200" y="5515"/>
                    </a:lnTo>
                    <a:lnTo>
                      <a:pt x="21600" y="3217"/>
                    </a:lnTo>
                    <a:lnTo>
                      <a:pt x="14040" y="0"/>
                    </a:lnTo>
                    <a:lnTo>
                      <a:pt x="6480" y="3677"/>
                    </a:lnTo>
                    <a:lnTo>
                      <a:pt x="1080" y="8272"/>
                    </a:lnTo>
                    <a:lnTo>
                      <a:pt x="0" y="13787"/>
                    </a:lnTo>
                    <a:lnTo>
                      <a:pt x="5400" y="20681"/>
                    </a:lnTo>
                    <a:lnTo>
                      <a:pt x="5400" y="18383"/>
                    </a:lnTo>
                    <a:lnTo>
                      <a:pt x="5400" y="20681"/>
                    </a:lnTo>
                    <a:lnTo>
                      <a:pt x="7560" y="21600"/>
                    </a:lnTo>
                    <a:lnTo>
                      <a:pt x="12960" y="21600"/>
                    </a:lnTo>
                    <a:lnTo>
                      <a:pt x="15120" y="20221"/>
                    </a:lnTo>
                    <a:lnTo>
                      <a:pt x="15120" y="18383"/>
                    </a:lnTo>
                    <a:lnTo>
                      <a:pt x="15120" y="2068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6" name="Freeform 130"/>
              <p:cNvSpPr/>
              <p:nvPr/>
            </p:nvSpPr>
            <p:spPr>
              <a:xfrm>
                <a:off x="663575" y="388937"/>
                <a:ext cx="19051" cy="1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300" y="13148"/>
                    </a:moveTo>
                    <a:lnTo>
                      <a:pt x="6300" y="21600"/>
                    </a:lnTo>
                    <a:lnTo>
                      <a:pt x="8100" y="19722"/>
                    </a:lnTo>
                    <a:lnTo>
                      <a:pt x="12600" y="15965"/>
                    </a:lnTo>
                    <a:lnTo>
                      <a:pt x="16200" y="12209"/>
                    </a:lnTo>
                    <a:lnTo>
                      <a:pt x="21600" y="4696"/>
                    </a:lnTo>
                    <a:lnTo>
                      <a:pt x="13500" y="0"/>
                    </a:lnTo>
                    <a:lnTo>
                      <a:pt x="9900" y="5635"/>
                    </a:lnTo>
                    <a:lnTo>
                      <a:pt x="6300" y="9391"/>
                    </a:lnTo>
                    <a:lnTo>
                      <a:pt x="1800" y="13148"/>
                    </a:lnTo>
                    <a:lnTo>
                      <a:pt x="1800" y="21600"/>
                    </a:lnTo>
                    <a:lnTo>
                      <a:pt x="1800" y="13148"/>
                    </a:lnTo>
                    <a:lnTo>
                      <a:pt x="0" y="15026"/>
                    </a:lnTo>
                    <a:lnTo>
                      <a:pt x="0" y="18783"/>
                    </a:lnTo>
                    <a:lnTo>
                      <a:pt x="2700" y="21600"/>
                    </a:lnTo>
                    <a:lnTo>
                      <a:pt x="6300" y="21600"/>
                    </a:lnTo>
                    <a:lnTo>
                      <a:pt x="6300" y="1314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7" name="Freeform 131"/>
              <p:cNvSpPr/>
              <p:nvPr/>
            </p:nvSpPr>
            <p:spPr>
              <a:xfrm>
                <a:off x="663574" y="400049"/>
                <a:ext cx="15876" cy="31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274" y="21600"/>
                    </a:moveTo>
                    <a:lnTo>
                      <a:pt x="15916" y="17723"/>
                    </a:lnTo>
                    <a:lnTo>
                      <a:pt x="21600" y="11631"/>
                    </a:lnTo>
                    <a:lnTo>
                      <a:pt x="17053" y="4985"/>
                    </a:lnTo>
                    <a:lnTo>
                      <a:pt x="7958" y="0"/>
                    </a:lnTo>
                    <a:lnTo>
                      <a:pt x="2274" y="4985"/>
                    </a:lnTo>
                    <a:lnTo>
                      <a:pt x="6821" y="7754"/>
                    </a:lnTo>
                    <a:lnTo>
                      <a:pt x="9095" y="11631"/>
                    </a:lnTo>
                    <a:lnTo>
                      <a:pt x="7958" y="13846"/>
                    </a:lnTo>
                    <a:lnTo>
                      <a:pt x="0" y="16615"/>
                    </a:lnTo>
                    <a:lnTo>
                      <a:pt x="227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8" name="Freeform 132"/>
              <p:cNvSpPr/>
              <p:nvPr/>
            </p:nvSpPr>
            <p:spPr>
              <a:xfrm>
                <a:off x="650875" y="423862"/>
                <a:ext cx="14288" cy="5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9200"/>
                    </a:moveTo>
                    <a:lnTo>
                      <a:pt x="14400" y="15429"/>
                    </a:lnTo>
                    <a:lnTo>
                      <a:pt x="13200" y="9943"/>
                    </a:lnTo>
                    <a:lnTo>
                      <a:pt x="14400" y="5486"/>
                    </a:lnTo>
                    <a:lnTo>
                      <a:pt x="21600" y="3086"/>
                    </a:lnTo>
                    <a:lnTo>
                      <a:pt x="19200" y="0"/>
                    </a:lnTo>
                    <a:lnTo>
                      <a:pt x="3600" y="3771"/>
                    </a:lnTo>
                    <a:lnTo>
                      <a:pt x="0" y="9943"/>
                    </a:lnTo>
                    <a:lnTo>
                      <a:pt x="3600" y="16114"/>
                    </a:lnTo>
                    <a:lnTo>
                      <a:pt x="13200" y="21600"/>
                    </a:lnTo>
                    <a:lnTo>
                      <a:pt x="21600" y="19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49" name="Freeform 133"/>
              <p:cNvSpPr/>
              <p:nvPr/>
            </p:nvSpPr>
            <p:spPr>
              <a:xfrm>
                <a:off x="627062" y="468312"/>
                <a:ext cx="44451" cy="65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00" y="21600"/>
                    </a:moveTo>
                    <a:lnTo>
                      <a:pt x="2000" y="21337"/>
                    </a:lnTo>
                    <a:lnTo>
                      <a:pt x="8800" y="20810"/>
                    </a:lnTo>
                    <a:lnTo>
                      <a:pt x="14400" y="18966"/>
                    </a:lnTo>
                    <a:lnTo>
                      <a:pt x="18800" y="15805"/>
                    </a:lnTo>
                    <a:lnTo>
                      <a:pt x="20800" y="12117"/>
                    </a:lnTo>
                    <a:lnTo>
                      <a:pt x="21600" y="8693"/>
                    </a:lnTo>
                    <a:lnTo>
                      <a:pt x="21600" y="5532"/>
                    </a:lnTo>
                    <a:lnTo>
                      <a:pt x="20800" y="2634"/>
                    </a:lnTo>
                    <a:lnTo>
                      <a:pt x="18800" y="0"/>
                    </a:lnTo>
                    <a:lnTo>
                      <a:pt x="16000" y="1844"/>
                    </a:lnTo>
                    <a:lnTo>
                      <a:pt x="17200" y="3161"/>
                    </a:lnTo>
                    <a:lnTo>
                      <a:pt x="18000" y="5532"/>
                    </a:lnTo>
                    <a:lnTo>
                      <a:pt x="18000" y="8693"/>
                    </a:lnTo>
                    <a:lnTo>
                      <a:pt x="17200" y="11590"/>
                    </a:lnTo>
                    <a:lnTo>
                      <a:pt x="15200" y="14751"/>
                    </a:lnTo>
                    <a:lnTo>
                      <a:pt x="12400" y="16595"/>
                    </a:lnTo>
                    <a:lnTo>
                      <a:pt x="8000" y="18176"/>
                    </a:lnTo>
                    <a:lnTo>
                      <a:pt x="2000" y="18966"/>
                    </a:lnTo>
                    <a:lnTo>
                      <a:pt x="2000" y="18702"/>
                    </a:lnTo>
                    <a:lnTo>
                      <a:pt x="400" y="19229"/>
                    </a:lnTo>
                    <a:lnTo>
                      <a:pt x="0" y="20020"/>
                    </a:lnTo>
                    <a:lnTo>
                      <a:pt x="400" y="21073"/>
                    </a:lnTo>
                    <a:lnTo>
                      <a:pt x="20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0" name="Freeform 134"/>
              <p:cNvSpPr/>
              <p:nvPr/>
            </p:nvSpPr>
            <p:spPr>
              <a:xfrm>
                <a:off x="593725" y="523081"/>
                <a:ext cx="381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9000"/>
                    </a:moveTo>
                    <a:lnTo>
                      <a:pt x="2204" y="16200"/>
                    </a:lnTo>
                    <a:lnTo>
                      <a:pt x="5731" y="18000"/>
                    </a:lnTo>
                    <a:lnTo>
                      <a:pt x="8816" y="19800"/>
                    </a:lnTo>
                    <a:lnTo>
                      <a:pt x="11461" y="21600"/>
                    </a:lnTo>
                    <a:lnTo>
                      <a:pt x="13224" y="21600"/>
                    </a:lnTo>
                    <a:lnTo>
                      <a:pt x="15429" y="19800"/>
                    </a:lnTo>
                    <a:lnTo>
                      <a:pt x="17192" y="18000"/>
                    </a:lnTo>
                    <a:lnTo>
                      <a:pt x="19396" y="19800"/>
                    </a:lnTo>
                    <a:lnTo>
                      <a:pt x="21600" y="19800"/>
                    </a:lnTo>
                    <a:lnTo>
                      <a:pt x="21600" y="0"/>
                    </a:lnTo>
                    <a:lnTo>
                      <a:pt x="19396" y="0"/>
                    </a:lnTo>
                    <a:lnTo>
                      <a:pt x="17192" y="1800"/>
                    </a:lnTo>
                    <a:lnTo>
                      <a:pt x="15429" y="3600"/>
                    </a:lnTo>
                    <a:lnTo>
                      <a:pt x="13224" y="1800"/>
                    </a:lnTo>
                    <a:lnTo>
                      <a:pt x="11461" y="1800"/>
                    </a:lnTo>
                    <a:lnTo>
                      <a:pt x="8816" y="3600"/>
                    </a:lnTo>
                    <a:lnTo>
                      <a:pt x="5731" y="1800"/>
                    </a:lnTo>
                    <a:lnTo>
                      <a:pt x="2204" y="0"/>
                    </a:lnTo>
                    <a:lnTo>
                      <a:pt x="3967" y="5400"/>
                    </a:lnTo>
                    <a:lnTo>
                      <a:pt x="2204" y="0"/>
                    </a:lnTo>
                    <a:lnTo>
                      <a:pt x="441" y="1800"/>
                    </a:lnTo>
                    <a:lnTo>
                      <a:pt x="0" y="7200"/>
                    </a:lnTo>
                    <a:lnTo>
                      <a:pt x="441" y="14400"/>
                    </a:lnTo>
                    <a:lnTo>
                      <a:pt x="2204" y="16200"/>
                    </a:lnTo>
                    <a:lnTo>
                      <a:pt x="0" y="90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1" name="Freeform 135"/>
              <p:cNvSpPr/>
              <p:nvPr/>
            </p:nvSpPr>
            <p:spPr>
              <a:xfrm>
                <a:off x="565150" y="473075"/>
                <a:ext cx="34926" cy="555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"/>
                    </a:moveTo>
                    <a:lnTo>
                      <a:pt x="2945" y="4629"/>
                    </a:lnTo>
                    <a:lnTo>
                      <a:pt x="5400" y="6789"/>
                    </a:lnTo>
                    <a:lnTo>
                      <a:pt x="8345" y="9257"/>
                    </a:lnTo>
                    <a:lnTo>
                      <a:pt x="10309" y="11726"/>
                    </a:lnTo>
                    <a:lnTo>
                      <a:pt x="12764" y="14194"/>
                    </a:lnTo>
                    <a:lnTo>
                      <a:pt x="14236" y="16663"/>
                    </a:lnTo>
                    <a:lnTo>
                      <a:pt x="16200" y="19131"/>
                    </a:lnTo>
                    <a:lnTo>
                      <a:pt x="17182" y="21600"/>
                    </a:lnTo>
                    <a:lnTo>
                      <a:pt x="21600" y="20983"/>
                    </a:lnTo>
                    <a:lnTo>
                      <a:pt x="20618" y="18514"/>
                    </a:lnTo>
                    <a:lnTo>
                      <a:pt x="19145" y="16046"/>
                    </a:lnTo>
                    <a:lnTo>
                      <a:pt x="17182" y="12960"/>
                    </a:lnTo>
                    <a:lnTo>
                      <a:pt x="15218" y="10183"/>
                    </a:lnTo>
                    <a:lnTo>
                      <a:pt x="12764" y="7714"/>
                    </a:lnTo>
                    <a:lnTo>
                      <a:pt x="9818" y="5246"/>
                    </a:lnTo>
                    <a:lnTo>
                      <a:pt x="6382" y="2469"/>
                    </a:lnTo>
                    <a:lnTo>
                      <a:pt x="2945" y="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2" name="Freeform 136"/>
              <p:cNvSpPr/>
              <p:nvPr/>
            </p:nvSpPr>
            <p:spPr>
              <a:xfrm>
                <a:off x="498475" y="441324"/>
                <a:ext cx="71438" cy="36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136"/>
                    </a:moveTo>
                    <a:lnTo>
                      <a:pt x="1200" y="6434"/>
                    </a:lnTo>
                    <a:lnTo>
                      <a:pt x="2400" y="5515"/>
                    </a:lnTo>
                    <a:lnTo>
                      <a:pt x="4320" y="5055"/>
                    </a:lnTo>
                    <a:lnTo>
                      <a:pt x="8640" y="5055"/>
                    </a:lnTo>
                    <a:lnTo>
                      <a:pt x="11040" y="7353"/>
                    </a:lnTo>
                    <a:lnTo>
                      <a:pt x="13920" y="10570"/>
                    </a:lnTo>
                    <a:lnTo>
                      <a:pt x="16800" y="14706"/>
                    </a:lnTo>
                    <a:lnTo>
                      <a:pt x="20160" y="21600"/>
                    </a:lnTo>
                    <a:lnTo>
                      <a:pt x="21600" y="18383"/>
                    </a:lnTo>
                    <a:lnTo>
                      <a:pt x="18480" y="11489"/>
                    </a:lnTo>
                    <a:lnTo>
                      <a:pt x="15120" y="6434"/>
                    </a:lnTo>
                    <a:lnTo>
                      <a:pt x="12000" y="3217"/>
                    </a:lnTo>
                    <a:lnTo>
                      <a:pt x="9360" y="919"/>
                    </a:lnTo>
                    <a:lnTo>
                      <a:pt x="6480" y="0"/>
                    </a:lnTo>
                    <a:lnTo>
                      <a:pt x="4320" y="919"/>
                    </a:lnTo>
                    <a:lnTo>
                      <a:pt x="2400" y="1379"/>
                    </a:lnTo>
                    <a:lnTo>
                      <a:pt x="720" y="1838"/>
                    </a:lnTo>
                    <a:lnTo>
                      <a:pt x="2160" y="4136"/>
                    </a:lnTo>
                    <a:lnTo>
                      <a:pt x="720" y="1838"/>
                    </a:lnTo>
                    <a:lnTo>
                      <a:pt x="240" y="3217"/>
                    </a:lnTo>
                    <a:lnTo>
                      <a:pt x="0" y="4596"/>
                    </a:lnTo>
                    <a:lnTo>
                      <a:pt x="480" y="5515"/>
                    </a:lnTo>
                    <a:lnTo>
                      <a:pt x="1200" y="6434"/>
                    </a:lnTo>
                    <a:lnTo>
                      <a:pt x="0" y="413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3" name="Freeform 137"/>
              <p:cNvSpPr/>
              <p:nvPr/>
            </p:nvSpPr>
            <p:spPr>
              <a:xfrm>
                <a:off x="441325" y="368300"/>
                <a:ext cx="63501" cy="7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855"/>
                    </a:moveTo>
                    <a:lnTo>
                      <a:pt x="267" y="1497"/>
                    </a:lnTo>
                    <a:lnTo>
                      <a:pt x="3467" y="4277"/>
                    </a:lnTo>
                    <a:lnTo>
                      <a:pt x="6667" y="6844"/>
                    </a:lnTo>
                    <a:lnTo>
                      <a:pt x="10133" y="9196"/>
                    </a:lnTo>
                    <a:lnTo>
                      <a:pt x="13333" y="11549"/>
                    </a:lnTo>
                    <a:lnTo>
                      <a:pt x="16267" y="13901"/>
                    </a:lnTo>
                    <a:lnTo>
                      <a:pt x="18133" y="16467"/>
                    </a:lnTo>
                    <a:lnTo>
                      <a:pt x="19200" y="18606"/>
                    </a:lnTo>
                    <a:lnTo>
                      <a:pt x="19200" y="21600"/>
                    </a:lnTo>
                    <a:lnTo>
                      <a:pt x="21600" y="21600"/>
                    </a:lnTo>
                    <a:lnTo>
                      <a:pt x="21600" y="18606"/>
                    </a:lnTo>
                    <a:lnTo>
                      <a:pt x="20533" y="15398"/>
                    </a:lnTo>
                    <a:lnTo>
                      <a:pt x="18133" y="12404"/>
                    </a:lnTo>
                    <a:lnTo>
                      <a:pt x="15200" y="10051"/>
                    </a:lnTo>
                    <a:lnTo>
                      <a:pt x="12000" y="7699"/>
                    </a:lnTo>
                    <a:lnTo>
                      <a:pt x="8533" y="5347"/>
                    </a:lnTo>
                    <a:lnTo>
                      <a:pt x="5333" y="2780"/>
                    </a:lnTo>
                    <a:lnTo>
                      <a:pt x="2933" y="428"/>
                    </a:lnTo>
                    <a:lnTo>
                      <a:pt x="3200" y="855"/>
                    </a:lnTo>
                    <a:lnTo>
                      <a:pt x="2933" y="428"/>
                    </a:lnTo>
                    <a:lnTo>
                      <a:pt x="2133" y="0"/>
                    </a:lnTo>
                    <a:lnTo>
                      <a:pt x="1333" y="0"/>
                    </a:lnTo>
                    <a:lnTo>
                      <a:pt x="267" y="642"/>
                    </a:lnTo>
                    <a:lnTo>
                      <a:pt x="267" y="1497"/>
                    </a:lnTo>
                    <a:lnTo>
                      <a:pt x="0" y="85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4" name="Freeform 138"/>
              <p:cNvSpPr/>
              <p:nvPr/>
            </p:nvSpPr>
            <p:spPr>
              <a:xfrm>
                <a:off x="438943" y="346075"/>
                <a:ext cx="12701" cy="2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543" y="0"/>
                    </a:lnTo>
                    <a:lnTo>
                      <a:pt x="3086" y="12150"/>
                    </a:lnTo>
                    <a:lnTo>
                      <a:pt x="4629" y="18900"/>
                    </a:lnTo>
                    <a:lnTo>
                      <a:pt x="3086" y="20925"/>
                    </a:lnTo>
                    <a:lnTo>
                      <a:pt x="3086" y="21600"/>
                    </a:lnTo>
                    <a:lnTo>
                      <a:pt x="21600" y="21600"/>
                    </a:lnTo>
                    <a:lnTo>
                      <a:pt x="21600" y="20925"/>
                    </a:lnTo>
                    <a:lnTo>
                      <a:pt x="20057" y="18900"/>
                    </a:lnTo>
                    <a:lnTo>
                      <a:pt x="16971" y="12150"/>
                    </a:lnTo>
                    <a:lnTo>
                      <a:pt x="15429" y="0"/>
                    </a:lnTo>
                    <a:lnTo>
                      <a:pt x="1697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5" name="Freeform 139"/>
              <p:cNvSpPr/>
              <p:nvPr/>
            </p:nvSpPr>
            <p:spPr>
              <a:xfrm>
                <a:off x="438150" y="328612"/>
                <a:ext cx="12701" cy="17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855" y="0"/>
                    </a:moveTo>
                    <a:lnTo>
                      <a:pt x="0" y="5891"/>
                    </a:lnTo>
                    <a:lnTo>
                      <a:pt x="1964" y="7855"/>
                    </a:lnTo>
                    <a:lnTo>
                      <a:pt x="0" y="11782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1782"/>
                    </a:lnTo>
                    <a:lnTo>
                      <a:pt x="17673" y="3927"/>
                    </a:lnTo>
                    <a:lnTo>
                      <a:pt x="7855" y="8836"/>
                    </a:lnTo>
                    <a:lnTo>
                      <a:pt x="17673" y="3927"/>
                    </a:lnTo>
                    <a:lnTo>
                      <a:pt x="13745" y="0"/>
                    </a:lnTo>
                    <a:lnTo>
                      <a:pt x="5891" y="0"/>
                    </a:lnTo>
                    <a:lnTo>
                      <a:pt x="1964" y="1964"/>
                    </a:lnTo>
                    <a:lnTo>
                      <a:pt x="0" y="5891"/>
                    </a:lnTo>
                    <a:lnTo>
                      <a:pt x="78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6" name="Freeform 140"/>
              <p:cNvSpPr/>
              <p:nvPr/>
            </p:nvSpPr>
            <p:spPr>
              <a:xfrm>
                <a:off x="442912" y="325437"/>
                <a:ext cx="2063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123" y="9818"/>
                    </a:moveTo>
                    <a:lnTo>
                      <a:pt x="16615" y="0"/>
                    </a:lnTo>
                    <a:lnTo>
                      <a:pt x="15785" y="0"/>
                    </a:lnTo>
                    <a:lnTo>
                      <a:pt x="11631" y="1964"/>
                    </a:lnTo>
                    <a:lnTo>
                      <a:pt x="7477" y="0"/>
                    </a:lnTo>
                    <a:lnTo>
                      <a:pt x="0" y="1964"/>
                    </a:lnTo>
                    <a:lnTo>
                      <a:pt x="0" y="19636"/>
                    </a:lnTo>
                    <a:lnTo>
                      <a:pt x="7477" y="21600"/>
                    </a:lnTo>
                    <a:lnTo>
                      <a:pt x="15785" y="17673"/>
                    </a:lnTo>
                    <a:lnTo>
                      <a:pt x="18277" y="17673"/>
                    </a:lnTo>
                    <a:lnTo>
                      <a:pt x="21600" y="9818"/>
                    </a:lnTo>
                    <a:lnTo>
                      <a:pt x="18277" y="17673"/>
                    </a:lnTo>
                    <a:lnTo>
                      <a:pt x="21600" y="13745"/>
                    </a:lnTo>
                    <a:lnTo>
                      <a:pt x="21600" y="5891"/>
                    </a:lnTo>
                    <a:lnTo>
                      <a:pt x="19108" y="1964"/>
                    </a:lnTo>
                    <a:lnTo>
                      <a:pt x="16615" y="0"/>
                    </a:lnTo>
                    <a:lnTo>
                      <a:pt x="14123" y="981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7" name="Freeform 141"/>
              <p:cNvSpPr/>
              <p:nvPr/>
            </p:nvSpPr>
            <p:spPr>
              <a:xfrm>
                <a:off x="455612" y="241300"/>
                <a:ext cx="14289" cy="904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368" y="0"/>
                    </a:moveTo>
                    <a:lnTo>
                      <a:pt x="9095" y="4358"/>
                    </a:lnTo>
                    <a:lnTo>
                      <a:pt x="4547" y="8147"/>
                    </a:lnTo>
                    <a:lnTo>
                      <a:pt x="0" y="13453"/>
                    </a:lnTo>
                    <a:lnTo>
                      <a:pt x="2274" y="21600"/>
                    </a:lnTo>
                    <a:lnTo>
                      <a:pt x="12505" y="21600"/>
                    </a:lnTo>
                    <a:lnTo>
                      <a:pt x="11368" y="13453"/>
                    </a:lnTo>
                    <a:lnTo>
                      <a:pt x="14779" y="8147"/>
                    </a:lnTo>
                    <a:lnTo>
                      <a:pt x="20463" y="4358"/>
                    </a:lnTo>
                    <a:lnTo>
                      <a:pt x="21600" y="0"/>
                    </a:lnTo>
                    <a:lnTo>
                      <a:pt x="113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8" name="Freeform 142"/>
              <p:cNvSpPr/>
              <p:nvPr/>
            </p:nvSpPr>
            <p:spPr>
              <a:xfrm>
                <a:off x="459581" y="232568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9200" y="4320"/>
                    </a:lnTo>
                    <a:lnTo>
                      <a:pt x="9600" y="0"/>
                    </a:lnTo>
                    <a:lnTo>
                      <a:pt x="2400" y="4320"/>
                    </a:ln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9" name="Freeform 143"/>
              <p:cNvSpPr/>
              <p:nvPr/>
            </p:nvSpPr>
            <p:spPr>
              <a:xfrm>
                <a:off x="822325" y="338137"/>
                <a:ext cx="228601" cy="361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625" y="17802"/>
                    </a:moveTo>
                    <a:lnTo>
                      <a:pt x="5775" y="17802"/>
                    </a:lnTo>
                    <a:lnTo>
                      <a:pt x="6675" y="17755"/>
                    </a:lnTo>
                    <a:lnTo>
                      <a:pt x="8175" y="17755"/>
                    </a:lnTo>
                    <a:lnTo>
                      <a:pt x="8700" y="17707"/>
                    </a:lnTo>
                    <a:lnTo>
                      <a:pt x="9150" y="17707"/>
                    </a:lnTo>
                    <a:lnTo>
                      <a:pt x="9450" y="17375"/>
                    </a:lnTo>
                    <a:lnTo>
                      <a:pt x="9900" y="16853"/>
                    </a:lnTo>
                    <a:lnTo>
                      <a:pt x="10575" y="16046"/>
                    </a:lnTo>
                    <a:lnTo>
                      <a:pt x="11925" y="14337"/>
                    </a:lnTo>
                    <a:lnTo>
                      <a:pt x="12525" y="13435"/>
                    </a:lnTo>
                    <a:lnTo>
                      <a:pt x="13425" y="12295"/>
                    </a:lnTo>
                    <a:lnTo>
                      <a:pt x="11550" y="12438"/>
                    </a:lnTo>
                    <a:lnTo>
                      <a:pt x="10350" y="12295"/>
                    </a:lnTo>
                    <a:lnTo>
                      <a:pt x="9675" y="11963"/>
                    </a:lnTo>
                    <a:lnTo>
                      <a:pt x="9450" y="11488"/>
                    </a:lnTo>
                    <a:lnTo>
                      <a:pt x="9450" y="10966"/>
                    </a:lnTo>
                    <a:lnTo>
                      <a:pt x="9675" y="10444"/>
                    </a:lnTo>
                    <a:lnTo>
                      <a:pt x="10125" y="10017"/>
                    </a:lnTo>
                    <a:lnTo>
                      <a:pt x="10575" y="9732"/>
                    </a:lnTo>
                    <a:lnTo>
                      <a:pt x="9750" y="9305"/>
                    </a:lnTo>
                    <a:lnTo>
                      <a:pt x="9825" y="8450"/>
                    </a:lnTo>
                    <a:lnTo>
                      <a:pt x="10425" y="7691"/>
                    </a:lnTo>
                    <a:lnTo>
                      <a:pt x="11325" y="7263"/>
                    </a:lnTo>
                    <a:lnTo>
                      <a:pt x="10725" y="7026"/>
                    </a:lnTo>
                    <a:lnTo>
                      <a:pt x="10350" y="6694"/>
                    </a:lnTo>
                    <a:lnTo>
                      <a:pt x="10350" y="6266"/>
                    </a:lnTo>
                    <a:lnTo>
                      <a:pt x="10575" y="5839"/>
                    </a:lnTo>
                    <a:lnTo>
                      <a:pt x="10875" y="5412"/>
                    </a:lnTo>
                    <a:lnTo>
                      <a:pt x="11325" y="5032"/>
                    </a:lnTo>
                    <a:lnTo>
                      <a:pt x="11850" y="4795"/>
                    </a:lnTo>
                    <a:lnTo>
                      <a:pt x="12375" y="4700"/>
                    </a:lnTo>
                    <a:lnTo>
                      <a:pt x="11175" y="4130"/>
                    </a:lnTo>
                    <a:lnTo>
                      <a:pt x="11025" y="3418"/>
                    </a:lnTo>
                    <a:lnTo>
                      <a:pt x="11550" y="2658"/>
                    </a:lnTo>
                    <a:lnTo>
                      <a:pt x="12375" y="2089"/>
                    </a:lnTo>
                    <a:lnTo>
                      <a:pt x="12750" y="1851"/>
                    </a:lnTo>
                    <a:lnTo>
                      <a:pt x="13200" y="1614"/>
                    </a:lnTo>
                    <a:lnTo>
                      <a:pt x="13650" y="1424"/>
                    </a:lnTo>
                    <a:lnTo>
                      <a:pt x="14175" y="1187"/>
                    </a:lnTo>
                    <a:lnTo>
                      <a:pt x="14775" y="949"/>
                    </a:lnTo>
                    <a:lnTo>
                      <a:pt x="15450" y="760"/>
                    </a:lnTo>
                    <a:lnTo>
                      <a:pt x="16125" y="427"/>
                    </a:lnTo>
                    <a:lnTo>
                      <a:pt x="17025" y="95"/>
                    </a:lnTo>
                    <a:lnTo>
                      <a:pt x="17550" y="0"/>
                    </a:lnTo>
                    <a:lnTo>
                      <a:pt x="18375" y="0"/>
                    </a:lnTo>
                    <a:lnTo>
                      <a:pt x="19350" y="47"/>
                    </a:lnTo>
                    <a:lnTo>
                      <a:pt x="20325" y="285"/>
                    </a:lnTo>
                    <a:lnTo>
                      <a:pt x="21000" y="570"/>
                    </a:lnTo>
                    <a:lnTo>
                      <a:pt x="21450" y="1092"/>
                    </a:lnTo>
                    <a:lnTo>
                      <a:pt x="21450" y="1756"/>
                    </a:lnTo>
                    <a:lnTo>
                      <a:pt x="20700" y="2611"/>
                    </a:lnTo>
                    <a:lnTo>
                      <a:pt x="21300" y="3038"/>
                    </a:lnTo>
                    <a:lnTo>
                      <a:pt x="21600" y="3988"/>
                    </a:lnTo>
                    <a:lnTo>
                      <a:pt x="21225" y="5080"/>
                    </a:lnTo>
                    <a:lnTo>
                      <a:pt x="20100" y="5934"/>
                    </a:lnTo>
                    <a:lnTo>
                      <a:pt x="20550" y="6076"/>
                    </a:lnTo>
                    <a:lnTo>
                      <a:pt x="20850" y="6314"/>
                    </a:lnTo>
                    <a:lnTo>
                      <a:pt x="20925" y="6694"/>
                    </a:lnTo>
                    <a:lnTo>
                      <a:pt x="20700" y="7168"/>
                    </a:lnTo>
                    <a:lnTo>
                      <a:pt x="20400" y="7596"/>
                    </a:lnTo>
                    <a:lnTo>
                      <a:pt x="19875" y="8023"/>
                    </a:lnTo>
                    <a:lnTo>
                      <a:pt x="19275" y="8403"/>
                    </a:lnTo>
                    <a:lnTo>
                      <a:pt x="18450" y="8735"/>
                    </a:lnTo>
                    <a:lnTo>
                      <a:pt x="18825" y="8972"/>
                    </a:lnTo>
                    <a:lnTo>
                      <a:pt x="18900" y="9352"/>
                    </a:lnTo>
                    <a:lnTo>
                      <a:pt x="18900" y="9827"/>
                    </a:lnTo>
                    <a:lnTo>
                      <a:pt x="18675" y="10302"/>
                    </a:lnTo>
                    <a:lnTo>
                      <a:pt x="18150" y="10871"/>
                    </a:lnTo>
                    <a:lnTo>
                      <a:pt x="17475" y="11346"/>
                    </a:lnTo>
                    <a:lnTo>
                      <a:pt x="16575" y="11726"/>
                    </a:lnTo>
                    <a:lnTo>
                      <a:pt x="15450" y="12058"/>
                    </a:lnTo>
                    <a:lnTo>
                      <a:pt x="15000" y="14052"/>
                    </a:lnTo>
                    <a:lnTo>
                      <a:pt x="14250" y="16425"/>
                    </a:lnTo>
                    <a:lnTo>
                      <a:pt x="13575" y="18467"/>
                    </a:lnTo>
                    <a:lnTo>
                      <a:pt x="13275" y="19321"/>
                    </a:lnTo>
                    <a:lnTo>
                      <a:pt x="12750" y="19416"/>
                    </a:lnTo>
                    <a:lnTo>
                      <a:pt x="12075" y="19416"/>
                    </a:lnTo>
                    <a:lnTo>
                      <a:pt x="11325" y="19464"/>
                    </a:lnTo>
                    <a:lnTo>
                      <a:pt x="8400" y="19464"/>
                    </a:lnTo>
                    <a:lnTo>
                      <a:pt x="7875" y="21600"/>
                    </a:lnTo>
                    <a:lnTo>
                      <a:pt x="3450" y="21458"/>
                    </a:lnTo>
                    <a:lnTo>
                      <a:pt x="3225" y="19654"/>
                    </a:lnTo>
                    <a:lnTo>
                      <a:pt x="0" y="19464"/>
                    </a:lnTo>
                    <a:lnTo>
                      <a:pt x="600" y="19084"/>
                    </a:lnTo>
                    <a:lnTo>
                      <a:pt x="1200" y="18562"/>
                    </a:lnTo>
                    <a:lnTo>
                      <a:pt x="1725" y="18135"/>
                    </a:lnTo>
                    <a:lnTo>
                      <a:pt x="2325" y="17707"/>
                    </a:lnTo>
                    <a:lnTo>
                      <a:pt x="2625" y="17802"/>
                    </a:lnTo>
                    <a:close/>
                  </a:path>
                </a:pathLst>
              </a:custGeom>
              <a:solidFill>
                <a:srgbClr val="A347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0" name="Freeform 144"/>
              <p:cNvSpPr/>
              <p:nvPr/>
            </p:nvSpPr>
            <p:spPr>
              <a:xfrm>
                <a:off x="841375" y="6302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4320" y="5400"/>
                    </a:lnTo>
                    <a:lnTo>
                      <a:pt x="0" y="10800"/>
                    </a:lnTo>
                    <a:lnTo>
                      <a:pt x="4320" y="180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1" name="Freeform 145"/>
              <p:cNvSpPr/>
              <p:nvPr/>
            </p:nvSpPr>
            <p:spPr>
              <a:xfrm>
                <a:off x="849312" y="630237"/>
                <a:ext cx="730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487" y="4985"/>
                    </a:moveTo>
                    <a:lnTo>
                      <a:pt x="20426" y="0"/>
                    </a:lnTo>
                    <a:lnTo>
                      <a:pt x="19017" y="0"/>
                    </a:lnTo>
                    <a:lnTo>
                      <a:pt x="17374" y="1662"/>
                    </a:lnTo>
                    <a:lnTo>
                      <a:pt x="15261" y="0"/>
                    </a:lnTo>
                    <a:lnTo>
                      <a:pt x="12678" y="0"/>
                    </a:lnTo>
                    <a:lnTo>
                      <a:pt x="9861" y="1662"/>
                    </a:lnTo>
                    <a:lnTo>
                      <a:pt x="0" y="1662"/>
                    </a:lnTo>
                    <a:lnTo>
                      <a:pt x="0" y="21600"/>
                    </a:lnTo>
                    <a:lnTo>
                      <a:pt x="9861" y="21600"/>
                    </a:lnTo>
                    <a:lnTo>
                      <a:pt x="12678" y="19938"/>
                    </a:lnTo>
                    <a:lnTo>
                      <a:pt x="15261" y="19938"/>
                    </a:lnTo>
                    <a:lnTo>
                      <a:pt x="17374" y="18277"/>
                    </a:lnTo>
                    <a:lnTo>
                      <a:pt x="19017" y="16615"/>
                    </a:lnTo>
                    <a:lnTo>
                      <a:pt x="20426" y="16615"/>
                    </a:lnTo>
                    <a:lnTo>
                      <a:pt x="21600" y="11631"/>
                    </a:lnTo>
                    <a:lnTo>
                      <a:pt x="20426" y="16615"/>
                    </a:lnTo>
                    <a:lnTo>
                      <a:pt x="21365" y="13292"/>
                    </a:lnTo>
                    <a:lnTo>
                      <a:pt x="21600" y="8308"/>
                    </a:lnTo>
                    <a:lnTo>
                      <a:pt x="21365" y="1662"/>
                    </a:lnTo>
                    <a:lnTo>
                      <a:pt x="20426" y="0"/>
                    </a:lnTo>
                    <a:lnTo>
                      <a:pt x="19487" y="498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2" name="Freeform 146"/>
              <p:cNvSpPr/>
              <p:nvPr/>
            </p:nvSpPr>
            <p:spPr>
              <a:xfrm>
                <a:off x="915987" y="541337"/>
                <a:ext cx="52389" cy="952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603" y="1785"/>
                    </a:moveTo>
                    <a:lnTo>
                      <a:pt x="18609" y="714"/>
                    </a:lnTo>
                    <a:lnTo>
                      <a:pt x="16948" y="2321"/>
                    </a:lnTo>
                    <a:lnTo>
                      <a:pt x="14622" y="4820"/>
                    </a:lnTo>
                    <a:lnTo>
                      <a:pt x="11963" y="8033"/>
                    </a:lnTo>
                    <a:lnTo>
                      <a:pt x="8972" y="11425"/>
                    </a:lnTo>
                    <a:lnTo>
                      <a:pt x="3323" y="17494"/>
                    </a:lnTo>
                    <a:lnTo>
                      <a:pt x="997" y="19636"/>
                    </a:lnTo>
                    <a:lnTo>
                      <a:pt x="0" y="20886"/>
                    </a:lnTo>
                    <a:lnTo>
                      <a:pt x="2991" y="21600"/>
                    </a:lnTo>
                    <a:lnTo>
                      <a:pt x="3988" y="20350"/>
                    </a:lnTo>
                    <a:lnTo>
                      <a:pt x="6314" y="18387"/>
                    </a:lnTo>
                    <a:lnTo>
                      <a:pt x="8972" y="15531"/>
                    </a:lnTo>
                    <a:lnTo>
                      <a:pt x="11963" y="12139"/>
                    </a:lnTo>
                    <a:lnTo>
                      <a:pt x="15286" y="8926"/>
                    </a:lnTo>
                    <a:lnTo>
                      <a:pt x="17945" y="5534"/>
                    </a:lnTo>
                    <a:lnTo>
                      <a:pt x="20271" y="3213"/>
                    </a:lnTo>
                    <a:lnTo>
                      <a:pt x="21600" y="1071"/>
                    </a:lnTo>
                    <a:lnTo>
                      <a:pt x="19606" y="0"/>
                    </a:lnTo>
                    <a:lnTo>
                      <a:pt x="21600" y="1071"/>
                    </a:lnTo>
                    <a:lnTo>
                      <a:pt x="21268" y="536"/>
                    </a:lnTo>
                    <a:lnTo>
                      <a:pt x="20603" y="0"/>
                    </a:lnTo>
                    <a:lnTo>
                      <a:pt x="19274" y="0"/>
                    </a:lnTo>
                    <a:lnTo>
                      <a:pt x="18609" y="714"/>
                    </a:lnTo>
                    <a:lnTo>
                      <a:pt x="20603" y="178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3" name="Freeform 147"/>
              <p:cNvSpPr/>
              <p:nvPr/>
            </p:nvSpPr>
            <p:spPr>
              <a:xfrm>
                <a:off x="917574" y="498475"/>
                <a:ext cx="47626" cy="53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322" y="2859"/>
                    </a:moveTo>
                    <a:lnTo>
                      <a:pt x="6224" y="0"/>
                    </a:lnTo>
                    <a:lnTo>
                      <a:pt x="3661" y="2224"/>
                    </a:lnTo>
                    <a:lnTo>
                      <a:pt x="1098" y="5400"/>
                    </a:lnTo>
                    <a:lnTo>
                      <a:pt x="0" y="9847"/>
                    </a:lnTo>
                    <a:lnTo>
                      <a:pt x="0" y="13341"/>
                    </a:lnTo>
                    <a:lnTo>
                      <a:pt x="1098" y="17153"/>
                    </a:lnTo>
                    <a:lnTo>
                      <a:pt x="5858" y="20329"/>
                    </a:lnTo>
                    <a:lnTo>
                      <a:pt x="12081" y="21600"/>
                    </a:lnTo>
                    <a:lnTo>
                      <a:pt x="21600" y="20329"/>
                    </a:lnTo>
                    <a:lnTo>
                      <a:pt x="20502" y="17153"/>
                    </a:lnTo>
                    <a:lnTo>
                      <a:pt x="12081" y="18106"/>
                    </a:lnTo>
                    <a:lnTo>
                      <a:pt x="6590" y="17153"/>
                    </a:lnTo>
                    <a:lnTo>
                      <a:pt x="4759" y="15882"/>
                    </a:lnTo>
                    <a:lnTo>
                      <a:pt x="3295" y="13341"/>
                    </a:lnTo>
                    <a:lnTo>
                      <a:pt x="3295" y="9847"/>
                    </a:lnTo>
                    <a:lnTo>
                      <a:pt x="4759" y="6988"/>
                    </a:lnTo>
                    <a:lnTo>
                      <a:pt x="6224" y="4447"/>
                    </a:lnTo>
                    <a:lnTo>
                      <a:pt x="8054" y="2859"/>
                    </a:lnTo>
                    <a:lnTo>
                      <a:pt x="7322" y="0"/>
                    </a:lnTo>
                    <a:lnTo>
                      <a:pt x="8054" y="2859"/>
                    </a:lnTo>
                    <a:lnTo>
                      <a:pt x="8786" y="2224"/>
                    </a:lnTo>
                    <a:lnTo>
                      <a:pt x="8786" y="635"/>
                    </a:lnTo>
                    <a:lnTo>
                      <a:pt x="7688" y="0"/>
                    </a:lnTo>
                    <a:lnTo>
                      <a:pt x="6224" y="0"/>
                    </a:lnTo>
                    <a:lnTo>
                      <a:pt x="7322" y="285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4" name="Freeform 148"/>
              <p:cNvSpPr/>
              <p:nvPr/>
            </p:nvSpPr>
            <p:spPr>
              <a:xfrm>
                <a:off x="922337" y="457200"/>
                <a:ext cx="23814" cy="47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280" y="3541"/>
                    </a:moveTo>
                    <a:lnTo>
                      <a:pt x="17280" y="0"/>
                    </a:lnTo>
                    <a:lnTo>
                      <a:pt x="7200" y="3895"/>
                    </a:lnTo>
                    <a:lnTo>
                      <a:pt x="720" y="10269"/>
                    </a:lnTo>
                    <a:lnTo>
                      <a:pt x="0" y="17351"/>
                    </a:lnTo>
                    <a:lnTo>
                      <a:pt x="10800" y="21600"/>
                    </a:lnTo>
                    <a:lnTo>
                      <a:pt x="10800" y="18413"/>
                    </a:lnTo>
                    <a:lnTo>
                      <a:pt x="6480" y="16289"/>
                    </a:lnTo>
                    <a:lnTo>
                      <a:pt x="7200" y="10977"/>
                    </a:lnTo>
                    <a:lnTo>
                      <a:pt x="12240" y="6374"/>
                    </a:lnTo>
                    <a:lnTo>
                      <a:pt x="18720" y="3541"/>
                    </a:lnTo>
                    <a:lnTo>
                      <a:pt x="18720" y="0"/>
                    </a:lnTo>
                    <a:lnTo>
                      <a:pt x="18720" y="3541"/>
                    </a:lnTo>
                    <a:lnTo>
                      <a:pt x="21600" y="2479"/>
                    </a:lnTo>
                    <a:lnTo>
                      <a:pt x="21600" y="1416"/>
                    </a:lnTo>
                    <a:lnTo>
                      <a:pt x="19440" y="354"/>
                    </a:lnTo>
                    <a:lnTo>
                      <a:pt x="17280" y="0"/>
                    </a:lnTo>
                    <a:lnTo>
                      <a:pt x="17280" y="354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5" name="Freeform 149"/>
              <p:cNvSpPr/>
              <p:nvPr/>
            </p:nvSpPr>
            <p:spPr>
              <a:xfrm>
                <a:off x="928687" y="412749"/>
                <a:ext cx="28576" cy="5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000" y="3323"/>
                    </a:moveTo>
                    <a:lnTo>
                      <a:pt x="18600" y="0"/>
                    </a:lnTo>
                    <a:lnTo>
                      <a:pt x="13200" y="1329"/>
                    </a:lnTo>
                    <a:lnTo>
                      <a:pt x="7800" y="2991"/>
                    </a:lnTo>
                    <a:lnTo>
                      <a:pt x="4200" y="5982"/>
                    </a:lnTo>
                    <a:lnTo>
                      <a:pt x="1200" y="9637"/>
                    </a:lnTo>
                    <a:lnTo>
                      <a:pt x="0" y="12960"/>
                    </a:lnTo>
                    <a:lnTo>
                      <a:pt x="0" y="16615"/>
                    </a:lnTo>
                    <a:lnTo>
                      <a:pt x="3000" y="19606"/>
                    </a:lnTo>
                    <a:lnTo>
                      <a:pt x="9600" y="21600"/>
                    </a:lnTo>
                    <a:lnTo>
                      <a:pt x="10800" y="18277"/>
                    </a:lnTo>
                    <a:lnTo>
                      <a:pt x="7200" y="17280"/>
                    </a:lnTo>
                    <a:lnTo>
                      <a:pt x="5400" y="15618"/>
                    </a:lnTo>
                    <a:lnTo>
                      <a:pt x="5400" y="12960"/>
                    </a:lnTo>
                    <a:lnTo>
                      <a:pt x="6600" y="10302"/>
                    </a:lnTo>
                    <a:lnTo>
                      <a:pt x="9600" y="7643"/>
                    </a:lnTo>
                    <a:lnTo>
                      <a:pt x="12000" y="5317"/>
                    </a:lnTo>
                    <a:lnTo>
                      <a:pt x="15600" y="4320"/>
                    </a:lnTo>
                    <a:lnTo>
                      <a:pt x="18600" y="3988"/>
                    </a:lnTo>
                    <a:lnTo>
                      <a:pt x="19200" y="332"/>
                    </a:lnTo>
                    <a:lnTo>
                      <a:pt x="18600" y="3988"/>
                    </a:lnTo>
                    <a:lnTo>
                      <a:pt x="20400" y="2991"/>
                    </a:lnTo>
                    <a:lnTo>
                      <a:pt x="21600" y="1994"/>
                    </a:lnTo>
                    <a:lnTo>
                      <a:pt x="20400" y="665"/>
                    </a:lnTo>
                    <a:lnTo>
                      <a:pt x="18600" y="0"/>
                    </a:lnTo>
                    <a:lnTo>
                      <a:pt x="18000" y="332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6" name="Freeform 150"/>
              <p:cNvSpPr/>
              <p:nvPr/>
            </p:nvSpPr>
            <p:spPr>
              <a:xfrm>
                <a:off x="935037" y="371475"/>
                <a:ext cx="20639" cy="49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552" y="0"/>
                    </a:moveTo>
                    <a:lnTo>
                      <a:pt x="6048" y="4800"/>
                    </a:lnTo>
                    <a:lnTo>
                      <a:pt x="0" y="10971"/>
                    </a:lnTo>
                    <a:lnTo>
                      <a:pt x="864" y="17143"/>
                    </a:lnTo>
                    <a:lnTo>
                      <a:pt x="18144" y="21600"/>
                    </a:lnTo>
                    <a:lnTo>
                      <a:pt x="19872" y="18514"/>
                    </a:lnTo>
                    <a:lnTo>
                      <a:pt x="8640" y="15429"/>
                    </a:lnTo>
                    <a:lnTo>
                      <a:pt x="7776" y="10971"/>
                    </a:lnTo>
                    <a:lnTo>
                      <a:pt x="13824" y="6171"/>
                    </a:lnTo>
                    <a:lnTo>
                      <a:pt x="21600" y="2400"/>
                    </a:lnTo>
                    <a:lnTo>
                      <a:pt x="155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7" name="Freeform 151"/>
              <p:cNvSpPr/>
              <p:nvPr/>
            </p:nvSpPr>
            <p:spPr>
              <a:xfrm>
                <a:off x="950912" y="336550"/>
                <a:ext cx="55564" cy="39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749" y="0"/>
                    </a:moveTo>
                    <a:lnTo>
                      <a:pt x="16046" y="3024"/>
                    </a:lnTo>
                    <a:lnTo>
                      <a:pt x="13269" y="6048"/>
                    </a:lnTo>
                    <a:lnTo>
                      <a:pt x="10491" y="8208"/>
                    </a:lnTo>
                    <a:lnTo>
                      <a:pt x="8023" y="9936"/>
                    </a:lnTo>
                    <a:lnTo>
                      <a:pt x="5863" y="12096"/>
                    </a:lnTo>
                    <a:lnTo>
                      <a:pt x="3703" y="14688"/>
                    </a:lnTo>
                    <a:lnTo>
                      <a:pt x="1851" y="16416"/>
                    </a:lnTo>
                    <a:lnTo>
                      <a:pt x="0" y="18576"/>
                    </a:lnTo>
                    <a:lnTo>
                      <a:pt x="2160" y="21600"/>
                    </a:lnTo>
                    <a:lnTo>
                      <a:pt x="4011" y="19440"/>
                    </a:lnTo>
                    <a:lnTo>
                      <a:pt x="5863" y="17712"/>
                    </a:lnTo>
                    <a:lnTo>
                      <a:pt x="7097" y="15984"/>
                    </a:lnTo>
                    <a:lnTo>
                      <a:pt x="9257" y="14256"/>
                    </a:lnTo>
                    <a:lnTo>
                      <a:pt x="11726" y="12096"/>
                    </a:lnTo>
                    <a:lnTo>
                      <a:pt x="14503" y="9936"/>
                    </a:lnTo>
                    <a:lnTo>
                      <a:pt x="17589" y="7344"/>
                    </a:lnTo>
                    <a:lnTo>
                      <a:pt x="20983" y="4320"/>
                    </a:lnTo>
                    <a:lnTo>
                      <a:pt x="21600" y="3024"/>
                    </a:lnTo>
                    <a:lnTo>
                      <a:pt x="21600" y="1296"/>
                    </a:lnTo>
                    <a:lnTo>
                      <a:pt x="20674" y="0"/>
                    </a:lnTo>
                    <a:lnTo>
                      <a:pt x="197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8" name="Freeform 152"/>
              <p:cNvSpPr/>
              <p:nvPr/>
            </p:nvSpPr>
            <p:spPr>
              <a:xfrm>
                <a:off x="1000125" y="333375"/>
                <a:ext cx="52388" cy="52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612" y="18327"/>
                    </a:moveTo>
                    <a:lnTo>
                      <a:pt x="18609" y="20618"/>
                    </a:lnTo>
                    <a:lnTo>
                      <a:pt x="21600" y="14400"/>
                    </a:lnTo>
                    <a:lnTo>
                      <a:pt x="21600" y="9164"/>
                    </a:lnTo>
                    <a:lnTo>
                      <a:pt x="19274" y="4909"/>
                    </a:lnTo>
                    <a:lnTo>
                      <a:pt x="15951" y="2291"/>
                    </a:lnTo>
                    <a:lnTo>
                      <a:pt x="11298" y="655"/>
                    </a:lnTo>
                    <a:lnTo>
                      <a:pt x="6646" y="0"/>
                    </a:lnTo>
                    <a:lnTo>
                      <a:pt x="2991" y="327"/>
                    </a:lnTo>
                    <a:lnTo>
                      <a:pt x="0" y="982"/>
                    </a:lnTo>
                    <a:lnTo>
                      <a:pt x="1329" y="4255"/>
                    </a:lnTo>
                    <a:lnTo>
                      <a:pt x="2991" y="3273"/>
                    </a:lnTo>
                    <a:lnTo>
                      <a:pt x="6646" y="3927"/>
                    </a:lnTo>
                    <a:lnTo>
                      <a:pt x="10634" y="3927"/>
                    </a:lnTo>
                    <a:lnTo>
                      <a:pt x="14289" y="5236"/>
                    </a:lnTo>
                    <a:lnTo>
                      <a:pt x="16948" y="7200"/>
                    </a:lnTo>
                    <a:lnTo>
                      <a:pt x="18609" y="9818"/>
                    </a:lnTo>
                    <a:lnTo>
                      <a:pt x="18609" y="13418"/>
                    </a:lnTo>
                    <a:lnTo>
                      <a:pt x="15618" y="19309"/>
                    </a:lnTo>
                    <a:lnTo>
                      <a:pt x="16615" y="21600"/>
                    </a:lnTo>
                    <a:lnTo>
                      <a:pt x="15618" y="19309"/>
                    </a:lnTo>
                    <a:lnTo>
                      <a:pt x="15618" y="20291"/>
                    </a:lnTo>
                    <a:lnTo>
                      <a:pt x="16615" y="21600"/>
                    </a:lnTo>
                    <a:lnTo>
                      <a:pt x="17945" y="21600"/>
                    </a:lnTo>
                    <a:lnTo>
                      <a:pt x="18609" y="20618"/>
                    </a:lnTo>
                    <a:lnTo>
                      <a:pt x="17612" y="1832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9" name="Freeform 153"/>
              <p:cNvSpPr/>
              <p:nvPr/>
            </p:nvSpPr>
            <p:spPr>
              <a:xfrm>
                <a:off x="1031875" y="379412"/>
                <a:ext cx="23813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880" y="19170"/>
                    </a:moveTo>
                    <a:lnTo>
                      <a:pt x="5040" y="21600"/>
                    </a:lnTo>
                    <a:lnTo>
                      <a:pt x="17280" y="15930"/>
                    </a:lnTo>
                    <a:lnTo>
                      <a:pt x="21600" y="9180"/>
                    </a:lnTo>
                    <a:lnTo>
                      <a:pt x="18000" y="3510"/>
                    </a:lnTo>
                    <a:lnTo>
                      <a:pt x="10080" y="0"/>
                    </a:lnTo>
                    <a:lnTo>
                      <a:pt x="7920" y="2700"/>
                    </a:lnTo>
                    <a:lnTo>
                      <a:pt x="11520" y="4050"/>
                    </a:lnTo>
                    <a:lnTo>
                      <a:pt x="12960" y="9180"/>
                    </a:lnTo>
                    <a:lnTo>
                      <a:pt x="10800" y="14850"/>
                    </a:lnTo>
                    <a:lnTo>
                      <a:pt x="1440" y="19170"/>
                    </a:lnTo>
                    <a:lnTo>
                      <a:pt x="2880" y="21600"/>
                    </a:lnTo>
                    <a:lnTo>
                      <a:pt x="1440" y="19170"/>
                    </a:lnTo>
                    <a:lnTo>
                      <a:pt x="0" y="19710"/>
                    </a:lnTo>
                    <a:lnTo>
                      <a:pt x="0" y="20520"/>
                    </a:lnTo>
                    <a:lnTo>
                      <a:pt x="2160" y="21600"/>
                    </a:lnTo>
                    <a:lnTo>
                      <a:pt x="5040" y="21600"/>
                    </a:lnTo>
                    <a:lnTo>
                      <a:pt x="2880" y="1917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0" name="Freeform 154"/>
              <p:cNvSpPr/>
              <p:nvPr/>
            </p:nvSpPr>
            <p:spPr>
              <a:xfrm>
                <a:off x="1014412" y="434975"/>
                <a:ext cx="33338" cy="53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688" y="18424"/>
                    </a:moveTo>
                    <a:lnTo>
                      <a:pt x="3688" y="21600"/>
                    </a:lnTo>
                    <a:lnTo>
                      <a:pt x="9483" y="19059"/>
                    </a:lnTo>
                    <a:lnTo>
                      <a:pt x="13698" y="16518"/>
                    </a:lnTo>
                    <a:lnTo>
                      <a:pt x="17912" y="13024"/>
                    </a:lnTo>
                    <a:lnTo>
                      <a:pt x="20546" y="9847"/>
                    </a:lnTo>
                    <a:lnTo>
                      <a:pt x="21600" y="6353"/>
                    </a:lnTo>
                    <a:lnTo>
                      <a:pt x="21073" y="3494"/>
                    </a:lnTo>
                    <a:lnTo>
                      <a:pt x="18966" y="953"/>
                    </a:lnTo>
                    <a:lnTo>
                      <a:pt x="13698" y="0"/>
                    </a:lnTo>
                    <a:lnTo>
                      <a:pt x="13698" y="2859"/>
                    </a:lnTo>
                    <a:lnTo>
                      <a:pt x="15278" y="3176"/>
                    </a:lnTo>
                    <a:lnTo>
                      <a:pt x="16332" y="4447"/>
                    </a:lnTo>
                    <a:lnTo>
                      <a:pt x="16859" y="6353"/>
                    </a:lnTo>
                    <a:lnTo>
                      <a:pt x="15805" y="8894"/>
                    </a:lnTo>
                    <a:lnTo>
                      <a:pt x="13171" y="11753"/>
                    </a:lnTo>
                    <a:lnTo>
                      <a:pt x="10010" y="14294"/>
                    </a:lnTo>
                    <a:lnTo>
                      <a:pt x="5795" y="16835"/>
                    </a:lnTo>
                    <a:lnTo>
                      <a:pt x="1054" y="18424"/>
                    </a:lnTo>
                    <a:lnTo>
                      <a:pt x="1054" y="21600"/>
                    </a:lnTo>
                    <a:lnTo>
                      <a:pt x="1054" y="18424"/>
                    </a:lnTo>
                    <a:lnTo>
                      <a:pt x="0" y="19376"/>
                    </a:lnTo>
                    <a:lnTo>
                      <a:pt x="0" y="20329"/>
                    </a:lnTo>
                    <a:lnTo>
                      <a:pt x="1580" y="21600"/>
                    </a:lnTo>
                    <a:lnTo>
                      <a:pt x="3688" y="21600"/>
                    </a:lnTo>
                    <a:lnTo>
                      <a:pt x="3688" y="1842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1" name="Freeform 155"/>
              <p:cNvSpPr/>
              <p:nvPr/>
            </p:nvSpPr>
            <p:spPr>
              <a:xfrm>
                <a:off x="982662" y="481012"/>
                <a:ext cx="42864" cy="6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535" y="20250"/>
                    </a:moveTo>
                    <a:lnTo>
                      <a:pt x="1964" y="21600"/>
                    </a:lnTo>
                    <a:lnTo>
                      <a:pt x="8247" y="19710"/>
                    </a:lnTo>
                    <a:lnTo>
                      <a:pt x="13353" y="17280"/>
                    </a:lnTo>
                    <a:lnTo>
                      <a:pt x="17280" y="14040"/>
                    </a:lnTo>
                    <a:lnTo>
                      <a:pt x="20029" y="11070"/>
                    </a:lnTo>
                    <a:lnTo>
                      <a:pt x="21600" y="7560"/>
                    </a:lnTo>
                    <a:lnTo>
                      <a:pt x="21600" y="4860"/>
                    </a:lnTo>
                    <a:lnTo>
                      <a:pt x="21207" y="1890"/>
                    </a:lnTo>
                    <a:lnTo>
                      <a:pt x="18458" y="0"/>
                    </a:lnTo>
                    <a:lnTo>
                      <a:pt x="16495" y="2700"/>
                    </a:lnTo>
                    <a:lnTo>
                      <a:pt x="17280" y="3240"/>
                    </a:lnTo>
                    <a:lnTo>
                      <a:pt x="18065" y="4860"/>
                    </a:lnTo>
                    <a:lnTo>
                      <a:pt x="18065" y="7560"/>
                    </a:lnTo>
                    <a:lnTo>
                      <a:pt x="16495" y="9720"/>
                    </a:lnTo>
                    <a:lnTo>
                      <a:pt x="13745" y="12960"/>
                    </a:lnTo>
                    <a:lnTo>
                      <a:pt x="10604" y="15390"/>
                    </a:lnTo>
                    <a:lnTo>
                      <a:pt x="6676" y="17280"/>
                    </a:lnTo>
                    <a:lnTo>
                      <a:pt x="1178" y="19170"/>
                    </a:lnTo>
                    <a:lnTo>
                      <a:pt x="0" y="20250"/>
                    </a:lnTo>
                    <a:lnTo>
                      <a:pt x="1178" y="19170"/>
                    </a:lnTo>
                    <a:lnTo>
                      <a:pt x="393" y="19710"/>
                    </a:lnTo>
                    <a:lnTo>
                      <a:pt x="0" y="20520"/>
                    </a:lnTo>
                    <a:lnTo>
                      <a:pt x="785" y="21330"/>
                    </a:lnTo>
                    <a:lnTo>
                      <a:pt x="1964" y="21600"/>
                    </a:lnTo>
                    <a:lnTo>
                      <a:pt x="3535" y="202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2" name="Freeform 156"/>
              <p:cNvSpPr/>
              <p:nvPr/>
            </p:nvSpPr>
            <p:spPr>
              <a:xfrm>
                <a:off x="958850" y="541337"/>
                <a:ext cx="30163" cy="125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274" y="21600"/>
                    </a:moveTo>
                    <a:lnTo>
                      <a:pt x="5116" y="21190"/>
                    </a:lnTo>
                    <a:lnTo>
                      <a:pt x="6821" y="18592"/>
                    </a:lnTo>
                    <a:lnTo>
                      <a:pt x="12505" y="12851"/>
                    </a:lnTo>
                    <a:lnTo>
                      <a:pt x="18189" y="5742"/>
                    </a:lnTo>
                    <a:lnTo>
                      <a:pt x="21600" y="0"/>
                    </a:lnTo>
                    <a:lnTo>
                      <a:pt x="16484" y="0"/>
                    </a:lnTo>
                    <a:lnTo>
                      <a:pt x="13074" y="5742"/>
                    </a:lnTo>
                    <a:lnTo>
                      <a:pt x="6821" y="12441"/>
                    </a:lnTo>
                    <a:lnTo>
                      <a:pt x="1705" y="18319"/>
                    </a:lnTo>
                    <a:lnTo>
                      <a:pt x="0" y="20780"/>
                    </a:lnTo>
                    <a:lnTo>
                      <a:pt x="2274" y="20370"/>
                    </a:lnTo>
                    <a:lnTo>
                      <a:pt x="0" y="20780"/>
                    </a:lnTo>
                    <a:lnTo>
                      <a:pt x="568" y="21327"/>
                    </a:lnTo>
                    <a:lnTo>
                      <a:pt x="1705" y="21600"/>
                    </a:lnTo>
                    <a:lnTo>
                      <a:pt x="3979" y="21463"/>
                    </a:lnTo>
                    <a:lnTo>
                      <a:pt x="5116" y="21190"/>
                    </a:lnTo>
                    <a:lnTo>
                      <a:pt x="227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3" name="Freeform 157"/>
              <p:cNvSpPr/>
              <p:nvPr/>
            </p:nvSpPr>
            <p:spPr>
              <a:xfrm>
                <a:off x="908050" y="657225"/>
                <a:ext cx="55563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777" y="11631"/>
                    </a:moveTo>
                    <a:lnTo>
                      <a:pt x="1543" y="21600"/>
                    </a:lnTo>
                    <a:lnTo>
                      <a:pt x="13577" y="21600"/>
                    </a:lnTo>
                    <a:lnTo>
                      <a:pt x="16663" y="18277"/>
                    </a:lnTo>
                    <a:lnTo>
                      <a:pt x="19440" y="16615"/>
                    </a:lnTo>
                    <a:lnTo>
                      <a:pt x="21600" y="14954"/>
                    </a:lnTo>
                    <a:lnTo>
                      <a:pt x="21600" y="0"/>
                    </a:lnTo>
                    <a:lnTo>
                      <a:pt x="19440" y="1662"/>
                    </a:lnTo>
                    <a:lnTo>
                      <a:pt x="16663" y="0"/>
                    </a:lnTo>
                    <a:lnTo>
                      <a:pt x="13577" y="1662"/>
                    </a:lnTo>
                    <a:lnTo>
                      <a:pt x="1543" y="1662"/>
                    </a:lnTo>
                    <a:lnTo>
                      <a:pt x="0" y="11631"/>
                    </a:lnTo>
                    <a:lnTo>
                      <a:pt x="1543" y="1662"/>
                    </a:lnTo>
                    <a:lnTo>
                      <a:pt x="309" y="4985"/>
                    </a:lnTo>
                    <a:lnTo>
                      <a:pt x="0" y="11631"/>
                    </a:lnTo>
                    <a:lnTo>
                      <a:pt x="309" y="16615"/>
                    </a:lnTo>
                    <a:lnTo>
                      <a:pt x="1543" y="21600"/>
                    </a:lnTo>
                    <a:lnTo>
                      <a:pt x="2777" y="1163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4" name="Freeform 158"/>
              <p:cNvSpPr/>
              <p:nvPr/>
            </p:nvSpPr>
            <p:spPr>
              <a:xfrm>
                <a:off x="901700" y="663574"/>
                <a:ext cx="12701" cy="396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750" y="21600"/>
                    </a:moveTo>
                    <a:lnTo>
                      <a:pt x="12150" y="19837"/>
                    </a:lnTo>
                    <a:lnTo>
                      <a:pt x="21600" y="0"/>
                    </a:lnTo>
                    <a:lnTo>
                      <a:pt x="9450" y="0"/>
                    </a:lnTo>
                    <a:lnTo>
                      <a:pt x="0" y="19837"/>
                    </a:lnTo>
                    <a:lnTo>
                      <a:pt x="6750" y="17633"/>
                    </a:lnTo>
                    <a:lnTo>
                      <a:pt x="0" y="19837"/>
                    </a:lnTo>
                    <a:lnTo>
                      <a:pt x="1350" y="21159"/>
                    </a:lnTo>
                    <a:lnTo>
                      <a:pt x="6750" y="21600"/>
                    </a:lnTo>
                    <a:lnTo>
                      <a:pt x="10800" y="21159"/>
                    </a:lnTo>
                    <a:lnTo>
                      <a:pt x="12150" y="19837"/>
                    </a:lnTo>
                    <a:lnTo>
                      <a:pt x="675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5" name="Freeform 159"/>
              <p:cNvSpPr/>
              <p:nvPr/>
            </p:nvSpPr>
            <p:spPr>
              <a:xfrm>
                <a:off x="850900" y="663574"/>
                <a:ext cx="12700" cy="34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308" y="4629"/>
                    </a:moveTo>
                    <a:lnTo>
                      <a:pt x="0" y="2057"/>
                    </a:lnTo>
                    <a:lnTo>
                      <a:pt x="6646" y="21600"/>
                    </a:lnTo>
                    <a:lnTo>
                      <a:pt x="21600" y="21600"/>
                    </a:lnTo>
                    <a:lnTo>
                      <a:pt x="14954" y="2057"/>
                    </a:lnTo>
                    <a:lnTo>
                      <a:pt x="8308" y="0"/>
                    </a:lnTo>
                    <a:lnTo>
                      <a:pt x="14954" y="2057"/>
                    </a:lnTo>
                    <a:lnTo>
                      <a:pt x="13292" y="514"/>
                    </a:lnTo>
                    <a:lnTo>
                      <a:pt x="8308" y="0"/>
                    </a:lnTo>
                    <a:lnTo>
                      <a:pt x="1662" y="514"/>
                    </a:lnTo>
                    <a:lnTo>
                      <a:pt x="0" y="2057"/>
                    </a:lnTo>
                    <a:lnTo>
                      <a:pt x="8308" y="462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6" name="Freeform 160"/>
              <p:cNvSpPr/>
              <p:nvPr/>
            </p:nvSpPr>
            <p:spPr>
              <a:xfrm>
                <a:off x="819149" y="659606"/>
                <a:ext cx="36514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60" y="1543"/>
                    </a:moveTo>
                    <a:lnTo>
                      <a:pt x="1838" y="13886"/>
                    </a:lnTo>
                    <a:lnTo>
                      <a:pt x="21600" y="21600"/>
                    </a:lnTo>
                    <a:lnTo>
                      <a:pt x="21600" y="7714"/>
                    </a:lnTo>
                    <a:lnTo>
                      <a:pt x="1838" y="0"/>
                    </a:lnTo>
                    <a:lnTo>
                      <a:pt x="3677" y="12343"/>
                    </a:lnTo>
                    <a:lnTo>
                      <a:pt x="1838" y="0"/>
                    </a:lnTo>
                    <a:lnTo>
                      <a:pt x="460" y="1543"/>
                    </a:lnTo>
                    <a:lnTo>
                      <a:pt x="0" y="7714"/>
                    </a:lnTo>
                    <a:lnTo>
                      <a:pt x="460" y="12343"/>
                    </a:lnTo>
                    <a:lnTo>
                      <a:pt x="1838" y="13886"/>
                    </a:lnTo>
                    <a:lnTo>
                      <a:pt x="460" y="154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7" name="Freeform 161"/>
              <p:cNvSpPr/>
              <p:nvPr/>
            </p:nvSpPr>
            <p:spPr>
              <a:xfrm>
                <a:off x="819150" y="631825"/>
                <a:ext cx="30163" cy="34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621" y="0"/>
                    </a:moveTo>
                    <a:lnTo>
                      <a:pt x="13074" y="4909"/>
                    </a:lnTo>
                    <a:lnTo>
                      <a:pt x="9095" y="9327"/>
                    </a:lnTo>
                    <a:lnTo>
                      <a:pt x="4547" y="14236"/>
                    </a:lnTo>
                    <a:lnTo>
                      <a:pt x="0" y="18164"/>
                    </a:lnTo>
                    <a:lnTo>
                      <a:pt x="3979" y="21600"/>
                    </a:lnTo>
                    <a:lnTo>
                      <a:pt x="8526" y="17673"/>
                    </a:lnTo>
                    <a:lnTo>
                      <a:pt x="13074" y="12764"/>
                    </a:lnTo>
                    <a:lnTo>
                      <a:pt x="17053" y="8345"/>
                    </a:lnTo>
                    <a:lnTo>
                      <a:pt x="21600" y="3436"/>
                    </a:lnTo>
                    <a:lnTo>
                      <a:pt x="176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8" name="Freeform 162"/>
              <p:cNvSpPr/>
              <p:nvPr/>
            </p:nvSpPr>
            <p:spPr>
              <a:xfrm>
                <a:off x="841375" y="628650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900" y="21600"/>
                    </a:moveTo>
                    <a:lnTo>
                      <a:pt x="21600" y="13500"/>
                    </a:lnTo>
                    <a:lnTo>
                      <a:pt x="18900" y="2700"/>
                    </a:lnTo>
                    <a:lnTo>
                      <a:pt x="8100" y="0"/>
                    </a:lnTo>
                    <a:lnTo>
                      <a:pt x="0" y="2700"/>
                    </a:lnTo>
                    <a:lnTo>
                      <a:pt x="189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9" name="Freeform 163"/>
              <p:cNvSpPr/>
              <p:nvPr/>
            </p:nvSpPr>
            <p:spPr>
              <a:xfrm>
                <a:off x="271462" y="303212"/>
                <a:ext cx="230189" cy="258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088" y="2444"/>
                    </a:moveTo>
                    <a:lnTo>
                      <a:pt x="16237" y="2642"/>
                    </a:lnTo>
                    <a:lnTo>
                      <a:pt x="16237" y="3567"/>
                    </a:lnTo>
                    <a:lnTo>
                      <a:pt x="16312" y="4756"/>
                    </a:lnTo>
                    <a:lnTo>
                      <a:pt x="16386" y="5417"/>
                    </a:lnTo>
                    <a:lnTo>
                      <a:pt x="16386" y="5681"/>
                    </a:lnTo>
                    <a:lnTo>
                      <a:pt x="17131" y="6539"/>
                    </a:lnTo>
                    <a:lnTo>
                      <a:pt x="18099" y="7266"/>
                    </a:lnTo>
                    <a:lnTo>
                      <a:pt x="19068" y="8059"/>
                    </a:lnTo>
                    <a:lnTo>
                      <a:pt x="19887" y="8719"/>
                    </a:lnTo>
                    <a:lnTo>
                      <a:pt x="20781" y="9512"/>
                    </a:lnTo>
                    <a:lnTo>
                      <a:pt x="21377" y="10305"/>
                    </a:lnTo>
                    <a:lnTo>
                      <a:pt x="21600" y="11163"/>
                    </a:lnTo>
                    <a:lnTo>
                      <a:pt x="21600" y="12088"/>
                    </a:lnTo>
                    <a:lnTo>
                      <a:pt x="21079" y="12286"/>
                    </a:lnTo>
                    <a:lnTo>
                      <a:pt x="20483" y="12617"/>
                    </a:lnTo>
                    <a:lnTo>
                      <a:pt x="20036" y="13079"/>
                    </a:lnTo>
                    <a:lnTo>
                      <a:pt x="19887" y="13739"/>
                    </a:lnTo>
                    <a:lnTo>
                      <a:pt x="19514" y="13607"/>
                    </a:lnTo>
                    <a:lnTo>
                      <a:pt x="19142" y="13277"/>
                    </a:lnTo>
                    <a:lnTo>
                      <a:pt x="18770" y="13013"/>
                    </a:lnTo>
                    <a:lnTo>
                      <a:pt x="18621" y="12815"/>
                    </a:lnTo>
                    <a:lnTo>
                      <a:pt x="18174" y="12947"/>
                    </a:lnTo>
                    <a:lnTo>
                      <a:pt x="17652" y="13013"/>
                    </a:lnTo>
                    <a:lnTo>
                      <a:pt x="17206" y="13013"/>
                    </a:lnTo>
                    <a:lnTo>
                      <a:pt x="16312" y="13145"/>
                    </a:lnTo>
                    <a:lnTo>
                      <a:pt x="15939" y="13145"/>
                    </a:lnTo>
                    <a:lnTo>
                      <a:pt x="15790" y="13211"/>
                    </a:lnTo>
                    <a:lnTo>
                      <a:pt x="15716" y="13211"/>
                    </a:lnTo>
                    <a:lnTo>
                      <a:pt x="15641" y="13806"/>
                    </a:lnTo>
                    <a:lnTo>
                      <a:pt x="15343" y="14532"/>
                    </a:lnTo>
                    <a:lnTo>
                      <a:pt x="14971" y="15457"/>
                    </a:lnTo>
                    <a:lnTo>
                      <a:pt x="14524" y="16316"/>
                    </a:lnTo>
                    <a:lnTo>
                      <a:pt x="13928" y="17306"/>
                    </a:lnTo>
                    <a:lnTo>
                      <a:pt x="13183" y="18297"/>
                    </a:lnTo>
                    <a:lnTo>
                      <a:pt x="12439" y="19222"/>
                    </a:lnTo>
                    <a:lnTo>
                      <a:pt x="11545" y="20081"/>
                    </a:lnTo>
                    <a:lnTo>
                      <a:pt x="11321" y="20411"/>
                    </a:lnTo>
                    <a:lnTo>
                      <a:pt x="10949" y="20609"/>
                    </a:lnTo>
                    <a:lnTo>
                      <a:pt x="10651" y="20807"/>
                    </a:lnTo>
                    <a:lnTo>
                      <a:pt x="10279" y="21072"/>
                    </a:lnTo>
                    <a:lnTo>
                      <a:pt x="9981" y="21204"/>
                    </a:lnTo>
                    <a:lnTo>
                      <a:pt x="9608" y="21336"/>
                    </a:lnTo>
                    <a:lnTo>
                      <a:pt x="9161" y="21534"/>
                    </a:lnTo>
                    <a:lnTo>
                      <a:pt x="8863" y="21600"/>
                    </a:lnTo>
                    <a:lnTo>
                      <a:pt x="8119" y="21600"/>
                    </a:lnTo>
                    <a:lnTo>
                      <a:pt x="7299" y="21336"/>
                    </a:lnTo>
                    <a:lnTo>
                      <a:pt x="6554" y="21072"/>
                    </a:lnTo>
                    <a:lnTo>
                      <a:pt x="5661" y="20675"/>
                    </a:lnTo>
                    <a:lnTo>
                      <a:pt x="4990" y="20213"/>
                    </a:lnTo>
                    <a:lnTo>
                      <a:pt x="4394" y="19750"/>
                    </a:lnTo>
                    <a:lnTo>
                      <a:pt x="3948" y="19420"/>
                    </a:lnTo>
                    <a:lnTo>
                      <a:pt x="3724" y="19090"/>
                    </a:lnTo>
                    <a:lnTo>
                      <a:pt x="3799" y="18561"/>
                    </a:lnTo>
                    <a:lnTo>
                      <a:pt x="3873" y="17769"/>
                    </a:lnTo>
                    <a:lnTo>
                      <a:pt x="3799" y="16976"/>
                    </a:lnTo>
                    <a:lnTo>
                      <a:pt x="3501" y="16117"/>
                    </a:lnTo>
                    <a:lnTo>
                      <a:pt x="3128" y="15325"/>
                    </a:lnTo>
                    <a:lnTo>
                      <a:pt x="2383" y="14730"/>
                    </a:lnTo>
                    <a:lnTo>
                      <a:pt x="1341" y="14400"/>
                    </a:lnTo>
                    <a:lnTo>
                      <a:pt x="0" y="14400"/>
                    </a:lnTo>
                    <a:lnTo>
                      <a:pt x="521" y="13607"/>
                    </a:lnTo>
                    <a:lnTo>
                      <a:pt x="1117" y="12550"/>
                    </a:lnTo>
                    <a:lnTo>
                      <a:pt x="1713" y="11229"/>
                    </a:lnTo>
                    <a:lnTo>
                      <a:pt x="2383" y="9908"/>
                    </a:lnTo>
                    <a:lnTo>
                      <a:pt x="2905" y="8653"/>
                    </a:lnTo>
                    <a:lnTo>
                      <a:pt x="3426" y="7530"/>
                    </a:lnTo>
                    <a:lnTo>
                      <a:pt x="3799" y="6606"/>
                    </a:lnTo>
                    <a:lnTo>
                      <a:pt x="3948" y="5945"/>
                    </a:lnTo>
                    <a:lnTo>
                      <a:pt x="4097" y="5417"/>
                    </a:lnTo>
                    <a:lnTo>
                      <a:pt x="4394" y="4756"/>
                    </a:lnTo>
                    <a:lnTo>
                      <a:pt x="4841" y="4228"/>
                    </a:lnTo>
                    <a:lnTo>
                      <a:pt x="5288" y="3633"/>
                    </a:lnTo>
                    <a:lnTo>
                      <a:pt x="5884" y="3105"/>
                    </a:lnTo>
                    <a:lnTo>
                      <a:pt x="6554" y="2576"/>
                    </a:lnTo>
                    <a:lnTo>
                      <a:pt x="7150" y="2114"/>
                    </a:lnTo>
                    <a:lnTo>
                      <a:pt x="7672" y="1717"/>
                    </a:lnTo>
                    <a:lnTo>
                      <a:pt x="8566" y="925"/>
                    </a:lnTo>
                    <a:lnTo>
                      <a:pt x="9161" y="264"/>
                    </a:lnTo>
                    <a:lnTo>
                      <a:pt x="9534" y="132"/>
                    </a:lnTo>
                    <a:lnTo>
                      <a:pt x="9832" y="0"/>
                    </a:lnTo>
                    <a:lnTo>
                      <a:pt x="10726" y="0"/>
                    </a:lnTo>
                    <a:lnTo>
                      <a:pt x="11098" y="66"/>
                    </a:lnTo>
                    <a:lnTo>
                      <a:pt x="11470" y="198"/>
                    </a:lnTo>
                    <a:lnTo>
                      <a:pt x="11992" y="396"/>
                    </a:lnTo>
                    <a:lnTo>
                      <a:pt x="13109" y="727"/>
                    </a:lnTo>
                    <a:lnTo>
                      <a:pt x="14003" y="1057"/>
                    </a:lnTo>
                    <a:lnTo>
                      <a:pt x="14673" y="1387"/>
                    </a:lnTo>
                    <a:lnTo>
                      <a:pt x="15269" y="1519"/>
                    </a:lnTo>
                    <a:lnTo>
                      <a:pt x="15641" y="1717"/>
                    </a:lnTo>
                    <a:lnTo>
                      <a:pt x="15865" y="1916"/>
                    </a:lnTo>
                    <a:lnTo>
                      <a:pt x="16014" y="2114"/>
                    </a:lnTo>
                    <a:lnTo>
                      <a:pt x="16088" y="2444"/>
                    </a:lnTo>
                    <a:close/>
                  </a:path>
                </a:pathLst>
              </a:custGeom>
              <a:solidFill>
                <a:srgbClr val="A347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0" name="Freeform 164"/>
              <p:cNvSpPr/>
              <p:nvPr/>
            </p:nvSpPr>
            <p:spPr>
              <a:xfrm>
                <a:off x="438150" y="331787"/>
                <a:ext cx="12701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636" y="21600"/>
                    </a:moveTo>
                    <a:lnTo>
                      <a:pt x="21600" y="21600"/>
                    </a:lnTo>
                    <a:lnTo>
                      <a:pt x="21600" y="9600"/>
                    </a:lnTo>
                    <a:lnTo>
                      <a:pt x="17673" y="0"/>
                    </a:lnTo>
                    <a:lnTo>
                      <a:pt x="0" y="2400"/>
                    </a:lnTo>
                    <a:lnTo>
                      <a:pt x="1964" y="4800"/>
                    </a:lnTo>
                    <a:lnTo>
                      <a:pt x="0" y="9600"/>
                    </a:lnTo>
                    <a:lnTo>
                      <a:pt x="0" y="21600"/>
                    </a:lnTo>
                    <a:lnTo>
                      <a:pt x="19636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1" name="Freeform 165"/>
              <p:cNvSpPr/>
              <p:nvPr/>
            </p:nvSpPr>
            <p:spPr>
              <a:xfrm>
                <a:off x="439737" y="346075"/>
                <a:ext cx="12701" cy="28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938" y="17514"/>
                    </a:moveTo>
                    <a:lnTo>
                      <a:pt x="21600" y="18681"/>
                    </a:lnTo>
                    <a:lnTo>
                      <a:pt x="21600" y="18097"/>
                    </a:lnTo>
                    <a:lnTo>
                      <a:pt x="19938" y="16346"/>
                    </a:lnTo>
                    <a:lnTo>
                      <a:pt x="16615" y="10508"/>
                    </a:lnTo>
                    <a:lnTo>
                      <a:pt x="14954" y="0"/>
                    </a:lnTo>
                    <a:lnTo>
                      <a:pt x="0" y="0"/>
                    </a:lnTo>
                    <a:lnTo>
                      <a:pt x="1662" y="10508"/>
                    </a:lnTo>
                    <a:lnTo>
                      <a:pt x="3323" y="16346"/>
                    </a:lnTo>
                    <a:lnTo>
                      <a:pt x="1662" y="18097"/>
                    </a:lnTo>
                    <a:lnTo>
                      <a:pt x="1662" y="18681"/>
                    </a:lnTo>
                    <a:lnTo>
                      <a:pt x="3323" y="20432"/>
                    </a:lnTo>
                    <a:lnTo>
                      <a:pt x="1662" y="18681"/>
                    </a:lnTo>
                    <a:lnTo>
                      <a:pt x="4985" y="21016"/>
                    </a:lnTo>
                    <a:lnTo>
                      <a:pt x="11631" y="21600"/>
                    </a:lnTo>
                    <a:lnTo>
                      <a:pt x="16615" y="21016"/>
                    </a:lnTo>
                    <a:lnTo>
                      <a:pt x="21600" y="18681"/>
                    </a:lnTo>
                    <a:lnTo>
                      <a:pt x="19938" y="1751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2" name="Freeform 166"/>
              <p:cNvSpPr/>
              <p:nvPr/>
            </p:nvSpPr>
            <p:spPr>
              <a:xfrm>
                <a:off x="442912" y="369887"/>
                <a:ext cx="61914" cy="82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790" y="21600"/>
                    </a:moveTo>
                    <a:lnTo>
                      <a:pt x="21600" y="20562"/>
                    </a:lnTo>
                    <a:lnTo>
                      <a:pt x="21600" y="17654"/>
                    </a:lnTo>
                    <a:lnTo>
                      <a:pt x="20520" y="14538"/>
                    </a:lnTo>
                    <a:lnTo>
                      <a:pt x="18090" y="11631"/>
                    </a:lnTo>
                    <a:lnTo>
                      <a:pt x="15120" y="9346"/>
                    </a:lnTo>
                    <a:lnTo>
                      <a:pt x="11880" y="7062"/>
                    </a:lnTo>
                    <a:lnTo>
                      <a:pt x="8370" y="4777"/>
                    </a:lnTo>
                    <a:lnTo>
                      <a:pt x="5130" y="2285"/>
                    </a:lnTo>
                    <a:lnTo>
                      <a:pt x="2700" y="0"/>
                    </a:lnTo>
                    <a:lnTo>
                      <a:pt x="0" y="1038"/>
                    </a:lnTo>
                    <a:lnTo>
                      <a:pt x="3240" y="3738"/>
                    </a:lnTo>
                    <a:lnTo>
                      <a:pt x="6480" y="6231"/>
                    </a:lnTo>
                    <a:lnTo>
                      <a:pt x="9990" y="8515"/>
                    </a:lnTo>
                    <a:lnTo>
                      <a:pt x="13230" y="10800"/>
                    </a:lnTo>
                    <a:lnTo>
                      <a:pt x="16200" y="13085"/>
                    </a:lnTo>
                    <a:lnTo>
                      <a:pt x="18090" y="15577"/>
                    </a:lnTo>
                    <a:lnTo>
                      <a:pt x="19170" y="17654"/>
                    </a:lnTo>
                    <a:lnTo>
                      <a:pt x="19170" y="20562"/>
                    </a:lnTo>
                    <a:lnTo>
                      <a:pt x="19710" y="19523"/>
                    </a:lnTo>
                    <a:lnTo>
                      <a:pt x="19170" y="20562"/>
                    </a:lnTo>
                    <a:lnTo>
                      <a:pt x="19440" y="21185"/>
                    </a:lnTo>
                    <a:lnTo>
                      <a:pt x="20250" y="21600"/>
                    </a:lnTo>
                    <a:lnTo>
                      <a:pt x="21330" y="21185"/>
                    </a:lnTo>
                    <a:lnTo>
                      <a:pt x="21600" y="20562"/>
                    </a:lnTo>
                    <a:lnTo>
                      <a:pt x="2079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3" name="Freeform 167"/>
              <p:cNvSpPr/>
              <p:nvPr/>
            </p:nvSpPr>
            <p:spPr>
              <a:xfrm>
                <a:off x="479424" y="444499"/>
                <a:ext cx="23814" cy="26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484" y="21600"/>
                    </a:moveTo>
                    <a:lnTo>
                      <a:pt x="8361" y="18514"/>
                    </a:lnTo>
                    <a:lnTo>
                      <a:pt x="9058" y="13577"/>
                    </a:lnTo>
                    <a:lnTo>
                      <a:pt x="12542" y="9874"/>
                    </a:lnTo>
                    <a:lnTo>
                      <a:pt x="17419" y="8023"/>
                    </a:lnTo>
                    <a:lnTo>
                      <a:pt x="21600" y="6171"/>
                    </a:lnTo>
                    <a:lnTo>
                      <a:pt x="18813" y="0"/>
                    </a:lnTo>
                    <a:lnTo>
                      <a:pt x="13935" y="2469"/>
                    </a:lnTo>
                    <a:lnTo>
                      <a:pt x="7665" y="6171"/>
                    </a:lnTo>
                    <a:lnTo>
                      <a:pt x="2787" y="11109"/>
                    </a:lnTo>
                    <a:lnTo>
                      <a:pt x="0" y="18514"/>
                    </a:lnTo>
                    <a:lnTo>
                      <a:pt x="4877" y="16046"/>
                    </a:lnTo>
                    <a:lnTo>
                      <a:pt x="0" y="18514"/>
                    </a:lnTo>
                    <a:lnTo>
                      <a:pt x="2090" y="20983"/>
                    </a:lnTo>
                    <a:lnTo>
                      <a:pt x="4181" y="21600"/>
                    </a:lnTo>
                    <a:lnTo>
                      <a:pt x="6968" y="20983"/>
                    </a:lnTo>
                    <a:lnTo>
                      <a:pt x="8361" y="18514"/>
                    </a:lnTo>
                    <a:lnTo>
                      <a:pt x="348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4" name="Freeform 168"/>
              <p:cNvSpPr/>
              <p:nvPr/>
            </p:nvSpPr>
            <p:spPr>
              <a:xfrm>
                <a:off x="466725" y="454025"/>
                <a:ext cx="17463" cy="17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696" y="8452"/>
                    </a:moveTo>
                    <a:lnTo>
                      <a:pt x="939" y="7513"/>
                    </a:lnTo>
                    <a:lnTo>
                      <a:pt x="3757" y="9391"/>
                    </a:lnTo>
                    <a:lnTo>
                      <a:pt x="7513" y="14087"/>
                    </a:lnTo>
                    <a:lnTo>
                      <a:pt x="14087" y="19722"/>
                    </a:lnTo>
                    <a:lnTo>
                      <a:pt x="19722" y="21600"/>
                    </a:lnTo>
                    <a:lnTo>
                      <a:pt x="21600" y="13148"/>
                    </a:lnTo>
                    <a:lnTo>
                      <a:pt x="18783" y="10330"/>
                    </a:lnTo>
                    <a:lnTo>
                      <a:pt x="14087" y="7513"/>
                    </a:lnTo>
                    <a:lnTo>
                      <a:pt x="10330" y="2817"/>
                    </a:lnTo>
                    <a:lnTo>
                      <a:pt x="7513" y="939"/>
                    </a:lnTo>
                    <a:lnTo>
                      <a:pt x="4696" y="0"/>
                    </a:lnTo>
                    <a:lnTo>
                      <a:pt x="7513" y="939"/>
                    </a:lnTo>
                    <a:lnTo>
                      <a:pt x="4696" y="0"/>
                    </a:lnTo>
                    <a:lnTo>
                      <a:pt x="939" y="939"/>
                    </a:lnTo>
                    <a:lnTo>
                      <a:pt x="0" y="3757"/>
                    </a:lnTo>
                    <a:lnTo>
                      <a:pt x="939" y="7513"/>
                    </a:lnTo>
                    <a:lnTo>
                      <a:pt x="4696" y="845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5" name="Freeform 169"/>
              <p:cNvSpPr/>
              <p:nvPr/>
            </p:nvSpPr>
            <p:spPr>
              <a:xfrm>
                <a:off x="434975" y="453231"/>
                <a:ext cx="3492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418" y="14400"/>
                    </a:moveTo>
                    <a:lnTo>
                      <a:pt x="2455" y="21600"/>
                    </a:lnTo>
                    <a:lnTo>
                      <a:pt x="3436" y="21600"/>
                    </a:lnTo>
                    <a:lnTo>
                      <a:pt x="3927" y="20160"/>
                    </a:lnTo>
                    <a:lnTo>
                      <a:pt x="6382" y="20160"/>
                    </a:lnTo>
                    <a:lnTo>
                      <a:pt x="9327" y="18720"/>
                    </a:lnTo>
                    <a:lnTo>
                      <a:pt x="12273" y="15840"/>
                    </a:lnTo>
                    <a:lnTo>
                      <a:pt x="15218" y="15840"/>
                    </a:lnTo>
                    <a:lnTo>
                      <a:pt x="18655" y="14400"/>
                    </a:lnTo>
                    <a:lnTo>
                      <a:pt x="21600" y="12960"/>
                    </a:lnTo>
                    <a:lnTo>
                      <a:pt x="21600" y="0"/>
                    </a:lnTo>
                    <a:lnTo>
                      <a:pt x="18655" y="1440"/>
                    </a:lnTo>
                    <a:lnTo>
                      <a:pt x="15218" y="2880"/>
                    </a:lnTo>
                    <a:lnTo>
                      <a:pt x="12273" y="2880"/>
                    </a:lnTo>
                    <a:lnTo>
                      <a:pt x="6382" y="5760"/>
                    </a:lnTo>
                    <a:lnTo>
                      <a:pt x="3927" y="5760"/>
                    </a:lnTo>
                    <a:lnTo>
                      <a:pt x="2455" y="8640"/>
                    </a:lnTo>
                    <a:lnTo>
                      <a:pt x="0" y="14400"/>
                    </a:lnTo>
                    <a:lnTo>
                      <a:pt x="2455" y="8640"/>
                    </a:lnTo>
                    <a:lnTo>
                      <a:pt x="491" y="10080"/>
                    </a:lnTo>
                    <a:lnTo>
                      <a:pt x="0" y="14400"/>
                    </a:lnTo>
                    <a:lnTo>
                      <a:pt x="491" y="20160"/>
                    </a:lnTo>
                    <a:lnTo>
                      <a:pt x="2455" y="21600"/>
                    </a:lnTo>
                    <a:lnTo>
                      <a:pt x="4418" y="144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6" name="Freeform 170"/>
              <p:cNvSpPr/>
              <p:nvPr/>
            </p:nvSpPr>
            <p:spPr>
              <a:xfrm>
                <a:off x="392112" y="461962"/>
                <a:ext cx="50801" cy="85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400" y="21600"/>
                    </a:moveTo>
                    <a:lnTo>
                      <a:pt x="6171" y="19178"/>
                    </a:lnTo>
                    <a:lnTo>
                      <a:pt x="10286" y="16150"/>
                    </a:lnTo>
                    <a:lnTo>
                      <a:pt x="13371" y="13121"/>
                    </a:lnTo>
                    <a:lnTo>
                      <a:pt x="16114" y="10093"/>
                    </a:lnTo>
                    <a:lnTo>
                      <a:pt x="18514" y="7065"/>
                    </a:lnTo>
                    <a:lnTo>
                      <a:pt x="20229" y="4239"/>
                    </a:lnTo>
                    <a:lnTo>
                      <a:pt x="21257" y="2221"/>
                    </a:lnTo>
                    <a:lnTo>
                      <a:pt x="21600" y="0"/>
                    </a:lnTo>
                    <a:lnTo>
                      <a:pt x="18514" y="0"/>
                    </a:lnTo>
                    <a:lnTo>
                      <a:pt x="18171" y="1615"/>
                    </a:lnTo>
                    <a:lnTo>
                      <a:pt x="16800" y="3836"/>
                    </a:lnTo>
                    <a:lnTo>
                      <a:pt x="15429" y="6460"/>
                    </a:lnTo>
                    <a:lnTo>
                      <a:pt x="13029" y="9084"/>
                    </a:lnTo>
                    <a:lnTo>
                      <a:pt x="10286" y="12112"/>
                    </a:lnTo>
                    <a:lnTo>
                      <a:pt x="7200" y="15140"/>
                    </a:lnTo>
                    <a:lnTo>
                      <a:pt x="4114" y="17764"/>
                    </a:lnTo>
                    <a:lnTo>
                      <a:pt x="0" y="20187"/>
                    </a:lnTo>
                    <a:lnTo>
                      <a:pt x="24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7" name="Freeform 171"/>
              <p:cNvSpPr/>
              <p:nvPr/>
            </p:nvSpPr>
            <p:spPr>
              <a:xfrm>
                <a:off x="361949" y="541337"/>
                <a:ext cx="34926" cy="2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400" y="21600"/>
                    </a:moveTo>
                    <a:lnTo>
                      <a:pt x="2880" y="21600"/>
                    </a:lnTo>
                    <a:lnTo>
                      <a:pt x="4800" y="20250"/>
                    </a:lnTo>
                    <a:lnTo>
                      <a:pt x="8160" y="18900"/>
                    </a:lnTo>
                    <a:lnTo>
                      <a:pt x="10560" y="17550"/>
                    </a:lnTo>
                    <a:lnTo>
                      <a:pt x="12480" y="15525"/>
                    </a:lnTo>
                    <a:lnTo>
                      <a:pt x="17280" y="10125"/>
                    </a:lnTo>
                    <a:lnTo>
                      <a:pt x="19680" y="8100"/>
                    </a:lnTo>
                    <a:lnTo>
                      <a:pt x="21600" y="4725"/>
                    </a:lnTo>
                    <a:lnTo>
                      <a:pt x="18240" y="0"/>
                    </a:lnTo>
                    <a:lnTo>
                      <a:pt x="16800" y="3375"/>
                    </a:lnTo>
                    <a:lnTo>
                      <a:pt x="14880" y="6075"/>
                    </a:lnTo>
                    <a:lnTo>
                      <a:pt x="12480" y="8100"/>
                    </a:lnTo>
                    <a:lnTo>
                      <a:pt x="10560" y="9450"/>
                    </a:lnTo>
                    <a:lnTo>
                      <a:pt x="8160" y="11475"/>
                    </a:lnTo>
                    <a:lnTo>
                      <a:pt x="6240" y="12825"/>
                    </a:lnTo>
                    <a:lnTo>
                      <a:pt x="3840" y="14175"/>
                    </a:lnTo>
                    <a:lnTo>
                      <a:pt x="1440" y="14850"/>
                    </a:lnTo>
                    <a:lnTo>
                      <a:pt x="2400" y="14850"/>
                    </a:lnTo>
                    <a:lnTo>
                      <a:pt x="1440" y="14850"/>
                    </a:lnTo>
                    <a:lnTo>
                      <a:pt x="480" y="16875"/>
                    </a:lnTo>
                    <a:lnTo>
                      <a:pt x="0" y="18900"/>
                    </a:lnTo>
                    <a:lnTo>
                      <a:pt x="960" y="20250"/>
                    </a:lnTo>
                    <a:lnTo>
                      <a:pt x="2880" y="21600"/>
                    </a:lnTo>
                    <a:lnTo>
                      <a:pt x="24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8" name="Freeform 172"/>
              <p:cNvSpPr/>
              <p:nvPr/>
            </p:nvSpPr>
            <p:spPr>
              <a:xfrm>
                <a:off x="306387" y="528637"/>
                <a:ext cx="58739" cy="3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800"/>
                    </a:moveTo>
                    <a:lnTo>
                      <a:pt x="0" y="2700"/>
                    </a:lnTo>
                    <a:lnTo>
                      <a:pt x="1459" y="5850"/>
                    </a:lnTo>
                    <a:lnTo>
                      <a:pt x="2919" y="8550"/>
                    </a:lnTo>
                    <a:lnTo>
                      <a:pt x="5254" y="11700"/>
                    </a:lnTo>
                    <a:lnTo>
                      <a:pt x="8465" y="15300"/>
                    </a:lnTo>
                    <a:lnTo>
                      <a:pt x="11676" y="17550"/>
                    </a:lnTo>
                    <a:lnTo>
                      <a:pt x="15178" y="19800"/>
                    </a:lnTo>
                    <a:lnTo>
                      <a:pt x="18681" y="21600"/>
                    </a:lnTo>
                    <a:lnTo>
                      <a:pt x="21600" y="21600"/>
                    </a:lnTo>
                    <a:lnTo>
                      <a:pt x="21600" y="17100"/>
                    </a:lnTo>
                    <a:lnTo>
                      <a:pt x="18681" y="17100"/>
                    </a:lnTo>
                    <a:lnTo>
                      <a:pt x="15762" y="15750"/>
                    </a:lnTo>
                    <a:lnTo>
                      <a:pt x="13135" y="13500"/>
                    </a:lnTo>
                    <a:lnTo>
                      <a:pt x="9632" y="11250"/>
                    </a:lnTo>
                    <a:lnTo>
                      <a:pt x="7297" y="8550"/>
                    </a:lnTo>
                    <a:lnTo>
                      <a:pt x="4962" y="5400"/>
                    </a:lnTo>
                    <a:lnTo>
                      <a:pt x="2627" y="1800"/>
                    </a:lnTo>
                    <a:lnTo>
                      <a:pt x="2627" y="2700"/>
                    </a:lnTo>
                    <a:lnTo>
                      <a:pt x="2627" y="1800"/>
                    </a:lnTo>
                    <a:lnTo>
                      <a:pt x="2043" y="0"/>
                    </a:lnTo>
                    <a:lnTo>
                      <a:pt x="876" y="0"/>
                    </a:lnTo>
                    <a:lnTo>
                      <a:pt x="292" y="1350"/>
                    </a:lnTo>
                    <a:lnTo>
                      <a:pt x="0" y="2700"/>
                    </a:lnTo>
                    <a:lnTo>
                      <a:pt x="0" y="18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9" name="Freeform 173"/>
              <p:cNvSpPr/>
              <p:nvPr/>
            </p:nvSpPr>
            <p:spPr>
              <a:xfrm>
                <a:off x="268287" y="471487"/>
                <a:ext cx="492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61"/>
                    </a:moveTo>
                    <a:lnTo>
                      <a:pt x="1714" y="2525"/>
                    </a:lnTo>
                    <a:lnTo>
                      <a:pt x="7886" y="2525"/>
                    </a:lnTo>
                    <a:lnTo>
                      <a:pt x="12000" y="4208"/>
                    </a:lnTo>
                    <a:lnTo>
                      <a:pt x="14400" y="6171"/>
                    </a:lnTo>
                    <a:lnTo>
                      <a:pt x="16457" y="8977"/>
                    </a:lnTo>
                    <a:lnTo>
                      <a:pt x="17486" y="12343"/>
                    </a:lnTo>
                    <a:lnTo>
                      <a:pt x="17486" y="19075"/>
                    </a:lnTo>
                    <a:lnTo>
                      <a:pt x="17143" y="21039"/>
                    </a:lnTo>
                    <a:lnTo>
                      <a:pt x="20229" y="21600"/>
                    </a:lnTo>
                    <a:lnTo>
                      <a:pt x="20571" y="19075"/>
                    </a:lnTo>
                    <a:lnTo>
                      <a:pt x="21600" y="15709"/>
                    </a:lnTo>
                    <a:lnTo>
                      <a:pt x="20571" y="12343"/>
                    </a:lnTo>
                    <a:lnTo>
                      <a:pt x="19543" y="8416"/>
                    </a:lnTo>
                    <a:lnTo>
                      <a:pt x="17486" y="4769"/>
                    </a:lnTo>
                    <a:lnTo>
                      <a:pt x="13714" y="1683"/>
                    </a:lnTo>
                    <a:lnTo>
                      <a:pt x="7886" y="0"/>
                    </a:lnTo>
                    <a:lnTo>
                      <a:pt x="1714" y="0"/>
                    </a:lnTo>
                    <a:lnTo>
                      <a:pt x="3429" y="1964"/>
                    </a:lnTo>
                    <a:lnTo>
                      <a:pt x="1714" y="0"/>
                    </a:lnTo>
                    <a:lnTo>
                      <a:pt x="686" y="281"/>
                    </a:lnTo>
                    <a:lnTo>
                      <a:pt x="0" y="1403"/>
                    </a:lnTo>
                    <a:lnTo>
                      <a:pt x="686" y="2244"/>
                    </a:lnTo>
                    <a:lnTo>
                      <a:pt x="1714" y="2525"/>
                    </a:lnTo>
                    <a:lnTo>
                      <a:pt x="0" y="56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0" name="Freeform 174"/>
              <p:cNvSpPr/>
              <p:nvPr/>
            </p:nvSpPr>
            <p:spPr>
              <a:xfrm>
                <a:off x="268287" y="417512"/>
                <a:ext cx="31751" cy="6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971" y="864"/>
                    </a:moveTo>
                    <a:lnTo>
                      <a:pt x="11829" y="6912"/>
                    </a:lnTo>
                    <a:lnTo>
                      <a:pt x="7714" y="12384"/>
                    </a:lnTo>
                    <a:lnTo>
                      <a:pt x="3600" y="16992"/>
                    </a:lnTo>
                    <a:lnTo>
                      <a:pt x="0" y="20160"/>
                    </a:lnTo>
                    <a:lnTo>
                      <a:pt x="5143" y="21600"/>
                    </a:lnTo>
                    <a:lnTo>
                      <a:pt x="8743" y="18144"/>
                    </a:lnTo>
                    <a:lnTo>
                      <a:pt x="12857" y="13536"/>
                    </a:lnTo>
                    <a:lnTo>
                      <a:pt x="16971" y="7488"/>
                    </a:lnTo>
                    <a:lnTo>
                      <a:pt x="21600" y="1728"/>
                    </a:lnTo>
                    <a:lnTo>
                      <a:pt x="21086" y="576"/>
                    </a:lnTo>
                    <a:lnTo>
                      <a:pt x="19543" y="0"/>
                    </a:lnTo>
                    <a:lnTo>
                      <a:pt x="18000" y="0"/>
                    </a:lnTo>
                    <a:lnTo>
                      <a:pt x="16971" y="86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1" name="Freeform 175"/>
              <p:cNvSpPr/>
              <p:nvPr/>
            </p:nvSpPr>
            <p:spPr>
              <a:xfrm>
                <a:off x="293687" y="374650"/>
                <a:ext cx="23814" cy="47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400" y="0"/>
                    </a:moveTo>
                    <a:lnTo>
                      <a:pt x="12960" y="3187"/>
                    </a:lnTo>
                    <a:lnTo>
                      <a:pt x="10080" y="8144"/>
                    </a:lnTo>
                    <a:lnTo>
                      <a:pt x="5040" y="14164"/>
                    </a:lnTo>
                    <a:lnTo>
                      <a:pt x="0" y="20538"/>
                    </a:lnTo>
                    <a:lnTo>
                      <a:pt x="6480" y="21600"/>
                    </a:lnTo>
                    <a:lnTo>
                      <a:pt x="11520" y="14872"/>
                    </a:lnTo>
                    <a:lnTo>
                      <a:pt x="16560" y="8852"/>
                    </a:lnTo>
                    <a:lnTo>
                      <a:pt x="19440" y="3895"/>
                    </a:lnTo>
                    <a:lnTo>
                      <a:pt x="21600" y="0"/>
                    </a:lnTo>
                    <a:lnTo>
                      <a:pt x="144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2" name="Freeform 176"/>
              <p:cNvSpPr/>
              <p:nvPr/>
            </p:nvSpPr>
            <p:spPr>
              <a:xfrm>
                <a:off x="309562" y="320675"/>
                <a:ext cx="46039" cy="53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366" y="0"/>
                    </a:moveTo>
                    <a:lnTo>
                      <a:pt x="18993" y="0"/>
                    </a:lnTo>
                    <a:lnTo>
                      <a:pt x="16386" y="1934"/>
                    </a:lnTo>
                    <a:lnTo>
                      <a:pt x="13407" y="4191"/>
                    </a:lnTo>
                    <a:lnTo>
                      <a:pt x="7448" y="9349"/>
                    </a:lnTo>
                    <a:lnTo>
                      <a:pt x="4469" y="12573"/>
                    </a:lnTo>
                    <a:lnTo>
                      <a:pt x="2234" y="15152"/>
                    </a:lnTo>
                    <a:lnTo>
                      <a:pt x="0" y="21600"/>
                    </a:lnTo>
                    <a:lnTo>
                      <a:pt x="3724" y="21600"/>
                    </a:lnTo>
                    <a:lnTo>
                      <a:pt x="4469" y="19343"/>
                    </a:lnTo>
                    <a:lnTo>
                      <a:pt x="5586" y="16764"/>
                    </a:lnTo>
                    <a:lnTo>
                      <a:pt x="10055" y="11606"/>
                    </a:lnTo>
                    <a:lnTo>
                      <a:pt x="13034" y="9027"/>
                    </a:lnTo>
                    <a:lnTo>
                      <a:pt x="16014" y="6125"/>
                    </a:lnTo>
                    <a:lnTo>
                      <a:pt x="18993" y="4191"/>
                    </a:lnTo>
                    <a:lnTo>
                      <a:pt x="21600" y="2257"/>
                    </a:lnTo>
                    <a:lnTo>
                      <a:pt x="21228" y="2257"/>
                    </a:lnTo>
                    <a:lnTo>
                      <a:pt x="193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3" name="Freeform 177"/>
              <p:cNvSpPr/>
              <p:nvPr/>
            </p:nvSpPr>
            <p:spPr>
              <a:xfrm>
                <a:off x="350837" y="298450"/>
                <a:ext cx="31751" cy="28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21600" y="600"/>
                    </a:lnTo>
                    <a:lnTo>
                      <a:pt x="17723" y="600"/>
                    </a:lnTo>
                    <a:lnTo>
                      <a:pt x="14400" y="2400"/>
                    </a:lnTo>
                    <a:lnTo>
                      <a:pt x="11631" y="4200"/>
                    </a:lnTo>
                    <a:lnTo>
                      <a:pt x="8308" y="7200"/>
                    </a:lnTo>
                    <a:lnTo>
                      <a:pt x="6646" y="9600"/>
                    </a:lnTo>
                    <a:lnTo>
                      <a:pt x="2215" y="14400"/>
                    </a:lnTo>
                    <a:lnTo>
                      <a:pt x="0" y="17400"/>
                    </a:lnTo>
                    <a:lnTo>
                      <a:pt x="2769" y="21600"/>
                    </a:lnTo>
                    <a:lnTo>
                      <a:pt x="6092" y="18600"/>
                    </a:lnTo>
                    <a:lnTo>
                      <a:pt x="10523" y="13800"/>
                    </a:lnTo>
                    <a:lnTo>
                      <a:pt x="12185" y="11400"/>
                    </a:lnTo>
                    <a:lnTo>
                      <a:pt x="14400" y="8400"/>
                    </a:lnTo>
                    <a:lnTo>
                      <a:pt x="16615" y="7800"/>
                    </a:lnTo>
                    <a:lnTo>
                      <a:pt x="17723" y="6000"/>
                    </a:lnTo>
                    <a:lnTo>
                      <a:pt x="21600" y="6000"/>
                    </a:lnTo>
                    <a:lnTo>
                      <a:pt x="21600" y="72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4" name="Freeform 178"/>
              <p:cNvSpPr/>
              <p:nvPr/>
            </p:nvSpPr>
            <p:spPr>
              <a:xfrm>
                <a:off x="382587" y="298450"/>
                <a:ext cx="17464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9450"/>
                    </a:moveTo>
                    <a:lnTo>
                      <a:pt x="15026" y="6750"/>
                    </a:lnTo>
                    <a:lnTo>
                      <a:pt x="10330" y="2700"/>
                    </a:lnTo>
                    <a:lnTo>
                      <a:pt x="4696" y="1350"/>
                    </a:lnTo>
                    <a:lnTo>
                      <a:pt x="0" y="0"/>
                    </a:lnTo>
                    <a:lnTo>
                      <a:pt x="0" y="16200"/>
                    </a:lnTo>
                    <a:lnTo>
                      <a:pt x="4696" y="13500"/>
                    </a:lnTo>
                    <a:lnTo>
                      <a:pt x="7513" y="16200"/>
                    </a:lnTo>
                    <a:lnTo>
                      <a:pt x="13148" y="18900"/>
                    </a:lnTo>
                    <a:lnTo>
                      <a:pt x="19722" y="21600"/>
                    </a:lnTo>
                    <a:lnTo>
                      <a:pt x="21600" y="94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5" name="Freeform 179"/>
              <p:cNvSpPr/>
              <p:nvPr/>
            </p:nvSpPr>
            <p:spPr>
              <a:xfrm>
                <a:off x="398462" y="303212"/>
                <a:ext cx="49213" cy="33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8900"/>
                    </a:moveTo>
                    <a:lnTo>
                      <a:pt x="21600" y="19440"/>
                    </a:lnTo>
                    <a:lnTo>
                      <a:pt x="21246" y="16200"/>
                    </a:lnTo>
                    <a:lnTo>
                      <a:pt x="19830" y="12960"/>
                    </a:lnTo>
                    <a:lnTo>
                      <a:pt x="18413" y="11340"/>
                    </a:lnTo>
                    <a:lnTo>
                      <a:pt x="16643" y="9180"/>
                    </a:lnTo>
                    <a:lnTo>
                      <a:pt x="13456" y="8100"/>
                    </a:lnTo>
                    <a:lnTo>
                      <a:pt x="10623" y="5400"/>
                    </a:lnTo>
                    <a:lnTo>
                      <a:pt x="6020" y="3240"/>
                    </a:lnTo>
                    <a:lnTo>
                      <a:pt x="708" y="0"/>
                    </a:lnTo>
                    <a:lnTo>
                      <a:pt x="0" y="4860"/>
                    </a:lnTo>
                    <a:lnTo>
                      <a:pt x="5311" y="8100"/>
                    </a:lnTo>
                    <a:lnTo>
                      <a:pt x="8852" y="10800"/>
                    </a:lnTo>
                    <a:lnTo>
                      <a:pt x="12748" y="12960"/>
                    </a:lnTo>
                    <a:lnTo>
                      <a:pt x="15226" y="14040"/>
                    </a:lnTo>
                    <a:lnTo>
                      <a:pt x="16643" y="16200"/>
                    </a:lnTo>
                    <a:lnTo>
                      <a:pt x="17705" y="16740"/>
                    </a:lnTo>
                    <a:lnTo>
                      <a:pt x="18059" y="17280"/>
                    </a:lnTo>
                    <a:lnTo>
                      <a:pt x="18413" y="19440"/>
                    </a:lnTo>
                    <a:lnTo>
                      <a:pt x="18413" y="19980"/>
                    </a:lnTo>
                    <a:lnTo>
                      <a:pt x="18413" y="19440"/>
                    </a:lnTo>
                    <a:lnTo>
                      <a:pt x="18767" y="21060"/>
                    </a:lnTo>
                    <a:lnTo>
                      <a:pt x="19830" y="21600"/>
                    </a:lnTo>
                    <a:lnTo>
                      <a:pt x="21246" y="21060"/>
                    </a:lnTo>
                    <a:lnTo>
                      <a:pt x="21600" y="19440"/>
                    </a:lnTo>
                    <a:lnTo>
                      <a:pt x="21600" y="189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6" name="Freeform 180"/>
              <p:cNvSpPr/>
              <p:nvPr/>
            </p:nvSpPr>
            <p:spPr>
              <a:xfrm>
                <a:off x="0" y="566737"/>
                <a:ext cx="314326" cy="293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3278"/>
                    </a:moveTo>
                    <a:lnTo>
                      <a:pt x="20836" y="4098"/>
                    </a:lnTo>
                    <a:lnTo>
                      <a:pt x="20073" y="5093"/>
                    </a:lnTo>
                    <a:lnTo>
                      <a:pt x="19364" y="6322"/>
                    </a:lnTo>
                    <a:lnTo>
                      <a:pt x="18545" y="7610"/>
                    </a:lnTo>
                    <a:lnTo>
                      <a:pt x="17782" y="8956"/>
                    </a:lnTo>
                    <a:lnTo>
                      <a:pt x="16964" y="10420"/>
                    </a:lnTo>
                    <a:lnTo>
                      <a:pt x="16200" y="11824"/>
                    </a:lnTo>
                    <a:lnTo>
                      <a:pt x="15382" y="13346"/>
                    </a:lnTo>
                    <a:lnTo>
                      <a:pt x="14564" y="14751"/>
                    </a:lnTo>
                    <a:lnTo>
                      <a:pt x="13745" y="16098"/>
                    </a:lnTo>
                    <a:lnTo>
                      <a:pt x="12982" y="17385"/>
                    </a:lnTo>
                    <a:lnTo>
                      <a:pt x="12164" y="18498"/>
                    </a:lnTo>
                    <a:lnTo>
                      <a:pt x="11345" y="19493"/>
                    </a:lnTo>
                    <a:lnTo>
                      <a:pt x="10527" y="20195"/>
                    </a:lnTo>
                    <a:lnTo>
                      <a:pt x="9709" y="20722"/>
                    </a:lnTo>
                    <a:lnTo>
                      <a:pt x="8945" y="21015"/>
                    </a:lnTo>
                    <a:lnTo>
                      <a:pt x="7855" y="21132"/>
                    </a:lnTo>
                    <a:lnTo>
                      <a:pt x="7145" y="21249"/>
                    </a:lnTo>
                    <a:lnTo>
                      <a:pt x="6491" y="21307"/>
                    </a:lnTo>
                    <a:lnTo>
                      <a:pt x="5727" y="21424"/>
                    </a:lnTo>
                    <a:lnTo>
                      <a:pt x="4909" y="21483"/>
                    </a:lnTo>
                    <a:lnTo>
                      <a:pt x="4036" y="21541"/>
                    </a:lnTo>
                    <a:lnTo>
                      <a:pt x="3218" y="21600"/>
                    </a:lnTo>
                    <a:lnTo>
                      <a:pt x="2400" y="21600"/>
                    </a:lnTo>
                    <a:lnTo>
                      <a:pt x="1745" y="21483"/>
                    </a:lnTo>
                    <a:lnTo>
                      <a:pt x="1200" y="21249"/>
                    </a:lnTo>
                    <a:lnTo>
                      <a:pt x="764" y="20722"/>
                    </a:lnTo>
                    <a:lnTo>
                      <a:pt x="436" y="20137"/>
                    </a:lnTo>
                    <a:lnTo>
                      <a:pt x="218" y="19317"/>
                    </a:lnTo>
                    <a:lnTo>
                      <a:pt x="55" y="18322"/>
                    </a:lnTo>
                    <a:lnTo>
                      <a:pt x="0" y="17093"/>
                    </a:lnTo>
                    <a:lnTo>
                      <a:pt x="55" y="16449"/>
                    </a:lnTo>
                    <a:lnTo>
                      <a:pt x="273" y="15629"/>
                    </a:lnTo>
                    <a:lnTo>
                      <a:pt x="491" y="14751"/>
                    </a:lnTo>
                    <a:lnTo>
                      <a:pt x="873" y="13873"/>
                    </a:lnTo>
                    <a:lnTo>
                      <a:pt x="1255" y="12937"/>
                    </a:lnTo>
                    <a:lnTo>
                      <a:pt x="1636" y="12059"/>
                    </a:lnTo>
                    <a:lnTo>
                      <a:pt x="1964" y="11239"/>
                    </a:lnTo>
                    <a:lnTo>
                      <a:pt x="2291" y="10654"/>
                    </a:lnTo>
                    <a:lnTo>
                      <a:pt x="2509" y="10244"/>
                    </a:lnTo>
                    <a:lnTo>
                      <a:pt x="3055" y="9541"/>
                    </a:lnTo>
                    <a:lnTo>
                      <a:pt x="3709" y="9073"/>
                    </a:lnTo>
                    <a:lnTo>
                      <a:pt x="4036" y="8898"/>
                    </a:lnTo>
                    <a:lnTo>
                      <a:pt x="4309" y="8663"/>
                    </a:lnTo>
                    <a:lnTo>
                      <a:pt x="4636" y="8488"/>
                    </a:lnTo>
                    <a:lnTo>
                      <a:pt x="4964" y="8254"/>
                    </a:lnTo>
                    <a:lnTo>
                      <a:pt x="5455" y="8020"/>
                    </a:lnTo>
                    <a:lnTo>
                      <a:pt x="5945" y="7668"/>
                    </a:lnTo>
                    <a:lnTo>
                      <a:pt x="6600" y="7317"/>
                    </a:lnTo>
                    <a:lnTo>
                      <a:pt x="7364" y="6849"/>
                    </a:lnTo>
                    <a:lnTo>
                      <a:pt x="8127" y="6439"/>
                    </a:lnTo>
                    <a:lnTo>
                      <a:pt x="8836" y="5912"/>
                    </a:lnTo>
                    <a:lnTo>
                      <a:pt x="9709" y="5385"/>
                    </a:lnTo>
                    <a:lnTo>
                      <a:pt x="10527" y="4859"/>
                    </a:lnTo>
                    <a:lnTo>
                      <a:pt x="11455" y="4215"/>
                    </a:lnTo>
                    <a:lnTo>
                      <a:pt x="12327" y="3571"/>
                    </a:lnTo>
                    <a:lnTo>
                      <a:pt x="13145" y="2868"/>
                    </a:lnTo>
                    <a:lnTo>
                      <a:pt x="13964" y="2224"/>
                    </a:lnTo>
                    <a:lnTo>
                      <a:pt x="16036" y="0"/>
                    </a:lnTo>
                    <a:lnTo>
                      <a:pt x="16255" y="117"/>
                    </a:lnTo>
                    <a:lnTo>
                      <a:pt x="16527" y="234"/>
                    </a:lnTo>
                    <a:lnTo>
                      <a:pt x="16745" y="293"/>
                    </a:lnTo>
                    <a:lnTo>
                      <a:pt x="17073" y="410"/>
                    </a:lnTo>
                    <a:lnTo>
                      <a:pt x="17400" y="468"/>
                    </a:lnTo>
                    <a:lnTo>
                      <a:pt x="18109" y="468"/>
                    </a:lnTo>
                    <a:lnTo>
                      <a:pt x="18545" y="410"/>
                    </a:lnTo>
                    <a:lnTo>
                      <a:pt x="18655" y="1054"/>
                    </a:lnTo>
                    <a:lnTo>
                      <a:pt x="18927" y="1580"/>
                    </a:lnTo>
                    <a:lnTo>
                      <a:pt x="19255" y="2049"/>
                    </a:lnTo>
                    <a:lnTo>
                      <a:pt x="19800" y="2459"/>
                    </a:lnTo>
                    <a:lnTo>
                      <a:pt x="20291" y="2810"/>
                    </a:lnTo>
                    <a:lnTo>
                      <a:pt x="20782" y="3102"/>
                    </a:lnTo>
                    <a:lnTo>
                      <a:pt x="21218" y="3220"/>
                    </a:lnTo>
                    <a:lnTo>
                      <a:pt x="21600" y="3278"/>
                    </a:lnTo>
                    <a:close/>
                  </a:path>
                </a:pathLst>
              </a:custGeom>
              <a:solidFill>
                <a:srgbClr val="A3473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7" name="Freeform 181"/>
              <p:cNvSpPr/>
              <p:nvPr/>
            </p:nvSpPr>
            <p:spPr>
              <a:xfrm>
                <a:off x="307975" y="6048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200" y="21600"/>
                    </a:moveTo>
                    <a:lnTo>
                      <a:pt x="21600" y="10800"/>
                    </a:lnTo>
                    <a:lnTo>
                      <a:pt x="16200" y="2700"/>
                    </a:lnTo>
                    <a:lnTo>
                      <a:pt x="8100" y="0"/>
                    </a:lnTo>
                    <a:lnTo>
                      <a:pt x="0" y="2700"/>
                    </a:lnTo>
                    <a:lnTo>
                      <a:pt x="162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8" name="Freeform 182"/>
              <p:cNvSpPr/>
              <p:nvPr/>
            </p:nvSpPr>
            <p:spPr>
              <a:xfrm>
                <a:off x="128587" y="609600"/>
                <a:ext cx="187326" cy="246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563" y="21253"/>
                    </a:lnTo>
                    <a:lnTo>
                      <a:pt x="2941" y="20628"/>
                    </a:lnTo>
                    <a:lnTo>
                      <a:pt x="4412" y="19655"/>
                    </a:lnTo>
                    <a:lnTo>
                      <a:pt x="5791" y="18544"/>
                    </a:lnTo>
                    <a:lnTo>
                      <a:pt x="7261" y="17086"/>
                    </a:lnTo>
                    <a:lnTo>
                      <a:pt x="8548" y="15558"/>
                    </a:lnTo>
                    <a:lnTo>
                      <a:pt x="9927" y="13960"/>
                    </a:lnTo>
                    <a:lnTo>
                      <a:pt x="11306" y="12293"/>
                    </a:lnTo>
                    <a:lnTo>
                      <a:pt x="12684" y="10557"/>
                    </a:lnTo>
                    <a:lnTo>
                      <a:pt x="13879" y="8890"/>
                    </a:lnTo>
                    <a:lnTo>
                      <a:pt x="15258" y="7084"/>
                    </a:lnTo>
                    <a:lnTo>
                      <a:pt x="16545" y="5487"/>
                    </a:lnTo>
                    <a:lnTo>
                      <a:pt x="17923" y="3959"/>
                    </a:lnTo>
                    <a:lnTo>
                      <a:pt x="19210" y="2570"/>
                    </a:lnTo>
                    <a:lnTo>
                      <a:pt x="20405" y="1389"/>
                    </a:lnTo>
                    <a:lnTo>
                      <a:pt x="21600" y="486"/>
                    </a:lnTo>
                    <a:lnTo>
                      <a:pt x="21049" y="0"/>
                    </a:lnTo>
                    <a:lnTo>
                      <a:pt x="19762" y="972"/>
                    </a:lnTo>
                    <a:lnTo>
                      <a:pt x="18383" y="2223"/>
                    </a:lnTo>
                    <a:lnTo>
                      <a:pt x="17096" y="3681"/>
                    </a:lnTo>
                    <a:lnTo>
                      <a:pt x="15717" y="5209"/>
                    </a:lnTo>
                    <a:lnTo>
                      <a:pt x="14431" y="6806"/>
                    </a:lnTo>
                    <a:lnTo>
                      <a:pt x="13052" y="8543"/>
                    </a:lnTo>
                    <a:lnTo>
                      <a:pt x="11765" y="10210"/>
                    </a:lnTo>
                    <a:lnTo>
                      <a:pt x="9008" y="13682"/>
                    </a:lnTo>
                    <a:lnTo>
                      <a:pt x="7721" y="15280"/>
                    </a:lnTo>
                    <a:lnTo>
                      <a:pt x="6434" y="16808"/>
                    </a:lnTo>
                    <a:lnTo>
                      <a:pt x="5147" y="18058"/>
                    </a:lnTo>
                    <a:lnTo>
                      <a:pt x="3769" y="19169"/>
                    </a:lnTo>
                    <a:lnTo>
                      <a:pt x="2482" y="20003"/>
                    </a:lnTo>
                    <a:lnTo>
                      <a:pt x="1103" y="20628"/>
                    </a:lnTo>
                    <a:lnTo>
                      <a:pt x="0" y="20905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9" name="Freeform 183"/>
              <p:cNvSpPr/>
              <p:nvPr/>
            </p:nvSpPr>
            <p:spPr>
              <a:xfrm>
                <a:off x="230187" y="563562"/>
                <a:ext cx="42864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3642"/>
                    </a:moveTo>
                    <a:lnTo>
                      <a:pt x="19600" y="7958"/>
                    </a:lnTo>
                    <a:lnTo>
                      <a:pt x="16400" y="9095"/>
                    </a:lnTo>
                    <a:lnTo>
                      <a:pt x="13600" y="7958"/>
                    </a:lnTo>
                    <a:lnTo>
                      <a:pt x="11200" y="9095"/>
                    </a:lnTo>
                    <a:lnTo>
                      <a:pt x="8800" y="7958"/>
                    </a:lnTo>
                    <a:lnTo>
                      <a:pt x="7200" y="6821"/>
                    </a:lnTo>
                    <a:lnTo>
                      <a:pt x="5200" y="5684"/>
                    </a:lnTo>
                    <a:lnTo>
                      <a:pt x="3600" y="2274"/>
                    </a:lnTo>
                    <a:lnTo>
                      <a:pt x="2000" y="0"/>
                    </a:lnTo>
                    <a:lnTo>
                      <a:pt x="0" y="10232"/>
                    </a:lnTo>
                    <a:lnTo>
                      <a:pt x="2000" y="13642"/>
                    </a:lnTo>
                    <a:lnTo>
                      <a:pt x="4400" y="15916"/>
                    </a:lnTo>
                    <a:lnTo>
                      <a:pt x="6000" y="17053"/>
                    </a:lnTo>
                    <a:lnTo>
                      <a:pt x="8800" y="18189"/>
                    </a:lnTo>
                    <a:lnTo>
                      <a:pt x="11200" y="19326"/>
                    </a:lnTo>
                    <a:lnTo>
                      <a:pt x="13600" y="21600"/>
                    </a:lnTo>
                    <a:lnTo>
                      <a:pt x="16400" y="19326"/>
                    </a:lnTo>
                    <a:lnTo>
                      <a:pt x="19600" y="18189"/>
                    </a:lnTo>
                    <a:lnTo>
                      <a:pt x="17200" y="13642"/>
                    </a:lnTo>
                    <a:lnTo>
                      <a:pt x="19600" y="18189"/>
                    </a:lnTo>
                    <a:lnTo>
                      <a:pt x="20800" y="17053"/>
                    </a:lnTo>
                    <a:lnTo>
                      <a:pt x="21200" y="13642"/>
                    </a:lnTo>
                    <a:lnTo>
                      <a:pt x="20800" y="9095"/>
                    </a:lnTo>
                    <a:lnTo>
                      <a:pt x="19600" y="7958"/>
                    </a:lnTo>
                    <a:lnTo>
                      <a:pt x="21600" y="1364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0" name="Freeform 184"/>
              <p:cNvSpPr/>
              <p:nvPr/>
            </p:nvSpPr>
            <p:spPr>
              <a:xfrm>
                <a:off x="263525" y="573087"/>
                <a:ext cx="50801" cy="42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8000"/>
                    </a:moveTo>
                    <a:lnTo>
                      <a:pt x="19510" y="17200"/>
                    </a:lnTo>
                    <a:lnTo>
                      <a:pt x="16723" y="16400"/>
                    </a:lnTo>
                    <a:lnTo>
                      <a:pt x="13935" y="14400"/>
                    </a:lnTo>
                    <a:lnTo>
                      <a:pt x="10800" y="12400"/>
                    </a:lnTo>
                    <a:lnTo>
                      <a:pt x="8013" y="10000"/>
                    </a:lnTo>
                    <a:lnTo>
                      <a:pt x="5923" y="7200"/>
                    </a:lnTo>
                    <a:lnTo>
                      <a:pt x="4529" y="4000"/>
                    </a:lnTo>
                    <a:lnTo>
                      <a:pt x="3832" y="0"/>
                    </a:lnTo>
                    <a:lnTo>
                      <a:pt x="0" y="0"/>
                    </a:lnTo>
                    <a:lnTo>
                      <a:pt x="1045" y="4800"/>
                    </a:lnTo>
                    <a:lnTo>
                      <a:pt x="2787" y="9200"/>
                    </a:lnTo>
                    <a:lnTo>
                      <a:pt x="5574" y="12800"/>
                    </a:lnTo>
                    <a:lnTo>
                      <a:pt x="9058" y="16000"/>
                    </a:lnTo>
                    <a:lnTo>
                      <a:pt x="12542" y="18400"/>
                    </a:lnTo>
                    <a:lnTo>
                      <a:pt x="16026" y="20000"/>
                    </a:lnTo>
                    <a:lnTo>
                      <a:pt x="18813" y="21200"/>
                    </a:lnTo>
                    <a:lnTo>
                      <a:pt x="21600" y="21600"/>
                    </a:lnTo>
                    <a:lnTo>
                      <a:pt x="21600" y="180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1" name="Freeform 185"/>
              <p:cNvSpPr/>
              <p:nvPr/>
            </p:nvSpPr>
            <p:spPr>
              <a:xfrm>
                <a:off x="309562" y="605631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2960" y="19200"/>
                    </a:lnTo>
                    <a:lnTo>
                      <a:pt x="21600" y="9600"/>
                    </a:lnTo>
                    <a:lnTo>
                      <a:pt x="12960" y="2400"/>
                    </a:lnTo>
                    <a:lnTo>
                      <a:pt x="0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2" name="Freeform 186"/>
              <p:cNvSpPr/>
              <p:nvPr/>
            </p:nvSpPr>
            <p:spPr>
              <a:xfrm>
                <a:off x="563562" y="241300"/>
                <a:ext cx="68263" cy="3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936" y="0"/>
                    </a:moveTo>
                    <a:lnTo>
                      <a:pt x="13009" y="0"/>
                    </a:lnTo>
                    <a:lnTo>
                      <a:pt x="9082" y="919"/>
                    </a:lnTo>
                    <a:lnTo>
                      <a:pt x="7609" y="1379"/>
                    </a:lnTo>
                    <a:lnTo>
                      <a:pt x="6382" y="1838"/>
                    </a:lnTo>
                    <a:lnTo>
                      <a:pt x="4909" y="2298"/>
                    </a:lnTo>
                    <a:lnTo>
                      <a:pt x="3682" y="3217"/>
                    </a:lnTo>
                    <a:lnTo>
                      <a:pt x="1718" y="4136"/>
                    </a:lnTo>
                    <a:lnTo>
                      <a:pt x="982" y="5055"/>
                    </a:lnTo>
                    <a:lnTo>
                      <a:pt x="0" y="5515"/>
                    </a:lnTo>
                    <a:lnTo>
                      <a:pt x="245" y="11489"/>
                    </a:lnTo>
                    <a:lnTo>
                      <a:pt x="1718" y="15626"/>
                    </a:lnTo>
                    <a:lnTo>
                      <a:pt x="3927" y="18843"/>
                    </a:lnTo>
                    <a:lnTo>
                      <a:pt x="6627" y="20681"/>
                    </a:lnTo>
                    <a:lnTo>
                      <a:pt x="9327" y="21600"/>
                    </a:lnTo>
                    <a:lnTo>
                      <a:pt x="12273" y="21600"/>
                    </a:lnTo>
                    <a:lnTo>
                      <a:pt x="14727" y="21140"/>
                    </a:lnTo>
                    <a:lnTo>
                      <a:pt x="16691" y="20681"/>
                    </a:lnTo>
                    <a:lnTo>
                      <a:pt x="19391" y="18383"/>
                    </a:lnTo>
                    <a:lnTo>
                      <a:pt x="20864" y="14247"/>
                    </a:lnTo>
                    <a:lnTo>
                      <a:pt x="21600" y="7813"/>
                    </a:lnTo>
                    <a:lnTo>
                      <a:pt x="21355" y="460"/>
                    </a:lnTo>
                    <a:lnTo>
                      <a:pt x="20373" y="0"/>
                    </a:lnTo>
                    <a:lnTo>
                      <a:pt x="16936" y="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3" name="Freeform 187"/>
              <p:cNvSpPr/>
              <p:nvPr/>
            </p:nvSpPr>
            <p:spPr>
              <a:xfrm>
                <a:off x="590550" y="235743"/>
                <a:ext cx="26988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55" y="21600"/>
                    </a:moveTo>
                    <a:lnTo>
                      <a:pt x="1309" y="21600"/>
                    </a:lnTo>
                    <a:lnTo>
                      <a:pt x="5891" y="18277"/>
                    </a:lnTo>
                    <a:lnTo>
                      <a:pt x="11127" y="16615"/>
                    </a:lnTo>
                    <a:lnTo>
                      <a:pt x="17018" y="18277"/>
                    </a:lnTo>
                    <a:lnTo>
                      <a:pt x="21600" y="16615"/>
                    </a:lnTo>
                    <a:lnTo>
                      <a:pt x="21600" y="1662"/>
                    </a:lnTo>
                    <a:lnTo>
                      <a:pt x="17018" y="0"/>
                    </a:lnTo>
                    <a:lnTo>
                      <a:pt x="11127" y="1662"/>
                    </a:lnTo>
                    <a:lnTo>
                      <a:pt x="5891" y="3323"/>
                    </a:lnTo>
                    <a:lnTo>
                      <a:pt x="0" y="4985"/>
                    </a:lnTo>
                    <a:lnTo>
                      <a:pt x="655" y="4985"/>
                    </a:lnTo>
                    <a:lnTo>
                      <a:pt x="655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4" name="Freeform 188"/>
              <p:cNvSpPr/>
              <p:nvPr/>
            </p:nvSpPr>
            <p:spPr>
              <a:xfrm>
                <a:off x="558799" y="239712"/>
                <a:ext cx="33339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741" y="16200"/>
                    </a:moveTo>
                    <a:lnTo>
                      <a:pt x="3688" y="21600"/>
                    </a:lnTo>
                    <a:lnTo>
                      <a:pt x="5268" y="20520"/>
                    </a:lnTo>
                    <a:lnTo>
                      <a:pt x="6849" y="17280"/>
                    </a:lnTo>
                    <a:lnTo>
                      <a:pt x="8429" y="16200"/>
                    </a:lnTo>
                    <a:lnTo>
                      <a:pt x="10537" y="15120"/>
                    </a:lnTo>
                    <a:lnTo>
                      <a:pt x="18439" y="11880"/>
                    </a:lnTo>
                    <a:lnTo>
                      <a:pt x="21600" y="10800"/>
                    </a:lnTo>
                    <a:lnTo>
                      <a:pt x="21600" y="0"/>
                    </a:lnTo>
                    <a:lnTo>
                      <a:pt x="18439" y="2160"/>
                    </a:lnTo>
                    <a:lnTo>
                      <a:pt x="15805" y="3240"/>
                    </a:lnTo>
                    <a:lnTo>
                      <a:pt x="12117" y="4320"/>
                    </a:lnTo>
                    <a:lnTo>
                      <a:pt x="6849" y="6480"/>
                    </a:lnTo>
                    <a:lnTo>
                      <a:pt x="4741" y="7560"/>
                    </a:lnTo>
                    <a:lnTo>
                      <a:pt x="2634" y="10800"/>
                    </a:lnTo>
                    <a:lnTo>
                      <a:pt x="1054" y="11880"/>
                    </a:lnTo>
                    <a:lnTo>
                      <a:pt x="0" y="16200"/>
                    </a:lnTo>
                    <a:lnTo>
                      <a:pt x="1054" y="11880"/>
                    </a:lnTo>
                    <a:lnTo>
                      <a:pt x="0" y="14040"/>
                    </a:lnTo>
                    <a:lnTo>
                      <a:pt x="0" y="17280"/>
                    </a:lnTo>
                    <a:lnTo>
                      <a:pt x="1580" y="21600"/>
                    </a:lnTo>
                    <a:lnTo>
                      <a:pt x="3688" y="21600"/>
                    </a:lnTo>
                    <a:lnTo>
                      <a:pt x="4741" y="16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5" name="Freeform 189"/>
              <p:cNvSpPr/>
              <p:nvPr/>
            </p:nvSpPr>
            <p:spPr>
              <a:xfrm>
                <a:off x="558800" y="252412"/>
                <a:ext cx="58738" cy="31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008" y="14751"/>
                    </a:moveTo>
                    <a:lnTo>
                      <a:pt x="18937" y="15278"/>
                    </a:lnTo>
                    <a:lnTo>
                      <a:pt x="15978" y="15278"/>
                    </a:lnTo>
                    <a:lnTo>
                      <a:pt x="12427" y="15805"/>
                    </a:lnTo>
                    <a:lnTo>
                      <a:pt x="9468" y="14751"/>
                    </a:lnTo>
                    <a:lnTo>
                      <a:pt x="6805" y="13171"/>
                    </a:lnTo>
                    <a:lnTo>
                      <a:pt x="4438" y="10010"/>
                    </a:lnTo>
                    <a:lnTo>
                      <a:pt x="2959" y="6322"/>
                    </a:lnTo>
                    <a:lnTo>
                      <a:pt x="2663" y="0"/>
                    </a:lnTo>
                    <a:lnTo>
                      <a:pt x="0" y="0"/>
                    </a:lnTo>
                    <a:lnTo>
                      <a:pt x="296" y="7376"/>
                    </a:lnTo>
                    <a:lnTo>
                      <a:pt x="2367" y="13698"/>
                    </a:lnTo>
                    <a:lnTo>
                      <a:pt x="5326" y="17912"/>
                    </a:lnTo>
                    <a:lnTo>
                      <a:pt x="12427" y="21073"/>
                    </a:lnTo>
                    <a:lnTo>
                      <a:pt x="15978" y="21600"/>
                    </a:lnTo>
                    <a:lnTo>
                      <a:pt x="18937" y="20020"/>
                    </a:lnTo>
                    <a:lnTo>
                      <a:pt x="21600" y="19493"/>
                    </a:lnTo>
                    <a:lnTo>
                      <a:pt x="21008" y="1475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6" name="Freeform 190"/>
              <p:cNvSpPr/>
              <p:nvPr/>
            </p:nvSpPr>
            <p:spPr>
              <a:xfrm>
                <a:off x="615950" y="239712"/>
                <a:ext cx="20638" cy="41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954" y="3668"/>
                    </a:moveTo>
                    <a:lnTo>
                      <a:pt x="12462" y="2445"/>
                    </a:lnTo>
                    <a:lnTo>
                      <a:pt x="12462" y="8558"/>
                    </a:lnTo>
                    <a:lnTo>
                      <a:pt x="11631" y="13857"/>
                    </a:lnTo>
                    <a:lnTo>
                      <a:pt x="6646" y="16709"/>
                    </a:lnTo>
                    <a:lnTo>
                      <a:pt x="0" y="17932"/>
                    </a:lnTo>
                    <a:lnTo>
                      <a:pt x="1662" y="21600"/>
                    </a:lnTo>
                    <a:lnTo>
                      <a:pt x="12462" y="19155"/>
                    </a:lnTo>
                    <a:lnTo>
                      <a:pt x="19108" y="14672"/>
                    </a:lnTo>
                    <a:lnTo>
                      <a:pt x="21600" y="8558"/>
                    </a:lnTo>
                    <a:lnTo>
                      <a:pt x="19938" y="1630"/>
                    </a:lnTo>
                    <a:lnTo>
                      <a:pt x="17446" y="0"/>
                    </a:lnTo>
                    <a:lnTo>
                      <a:pt x="19938" y="1630"/>
                    </a:lnTo>
                    <a:lnTo>
                      <a:pt x="18277" y="0"/>
                    </a:lnTo>
                    <a:lnTo>
                      <a:pt x="14954" y="0"/>
                    </a:lnTo>
                    <a:lnTo>
                      <a:pt x="13292" y="1223"/>
                    </a:lnTo>
                    <a:lnTo>
                      <a:pt x="12462" y="2445"/>
                    </a:lnTo>
                    <a:lnTo>
                      <a:pt x="14954" y="366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7" name="Freeform 191"/>
              <p:cNvSpPr/>
              <p:nvPr/>
            </p:nvSpPr>
            <p:spPr>
              <a:xfrm>
                <a:off x="614362" y="234950"/>
                <a:ext cx="17464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757" y="19636"/>
                    </a:moveTo>
                    <a:lnTo>
                      <a:pt x="3757" y="21600"/>
                    </a:lnTo>
                    <a:lnTo>
                      <a:pt x="14087" y="21600"/>
                    </a:lnTo>
                    <a:lnTo>
                      <a:pt x="16904" y="19636"/>
                    </a:lnTo>
                    <a:lnTo>
                      <a:pt x="18783" y="21600"/>
                    </a:lnTo>
                    <a:lnTo>
                      <a:pt x="21600" y="3927"/>
                    </a:lnTo>
                    <a:lnTo>
                      <a:pt x="16904" y="1964"/>
                    </a:lnTo>
                    <a:lnTo>
                      <a:pt x="14087" y="0"/>
                    </a:lnTo>
                    <a:lnTo>
                      <a:pt x="3757" y="0"/>
                    </a:lnTo>
                    <a:lnTo>
                      <a:pt x="3757" y="1964"/>
                    </a:lnTo>
                    <a:lnTo>
                      <a:pt x="3757" y="0"/>
                    </a:lnTo>
                    <a:lnTo>
                      <a:pt x="939" y="3927"/>
                    </a:lnTo>
                    <a:lnTo>
                      <a:pt x="0" y="11782"/>
                    </a:lnTo>
                    <a:lnTo>
                      <a:pt x="939" y="17673"/>
                    </a:lnTo>
                    <a:lnTo>
                      <a:pt x="3757" y="21600"/>
                    </a:lnTo>
                    <a:lnTo>
                      <a:pt x="3757" y="1963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8" name="Freeform 192"/>
              <p:cNvSpPr/>
              <p:nvPr/>
            </p:nvSpPr>
            <p:spPr>
              <a:xfrm>
                <a:off x="592137" y="241299"/>
                <a:ext cx="25401" cy="30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0800" y="0"/>
                    </a:lnTo>
                    <a:lnTo>
                      <a:pt x="0" y="1168"/>
                    </a:lnTo>
                    <a:lnTo>
                      <a:pt x="0" y="9341"/>
                    </a:lnTo>
                    <a:lnTo>
                      <a:pt x="2700" y="15178"/>
                    </a:lnTo>
                    <a:lnTo>
                      <a:pt x="6075" y="19849"/>
                    </a:lnTo>
                    <a:lnTo>
                      <a:pt x="10800" y="21600"/>
                    </a:lnTo>
                    <a:lnTo>
                      <a:pt x="15525" y="20432"/>
                    </a:lnTo>
                    <a:lnTo>
                      <a:pt x="19575" y="16346"/>
                    </a:lnTo>
                    <a:lnTo>
                      <a:pt x="21600" y="992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7F7F7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9" name="Freeform 193"/>
              <p:cNvSpPr/>
              <p:nvPr/>
            </p:nvSpPr>
            <p:spPr>
              <a:xfrm>
                <a:off x="588962" y="235743"/>
                <a:ext cx="2857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838" y="13292"/>
                    </a:moveTo>
                    <a:lnTo>
                      <a:pt x="3503" y="21600"/>
                    </a:lnTo>
                    <a:lnTo>
                      <a:pt x="7589" y="18277"/>
                    </a:lnTo>
                    <a:lnTo>
                      <a:pt x="12259" y="16615"/>
                    </a:lnTo>
                    <a:lnTo>
                      <a:pt x="17514" y="18277"/>
                    </a:lnTo>
                    <a:lnTo>
                      <a:pt x="21600" y="16615"/>
                    </a:lnTo>
                    <a:lnTo>
                      <a:pt x="21600" y="1662"/>
                    </a:lnTo>
                    <a:lnTo>
                      <a:pt x="17514" y="0"/>
                    </a:lnTo>
                    <a:lnTo>
                      <a:pt x="12259" y="1662"/>
                    </a:lnTo>
                    <a:lnTo>
                      <a:pt x="7589" y="3323"/>
                    </a:lnTo>
                    <a:lnTo>
                      <a:pt x="2335" y="4985"/>
                    </a:lnTo>
                    <a:lnTo>
                      <a:pt x="0" y="13292"/>
                    </a:lnTo>
                    <a:lnTo>
                      <a:pt x="2335" y="4985"/>
                    </a:lnTo>
                    <a:lnTo>
                      <a:pt x="0" y="14954"/>
                    </a:lnTo>
                    <a:lnTo>
                      <a:pt x="3503" y="21600"/>
                    </a:lnTo>
                    <a:lnTo>
                      <a:pt x="5838" y="1329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0" name="Freeform 194"/>
              <p:cNvSpPr/>
              <p:nvPr/>
            </p:nvSpPr>
            <p:spPr>
              <a:xfrm>
                <a:off x="588962" y="238125"/>
                <a:ext cx="31751" cy="36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029" y="4226"/>
                    </a:moveTo>
                    <a:lnTo>
                      <a:pt x="16971" y="2348"/>
                    </a:lnTo>
                    <a:lnTo>
                      <a:pt x="16971" y="10330"/>
                    </a:lnTo>
                    <a:lnTo>
                      <a:pt x="14914" y="14557"/>
                    </a:lnTo>
                    <a:lnTo>
                      <a:pt x="13371" y="16904"/>
                    </a:lnTo>
                    <a:lnTo>
                      <a:pt x="10800" y="17374"/>
                    </a:lnTo>
                    <a:lnTo>
                      <a:pt x="9257" y="16904"/>
                    </a:lnTo>
                    <a:lnTo>
                      <a:pt x="6686" y="13617"/>
                    </a:lnTo>
                    <a:lnTo>
                      <a:pt x="5143" y="9861"/>
                    </a:lnTo>
                    <a:lnTo>
                      <a:pt x="5143" y="3287"/>
                    </a:lnTo>
                    <a:lnTo>
                      <a:pt x="0" y="3287"/>
                    </a:lnTo>
                    <a:lnTo>
                      <a:pt x="0" y="9861"/>
                    </a:lnTo>
                    <a:lnTo>
                      <a:pt x="2057" y="15496"/>
                    </a:lnTo>
                    <a:lnTo>
                      <a:pt x="5657" y="20191"/>
                    </a:lnTo>
                    <a:lnTo>
                      <a:pt x="10800" y="21600"/>
                    </a:lnTo>
                    <a:lnTo>
                      <a:pt x="15429" y="21130"/>
                    </a:lnTo>
                    <a:lnTo>
                      <a:pt x="19543" y="16904"/>
                    </a:lnTo>
                    <a:lnTo>
                      <a:pt x="21600" y="10330"/>
                    </a:lnTo>
                    <a:lnTo>
                      <a:pt x="21600" y="2348"/>
                    </a:lnTo>
                    <a:lnTo>
                      <a:pt x="19029" y="0"/>
                    </a:lnTo>
                    <a:lnTo>
                      <a:pt x="21600" y="2348"/>
                    </a:lnTo>
                    <a:lnTo>
                      <a:pt x="21086" y="470"/>
                    </a:lnTo>
                    <a:lnTo>
                      <a:pt x="19029" y="0"/>
                    </a:lnTo>
                    <a:lnTo>
                      <a:pt x="17486" y="470"/>
                    </a:lnTo>
                    <a:lnTo>
                      <a:pt x="16971" y="2348"/>
                    </a:lnTo>
                    <a:lnTo>
                      <a:pt x="19029" y="422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1" name="Freeform 195"/>
              <p:cNvSpPr/>
              <p:nvPr/>
            </p:nvSpPr>
            <p:spPr>
              <a:xfrm>
                <a:off x="293687" y="4762"/>
                <a:ext cx="365126" cy="327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177" y="8400"/>
                    </a:moveTo>
                    <a:lnTo>
                      <a:pt x="20755" y="8191"/>
                    </a:lnTo>
                    <a:lnTo>
                      <a:pt x="20097" y="7983"/>
                    </a:lnTo>
                    <a:lnTo>
                      <a:pt x="19346" y="7878"/>
                    </a:lnTo>
                    <a:lnTo>
                      <a:pt x="17656" y="7878"/>
                    </a:lnTo>
                    <a:lnTo>
                      <a:pt x="16951" y="7930"/>
                    </a:lnTo>
                    <a:lnTo>
                      <a:pt x="16294" y="7983"/>
                    </a:lnTo>
                    <a:lnTo>
                      <a:pt x="15918" y="8087"/>
                    </a:lnTo>
                    <a:lnTo>
                      <a:pt x="15167" y="7617"/>
                    </a:lnTo>
                    <a:lnTo>
                      <a:pt x="14322" y="7722"/>
                    </a:lnTo>
                    <a:lnTo>
                      <a:pt x="13336" y="8139"/>
                    </a:lnTo>
                    <a:lnTo>
                      <a:pt x="12397" y="8870"/>
                    </a:lnTo>
                    <a:lnTo>
                      <a:pt x="11598" y="9704"/>
                    </a:lnTo>
                    <a:lnTo>
                      <a:pt x="11082" y="10539"/>
                    </a:lnTo>
                    <a:lnTo>
                      <a:pt x="10800" y="11426"/>
                    </a:lnTo>
                    <a:lnTo>
                      <a:pt x="10988" y="12157"/>
                    </a:lnTo>
                    <a:lnTo>
                      <a:pt x="11317" y="12730"/>
                    </a:lnTo>
                    <a:lnTo>
                      <a:pt x="11410" y="13357"/>
                    </a:lnTo>
                    <a:lnTo>
                      <a:pt x="11223" y="13826"/>
                    </a:lnTo>
                    <a:lnTo>
                      <a:pt x="10988" y="14296"/>
                    </a:lnTo>
                    <a:lnTo>
                      <a:pt x="10753" y="14661"/>
                    </a:lnTo>
                    <a:lnTo>
                      <a:pt x="10471" y="15026"/>
                    </a:lnTo>
                    <a:lnTo>
                      <a:pt x="10237" y="15339"/>
                    </a:lnTo>
                    <a:lnTo>
                      <a:pt x="10190" y="15600"/>
                    </a:lnTo>
                    <a:lnTo>
                      <a:pt x="10143" y="16800"/>
                    </a:lnTo>
                    <a:lnTo>
                      <a:pt x="9908" y="17843"/>
                    </a:lnTo>
                    <a:lnTo>
                      <a:pt x="9767" y="19304"/>
                    </a:lnTo>
                    <a:lnTo>
                      <a:pt x="9814" y="21548"/>
                    </a:lnTo>
                    <a:lnTo>
                      <a:pt x="9720" y="21548"/>
                    </a:lnTo>
                    <a:lnTo>
                      <a:pt x="9485" y="21600"/>
                    </a:lnTo>
                    <a:lnTo>
                      <a:pt x="8828" y="21600"/>
                    </a:lnTo>
                    <a:lnTo>
                      <a:pt x="8781" y="21339"/>
                    </a:lnTo>
                    <a:lnTo>
                      <a:pt x="8687" y="21183"/>
                    </a:lnTo>
                    <a:lnTo>
                      <a:pt x="8546" y="21026"/>
                    </a:lnTo>
                    <a:lnTo>
                      <a:pt x="8311" y="20870"/>
                    </a:lnTo>
                    <a:lnTo>
                      <a:pt x="7936" y="20765"/>
                    </a:lnTo>
                    <a:lnTo>
                      <a:pt x="7513" y="20504"/>
                    </a:lnTo>
                    <a:lnTo>
                      <a:pt x="6950" y="20243"/>
                    </a:lnTo>
                    <a:lnTo>
                      <a:pt x="6245" y="19983"/>
                    </a:lnTo>
                    <a:lnTo>
                      <a:pt x="6151" y="19096"/>
                    </a:lnTo>
                    <a:lnTo>
                      <a:pt x="5963" y="18417"/>
                    </a:lnTo>
                    <a:lnTo>
                      <a:pt x="5823" y="17791"/>
                    </a:lnTo>
                    <a:lnTo>
                      <a:pt x="5588" y="17217"/>
                    </a:lnTo>
                    <a:lnTo>
                      <a:pt x="5400" y="16696"/>
                    </a:lnTo>
                    <a:lnTo>
                      <a:pt x="5165" y="16278"/>
                    </a:lnTo>
                    <a:lnTo>
                      <a:pt x="4883" y="15913"/>
                    </a:lnTo>
                    <a:lnTo>
                      <a:pt x="4649" y="15652"/>
                    </a:lnTo>
                    <a:lnTo>
                      <a:pt x="4132" y="15287"/>
                    </a:lnTo>
                    <a:lnTo>
                      <a:pt x="3663" y="15026"/>
                    </a:lnTo>
                    <a:lnTo>
                      <a:pt x="3193" y="14922"/>
                    </a:lnTo>
                    <a:lnTo>
                      <a:pt x="2677" y="14922"/>
                    </a:lnTo>
                    <a:lnTo>
                      <a:pt x="2207" y="15026"/>
                    </a:lnTo>
                    <a:lnTo>
                      <a:pt x="1784" y="15130"/>
                    </a:lnTo>
                    <a:lnTo>
                      <a:pt x="1315" y="15339"/>
                    </a:lnTo>
                    <a:lnTo>
                      <a:pt x="1033" y="15496"/>
                    </a:lnTo>
                    <a:lnTo>
                      <a:pt x="845" y="15078"/>
                    </a:lnTo>
                    <a:lnTo>
                      <a:pt x="657" y="14609"/>
                    </a:lnTo>
                    <a:lnTo>
                      <a:pt x="376" y="14035"/>
                    </a:lnTo>
                    <a:lnTo>
                      <a:pt x="141" y="13357"/>
                    </a:lnTo>
                    <a:lnTo>
                      <a:pt x="0" y="12730"/>
                    </a:lnTo>
                    <a:lnTo>
                      <a:pt x="0" y="12157"/>
                    </a:lnTo>
                    <a:lnTo>
                      <a:pt x="141" y="11687"/>
                    </a:lnTo>
                    <a:lnTo>
                      <a:pt x="563" y="11270"/>
                    </a:lnTo>
                    <a:lnTo>
                      <a:pt x="657" y="10591"/>
                    </a:lnTo>
                    <a:lnTo>
                      <a:pt x="798" y="9548"/>
                    </a:lnTo>
                    <a:lnTo>
                      <a:pt x="1033" y="8243"/>
                    </a:lnTo>
                    <a:lnTo>
                      <a:pt x="1268" y="6887"/>
                    </a:lnTo>
                    <a:lnTo>
                      <a:pt x="1643" y="5530"/>
                    </a:lnTo>
                    <a:lnTo>
                      <a:pt x="2160" y="4435"/>
                    </a:lnTo>
                    <a:lnTo>
                      <a:pt x="2723" y="3809"/>
                    </a:lnTo>
                    <a:lnTo>
                      <a:pt x="3428" y="3600"/>
                    </a:lnTo>
                    <a:lnTo>
                      <a:pt x="3663" y="3183"/>
                    </a:lnTo>
                    <a:lnTo>
                      <a:pt x="4038" y="2661"/>
                    </a:lnTo>
                    <a:lnTo>
                      <a:pt x="4649" y="2139"/>
                    </a:lnTo>
                    <a:lnTo>
                      <a:pt x="5400" y="1565"/>
                    </a:lnTo>
                    <a:lnTo>
                      <a:pt x="6386" y="1096"/>
                    </a:lnTo>
                    <a:lnTo>
                      <a:pt x="7466" y="783"/>
                    </a:lnTo>
                    <a:lnTo>
                      <a:pt x="8687" y="678"/>
                    </a:lnTo>
                    <a:lnTo>
                      <a:pt x="10096" y="783"/>
                    </a:lnTo>
                    <a:lnTo>
                      <a:pt x="10518" y="470"/>
                    </a:lnTo>
                    <a:lnTo>
                      <a:pt x="11082" y="261"/>
                    </a:lnTo>
                    <a:lnTo>
                      <a:pt x="11692" y="52"/>
                    </a:lnTo>
                    <a:lnTo>
                      <a:pt x="12350" y="0"/>
                    </a:lnTo>
                    <a:lnTo>
                      <a:pt x="13007" y="0"/>
                    </a:lnTo>
                    <a:lnTo>
                      <a:pt x="13617" y="52"/>
                    </a:lnTo>
                    <a:lnTo>
                      <a:pt x="14087" y="313"/>
                    </a:lnTo>
                    <a:lnTo>
                      <a:pt x="14416" y="678"/>
                    </a:lnTo>
                    <a:lnTo>
                      <a:pt x="14838" y="574"/>
                    </a:lnTo>
                    <a:lnTo>
                      <a:pt x="15402" y="417"/>
                    </a:lnTo>
                    <a:lnTo>
                      <a:pt x="15918" y="365"/>
                    </a:lnTo>
                    <a:lnTo>
                      <a:pt x="16529" y="313"/>
                    </a:lnTo>
                    <a:lnTo>
                      <a:pt x="17045" y="365"/>
                    </a:lnTo>
                    <a:lnTo>
                      <a:pt x="17515" y="470"/>
                    </a:lnTo>
                    <a:lnTo>
                      <a:pt x="17843" y="678"/>
                    </a:lnTo>
                    <a:lnTo>
                      <a:pt x="17984" y="1043"/>
                    </a:lnTo>
                    <a:lnTo>
                      <a:pt x="18501" y="1252"/>
                    </a:lnTo>
                    <a:lnTo>
                      <a:pt x="19111" y="1670"/>
                    </a:lnTo>
                    <a:lnTo>
                      <a:pt x="19722" y="2243"/>
                    </a:lnTo>
                    <a:lnTo>
                      <a:pt x="20191" y="2817"/>
                    </a:lnTo>
                    <a:lnTo>
                      <a:pt x="20614" y="3496"/>
                    </a:lnTo>
                    <a:lnTo>
                      <a:pt x="20896" y="4174"/>
                    </a:lnTo>
                    <a:lnTo>
                      <a:pt x="20943" y="4748"/>
                    </a:lnTo>
                    <a:lnTo>
                      <a:pt x="20755" y="5217"/>
                    </a:lnTo>
                    <a:lnTo>
                      <a:pt x="21271" y="5896"/>
                    </a:lnTo>
                    <a:lnTo>
                      <a:pt x="21600" y="6783"/>
                    </a:lnTo>
                    <a:lnTo>
                      <a:pt x="21600" y="7774"/>
                    </a:lnTo>
                    <a:lnTo>
                      <a:pt x="21177" y="84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2" name="Freeform 196"/>
              <p:cNvSpPr/>
              <p:nvPr/>
            </p:nvSpPr>
            <p:spPr>
              <a:xfrm>
                <a:off x="558799" y="119062"/>
                <a:ext cx="95252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2" y="14040"/>
                    </a:moveTo>
                    <a:lnTo>
                      <a:pt x="726" y="15120"/>
                    </a:lnTo>
                    <a:lnTo>
                      <a:pt x="2178" y="14040"/>
                    </a:lnTo>
                    <a:lnTo>
                      <a:pt x="4719" y="12960"/>
                    </a:lnTo>
                    <a:lnTo>
                      <a:pt x="10528" y="12960"/>
                    </a:lnTo>
                    <a:lnTo>
                      <a:pt x="13976" y="11880"/>
                    </a:lnTo>
                    <a:lnTo>
                      <a:pt x="16881" y="14040"/>
                    </a:lnTo>
                    <a:lnTo>
                      <a:pt x="19240" y="17280"/>
                    </a:lnTo>
                    <a:lnTo>
                      <a:pt x="20329" y="21600"/>
                    </a:lnTo>
                    <a:lnTo>
                      <a:pt x="21600" y="14040"/>
                    </a:lnTo>
                    <a:lnTo>
                      <a:pt x="19603" y="7560"/>
                    </a:lnTo>
                    <a:lnTo>
                      <a:pt x="16881" y="4320"/>
                    </a:lnTo>
                    <a:lnTo>
                      <a:pt x="13976" y="1080"/>
                    </a:lnTo>
                    <a:lnTo>
                      <a:pt x="10528" y="0"/>
                    </a:lnTo>
                    <a:lnTo>
                      <a:pt x="7442" y="0"/>
                    </a:lnTo>
                    <a:lnTo>
                      <a:pt x="4719" y="3240"/>
                    </a:lnTo>
                    <a:lnTo>
                      <a:pt x="2178" y="4320"/>
                    </a:lnTo>
                    <a:lnTo>
                      <a:pt x="726" y="5400"/>
                    </a:lnTo>
                    <a:lnTo>
                      <a:pt x="1452" y="6480"/>
                    </a:lnTo>
                    <a:lnTo>
                      <a:pt x="726" y="5400"/>
                    </a:lnTo>
                    <a:lnTo>
                      <a:pt x="182" y="6480"/>
                    </a:lnTo>
                    <a:lnTo>
                      <a:pt x="0" y="10800"/>
                    </a:lnTo>
                    <a:lnTo>
                      <a:pt x="182" y="14040"/>
                    </a:lnTo>
                    <a:lnTo>
                      <a:pt x="726" y="15120"/>
                    </a:lnTo>
                    <a:lnTo>
                      <a:pt x="182" y="1404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3" name="Freeform 197"/>
              <p:cNvSpPr/>
              <p:nvPr/>
            </p:nvSpPr>
            <p:spPr>
              <a:xfrm>
                <a:off x="471487" y="115887"/>
                <a:ext cx="93664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541" y="19991"/>
                    </a:moveTo>
                    <a:lnTo>
                      <a:pt x="2178" y="17694"/>
                    </a:lnTo>
                    <a:lnTo>
                      <a:pt x="2904" y="14247"/>
                    </a:lnTo>
                    <a:lnTo>
                      <a:pt x="4901" y="10800"/>
                    </a:lnTo>
                    <a:lnTo>
                      <a:pt x="7987" y="7123"/>
                    </a:lnTo>
                    <a:lnTo>
                      <a:pt x="11254" y="4136"/>
                    </a:lnTo>
                    <a:lnTo>
                      <a:pt x="14884" y="2298"/>
                    </a:lnTo>
                    <a:lnTo>
                      <a:pt x="17970" y="2068"/>
                    </a:lnTo>
                    <a:lnTo>
                      <a:pt x="20329" y="3677"/>
                    </a:lnTo>
                    <a:lnTo>
                      <a:pt x="21600" y="2068"/>
                    </a:lnTo>
                    <a:lnTo>
                      <a:pt x="17970" y="0"/>
                    </a:lnTo>
                    <a:lnTo>
                      <a:pt x="14521" y="230"/>
                    </a:lnTo>
                    <a:lnTo>
                      <a:pt x="10528" y="2068"/>
                    </a:lnTo>
                    <a:lnTo>
                      <a:pt x="6716" y="5515"/>
                    </a:lnTo>
                    <a:lnTo>
                      <a:pt x="3630" y="9191"/>
                    </a:lnTo>
                    <a:lnTo>
                      <a:pt x="1271" y="13098"/>
                    </a:lnTo>
                    <a:lnTo>
                      <a:pt x="0" y="17694"/>
                    </a:lnTo>
                    <a:lnTo>
                      <a:pt x="1271" y="21600"/>
                    </a:lnTo>
                    <a:lnTo>
                      <a:pt x="2541" y="1999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4" name="Freeform 198"/>
              <p:cNvSpPr/>
              <p:nvPr/>
            </p:nvSpPr>
            <p:spPr>
              <a:xfrm>
                <a:off x="461962" y="185737"/>
                <a:ext cx="28576" cy="58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718" y="20432"/>
                    </a:moveTo>
                    <a:lnTo>
                      <a:pt x="6353" y="19557"/>
                    </a:lnTo>
                    <a:lnTo>
                      <a:pt x="8259" y="18389"/>
                    </a:lnTo>
                    <a:lnTo>
                      <a:pt x="12071" y="16346"/>
                    </a:lnTo>
                    <a:lnTo>
                      <a:pt x="16518" y="14011"/>
                    </a:lnTo>
                    <a:lnTo>
                      <a:pt x="19694" y="10800"/>
                    </a:lnTo>
                    <a:lnTo>
                      <a:pt x="21600" y="7881"/>
                    </a:lnTo>
                    <a:lnTo>
                      <a:pt x="20965" y="4086"/>
                    </a:lnTo>
                    <a:lnTo>
                      <a:pt x="15882" y="0"/>
                    </a:lnTo>
                    <a:lnTo>
                      <a:pt x="11435" y="2043"/>
                    </a:lnTo>
                    <a:lnTo>
                      <a:pt x="15247" y="4962"/>
                    </a:lnTo>
                    <a:lnTo>
                      <a:pt x="15882" y="7881"/>
                    </a:lnTo>
                    <a:lnTo>
                      <a:pt x="10800" y="12551"/>
                    </a:lnTo>
                    <a:lnTo>
                      <a:pt x="7624" y="14303"/>
                    </a:lnTo>
                    <a:lnTo>
                      <a:pt x="4447" y="16346"/>
                    </a:lnTo>
                    <a:lnTo>
                      <a:pt x="635" y="18389"/>
                    </a:lnTo>
                    <a:lnTo>
                      <a:pt x="0" y="20432"/>
                    </a:lnTo>
                    <a:lnTo>
                      <a:pt x="635" y="21308"/>
                    </a:lnTo>
                    <a:lnTo>
                      <a:pt x="2541" y="21600"/>
                    </a:lnTo>
                    <a:lnTo>
                      <a:pt x="5082" y="21308"/>
                    </a:lnTo>
                    <a:lnTo>
                      <a:pt x="5718" y="2043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5" name="Freeform 199"/>
              <p:cNvSpPr/>
              <p:nvPr/>
            </p:nvSpPr>
            <p:spPr>
              <a:xfrm>
                <a:off x="455612" y="241300"/>
                <a:ext cx="14289" cy="93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958" y="21600"/>
                    </a:moveTo>
                    <a:lnTo>
                      <a:pt x="12505" y="20868"/>
                    </a:lnTo>
                    <a:lnTo>
                      <a:pt x="11368" y="12997"/>
                    </a:lnTo>
                    <a:lnTo>
                      <a:pt x="14779" y="7871"/>
                    </a:lnTo>
                    <a:lnTo>
                      <a:pt x="20463" y="4210"/>
                    </a:lnTo>
                    <a:lnTo>
                      <a:pt x="21600" y="0"/>
                    </a:lnTo>
                    <a:lnTo>
                      <a:pt x="11368" y="0"/>
                    </a:lnTo>
                    <a:lnTo>
                      <a:pt x="9095" y="4210"/>
                    </a:lnTo>
                    <a:lnTo>
                      <a:pt x="4547" y="7871"/>
                    </a:lnTo>
                    <a:lnTo>
                      <a:pt x="0" y="12997"/>
                    </a:lnTo>
                    <a:lnTo>
                      <a:pt x="2274" y="20868"/>
                    </a:lnTo>
                    <a:lnTo>
                      <a:pt x="5684" y="19953"/>
                    </a:lnTo>
                    <a:lnTo>
                      <a:pt x="2274" y="20868"/>
                    </a:lnTo>
                    <a:lnTo>
                      <a:pt x="3411" y="21417"/>
                    </a:lnTo>
                    <a:lnTo>
                      <a:pt x="6821" y="21600"/>
                    </a:lnTo>
                    <a:lnTo>
                      <a:pt x="11368" y="21417"/>
                    </a:lnTo>
                    <a:lnTo>
                      <a:pt x="12505" y="20868"/>
                    </a:lnTo>
                    <a:lnTo>
                      <a:pt x="7958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6" name="Freeform 200"/>
              <p:cNvSpPr/>
              <p:nvPr/>
            </p:nvSpPr>
            <p:spPr>
              <a:xfrm>
                <a:off x="439737" y="325437"/>
                <a:ext cx="2063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1782"/>
                    </a:moveTo>
                    <a:lnTo>
                      <a:pt x="3323" y="19636"/>
                    </a:lnTo>
                    <a:lnTo>
                      <a:pt x="10800" y="21600"/>
                    </a:lnTo>
                    <a:lnTo>
                      <a:pt x="19108" y="17673"/>
                    </a:lnTo>
                    <a:lnTo>
                      <a:pt x="21600" y="17673"/>
                    </a:lnTo>
                    <a:lnTo>
                      <a:pt x="19938" y="0"/>
                    </a:lnTo>
                    <a:lnTo>
                      <a:pt x="19108" y="0"/>
                    </a:lnTo>
                    <a:lnTo>
                      <a:pt x="14954" y="1964"/>
                    </a:lnTo>
                    <a:lnTo>
                      <a:pt x="10800" y="0"/>
                    </a:lnTo>
                    <a:lnTo>
                      <a:pt x="3323" y="1964"/>
                    </a:lnTo>
                    <a:lnTo>
                      <a:pt x="7477" y="11782"/>
                    </a:lnTo>
                    <a:lnTo>
                      <a:pt x="3323" y="1964"/>
                    </a:lnTo>
                    <a:lnTo>
                      <a:pt x="831" y="3927"/>
                    </a:lnTo>
                    <a:lnTo>
                      <a:pt x="0" y="11782"/>
                    </a:lnTo>
                    <a:lnTo>
                      <a:pt x="831" y="17673"/>
                    </a:lnTo>
                    <a:lnTo>
                      <a:pt x="3323" y="19636"/>
                    </a:lnTo>
                    <a:lnTo>
                      <a:pt x="0" y="11782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7" name="Freeform 201"/>
              <p:cNvSpPr/>
              <p:nvPr/>
            </p:nvSpPr>
            <p:spPr>
              <a:xfrm>
                <a:off x="395287" y="303212"/>
                <a:ext cx="52389" cy="28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3000"/>
                    </a:moveTo>
                    <a:lnTo>
                      <a:pt x="1012" y="5400"/>
                    </a:lnTo>
                    <a:lnTo>
                      <a:pt x="6075" y="9000"/>
                    </a:lnTo>
                    <a:lnTo>
                      <a:pt x="9450" y="12000"/>
                    </a:lnTo>
                    <a:lnTo>
                      <a:pt x="13163" y="14400"/>
                    </a:lnTo>
                    <a:lnTo>
                      <a:pt x="15525" y="15600"/>
                    </a:lnTo>
                    <a:lnTo>
                      <a:pt x="16875" y="18000"/>
                    </a:lnTo>
                    <a:lnTo>
                      <a:pt x="17888" y="18600"/>
                    </a:lnTo>
                    <a:lnTo>
                      <a:pt x="18225" y="19200"/>
                    </a:lnTo>
                    <a:lnTo>
                      <a:pt x="18563" y="21600"/>
                    </a:lnTo>
                    <a:lnTo>
                      <a:pt x="21600" y="21600"/>
                    </a:lnTo>
                    <a:lnTo>
                      <a:pt x="21263" y="18000"/>
                    </a:lnTo>
                    <a:lnTo>
                      <a:pt x="19913" y="14400"/>
                    </a:lnTo>
                    <a:lnTo>
                      <a:pt x="18563" y="12600"/>
                    </a:lnTo>
                    <a:lnTo>
                      <a:pt x="16875" y="10200"/>
                    </a:lnTo>
                    <a:lnTo>
                      <a:pt x="13838" y="9000"/>
                    </a:lnTo>
                    <a:lnTo>
                      <a:pt x="11138" y="6000"/>
                    </a:lnTo>
                    <a:lnTo>
                      <a:pt x="6750" y="3600"/>
                    </a:lnTo>
                    <a:lnTo>
                      <a:pt x="1687" y="0"/>
                    </a:lnTo>
                    <a:lnTo>
                      <a:pt x="3037" y="3000"/>
                    </a:lnTo>
                    <a:lnTo>
                      <a:pt x="1687" y="0"/>
                    </a:lnTo>
                    <a:lnTo>
                      <a:pt x="675" y="600"/>
                    </a:lnTo>
                    <a:lnTo>
                      <a:pt x="0" y="1800"/>
                    </a:lnTo>
                    <a:lnTo>
                      <a:pt x="337" y="4200"/>
                    </a:lnTo>
                    <a:lnTo>
                      <a:pt x="1012" y="5400"/>
                    </a:lnTo>
                    <a:lnTo>
                      <a:pt x="0" y="30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8" name="Freeform 202"/>
              <p:cNvSpPr/>
              <p:nvPr/>
            </p:nvSpPr>
            <p:spPr>
              <a:xfrm>
                <a:off x="368300" y="238125"/>
                <a:ext cx="34926" cy="69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91" y="1964"/>
                    </a:moveTo>
                    <a:lnTo>
                      <a:pt x="3436" y="3436"/>
                    </a:lnTo>
                    <a:lnTo>
                      <a:pt x="5891" y="4909"/>
                    </a:lnTo>
                    <a:lnTo>
                      <a:pt x="7855" y="6873"/>
                    </a:lnTo>
                    <a:lnTo>
                      <a:pt x="10309" y="9082"/>
                    </a:lnTo>
                    <a:lnTo>
                      <a:pt x="12273" y="11536"/>
                    </a:lnTo>
                    <a:lnTo>
                      <a:pt x="14236" y="14482"/>
                    </a:lnTo>
                    <a:lnTo>
                      <a:pt x="15709" y="17427"/>
                    </a:lnTo>
                    <a:lnTo>
                      <a:pt x="17182" y="21600"/>
                    </a:lnTo>
                    <a:lnTo>
                      <a:pt x="21600" y="21600"/>
                    </a:lnTo>
                    <a:lnTo>
                      <a:pt x="20618" y="17427"/>
                    </a:lnTo>
                    <a:lnTo>
                      <a:pt x="18655" y="13991"/>
                    </a:lnTo>
                    <a:lnTo>
                      <a:pt x="17182" y="11045"/>
                    </a:lnTo>
                    <a:lnTo>
                      <a:pt x="14727" y="7855"/>
                    </a:lnTo>
                    <a:lnTo>
                      <a:pt x="12273" y="5645"/>
                    </a:lnTo>
                    <a:lnTo>
                      <a:pt x="10309" y="3682"/>
                    </a:lnTo>
                    <a:lnTo>
                      <a:pt x="6873" y="1718"/>
                    </a:lnTo>
                    <a:lnTo>
                      <a:pt x="3927" y="245"/>
                    </a:lnTo>
                    <a:lnTo>
                      <a:pt x="2455" y="0"/>
                    </a:lnTo>
                    <a:lnTo>
                      <a:pt x="491" y="245"/>
                    </a:lnTo>
                    <a:lnTo>
                      <a:pt x="0" y="1227"/>
                    </a:lnTo>
                    <a:lnTo>
                      <a:pt x="491" y="196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9" name="Freeform 203"/>
              <p:cNvSpPr/>
              <p:nvPr/>
            </p:nvSpPr>
            <p:spPr>
              <a:xfrm>
                <a:off x="306387" y="227012"/>
                <a:ext cx="68264" cy="17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7673"/>
                    </a:moveTo>
                    <a:lnTo>
                      <a:pt x="1779" y="20618"/>
                    </a:lnTo>
                    <a:lnTo>
                      <a:pt x="3304" y="17673"/>
                    </a:lnTo>
                    <a:lnTo>
                      <a:pt x="5591" y="13745"/>
                    </a:lnTo>
                    <a:lnTo>
                      <a:pt x="7878" y="11782"/>
                    </a:lnTo>
                    <a:lnTo>
                      <a:pt x="10165" y="8836"/>
                    </a:lnTo>
                    <a:lnTo>
                      <a:pt x="12960" y="8836"/>
                    </a:lnTo>
                    <a:lnTo>
                      <a:pt x="15247" y="11782"/>
                    </a:lnTo>
                    <a:lnTo>
                      <a:pt x="17534" y="15709"/>
                    </a:lnTo>
                    <a:lnTo>
                      <a:pt x="19821" y="21600"/>
                    </a:lnTo>
                    <a:lnTo>
                      <a:pt x="21600" y="14727"/>
                    </a:lnTo>
                    <a:lnTo>
                      <a:pt x="18805" y="6873"/>
                    </a:lnTo>
                    <a:lnTo>
                      <a:pt x="15755" y="2945"/>
                    </a:lnTo>
                    <a:lnTo>
                      <a:pt x="12960" y="0"/>
                    </a:lnTo>
                    <a:lnTo>
                      <a:pt x="10165" y="0"/>
                    </a:lnTo>
                    <a:lnTo>
                      <a:pt x="7369" y="2945"/>
                    </a:lnTo>
                    <a:lnTo>
                      <a:pt x="5082" y="4909"/>
                    </a:lnTo>
                    <a:lnTo>
                      <a:pt x="2541" y="7855"/>
                    </a:lnTo>
                    <a:lnTo>
                      <a:pt x="508" y="11782"/>
                    </a:lnTo>
                    <a:lnTo>
                      <a:pt x="2287" y="14727"/>
                    </a:lnTo>
                    <a:lnTo>
                      <a:pt x="508" y="11782"/>
                    </a:lnTo>
                    <a:lnTo>
                      <a:pt x="0" y="13745"/>
                    </a:lnTo>
                    <a:lnTo>
                      <a:pt x="0" y="17673"/>
                    </a:lnTo>
                    <a:lnTo>
                      <a:pt x="762" y="20618"/>
                    </a:lnTo>
                    <a:lnTo>
                      <a:pt x="1779" y="20618"/>
                    </a:lnTo>
                    <a:lnTo>
                      <a:pt x="0" y="1767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0" name="Freeform 204"/>
              <p:cNvSpPr/>
              <p:nvPr/>
            </p:nvSpPr>
            <p:spPr>
              <a:xfrm>
                <a:off x="290512" y="171450"/>
                <a:ext cx="23813" cy="69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058" y="1227"/>
                    </a:moveTo>
                    <a:lnTo>
                      <a:pt x="10452" y="0"/>
                    </a:lnTo>
                    <a:lnTo>
                      <a:pt x="2787" y="2455"/>
                    </a:lnTo>
                    <a:lnTo>
                      <a:pt x="0" y="5400"/>
                    </a:lnTo>
                    <a:lnTo>
                      <a:pt x="0" y="8100"/>
                    </a:lnTo>
                    <a:lnTo>
                      <a:pt x="5574" y="14482"/>
                    </a:lnTo>
                    <a:lnTo>
                      <a:pt x="13239" y="19882"/>
                    </a:lnTo>
                    <a:lnTo>
                      <a:pt x="15329" y="21600"/>
                    </a:lnTo>
                    <a:lnTo>
                      <a:pt x="21600" y="20864"/>
                    </a:lnTo>
                    <a:lnTo>
                      <a:pt x="19510" y="18655"/>
                    </a:lnTo>
                    <a:lnTo>
                      <a:pt x="16026" y="16445"/>
                    </a:lnTo>
                    <a:lnTo>
                      <a:pt x="11845" y="13745"/>
                    </a:lnTo>
                    <a:lnTo>
                      <a:pt x="9058" y="10800"/>
                    </a:lnTo>
                    <a:lnTo>
                      <a:pt x="6271" y="8100"/>
                    </a:lnTo>
                    <a:lnTo>
                      <a:pt x="6271" y="5400"/>
                    </a:lnTo>
                    <a:lnTo>
                      <a:pt x="9058" y="3682"/>
                    </a:lnTo>
                    <a:lnTo>
                      <a:pt x="13935" y="2209"/>
                    </a:lnTo>
                    <a:lnTo>
                      <a:pt x="15329" y="1227"/>
                    </a:lnTo>
                    <a:lnTo>
                      <a:pt x="13935" y="2209"/>
                    </a:lnTo>
                    <a:lnTo>
                      <a:pt x="15329" y="1718"/>
                    </a:lnTo>
                    <a:lnTo>
                      <a:pt x="15329" y="491"/>
                    </a:lnTo>
                    <a:lnTo>
                      <a:pt x="13239" y="0"/>
                    </a:lnTo>
                    <a:lnTo>
                      <a:pt x="10452" y="0"/>
                    </a:lnTo>
                    <a:lnTo>
                      <a:pt x="9058" y="122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1" name="Freeform 205"/>
              <p:cNvSpPr/>
              <p:nvPr/>
            </p:nvSpPr>
            <p:spPr>
              <a:xfrm>
                <a:off x="300037" y="55562"/>
                <a:ext cx="55564" cy="119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823" y="429"/>
                    </a:moveTo>
                    <a:lnTo>
                      <a:pt x="20057" y="0"/>
                    </a:lnTo>
                    <a:lnTo>
                      <a:pt x="14811" y="429"/>
                    </a:lnTo>
                    <a:lnTo>
                      <a:pt x="10183" y="2575"/>
                    </a:lnTo>
                    <a:lnTo>
                      <a:pt x="7097" y="5722"/>
                    </a:lnTo>
                    <a:lnTo>
                      <a:pt x="4629" y="9298"/>
                    </a:lnTo>
                    <a:lnTo>
                      <a:pt x="2777" y="13303"/>
                    </a:lnTo>
                    <a:lnTo>
                      <a:pt x="1234" y="16879"/>
                    </a:lnTo>
                    <a:lnTo>
                      <a:pt x="309" y="19740"/>
                    </a:lnTo>
                    <a:lnTo>
                      <a:pt x="0" y="21600"/>
                    </a:lnTo>
                    <a:lnTo>
                      <a:pt x="2777" y="21600"/>
                    </a:lnTo>
                    <a:lnTo>
                      <a:pt x="3086" y="19740"/>
                    </a:lnTo>
                    <a:lnTo>
                      <a:pt x="4320" y="16879"/>
                    </a:lnTo>
                    <a:lnTo>
                      <a:pt x="5554" y="13303"/>
                    </a:lnTo>
                    <a:lnTo>
                      <a:pt x="7406" y="9727"/>
                    </a:lnTo>
                    <a:lnTo>
                      <a:pt x="9874" y="6008"/>
                    </a:lnTo>
                    <a:lnTo>
                      <a:pt x="12960" y="3290"/>
                    </a:lnTo>
                    <a:lnTo>
                      <a:pt x="16354" y="1717"/>
                    </a:lnTo>
                    <a:lnTo>
                      <a:pt x="20057" y="1287"/>
                    </a:lnTo>
                    <a:lnTo>
                      <a:pt x="21600" y="715"/>
                    </a:lnTo>
                    <a:lnTo>
                      <a:pt x="20057" y="1287"/>
                    </a:lnTo>
                    <a:lnTo>
                      <a:pt x="21291" y="1144"/>
                    </a:lnTo>
                    <a:lnTo>
                      <a:pt x="21600" y="572"/>
                    </a:lnTo>
                    <a:lnTo>
                      <a:pt x="21291" y="143"/>
                    </a:lnTo>
                    <a:lnTo>
                      <a:pt x="20057" y="0"/>
                    </a:lnTo>
                    <a:lnTo>
                      <a:pt x="18823" y="42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2" name="Freeform 206"/>
              <p:cNvSpPr/>
              <p:nvPr/>
            </p:nvSpPr>
            <p:spPr>
              <a:xfrm>
                <a:off x="347662" y="9524"/>
                <a:ext cx="120651" cy="5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313" y="1714"/>
                    </a:moveTo>
                    <a:lnTo>
                      <a:pt x="20885" y="1371"/>
                    </a:lnTo>
                    <a:lnTo>
                      <a:pt x="16593" y="0"/>
                    </a:lnTo>
                    <a:lnTo>
                      <a:pt x="12874" y="1371"/>
                    </a:lnTo>
                    <a:lnTo>
                      <a:pt x="9298" y="3086"/>
                    </a:lnTo>
                    <a:lnTo>
                      <a:pt x="6151" y="6514"/>
                    </a:lnTo>
                    <a:lnTo>
                      <a:pt x="3862" y="9943"/>
                    </a:lnTo>
                    <a:lnTo>
                      <a:pt x="2003" y="13714"/>
                    </a:lnTo>
                    <a:lnTo>
                      <a:pt x="572" y="17829"/>
                    </a:lnTo>
                    <a:lnTo>
                      <a:pt x="0" y="20914"/>
                    </a:lnTo>
                    <a:lnTo>
                      <a:pt x="1287" y="21600"/>
                    </a:lnTo>
                    <a:lnTo>
                      <a:pt x="2003" y="19543"/>
                    </a:lnTo>
                    <a:lnTo>
                      <a:pt x="2861" y="16114"/>
                    </a:lnTo>
                    <a:lnTo>
                      <a:pt x="4577" y="13029"/>
                    </a:lnTo>
                    <a:lnTo>
                      <a:pt x="6866" y="9600"/>
                    </a:lnTo>
                    <a:lnTo>
                      <a:pt x="9727" y="6514"/>
                    </a:lnTo>
                    <a:lnTo>
                      <a:pt x="12874" y="4457"/>
                    </a:lnTo>
                    <a:lnTo>
                      <a:pt x="16593" y="4114"/>
                    </a:lnTo>
                    <a:lnTo>
                      <a:pt x="20885" y="4457"/>
                    </a:lnTo>
                    <a:lnTo>
                      <a:pt x="21314" y="4114"/>
                    </a:lnTo>
                    <a:lnTo>
                      <a:pt x="20885" y="4457"/>
                    </a:lnTo>
                    <a:lnTo>
                      <a:pt x="21314" y="4114"/>
                    </a:lnTo>
                    <a:lnTo>
                      <a:pt x="21600" y="2743"/>
                    </a:lnTo>
                    <a:lnTo>
                      <a:pt x="21314" y="1714"/>
                    </a:lnTo>
                    <a:lnTo>
                      <a:pt x="20885" y="1371"/>
                    </a:lnTo>
                    <a:lnTo>
                      <a:pt x="20313" y="171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3" name="Freeform 207"/>
              <p:cNvSpPr/>
              <p:nvPr/>
            </p:nvSpPr>
            <p:spPr>
              <a:xfrm>
                <a:off x="461962" y="0"/>
                <a:ext cx="79376" cy="1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317" y="12096"/>
                    </a:moveTo>
                    <a:lnTo>
                      <a:pt x="21600" y="14688"/>
                    </a:lnTo>
                    <a:lnTo>
                      <a:pt x="19461" y="6048"/>
                    </a:lnTo>
                    <a:lnTo>
                      <a:pt x="17109" y="2592"/>
                    </a:lnTo>
                    <a:lnTo>
                      <a:pt x="14115" y="0"/>
                    </a:lnTo>
                    <a:lnTo>
                      <a:pt x="11121" y="0"/>
                    </a:lnTo>
                    <a:lnTo>
                      <a:pt x="8127" y="2592"/>
                    </a:lnTo>
                    <a:lnTo>
                      <a:pt x="4919" y="5184"/>
                    </a:lnTo>
                    <a:lnTo>
                      <a:pt x="2352" y="9504"/>
                    </a:lnTo>
                    <a:lnTo>
                      <a:pt x="0" y="15552"/>
                    </a:lnTo>
                    <a:lnTo>
                      <a:pt x="1497" y="21600"/>
                    </a:lnTo>
                    <a:lnTo>
                      <a:pt x="3208" y="17280"/>
                    </a:lnTo>
                    <a:lnTo>
                      <a:pt x="5560" y="12960"/>
                    </a:lnTo>
                    <a:lnTo>
                      <a:pt x="8127" y="10368"/>
                    </a:lnTo>
                    <a:lnTo>
                      <a:pt x="16681" y="10368"/>
                    </a:lnTo>
                    <a:lnTo>
                      <a:pt x="18606" y="14688"/>
                    </a:lnTo>
                    <a:lnTo>
                      <a:pt x="19461" y="18144"/>
                    </a:lnTo>
                    <a:lnTo>
                      <a:pt x="20745" y="19872"/>
                    </a:lnTo>
                    <a:lnTo>
                      <a:pt x="19461" y="18144"/>
                    </a:lnTo>
                    <a:lnTo>
                      <a:pt x="20103" y="19872"/>
                    </a:lnTo>
                    <a:lnTo>
                      <a:pt x="20958" y="19872"/>
                    </a:lnTo>
                    <a:lnTo>
                      <a:pt x="21600" y="17280"/>
                    </a:lnTo>
                    <a:lnTo>
                      <a:pt x="21600" y="14688"/>
                    </a:lnTo>
                    <a:lnTo>
                      <a:pt x="20317" y="1209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4" name="Freeform 208"/>
              <p:cNvSpPr/>
              <p:nvPr/>
            </p:nvSpPr>
            <p:spPr>
              <a:xfrm>
                <a:off x="536575" y="4762"/>
                <a:ext cx="65088" cy="1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546" y="13500"/>
                    </a:moveTo>
                    <a:lnTo>
                      <a:pt x="21600" y="18000"/>
                    </a:lnTo>
                    <a:lnTo>
                      <a:pt x="20283" y="8100"/>
                    </a:lnTo>
                    <a:lnTo>
                      <a:pt x="17912" y="4500"/>
                    </a:lnTo>
                    <a:lnTo>
                      <a:pt x="15015" y="2700"/>
                    </a:lnTo>
                    <a:lnTo>
                      <a:pt x="12117" y="0"/>
                    </a:lnTo>
                    <a:lnTo>
                      <a:pt x="8693" y="2700"/>
                    </a:lnTo>
                    <a:lnTo>
                      <a:pt x="5795" y="3600"/>
                    </a:lnTo>
                    <a:lnTo>
                      <a:pt x="2371" y="5400"/>
                    </a:lnTo>
                    <a:lnTo>
                      <a:pt x="0" y="7200"/>
                    </a:lnTo>
                    <a:lnTo>
                      <a:pt x="527" y="15300"/>
                    </a:lnTo>
                    <a:lnTo>
                      <a:pt x="2898" y="13500"/>
                    </a:lnTo>
                    <a:lnTo>
                      <a:pt x="5795" y="11700"/>
                    </a:lnTo>
                    <a:lnTo>
                      <a:pt x="8693" y="10800"/>
                    </a:lnTo>
                    <a:lnTo>
                      <a:pt x="15015" y="10800"/>
                    </a:lnTo>
                    <a:lnTo>
                      <a:pt x="17122" y="12600"/>
                    </a:lnTo>
                    <a:lnTo>
                      <a:pt x="18439" y="14400"/>
                    </a:lnTo>
                    <a:lnTo>
                      <a:pt x="18966" y="18000"/>
                    </a:lnTo>
                    <a:lnTo>
                      <a:pt x="20020" y="21600"/>
                    </a:lnTo>
                    <a:lnTo>
                      <a:pt x="18966" y="18000"/>
                    </a:lnTo>
                    <a:lnTo>
                      <a:pt x="19493" y="20700"/>
                    </a:lnTo>
                    <a:lnTo>
                      <a:pt x="20283" y="21600"/>
                    </a:lnTo>
                    <a:lnTo>
                      <a:pt x="21073" y="20700"/>
                    </a:lnTo>
                    <a:lnTo>
                      <a:pt x="21600" y="18000"/>
                    </a:lnTo>
                    <a:lnTo>
                      <a:pt x="20546" y="135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5" name="Freeform 209"/>
              <p:cNvSpPr/>
              <p:nvPr/>
            </p:nvSpPr>
            <p:spPr>
              <a:xfrm>
                <a:off x="596900" y="15875"/>
                <a:ext cx="53976" cy="71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409" y="19440"/>
                    </a:moveTo>
                    <a:lnTo>
                      <a:pt x="19722" y="21360"/>
                    </a:lnTo>
                    <a:lnTo>
                      <a:pt x="21600" y="18240"/>
                    </a:lnTo>
                    <a:lnTo>
                      <a:pt x="21287" y="15360"/>
                    </a:lnTo>
                    <a:lnTo>
                      <a:pt x="19409" y="12000"/>
                    </a:lnTo>
                    <a:lnTo>
                      <a:pt x="16278" y="8640"/>
                    </a:lnTo>
                    <a:lnTo>
                      <a:pt x="12835" y="5760"/>
                    </a:lnTo>
                    <a:lnTo>
                      <a:pt x="8452" y="3120"/>
                    </a:lnTo>
                    <a:lnTo>
                      <a:pt x="4696" y="1200"/>
                    </a:lnTo>
                    <a:lnTo>
                      <a:pt x="626" y="0"/>
                    </a:lnTo>
                    <a:lnTo>
                      <a:pt x="0" y="2160"/>
                    </a:lnTo>
                    <a:lnTo>
                      <a:pt x="3130" y="3360"/>
                    </a:lnTo>
                    <a:lnTo>
                      <a:pt x="7200" y="5280"/>
                    </a:lnTo>
                    <a:lnTo>
                      <a:pt x="10643" y="7440"/>
                    </a:lnTo>
                    <a:lnTo>
                      <a:pt x="14087" y="10320"/>
                    </a:lnTo>
                    <a:lnTo>
                      <a:pt x="16591" y="12960"/>
                    </a:lnTo>
                    <a:lnTo>
                      <a:pt x="18470" y="15840"/>
                    </a:lnTo>
                    <a:lnTo>
                      <a:pt x="18783" y="18240"/>
                    </a:lnTo>
                    <a:lnTo>
                      <a:pt x="17530" y="19680"/>
                    </a:lnTo>
                    <a:lnTo>
                      <a:pt x="17843" y="21600"/>
                    </a:lnTo>
                    <a:lnTo>
                      <a:pt x="17530" y="19680"/>
                    </a:lnTo>
                    <a:lnTo>
                      <a:pt x="17217" y="20400"/>
                    </a:lnTo>
                    <a:lnTo>
                      <a:pt x="17530" y="21360"/>
                    </a:lnTo>
                    <a:lnTo>
                      <a:pt x="18783" y="21600"/>
                    </a:lnTo>
                    <a:lnTo>
                      <a:pt x="19722" y="21360"/>
                    </a:lnTo>
                    <a:lnTo>
                      <a:pt x="19409" y="1944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6" name="Freeform 210"/>
              <p:cNvSpPr/>
              <p:nvPr/>
            </p:nvSpPr>
            <p:spPr>
              <a:xfrm>
                <a:off x="642937" y="79375"/>
                <a:ext cx="19051" cy="57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646" y="21291"/>
                    </a:moveTo>
                    <a:lnTo>
                      <a:pt x="11631" y="21600"/>
                    </a:lnTo>
                    <a:lnTo>
                      <a:pt x="21600" y="16663"/>
                    </a:lnTo>
                    <a:lnTo>
                      <a:pt x="21600" y="10491"/>
                    </a:lnTo>
                    <a:lnTo>
                      <a:pt x="15785" y="4629"/>
                    </a:lnTo>
                    <a:lnTo>
                      <a:pt x="4154" y="0"/>
                    </a:lnTo>
                    <a:lnTo>
                      <a:pt x="0" y="2777"/>
                    </a:lnTo>
                    <a:lnTo>
                      <a:pt x="8308" y="5863"/>
                    </a:lnTo>
                    <a:lnTo>
                      <a:pt x="13292" y="10491"/>
                    </a:lnTo>
                    <a:lnTo>
                      <a:pt x="13292" y="16046"/>
                    </a:lnTo>
                    <a:lnTo>
                      <a:pt x="8308" y="18823"/>
                    </a:lnTo>
                    <a:lnTo>
                      <a:pt x="12462" y="19131"/>
                    </a:lnTo>
                    <a:lnTo>
                      <a:pt x="8308" y="18823"/>
                    </a:lnTo>
                    <a:lnTo>
                      <a:pt x="5815" y="19440"/>
                    </a:lnTo>
                    <a:lnTo>
                      <a:pt x="5815" y="20674"/>
                    </a:lnTo>
                    <a:lnTo>
                      <a:pt x="9138" y="21600"/>
                    </a:lnTo>
                    <a:lnTo>
                      <a:pt x="11631" y="21600"/>
                    </a:lnTo>
                    <a:lnTo>
                      <a:pt x="6646" y="2129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7" name="Freeform 211"/>
              <p:cNvSpPr/>
              <p:nvPr/>
            </p:nvSpPr>
            <p:spPr>
              <a:xfrm>
                <a:off x="530225" y="188912"/>
                <a:ext cx="117476" cy="34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564" y="4320"/>
                    </a:moveTo>
                    <a:lnTo>
                      <a:pt x="19085" y="1920"/>
                    </a:lnTo>
                    <a:lnTo>
                      <a:pt x="17014" y="480"/>
                    </a:lnTo>
                    <a:lnTo>
                      <a:pt x="14647" y="0"/>
                    </a:lnTo>
                    <a:lnTo>
                      <a:pt x="12132" y="480"/>
                    </a:lnTo>
                    <a:lnTo>
                      <a:pt x="9321" y="1440"/>
                    </a:lnTo>
                    <a:lnTo>
                      <a:pt x="6658" y="3360"/>
                    </a:lnTo>
                    <a:lnTo>
                      <a:pt x="4290" y="6240"/>
                    </a:lnTo>
                    <a:lnTo>
                      <a:pt x="2219" y="9120"/>
                    </a:lnTo>
                    <a:lnTo>
                      <a:pt x="888" y="12480"/>
                    </a:lnTo>
                    <a:lnTo>
                      <a:pt x="148" y="15840"/>
                    </a:lnTo>
                    <a:lnTo>
                      <a:pt x="0" y="18240"/>
                    </a:lnTo>
                    <a:lnTo>
                      <a:pt x="296" y="19680"/>
                    </a:lnTo>
                    <a:lnTo>
                      <a:pt x="888" y="21120"/>
                    </a:lnTo>
                    <a:lnTo>
                      <a:pt x="1627" y="21600"/>
                    </a:lnTo>
                    <a:lnTo>
                      <a:pt x="2663" y="21120"/>
                    </a:lnTo>
                    <a:lnTo>
                      <a:pt x="3699" y="19200"/>
                    </a:lnTo>
                    <a:lnTo>
                      <a:pt x="5030" y="17760"/>
                    </a:lnTo>
                    <a:lnTo>
                      <a:pt x="6953" y="15360"/>
                    </a:lnTo>
                    <a:lnTo>
                      <a:pt x="9321" y="13920"/>
                    </a:lnTo>
                    <a:lnTo>
                      <a:pt x="11984" y="12480"/>
                    </a:lnTo>
                    <a:lnTo>
                      <a:pt x="14351" y="12000"/>
                    </a:lnTo>
                    <a:lnTo>
                      <a:pt x="16570" y="12000"/>
                    </a:lnTo>
                    <a:lnTo>
                      <a:pt x="18197" y="13920"/>
                    </a:lnTo>
                    <a:lnTo>
                      <a:pt x="19233" y="15840"/>
                    </a:lnTo>
                    <a:lnTo>
                      <a:pt x="20416" y="18240"/>
                    </a:lnTo>
                    <a:lnTo>
                      <a:pt x="21452" y="15360"/>
                    </a:lnTo>
                    <a:lnTo>
                      <a:pt x="21600" y="10080"/>
                    </a:lnTo>
                    <a:lnTo>
                      <a:pt x="20564" y="432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8" name="Freeform 212"/>
              <p:cNvSpPr/>
              <p:nvPr/>
            </p:nvSpPr>
            <p:spPr>
              <a:xfrm>
                <a:off x="541337" y="184150"/>
                <a:ext cx="101601" cy="23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70" y="21600"/>
                    </a:moveTo>
                    <a:lnTo>
                      <a:pt x="2847" y="16560"/>
                    </a:lnTo>
                    <a:lnTo>
                      <a:pt x="5526" y="12240"/>
                    </a:lnTo>
                    <a:lnTo>
                      <a:pt x="8372" y="10080"/>
                    </a:lnTo>
                    <a:lnTo>
                      <a:pt x="11553" y="8640"/>
                    </a:lnTo>
                    <a:lnTo>
                      <a:pt x="17079" y="8640"/>
                    </a:lnTo>
                    <a:lnTo>
                      <a:pt x="19256" y="10800"/>
                    </a:lnTo>
                    <a:lnTo>
                      <a:pt x="20763" y="14400"/>
                    </a:lnTo>
                    <a:lnTo>
                      <a:pt x="21600" y="7200"/>
                    </a:lnTo>
                    <a:lnTo>
                      <a:pt x="19591" y="4320"/>
                    </a:lnTo>
                    <a:lnTo>
                      <a:pt x="17079" y="1440"/>
                    </a:lnTo>
                    <a:lnTo>
                      <a:pt x="14400" y="0"/>
                    </a:lnTo>
                    <a:lnTo>
                      <a:pt x="11553" y="1440"/>
                    </a:lnTo>
                    <a:lnTo>
                      <a:pt x="5191" y="5760"/>
                    </a:lnTo>
                    <a:lnTo>
                      <a:pt x="2512" y="10080"/>
                    </a:lnTo>
                    <a:lnTo>
                      <a:pt x="0" y="15120"/>
                    </a:lnTo>
                    <a:lnTo>
                      <a:pt x="67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9" name="Freeform 213"/>
              <p:cNvSpPr/>
              <p:nvPr/>
            </p:nvSpPr>
            <p:spPr>
              <a:xfrm>
                <a:off x="527049" y="200025"/>
                <a:ext cx="25401" cy="28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327" y="12600"/>
                    </a:moveTo>
                    <a:lnTo>
                      <a:pt x="14400" y="14400"/>
                    </a:lnTo>
                    <a:lnTo>
                      <a:pt x="7855" y="14400"/>
                    </a:lnTo>
                    <a:lnTo>
                      <a:pt x="7200" y="13800"/>
                    </a:lnTo>
                    <a:lnTo>
                      <a:pt x="6545" y="13800"/>
                    </a:lnTo>
                    <a:lnTo>
                      <a:pt x="9164" y="9000"/>
                    </a:lnTo>
                    <a:lnTo>
                      <a:pt x="14400" y="5400"/>
                    </a:lnTo>
                    <a:lnTo>
                      <a:pt x="11782" y="0"/>
                    </a:lnTo>
                    <a:lnTo>
                      <a:pt x="4582" y="4800"/>
                    </a:lnTo>
                    <a:lnTo>
                      <a:pt x="1309" y="9600"/>
                    </a:lnTo>
                    <a:lnTo>
                      <a:pt x="0" y="13800"/>
                    </a:lnTo>
                    <a:lnTo>
                      <a:pt x="2618" y="18000"/>
                    </a:lnTo>
                    <a:lnTo>
                      <a:pt x="10473" y="21600"/>
                    </a:lnTo>
                    <a:lnTo>
                      <a:pt x="16364" y="19800"/>
                    </a:lnTo>
                    <a:lnTo>
                      <a:pt x="21600" y="18000"/>
                    </a:lnTo>
                    <a:lnTo>
                      <a:pt x="18327" y="12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0" name="Freeform 214"/>
              <p:cNvSpPr/>
              <p:nvPr/>
            </p:nvSpPr>
            <p:spPr>
              <a:xfrm>
                <a:off x="549275" y="204787"/>
                <a:ext cx="88901" cy="1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9969"/>
                    </a:moveTo>
                    <a:lnTo>
                      <a:pt x="19479" y="4154"/>
                    </a:lnTo>
                    <a:lnTo>
                      <a:pt x="17164" y="1662"/>
                    </a:lnTo>
                    <a:lnTo>
                      <a:pt x="14271" y="0"/>
                    </a:lnTo>
                    <a:lnTo>
                      <a:pt x="11186" y="2492"/>
                    </a:lnTo>
                    <a:lnTo>
                      <a:pt x="7714" y="4154"/>
                    </a:lnTo>
                    <a:lnTo>
                      <a:pt x="4436" y="7477"/>
                    </a:lnTo>
                    <a:lnTo>
                      <a:pt x="1929" y="10800"/>
                    </a:lnTo>
                    <a:lnTo>
                      <a:pt x="0" y="14123"/>
                    </a:lnTo>
                    <a:lnTo>
                      <a:pt x="964" y="21600"/>
                    </a:lnTo>
                    <a:lnTo>
                      <a:pt x="2507" y="18277"/>
                    </a:lnTo>
                    <a:lnTo>
                      <a:pt x="4821" y="14954"/>
                    </a:lnTo>
                    <a:lnTo>
                      <a:pt x="7714" y="11631"/>
                    </a:lnTo>
                    <a:lnTo>
                      <a:pt x="11186" y="9969"/>
                    </a:lnTo>
                    <a:lnTo>
                      <a:pt x="14271" y="9969"/>
                    </a:lnTo>
                    <a:lnTo>
                      <a:pt x="17164" y="9138"/>
                    </a:lnTo>
                    <a:lnTo>
                      <a:pt x="19093" y="11631"/>
                    </a:lnTo>
                    <a:lnTo>
                      <a:pt x="19671" y="14123"/>
                    </a:lnTo>
                    <a:lnTo>
                      <a:pt x="21600" y="996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1" name="Freeform 215"/>
              <p:cNvSpPr/>
              <p:nvPr/>
            </p:nvSpPr>
            <p:spPr>
              <a:xfrm>
                <a:off x="630237" y="192087"/>
                <a:ext cx="20639" cy="30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969" y="5684"/>
                    </a:moveTo>
                    <a:lnTo>
                      <a:pt x="14123" y="10232"/>
                    </a:lnTo>
                    <a:lnTo>
                      <a:pt x="12462" y="14779"/>
                    </a:lnTo>
                    <a:lnTo>
                      <a:pt x="10800" y="16484"/>
                    </a:lnTo>
                    <a:lnTo>
                      <a:pt x="8308" y="15347"/>
                    </a:lnTo>
                    <a:lnTo>
                      <a:pt x="0" y="18189"/>
                    </a:lnTo>
                    <a:lnTo>
                      <a:pt x="10800" y="21600"/>
                    </a:lnTo>
                    <a:lnTo>
                      <a:pt x="20769" y="17053"/>
                    </a:lnTo>
                    <a:lnTo>
                      <a:pt x="21600" y="8526"/>
                    </a:lnTo>
                    <a:lnTo>
                      <a:pt x="14123" y="0"/>
                    </a:lnTo>
                    <a:lnTo>
                      <a:pt x="9969" y="5684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2" name="Freeform 216"/>
              <p:cNvSpPr/>
              <p:nvPr/>
            </p:nvSpPr>
            <p:spPr>
              <a:xfrm>
                <a:off x="392906" y="332581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9257" y="0"/>
                    </a:lnTo>
                    <a:lnTo>
                      <a:pt x="0" y="4800"/>
                    </a:lnTo>
                    <a:lnTo>
                      <a:pt x="0" y="16800"/>
                    </a:lnTo>
                    <a:lnTo>
                      <a:pt x="617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3" name="Freeform 217"/>
              <p:cNvSpPr/>
              <p:nvPr/>
            </p:nvSpPr>
            <p:spPr>
              <a:xfrm>
                <a:off x="398462" y="334962"/>
                <a:ext cx="50801" cy="396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8576"/>
                    </a:moveTo>
                    <a:lnTo>
                      <a:pt x="20571" y="17280"/>
                    </a:lnTo>
                    <a:lnTo>
                      <a:pt x="19200" y="16416"/>
                    </a:lnTo>
                    <a:lnTo>
                      <a:pt x="17143" y="13824"/>
                    </a:lnTo>
                    <a:lnTo>
                      <a:pt x="13714" y="10800"/>
                    </a:lnTo>
                    <a:lnTo>
                      <a:pt x="10286" y="7344"/>
                    </a:lnTo>
                    <a:lnTo>
                      <a:pt x="4114" y="2160"/>
                    </a:lnTo>
                    <a:lnTo>
                      <a:pt x="1714" y="0"/>
                    </a:lnTo>
                    <a:lnTo>
                      <a:pt x="0" y="3888"/>
                    </a:lnTo>
                    <a:lnTo>
                      <a:pt x="2400" y="6048"/>
                    </a:lnTo>
                    <a:lnTo>
                      <a:pt x="5486" y="8640"/>
                    </a:lnTo>
                    <a:lnTo>
                      <a:pt x="8571" y="11664"/>
                    </a:lnTo>
                    <a:lnTo>
                      <a:pt x="12343" y="13824"/>
                    </a:lnTo>
                    <a:lnTo>
                      <a:pt x="14743" y="16848"/>
                    </a:lnTo>
                    <a:lnTo>
                      <a:pt x="17143" y="19440"/>
                    </a:lnTo>
                    <a:lnTo>
                      <a:pt x="18857" y="21600"/>
                    </a:lnTo>
                    <a:lnTo>
                      <a:pt x="19200" y="21600"/>
                    </a:lnTo>
                    <a:lnTo>
                      <a:pt x="21600" y="18576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4" name="Freeform 218"/>
              <p:cNvSpPr/>
              <p:nvPr/>
            </p:nvSpPr>
            <p:spPr>
              <a:xfrm>
                <a:off x="439737" y="36512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8900"/>
                    </a:moveTo>
                    <a:lnTo>
                      <a:pt x="9600" y="21600"/>
                    </a:lnTo>
                    <a:lnTo>
                      <a:pt x="16800" y="18900"/>
                    </a:lnTo>
                    <a:lnTo>
                      <a:pt x="21600" y="8100"/>
                    </a:lnTo>
                    <a:lnTo>
                      <a:pt x="16800" y="0"/>
                    </a:lnTo>
                    <a:lnTo>
                      <a:pt x="0" y="189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5" name="Freeform 219"/>
              <p:cNvSpPr/>
              <p:nvPr/>
            </p:nvSpPr>
            <p:spPr>
              <a:xfrm>
                <a:off x="944562" y="41116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4320" y="3600"/>
                    </a:lnTo>
                    <a:lnTo>
                      <a:pt x="0" y="10800"/>
                    </a:lnTo>
                    <a:lnTo>
                      <a:pt x="4320" y="162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6" name="Freeform 220"/>
              <p:cNvSpPr/>
              <p:nvPr/>
            </p:nvSpPr>
            <p:spPr>
              <a:xfrm>
                <a:off x="952499" y="379412"/>
                <a:ext cx="92076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285" y="0"/>
                    </a:moveTo>
                    <a:lnTo>
                      <a:pt x="16341" y="7462"/>
                    </a:lnTo>
                    <a:lnTo>
                      <a:pt x="13523" y="12175"/>
                    </a:lnTo>
                    <a:lnTo>
                      <a:pt x="10894" y="15316"/>
                    </a:lnTo>
                    <a:lnTo>
                      <a:pt x="9016" y="16495"/>
                    </a:lnTo>
                    <a:lnTo>
                      <a:pt x="7137" y="16887"/>
                    </a:lnTo>
                    <a:lnTo>
                      <a:pt x="4883" y="16887"/>
                    </a:lnTo>
                    <a:lnTo>
                      <a:pt x="2630" y="16102"/>
                    </a:lnTo>
                    <a:lnTo>
                      <a:pt x="0" y="16102"/>
                    </a:lnTo>
                    <a:lnTo>
                      <a:pt x="0" y="20815"/>
                    </a:lnTo>
                    <a:lnTo>
                      <a:pt x="4883" y="20815"/>
                    </a:lnTo>
                    <a:lnTo>
                      <a:pt x="7137" y="21600"/>
                    </a:lnTo>
                    <a:lnTo>
                      <a:pt x="9391" y="20029"/>
                    </a:lnTo>
                    <a:lnTo>
                      <a:pt x="11833" y="18851"/>
                    </a:lnTo>
                    <a:lnTo>
                      <a:pt x="14463" y="15709"/>
                    </a:lnTo>
                    <a:lnTo>
                      <a:pt x="17656" y="10211"/>
                    </a:lnTo>
                    <a:lnTo>
                      <a:pt x="21600" y="2356"/>
                    </a:lnTo>
                    <a:lnTo>
                      <a:pt x="202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7" name="Freeform 221"/>
              <p:cNvSpPr/>
              <p:nvPr/>
            </p:nvSpPr>
            <p:spPr>
              <a:xfrm>
                <a:off x="1035050" y="3762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900" y="21600"/>
                    </a:moveTo>
                    <a:lnTo>
                      <a:pt x="21600" y="13500"/>
                    </a:lnTo>
                    <a:lnTo>
                      <a:pt x="18900" y="5400"/>
                    </a:lnTo>
                    <a:lnTo>
                      <a:pt x="8100" y="0"/>
                    </a:lnTo>
                    <a:lnTo>
                      <a:pt x="0" y="5400"/>
                    </a:lnTo>
                    <a:lnTo>
                      <a:pt x="189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8" name="Freeform 222"/>
              <p:cNvSpPr/>
              <p:nvPr/>
            </p:nvSpPr>
            <p:spPr>
              <a:xfrm>
                <a:off x="1028700" y="431800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900" y="21600"/>
                    </a:moveTo>
                    <a:lnTo>
                      <a:pt x="21600" y="10800"/>
                    </a:lnTo>
                    <a:lnTo>
                      <a:pt x="18900" y="2700"/>
                    </a:lnTo>
                    <a:lnTo>
                      <a:pt x="8100" y="0"/>
                    </a:lnTo>
                    <a:lnTo>
                      <a:pt x="0" y="2700"/>
                    </a:lnTo>
                    <a:lnTo>
                      <a:pt x="189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9" name="Freeform 223"/>
              <p:cNvSpPr/>
              <p:nvPr/>
            </p:nvSpPr>
            <p:spPr>
              <a:xfrm>
                <a:off x="939800" y="434975"/>
                <a:ext cx="98426" cy="36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5965"/>
                    </a:moveTo>
                    <a:lnTo>
                      <a:pt x="2592" y="19722"/>
                    </a:lnTo>
                    <a:lnTo>
                      <a:pt x="5702" y="21600"/>
                    </a:lnTo>
                    <a:lnTo>
                      <a:pt x="8813" y="19722"/>
                    </a:lnTo>
                    <a:lnTo>
                      <a:pt x="11750" y="17374"/>
                    </a:lnTo>
                    <a:lnTo>
                      <a:pt x="15034" y="14087"/>
                    </a:lnTo>
                    <a:lnTo>
                      <a:pt x="17626" y="10330"/>
                    </a:lnTo>
                    <a:lnTo>
                      <a:pt x="19699" y="6574"/>
                    </a:lnTo>
                    <a:lnTo>
                      <a:pt x="21600" y="3287"/>
                    </a:lnTo>
                    <a:lnTo>
                      <a:pt x="20390" y="0"/>
                    </a:lnTo>
                    <a:lnTo>
                      <a:pt x="19008" y="1878"/>
                    </a:lnTo>
                    <a:lnTo>
                      <a:pt x="16762" y="6104"/>
                    </a:lnTo>
                    <a:lnTo>
                      <a:pt x="14170" y="9861"/>
                    </a:lnTo>
                    <a:lnTo>
                      <a:pt x="11405" y="12678"/>
                    </a:lnTo>
                    <a:lnTo>
                      <a:pt x="8467" y="15496"/>
                    </a:lnTo>
                    <a:lnTo>
                      <a:pt x="5702" y="15965"/>
                    </a:lnTo>
                    <a:lnTo>
                      <a:pt x="3110" y="15496"/>
                    </a:lnTo>
                    <a:lnTo>
                      <a:pt x="1210" y="12678"/>
                    </a:lnTo>
                    <a:lnTo>
                      <a:pt x="0" y="15965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0" name="Freeform 224"/>
              <p:cNvSpPr/>
              <p:nvPr/>
            </p:nvSpPr>
            <p:spPr>
              <a:xfrm>
                <a:off x="935037" y="45402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700"/>
                    </a:moveTo>
                    <a:lnTo>
                      <a:pt x="13500" y="0"/>
                    </a:lnTo>
                    <a:lnTo>
                      <a:pt x="2700" y="2700"/>
                    </a:lnTo>
                    <a:lnTo>
                      <a:pt x="0" y="13500"/>
                    </a:lnTo>
                    <a:lnTo>
                      <a:pt x="2700" y="21600"/>
                    </a:lnTo>
                    <a:lnTo>
                      <a:pt x="21600" y="27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1" name="Freeform 225"/>
              <p:cNvSpPr/>
              <p:nvPr/>
            </p:nvSpPr>
            <p:spPr>
              <a:xfrm>
                <a:off x="926306" y="495299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7200" y="2400"/>
                    </a:lnTo>
                    <a:lnTo>
                      <a:pt x="0" y="9600"/>
                    </a:lnTo>
                    <a:lnTo>
                      <a:pt x="3600" y="16800"/>
                    </a:lnTo>
                    <a:lnTo>
                      <a:pt x="108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2" name="Freeform 226"/>
              <p:cNvSpPr/>
              <p:nvPr/>
            </p:nvSpPr>
            <p:spPr>
              <a:xfrm>
                <a:off x="933449" y="481012"/>
                <a:ext cx="85727" cy="30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618" y="0"/>
                    </a:moveTo>
                    <a:lnTo>
                      <a:pt x="17476" y="6422"/>
                    </a:lnTo>
                    <a:lnTo>
                      <a:pt x="14727" y="10508"/>
                    </a:lnTo>
                    <a:lnTo>
                      <a:pt x="11782" y="13427"/>
                    </a:lnTo>
                    <a:lnTo>
                      <a:pt x="9425" y="15178"/>
                    </a:lnTo>
                    <a:lnTo>
                      <a:pt x="6676" y="15178"/>
                    </a:lnTo>
                    <a:lnTo>
                      <a:pt x="4320" y="15762"/>
                    </a:lnTo>
                    <a:lnTo>
                      <a:pt x="2356" y="14595"/>
                    </a:lnTo>
                    <a:lnTo>
                      <a:pt x="589" y="12259"/>
                    </a:lnTo>
                    <a:lnTo>
                      <a:pt x="0" y="17514"/>
                    </a:lnTo>
                    <a:lnTo>
                      <a:pt x="1964" y="19849"/>
                    </a:lnTo>
                    <a:lnTo>
                      <a:pt x="4320" y="21016"/>
                    </a:lnTo>
                    <a:lnTo>
                      <a:pt x="6676" y="21600"/>
                    </a:lnTo>
                    <a:lnTo>
                      <a:pt x="9425" y="20432"/>
                    </a:lnTo>
                    <a:lnTo>
                      <a:pt x="12371" y="19265"/>
                    </a:lnTo>
                    <a:lnTo>
                      <a:pt x="15316" y="15762"/>
                    </a:lnTo>
                    <a:lnTo>
                      <a:pt x="18458" y="11676"/>
                    </a:lnTo>
                    <a:lnTo>
                      <a:pt x="21600" y="5838"/>
                    </a:lnTo>
                    <a:lnTo>
                      <a:pt x="206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3" name="Freeform 227"/>
              <p:cNvSpPr/>
              <p:nvPr/>
            </p:nvSpPr>
            <p:spPr>
              <a:xfrm>
                <a:off x="1012825" y="478631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429" y="21600"/>
                    </a:moveTo>
                    <a:lnTo>
                      <a:pt x="21600" y="15120"/>
                    </a:lnTo>
                    <a:lnTo>
                      <a:pt x="21600" y="6480"/>
                    </a:lnTo>
                    <a:lnTo>
                      <a:pt x="12343" y="0"/>
                    </a:lnTo>
                    <a:lnTo>
                      <a:pt x="0" y="0"/>
                    </a:lnTo>
                    <a:lnTo>
                      <a:pt x="15429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4" name="Freeform 228"/>
              <p:cNvSpPr/>
              <p:nvPr/>
            </p:nvSpPr>
            <p:spPr>
              <a:xfrm>
                <a:off x="981075" y="53419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200" y="21600"/>
                    </a:moveTo>
                    <a:lnTo>
                      <a:pt x="21600" y="16800"/>
                    </a:lnTo>
                    <a:lnTo>
                      <a:pt x="21600" y="7200"/>
                    </a:lnTo>
                    <a:lnTo>
                      <a:pt x="10800" y="2400"/>
                    </a:lnTo>
                    <a:lnTo>
                      <a:pt x="0" y="0"/>
                    </a:lnTo>
                    <a:lnTo>
                      <a:pt x="72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5" name="Freeform 229"/>
              <p:cNvSpPr/>
              <p:nvPr/>
            </p:nvSpPr>
            <p:spPr>
              <a:xfrm>
                <a:off x="963612" y="536575"/>
                <a:ext cx="23813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160"/>
                    </a:moveTo>
                    <a:lnTo>
                      <a:pt x="1543" y="21600"/>
                    </a:lnTo>
                    <a:lnTo>
                      <a:pt x="6943" y="20160"/>
                    </a:lnTo>
                    <a:lnTo>
                      <a:pt x="13886" y="17280"/>
                    </a:lnTo>
                    <a:lnTo>
                      <a:pt x="21600" y="12960"/>
                    </a:lnTo>
                    <a:lnTo>
                      <a:pt x="20057" y="0"/>
                    </a:lnTo>
                    <a:lnTo>
                      <a:pt x="12343" y="4320"/>
                    </a:lnTo>
                    <a:lnTo>
                      <a:pt x="6943" y="5760"/>
                    </a:lnTo>
                    <a:lnTo>
                      <a:pt x="1543" y="4320"/>
                    </a:lnTo>
                    <a:lnTo>
                      <a:pt x="0" y="5760"/>
                    </a:lnTo>
                    <a:lnTo>
                      <a:pt x="0" y="2016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6" name="Freeform 230"/>
              <p:cNvSpPr/>
              <p:nvPr/>
            </p:nvSpPr>
            <p:spPr>
              <a:xfrm>
                <a:off x="955675" y="53816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4320" y="2160"/>
                    </a:lnTo>
                    <a:lnTo>
                      <a:pt x="0" y="10800"/>
                    </a:lnTo>
                    <a:lnTo>
                      <a:pt x="4320" y="1728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7" name="Freeform 231"/>
              <p:cNvSpPr/>
              <p:nvPr/>
            </p:nvSpPr>
            <p:spPr>
              <a:xfrm>
                <a:off x="599281" y="35401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0800" y="17673"/>
                    </a:lnTo>
                    <a:lnTo>
                      <a:pt x="21600" y="9818"/>
                    </a:lnTo>
                    <a:lnTo>
                      <a:pt x="10800" y="3927"/>
                    </a:lnTo>
                    <a:lnTo>
                      <a:pt x="0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8" name="Freeform 232"/>
              <p:cNvSpPr/>
              <p:nvPr/>
            </p:nvSpPr>
            <p:spPr>
              <a:xfrm>
                <a:off x="563562" y="355600"/>
                <a:ext cx="39689" cy="36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320" y="21600"/>
                    </a:moveTo>
                    <a:lnTo>
                      <a:pt x="4320" y="17843"/>
                    </a:lnTo>
                    <a:lnTo>
                      <a:pt x="5616" y="15026"/>
                    </a:lnTo>
                    <a:lnTo>
                      <a:pt x="7344" y="12209"/>
                    </a:lnTo>
                    <a:lnTo>
                      <a:pt x="9504" y="10330"/>
                    </a:lnTo>
                    <a:lnTo>
                      <a:pt x="12960" y="7983"/>
                    </a:lnTo>
                    <a:lnTo>
                      <a:pt x="15984" y="6104"/>
                    </a:lnTo>
                    <a:lnTo>
                      <a:pt x="19008" y="5165"/>
                    </a:lnTo>
                    <a:lnTo>
                      <a:pt x="21600" y="5165"/>
                    </a:lnTo>
                    <a:lnTo>
                      <a:pt x="21600" y="0"/>
                    </a:lnTo>
                    <a:lnTo>
                      <a:pt x="18144" y="939"/>
                    </a:lnTo>
                    <a:lnTo>
                      <a:pt x="15120" y="1878"/>
                    </a:lnTo>
                    <a:lnTo>
                      <a:pt x="11232" y="3757"/>
                    </a:lnTo>
                    <a:lnTo>
                      <a:pt x="7776" y="5635"/>
                    </a:lnTo>
                    <a:lnTo>
                      <a:pt x="4320" y="8922"/>
                    </a:lnTo>
                    <a:lnTo>
                      <a:pt x="1728" y="12678"/>
                    </a:lnTo>
                    <a:lnTo>
                      <a:pt x="0" y="16435"/>
                    </a:lnTo>
                    <a:lnTo>
                      <a:pt x="0" y="21600"/>
                    </a:lnTo>
                    <a:lnTo>
                      <a:pt x="432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9" name="Freeform 233"/>
              <p:cNvSpPr/>
              <p:nvPr/>
            </p:nvSpPr>
            <p:spPr>
              <a:xfrm>
                <a:off x="561181" y="38814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4320" y="16200"/>
                    </a:lnTo>
                    <a:lnTo>
                      <a:pt x="10800" y="21600"/>
                    </a:lnTo>
                    <a:lnTo>
                      <a:pt x="17280" y="162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0" name="Freeform 234"/>
              <p:cNvSpPr/>
              <p:nvPr/>
            </p:nvSpPr>
            <p:spPr>
              <a:xfrm>
                <a:off x="574674" y="361950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171"/>
                    </a:moveTo>
                    <a:lnTo>
                      <a:pt x="16800" y="0"/>
                    </a:lnTo>
                    <a:lnTo>
                      <a:pt x="7200" y="0"/>
                    </a:lnTo>
                    <a:lnTo>
                      <a:pt x="0" y="12343"/>
                    </a:lnTo>
                    <a:lnTo>
                      <a:pt x="0" y="21600"/>
                    </a:lnTo>
                    <a:lnTo>
                      <a:pt x="21600" y="617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1" name="Freeform 235"/>
              <p:cNvSpPr/>
              <p:nvPr/>
            </p:nvSpPr>
            <p:spPr>
              <a:xfrm>
                <a:off x="577850" y="366712"/>
                <a:ext cx="88901" cy="41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7031"/>
                    </a:moveTo>
                    <a:lnTo>
                      <a:pt x="17743" y="17031"/>
                    </a:lnTo>
                    <a:lnTo>
                      <a:pt x="14079" y="14954"/>
                    </a:lnTo>
                    <a:lnTo>
                      <a:pt x="10800" y="12462"/>
                    </a:lnTo>
                    <a:lnTo>
                      <a:pt x="8100" y="9554"/>
                    </a:lnTo>
                    <a:lnTo>
                      <a:pt x="5400" y="7062"/>
                    </a:lnTo>
                    <a:lnTo>
                      <a:pt x="3664" y="4569"/>
                    </a:lnTo>
                    <a:lnTo>
                      <a:pt x="2314" y="1662"/>
                    </a:lnTo>
                    <a:lnTo>
                      <a:pt x="1736" y="0"/>
                    </a:lnTo>
                    <a:lnTo>
                      <a:pt x="0" y="2077"/>
                    </a:lnTo>
                    <a:lnTo>
                      <a:pt x="964" y="4569"/>
                    </a:lnTo>
                    <a:lnTo>
                      <a:pt x="2314" y="7477"/>
                    </a:lnTo>
                    <a:lnTo>
                      <a:pt x="4629" y="10800"/>
                    </a:lnTo>
                    <a:lnTo>
                      <a:pt x="7329" y="13708"/>
                    </a:lnTo>
                    <a:lnTo>
                      <a:pt x="10414" y="16615"/>
                    </a:lnTo>
                    <a:lnTo>
                      <a:pt x="13693" y="18692"/>
                    </a:lnTo>
                    <a:lnTo>
                      <a:pt x="17743" y="20769"/>
                    </a:lnTo>
                    <a:lnTo>
                      <a:pt x="21600" y="21600"/>
                    </a:lnTo>
                    <a:lnTo>
                      <a:pt x="21600" y="1703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2" name="Freeform 236"/>
              <p:cNvSpPr/>
              <p:nvPr/>
            </p:nvSpPr>
            <p:spPr>
              <a:xfrm>
                <a:off x="662781" y="39687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4400" y="17673"/>
                    </a:lnTo>
                    <a:lnTo>
                      <a:pt x="21600" y="11782"/>
                    </a:lnTo>
                    <a:lnTo>
                      <a:pt x="14400" y="3927"/>
                    </a:lnTo>
                    <a:lnTo>
                      <a:pt x="0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3" name="Freeform 237"/>
              <p:cNvSpPr/>
              <p:nvPr/>
            </p:nvSpPr>
            <p:spPr>
              <a:xfrm>
                <a:off x="662781" y="30559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4400" y="19200"/>
                    </a:lnTo>
                    <a:lnTo>
                      <a:pt x="21600" y="14400"/>
                    </a:lnTo>
                    <a:lnTo>
                      <a:pt x="21600" y="4800"/>
                    </a:lnTo>
                    <a:lnTo>
                      <a:pt x="10800" y="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4" name="Freeform 238"/>
              <p:cNvSpPr/>
              <p:nvPr/>
            </p:nvSpPr>
            <p:spPr>
              <a:xfrm>
                <a:off x="641349" y="306387"/>
                <a:ext cx="26989" cy="17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200" y="21600"/>
                    </a:moveTo>
                    <a:lnTo>
                      <a:pt x="7800" y="14727"/>
                    </a:lnTo>
                    <a:lnTo>
                      <a:pt x="10800" y="11782"/>
                    </a:lnTo>
                    <a:lnTo>
                      <a:pt x="19800" y="11782"/>
                    </a:lnTo>
                    <a:lnTo>
                      <a:pt x="21600" y="2945"/>
                    </a:lnTo>
                    <a:lnTo>
                      <a:pt x="16200" y="0"/>
                    </a:lnTo>
                    <a:lnTo>
                      <a:pt x="9600" y="2945"/>
                    </a:lnTo>
                    <a:lnTo>
                      <a:pt x="3600" y="8836"/>
                    </a:lnTo>
                    <a:lnTo>
                      <a:pt x="0" y="21600"/>
                    </a:lnTo>
                    <a:lnTo>
                      <a:pt x="72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5" name="Freeform 239"/>
              <p:cNvSpPr/>
              <p:nvPr/>
            </p:nvSpPr>
            <p:spPr>
              <a:xfrm>
                <a:off x="641349" y="323849"/>
                <a:ext cx="26989" cy="2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749" y="13407"/>
                    </a:moveTo>
                    <a:lnTo>
                      <a:pt x="11109" y="14897"/>
                    </a:lnTo>
                    <a:lnTo>
                      <a:pt x="8640" y="11917"/>
                    </a:lnTo>
                    <a:lnTo>
                      <a:pt x="7406" y="8193"/>
                    </a:lnTo>
                    <a:lnTo>
                      <a:pt x="7406" y="0"/>
                    </a:lnTo>
                    <a:lnTo>
                      <a:pt x="0" y="0"/>
                    </a:lnTo>
                    <a:lnTo>
                      <a:pt x="1234" y="9683"/>
                    </a:lnTo>
                    <a:lnTo>
                      <a:pt x="4320" y="17131"/>
                    </a:lnTo>
                    <a:lnTo>
                      <a:pt x="11109" y="21600"/>
                    </a:lnTo>
                    <a:lnTo>
                      <a:pt x="21600" y="20110"/>
                    </a:lnTo>
                    <a:lnTo>
                      <a:pt x="19749" y="1340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6" name="Freeform 240"/>
              <p:cNvSpPr/>
              <p:nvPr/>
            </p:nvSpPr>
            <p:spPr>
              <a:xfrm>
                <a:off x="666749" y="334962"/>
                <a:ext cx="23814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116" y="21600"/>
                    </a:moveTo>
                    <a:lnTo>
                      <a:pt x="21600" y="16200"/>
                    </a:lnTo>
                    <a:lnTo>
                      <a:pt x="20206" y="10800"/>
                    </a:lnTo>
                    <a:lnTo>
                      <a:pt x="16723" y="2700"/>
                    </a:lnTo>
                    <a:lnTo>
                      <a:pt x="10452" y="0"/>
                    </a:lnTo>
                    <a:lnTo>
                      <a:pt x="0" y="5400"/>
                    </a:lnTo>
                    <a:lnTo>
                      <a:pt x="2090" y="17550"/>
                    </a:lnTo>
                    <a:lnTo>
                      <a:pt x="10452" y="16200"/>
                    </a:lnTo>
                    <a:lnTo>
                      <a:pt x="13935" y="16200"/>
                    </a:lnTo>
                    <a:lnTo>
                      <a:pt x="15329" y="17550"/>
                    </a:lnTo>
                    <a:lnTo>
                      <a:pt x="13935" y="16200"/>
                    </a:lnTo>
                    <a:lnTo>
                      <a:pt x="18116" y="9450"/>
                    </a:lnTo>
                    <a:lnTo>
                      <a:pt x="13935" y="16200"/>
                    </a:lnTo>
                    <a:lnTo>
                      <a:pt x="15329" y="20250"/>
                    </a:lnTo>
                    <a:lnTo>
                      <a:pt x="18116" y="21600"/>
                    </a:lnTo>
                    <a:lnTo>
                      <a:pt x="20206" y="20250"/>
                    </a:lnTo>
                    <a:lnTo>
                      <a:pt x="21600" y="16200"/>
                    </a:lnTo>
                    <a:lnTo>
                      <a:pt x="18116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7" name="Freeform 241"/>
              <p:cNvSpPr/>
              <p:nvPr/>
            </p:nvSpPr>
            <p:spPr>
              <a:xfrm>
                <a:off x="666750" y="336550"/>
                <a:ext cx="19051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7200"/>
                    </a:moveTo>
                    <a:lnTo>
                      <a:pt x="0" y="16200"/>
                    </a:lnTo>
                    <a:lnTo>
                      <a:pt x="21600" y="21600"/>
                    </a:lnTo>
                    <a:lnTo>
                      <a:pt x="21600" y="5400"/>
                    </a:lnTo>
                    <a:lnTo>
                      <a:pt x="0" y="0"/>
                    </a:lnTo>
                    <a:lnTo>
                      <a:pt x="0" y="7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8" name="Freeform 242"/>
              <p:cNvSpPr/>
              <p:nvPr/>
            </p:nvSpPr>
            <p:spPr>
              <a:xfrm>
                <a:off x="658812" y="33496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5400" y="2400"/>
                    </a:lnTo>
                    <a:lnTo>
                      <a:pt x="0" y="9600"/>
                    </a:lnTo>
                    <a:lnTo>
                      <a:pt x="5400" y="192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9" name="Freeform 243"/>
              <p:cNvSpPr/>
              <p:nvPr/>
            </p:nvSpPr>
            <p:spPr>
              <a:xfrm>
                <a:off x="535781" y="238124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257" y="0"/>
                    </a:moveTo>
                    <a:lnTo>
                      <a:pt x="0" y="4800"/>
                    </a:lnTo>
                    <a:lnTo>
                      <a:pt x="0" y="12000"/>
                    </a:lnTo>
                    <a:lnTo>
                      <a:pt x="12343" y="21600"/>
                    </a:lnTo>
                    <a:lnTo>
                      <a:pt x="21600" y="21600"/>
                    </a:lnTo>
                    <a:lnTo>
                      <a:pt x="92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0" name="Freeform 244"/>
              <p:cNvSpPr/>
              <p:nvPr/>
            </p:nvSpPr>
            <p:spPr>
              <a:xfrm>
                <a:off x="541337" y="220662"/>
                <a:ext cx="106363" cy="26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9257"/>
                    </a:moveTo>
                    <a:lnTo>
                      <a:pt x="21275" y="7406"/>
                    </a:lnTo>
                    <a:lnTo>
                      <a:pt x="18839" y="2469"/>
                    </a:lnTo>
                    <a:lnTo>
                      <a:pt x="16078" y="0"/>
                    </a:lnTo>
                    <a:lnTo>
                      <a:pt x="13155" y="0"/>
                    </a:lnTo>
                    <a:lnTo>
                      <a:pt x="9907" y="2469"/>
                    </a:lnTo>
                    <a:lnTo>
                      <a:pt x="6821" y="4937"/>
                    </a:lnTo>
                    <a:lnTo>
                      <a:pt x="1624" y="12343"/>
                    </a:lnTo>
                    <a:lnTo>
                      <a:pt x="0" y="16046"/>
                    </a:lnTo>
                    <a:lnTo>
                      <a:pt x="650" y="21600"/>
                    </a:lnTo>
                    <a:lnTo>
                      <a:pt x="2436" y="17897"/>
                    </a:lnTo>
                    <a:lnTo>
                      <a:pt x="4547" y="14194"/>
                    </a:lnTo>
                    <a:lnTo>
                      <a:pt x="7308" y="10491"/>
                    </a:lnTo>
                    <a:lnTo>
                      <a:pt x="13155" y="5554"/>
                    </a:lnTo>
                    <a:lnTo>
                      <a:pt x="16078" y="5554"/>
                    </a:lnTo>
                    <a:lnTo>
                      <a:pt x="18514" y="8023"/>
                    </a:lnTo>
                    <a:lnTo>
                      <a:pt x="20138" y="11726"/>
                    </a:lnTo>
                    <a:lnTo>
                      <a:pt x="19814" y="9257"/>
                    </a:lnTo>
                    <a:lnTo>
                      <a:pt x="20138" y="11726"/>
                    </a:lnTo>
                    <a:lnTo>
                      <a:pt x="20626" y="12343"/>
                    </a:lnTo>
                    <a:lnTo>
                      <a:pt x="21275" y="11726"/>
                    </a:lnTo>
                    <a:lnTo>
                      <a:pt x="21438" y="9257"/>
                    </a:lnTo>
                    <a:lnTo>
                      <a:pt x="21275" y="7406"/>
                    </a:lnTo>
                    <a:lnTo>
                      <a:pt x="21600" y="9257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1" name="Freeform 245"/>
              <p:cNvSpPr/>
              <p:nvPr/>
            </p:nvSpPr>
            <p:spPr>
              <a:xfrm>
                <a:off x="630237" y="233362"/>
                <a:ext cx="17464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909" y="21600"/>
                    </a:moveTo>
                    <a:lnTo>
                      <a:pt x="6873" y="20329"/>
                    </a:lnTo>
                    <a:lnTo>
                      <a:pt x="11782" y="15247"/>
                    </a:lnTo>
                    <a:lnTo>
                      <a:pt x="17673" y="10165"/>
                    </a:lnTo>
                    <a:lnTo>
                      <a:pt x="21600" y="0"/>
                    </a:lnTo>
                    <a:lnTo>
                      <a:pt x="10800" y="0"/>
                    </a:lnTo>
                    <a:lnTo>
                      <a:pt x="10800" y="1271"/>
                    </a:lnTo>
                    <a:lnTo>
                      <a:pt x="6873" y="6353"/>
                    </a:lnTo>
                    <a:lnTo>
                      <a:pt x="2945" y="8894"/>
                    </a:lnTo>
                    <a:lnTo>
                      <a:pt x="0" y="10165"/>
                    </a:lnTo>
                    <a:lnTo>
                      <a:pt x="4909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2" name="Freeform 246"/>
              <p:cNvSpPr/>
              <p:nvPr/>
            </p:nvSpPr>
            <p:spPr>
              <a:xfrm>
                <a:off x="623887" y="236537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171" y="0"/>
                    </a:moveTo>
                    <a:lnTo>
                      <a:pt x="0" y="7200"/>
                    </a:lnTo>
                    <a:lnTo>
                      <a:pt x="0" y="14400"/>
                    </a:lnTo>
                    <a:lnTo>
                      <a:pt x="9257" y="21600"/>
                    </a:lnTo>
                    <a:lnTo>
                      <a:pt x="21600" y="21600"/>
                    </a:lnTo>
                    <a:lnTo>
                      <a:pt x="61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3" name="Freeform 247"/>
              <p:cNvSpPr/>
              <p:nvPr/>
            </p:nvSpPr>
            <p:spPr>
              <a:xfrm>
                <a:off x="421481" y="650081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429" y="21600"/>
                    </a:moveTo>
                    <a:lnTo>
                      <a:pt x="21600" y="16800"/>
                    </a:lnTo>
                    <a:lnTo>
                      <a:pt x="21600" y="4800"/>
                    </a:lnTo>
                    <a:lnTo>
                      <a:pt x="12343" y="0"/>
                    </a:lnTo>
                    <a:lnTo>
                      <a:pt x="0" y="0"/>
                    </a:lnTo>
                    <a:lnTo>
                      <a:pt x="15429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4" name="Freeform 248"/>
              <p:cNvSpPr/>
              <p:nvPr/>
            </p:nvSpPr>
            <p:spPr>
              <a:xfrm>
                <a:off x="398462" y="652462"/>
                <a:ext cx="30164" cy="82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274" y="21600"/>
                    </a:moveTo>
                    <a:lnTo>
                      <a:pt x="5684" y="20753"/>
                    </a:lnTo>
                    <a:lnTo>
                      <a:pt x="6821" y="18212"/>
                    </a:lnTo>
                    <a:lnTo>
                      <a:pt x="6821" y="15459"/>
                    </a:lnTo>
                    <a:lnTo>
                      <a:pt x="8526" y="12494"/>
                    </a:lnTo>
                    <a:lnTo>
                      <a:pt x="11368" y="9529"/>
                    </a:lnTo>
                    <a:lnTo>
                      <a:pt x="14211" y="6776"/>
                    </a:lnTo>
                    <a:lnTo>
                      <a:pt x="17621" y="4447"/>
                    </a:lnTo>
                    <a:lnTo>
                      <a:pt x="20463" y="2329"/>
                    </a:lnTo>
                    <a:lnTo>
                      <a:pt x="21600" y="1906"/>
                    </a:lnTo>
                    <a:lnTo>
                      <a:pt x="18758" y="0"/>
                    </a:lnTo>
                    <a:lnTo>
                      <a:pt x="15347" y="1482"/>
                    </a:lnTo>
                    <a:lnTo>
                      <a:pt x="12505" y="3388"/>
                    </a:lnTo>
                    <a:lnTo>
                      <a:pt x="9095" y="5929"/>
                    </a:lnTo>
                    <a:lnTo>
                      <a:pt x="5684" y="9106"/>
                    </a:lnTo>
                    <a:lnTo>
                      <a:pt x="3411" y="11859"/>
                    </a:lnTo>
                    <a:lnTo>
                      <a:pt x="1137" y="15459"/>
                    </a:lnTo>
                    <a:lnTo>
                      <a:pt x="0" y="18212"/>
                    </a:lnTo>
                    <a:lnTo>
                      <a:pt x="568" y="20753"/>
                    </a:lnTo>
                    <a:lnTo>
                      <a:pt x="4547" y="19694"/>
                    </a:lnTo>
                    <a:lnTo>
                      <a:pt x="568" y="20753"/>
                    </a:lnTo>
                    <a:lnTo>
                      <a:pt x="1137" y="21388"/>
                    </a:lnTo>
                    <a:lnTo>
                      <a:pt x="3411" y="21600"/>
                    </a:lnTo>
                    <a:lnTo>
                      <a:pt x="5116" y="21388"/>
                    </a:lnTo>
                    <a:lnTo>
                      <a:pt x="5684" y="20753"/>
                    </a:lnTo>
                    <a:lnTo>
                      <a:pt x="2274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5" name="Freeform 249"/>
              <p:cNvSpPr/>
              <p:nvPr/>
            </p:nvSpPr>
            <p:spPr>
              <a:xfrm>
                <a:off x="333374" y="601662"/>
                <a:ext cx="71439" cy="133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2328"/>
                    </a:lnTo>
                    <a:lnTo>
                      <a:pt x="1662" y="5174"/>
                    </a:lnTo>
                    <a:lnTo>
                      <a:pt x="3798" y="8407"/>
                    </a:lnTo>
                    <a:lnTo>
                      <a:pt x="6884" y="11770"/>
                    </a:lnTo>
                    <a:lnTo>
                      <a:pt x="10444" y="15133"/>
                    </a:lnTo>
                    <a:lnTo>
                      <a:pt x="14004" y="17978"/>
                    </a:lnTo>
                    <a:lnTo>
                      <a:pt x="17565" y="20307"/>
                    </a:lnTo>
                    <a:lnTo>
                      <a:pt x="20651" y="21600"/>
                    </a:lnTo>
                    <a:lnTo>
                      <a:pt x="21600" y="20436"/>
                    </a:lnTo>
                    <a:lnTo>
                      <a:pt x="19226" y="19401"/>
                    </a:lnTo>
                    <a:lnTo>
                      <a:pt x="16141" y="17332"/>
                    </a:lnTo>
                    <a:lnTo>
                      <a:pt x="12580" y="14486"/>
                    </a:lnTo>
                    <a:lnTo>
                      <a:pt x="9020" y="11253"/>
                    </a:lnTo>
                    <a:lnTo>
                      <a:pt x="6171" y="8149"/>
                    </a:lnTo>
                    <a:lnTo>
                      <a:pt x="3798" y="4786"/>
                    </a:lnTo>
                    <a:lnTo>
                      <a:pt x="2136" y="2328"/>
                    </a:lnTo>
                    <a:lnTo>
                      <a:pt x="2136" y="3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6" name="Freeform 250"/>
              <p:cNvSpPr/>
              <p:nvPr/>
            </p:nvSpPr>
            <p:spPr>
              <a:xfrm>
                <a:off x="330199" y="59531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9200" y="7200"/>
                    </a:lnTo>
                    <a:lnTo>
                      <a:pt x="14400" y="0"/>
                    </a:lnTo>
                    <a:lnTo>
                      <a:pt x="4800" y="0"/>
                    </a:lnTo>
                    <a:lnTo>
                      <a:pt x="0" y="108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7" name="Freeform 251"/>
              <p:cNvSpPr/>
              <p:nvPr/>
            </p:nvSpPr>
            <p:spPr>
              <a:xfrm>
                <a:off x="547687" y="656431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400" y="14400"/>
                    </a:lnTo>
                    <a:lnTo>
                      <a:pt x="9600" y="21600"/>
                    </a:lnTo>
                    <a:lnTo>
                      <a:pt x="16800" y="18000"/>
                    </a:lnTo>
                    <a:lnTo>
                      <a:pt x="21600" y="7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8" name="Freeform 252"/>
              <p:cNvSpPr/>
              <p:nvPr/>
            </p:nvSpPr>
            <p:spPr>
              <a:xfrm>
                <a:off x="550862" y="600075"/>
                <a:ext cx="30164" cy="61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463" y="0"/>
                    </a:moveTo>
                    <a:lnTo>
                      <a:pt x="16484" y="1108"/>
                    </a:lnTo>
                    <a:lnTo>
                      <a:pt x="14211" y="3323"/>
                    </a:lnTo>
                    <a:lnTo>
                      <a:pt x="10800" y="8585"/>
                    </a:lnTo>
                    <a:lnTo>
                      <a:pt x="5116" y="14954"/>
                    </a:lnTo>
                    <a:lnTo>
                      <a:pt x="0" y="21046"/>
                    </a:lnTo>
                    <a:lnTo>
                      <a:pt x="5116" y="21600"/>
                    </a:lnTo>
                    <a:lnTo>
                      <a:pt x="10800" y="15785"/>
                    </a:lnTo>
                    <a:lnTo>
                      <a:pt x="15916" y="9415"/>
                    </a:lnTo>
                    <a:lnTo>
                      <a:pt x="19895" y="3877"/>
                    </a:lnTo>
                    <a:lnTo>
                      <a:pt x="21600" y="1662"/>
                    </a:lnTo>
                    <a:lnTo>
                      <a:pt x="17621" y="2492"/>
                    </a:lnTo>
                    <a:lnTo>
                      <a:pt x="21600" y="1662"/>
                    </a:lnTo>
                    <a:lnTo>
                      <a:pt x="21032" y="554"/>
                    </a:lnTo>
                    <a:lnTo>
                      <a:pt x="19895" y="0"/>
                    </a:lnTo>
                    <a:lnTo>
                      <a:pt x="17621" y="0"/>
                    </a:lnTo>
                    <a:lnTo>
                      <a:pt x="16484" y="1108"/>
                    </a:lnTo>
                    <a:lnTo>
                      <a:pt x="204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9" name="Freeform 253"/>
              <p:cNvSpPr/>
              <p:nvPr/>
            </p:nvSpPr>
            <p:spPr>
              <a:xfrm>
                <a:off x="574675" y="600075"/>
                <a:ext cx="46038" cy="71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305" y="19920"/>
                    </a:moveTo>
                    <a:lnTo>
                      <a:pt x="21600" y="20400"/>
                    </a:lnTo>
                    <a:lnTo>
                      <a:pt x="20868" y="17760"/>
                    </a:lnTo>
                    <a:lnTo>
                      <a:pt x="19037" y="14640"/>
                    </a:lnTo>
                    <a:lnTo>
                      <a:pt x="13912" y="8880"/>
                    </a:lnTo>
                    <a:lnTo>
                      <a:pt x="10983" y="6240"/>
                    </a:lnTo>
                    <a:lnTo>
                      <a:pt x="8054" y="3840"/>
                    </a:lnTo>
                    <a:lnTo>
                      <a:pt x="5125" y="1680"/>
                    </a:lnTo>
                    <a:lnTo>
                      <a:pt x="1831" y="0"/>
                    </a:lnTo>
                    <a:lnTo>
                      <a:pt x="0" y="2160"/>
                    </a:lnTo>
                    <a:lnTo>
                      <a:pt x="2563" y="3360"/>
                    </a:lnTo>
                    <a:lnTo>
                      <a:pt x="8420" y="7680"/>
                    </a:lnTo>
                    <a:lnTo>
                      <a:pt x="10617" y="10080"/>
                    </a:lnTo>
                    <a:lnTo>
                      <a:pt x="13180" y="12720"/>
                    </a:lnTo>
                    <a:lnTo>
                      <a:pt x="15742" y="15840"/>
                    </a:lnTo>
                    <a:lnTo>
                      <a:pt x="17207" y="18240"/>
                    </a:lnTo>
                    <a:lnTo>
                      <a:pt x="18305" y="20400"/>
                    </a:lnTo>
                    <a:lnTo>
                      <a:pt x="21600" y="21120"/>
                    </a:lnTo>
                    <a:lnTo>
                      <a:pt x="18305" y="20400"/>
                    </a:lnTo>
                    <a:lnTo>
                      <a:pt x="18671" y="21360"/>
                    </a:lnTo>
                    <a:lnTo>
                      <a:pt x="19769" y="21600"/>
                    </a:lnTo>
                    <a:lnTo>
                      <a:pt x="21234" y="21360"/>
                    </a:lnTo>
                    <a:lnTo>
                      <a:pt x="21600" y="20400"/>
                    </a:lnTo>
                    <a:lnTo>
                      <a:pt x="18305" y="1992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0" name="Freeform 254"/>
              <p:cNvSpPr/>
              <p:nvPr/>
            </p:nvSpPr>
            <p:spPr>
              <a:xfrm>
                <a:off x="614362" y="527050"/>
                <a:ext cx="30164" cy="142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415" y="600"/>
                    </a:moveTo>
                    <a:lnTo>
                      <a:pt x="14400" y="3240"/>
                    </a:lnTo>
                    <a:lnTo>
                      <a:pt x="16615" y="6120"/>
                    </a:lnTo>
                    <a:lnTo>
                      <a:pt x="15508" y="9360"/>
                    </a:lnTo>
                    <a:lnTo>
                      <a:pt x="13292" y="12600"/>
                    </a:lnTo>
                    <a:lnTo>
                      <a:pt x="9969" y="15360"/>
                    </a:lnTo>
                    <a:lnTo>
                      <a:pt x="6092" y="18000"/>
                    </a:lnTo>
                    <a:lnTo>
                      <a:pt x="2215" y="19920"/>
                    </a:lnTo>
                    <a:lnTo>
                      <a:pt x="0" y="21000"/>
                    </a:lnTo>
                    <a:lnTo>
                      <a:pt x="4985" y="21600"/>
                    </a:lnTo>
                    <a:lnTo>
                      <a:pt x="7754" y="20160"/>
                    </a:lnTo>
                    <a:lnTo>
                      <a:pt x="11077" y="18240"/>
                    </a:lnTo>
                    <a:lnTo>
                      <a:pt x="14954" y="15600"/>
                    </a:lnTo>
                    <a:lnTo>
                      <a:pt x="18277" y="12600"/>
                    </a:lnTo>
                    <a:lnTo>
                      <a:pt x="21046" y="9360"/>
                    </a:lnTo>
                    <a:lnTo>
                      <a:pt x="21600" y="6120"/>
                    </a:lnTo>
                    <a:lnTo>
                      <a:pt x="19385" y="2880"/>
                    </a:lnTo>
                    <a:lnTo>
                      <a:pt x="14400" y="0"/>
                    </a:lnTo>
                    <a:lnTo>
                      <a:pt x="9415" y="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1" name="Freeform 255"/>
              <p:cNvSpPr/>
              <p:nvPr/>
            </p:nvSpPr>
            <p:spPr>
              <a:xfrm>
                <a:off x="624681" y="52149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171"/>
                    </a:moveTo>
                    <a:lnTo>
                      <a:pt x="16800" y="0"/>
                    </a:lnTo>
                    <a:lnTo>
                      <a:pt x="7200" y="0"/>
                    </a:lnTo>
                    <a:lnTo>
                      <a:pt x="0" y="9257"/>
                    </a:lnTo>
                    <a:lnTo>
                      <a:pt x="0" y="21600"/>
                    </a:lnTo>
                    <a:lnTo>
                      <a:pt x="21600" y="6171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2" name="Freeform 256"/>
              <p:cNvSpPr/>
              <p:nvPr/>
            </p:nvSpPr>
            <p:spPr>
              <a:xfrm>
                <a:off x="697706" y="645318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429" y="21600"/>
                    </a:moveTo>
                    <a:lnTo>
                      <a:pt x="21600" y="16800"/>
                    </a:lnTo>
                    <a:lnTo>
                      <a:pt x="21600" y="4800"/>
                    </a:lnTo>
                    <a:lnTo>
                      <a:pt x="9257" y="0"/>
                    </a:lnTo>
                    <a:lnTo>
                      <a:pt x="0" y="0"/>
                    </a:lnTo>
                    <a:lnTo>
                      <a:pt x="15429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3" name="Freeform 257"/>
              <p:cNvSpPr/>
              <p:nvPr/>
            </p:nvSpPr>
            <p:spPr>
              <a:xfrm>
                <a:off x="636587" y="647700"/>
                <a:ext cx="68264" cy="53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483" y="21600"/>
                    </a:moveTo>
                    <a:lnTo>
                      <a:pt x="3476" y="19376"/>
                    </a:lnTo>
                    <a:lnTo>
                      <a:pt x="5710" y="16518"/>
                    </a:lnTo>
                    <a:lnTo>
                      <a:pt x="8690" y="13659"/>
                    </a:lnTo>
                    <a:lnTo>
                      <a:pt x="11421" y="11118"/>
                    </a:lnTo>
                    <a:lnTo>
                      <a:pt x="14648" y="8576"/>
                    </a:lnTo>
                    <a:lnTo>
                      <a:pt x="17628" y="5718"/>
                    </a:lnTo>
                    <a:lnTo>
                      <a:pt x="19862" y="4129"/>
                    </a:lnTo>
                    <a:lnTo>
                      <a:pt x="21600" y="2859"/>
                    </a:lnTo>
                    <a:lnTo>
                      <a:pt x="20359" y="0"/>
                    </a:lnTo>
                    <a:lnTo>
                      <a:pt x="18621" y="1271"/>
                    </a:lnTo>
                    <a:lnTo>
                      <a:pt x="16386" y="2859"/>
                    </a:lnTo>
                    <a:lnTo>
                      <a:pt x="10428" y="7941"/>
                    </a:lnTo>
                    <a:lnTo>
                      <a:pt x="6952" y="11435"/>
                    </a:lnTo>
                    <a:lnTo>
                      <a:pt x="3972" y="14294"/>
                    </a:lnTo>
                    <a:lnTo>
                      <a:pt x="1738" y="17153"/>
                    </a:lnTo>
                    <a:lnTo>
                      <a:pt x="0" y="20012"/>
                    </a:lnTo>
                    <a:lnTo>
                      <a:pt x="2483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pic>
          <p:nvPicPr>
            <p:cNvPr id="675" name="Picture 258" descr="Picture 25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95400" y="249555"/>
              <a:ext cx="5549900" cy="6445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6" name="Rectangle 259"/>
            <p:cNvSpPr/>
            <p:nvPr/>
          </p:nvSpPr>
          <p:spPr>
            <a:xfrm>
              <a:off x="2819400" y="859155"/>
              <a:ext cx="211137" cy="762001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7" name="Rectangle 261"/>
            <p:cNvSpPr/>
            <p:nvPr/>
          </p:nvSpPr>
          <p:spPr>
            <a:xfrm>
              <a:off x="2514600" y="401955"/>
              <a:ext cx="211137" cy="762001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8" name="Rectangle 262"/>
            <p:cNvSpPr/>
            <p:nvPr/>
          </p:nvSpPr>
          <p:spPr>
            <a:xfrm>
              <a:off x="2209800" y="173355"/>
              <a:ext cx="211137" cy="762001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9" name="Rectangle 263"/>
            <p:cNvSpPr/>
            <p:nvPr/>
          </p:nvSpPr>
          <p:spPr>
            <a:xfrm>
              <a:off x="3200400" y="173355"/>
              <a:ext cx="3657600" cy="762001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80" name="Rectangle 264"/>
            <p:cNvSpPr txBox="1"/>
            <p:nvPr/>
          </p:nvSpPr>
          <p:spPr>
            <a:xfrm>
              <a:off x="3398519" y="0"/>
              <a:ext cx="1968214" cy="122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marL="198437" indent="-198437">
                <a:lnSpc>
                  <a:spcPct val="120000"/>
                </a:lnSpc>
                <a:buSzPct val="100000"/>
                <a:buChar char="•"/>
                <a:defRPr b="1" sz="2000">
                  <a:solidFill>
                    <a:srgbClr val="FF6600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Digitalisieren </a:t>
              </a:r>
            </a:p>
            <a:p>
              <a:pPr marL="198437" indent="-198437">
                <a:lnSpc>
                  <a:spcPct val="120000"/>
                </a:lnSpc>
                <a:buSzPct val="100000"/>
                <a:buChar char="•"/>
                <a:defRPr b="1" sz="2000">
                  <a:solidFill>
                    <a:srgbClr val="FF6600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Kodieren</a:t>
              </a:r>
            </a:p>
            <a:p>
              <a:pPr marL="198437" indent="-198437">
                <a:lnSpc>
                  <a:spcPct val="120000"/>
                </a:lnSpc>
                <a:buSzPct val="100000"/>
                <a:buChar char="•"/>
                <a:defRPr b="1" sz="2000">
                  <a:solidFill>
                    <a:srgbClr val="FF6600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Paketieren</a:t>
              </a:r>
            </a:p>
          </p:txBody>
        </p:sp>
      </p:grpSp>
      <p:grpSp>
        <p:nvGrpSpPr>
          <p:cNvPr id="689" name="Group 265"/>
          <p:cNvGrpSpPr/>
          <p:nvPr/>
        </p:nvGrpSpPr>
        <p:grpSpPr>
          <a:xfrm>
            <a:off x="2545264" y="3028568"/>
            <a:ext cx="7012822" cy="2260918"/>
            <a:chOff x="0" y="0"/>
            <a:chExt cx="7012820" cy="2260917"/>
          </a:xfrm>
        </p:grpSpPr>
        <p:pic>
          <p:nvPicPr>
            <p:cNvPr id="682" name="Picture 266" descr="Picture 266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2400" y="1575117"/>
              <a:ext cx="5549900" cy="6445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3" name="Rectangle 267"/>
            <p:cNvSpPr/>
            <p:nvPr/>
          </p:nvSpPr>
          <p:spPr>
            <a:xfrm>
              <a:off x="0" y="1498917"/>
              <a:ext cx="4114800" cy="762001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688" name="Group 268"/>
            <p:cNvGrpSpPr/>
            <p:nvPr/>
          </p:nvGrpSpPr>
          <p:grpSpPr>
            <a:xfrm>
              <a:off x="3962399" y="0"/>
              <a:ext cx="3050422" cy="2184718"/>
              <a:chOff x="0" y="0"/>
              <a:chExt cx="3050420" cy="2184717"/>
            </a:xfrm>
          </p:grpSpPr>
          <p:sp>
            <p:nvSpPr>
              <p:cNvPr id="684" name="Rectangle 269"/>
              <p:cNvSpPr/>
              <p:nvPr/>
            </p:nvSpPr>
            <p:spPr>
              <a:xfrm>
                <a:off x="0" y="508317"/>
                <a:ext cx="211137" cy="762001"/>
              </a:xfrm>
              <a:prstGeom prst="rect">
                <a:avLst/>
              </a:prstGeom>
              <a:solidFill>
                <a:srgbClr val="33CCCC">
                  <a:alpha val="50000"/>
                </a:srgbClr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85" name="Rectangle 270"/>
              <p:cNvSpPr/>
              <p:nvPr/>
            </p:nvSpPr>
            <p:spPr>
              <a:xfrm>
                <a:off x="380999" y="889317"/>
                <a:ext cx="211138" cy="762001"/>
              </a:xfrm>
              <a:prstGeom prst="rect">
                <a:avLst/>
              </a:prstGeom>
              <a:solidFill>
                <a:srgbClr val="33CCCC">
                  <a:alpha val="50000"/>
                </a:srgbClr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86" name="Rectangle 271"/>
              <p:cNvSpPr/>
              <p:nvPr/>
            </p:nvSpPr>
            <p:spPr>
              <a:xfrm>
                <a:off x="685799" y="1422717"/>
                <a:ext cx="211138" cy="762001"/>
              </a:xfrm>
              <a:prstGeom prst="rect">
                <a:avLst/>
              </a:prstGeom>
              <a:solidFill>
                <a:srgbClr val="33CCCC">
                  <a:alpha val="50000"/>
                </a:srgbClr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87" name="Rectangle 273"/>
              <p:cNvSpPr txBox="1"/>
              <p:nvPr/>
            </p:nvSpPr>
            <p:spPr>
              <a:xfrm>
                <a:off x="655319" y="0"/>
                <a:ext cx="2395102" cy="12293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/>
              <a:p>
                <a:pPr>
                  <a:lnSpc>
                    <a:spcPct val="120000"/>
                  </a:lnSpc>
                  <a:buSzPct val="100000"/>
                  <a:buChar char="•"/>
                  <a:defRPr b="1" sz="2000">
                    <a:solidFill>
                      <a:srgbClr val="FF6600"/>
                    </a:solidFill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  <a:r>
                  <a:t> Auspacken </a:t>
                </a:r>
              </a:p>
              <a:p>
                <a:pPr>
                  <a:lnSpc>
                    <a:spcPct val="120000"/>
                  </a:lnSpc>
                  <a:buSzPct val="100000"/>
                  <a:buChar char="•"/>
                  <a:defRPr b="1" sz="2000">
                    <a:solidFill>
                      <a:srgbClr val="FF6600"/>
                    </a:solidFill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  <a:r>
                  <a:t> Dekodieren </a:t>
                </a:r>
              </a:p>
              <a:p>
                <a:pPr>
                  <a:lnSpc>
                    <a:spcPct val="120000"/>
                  </a:lnSpc>
                  <a:buSzPct val="100000"/>
                  <a:buChar char="•"/>
                  <a:defRPr b="1" sz="2000">
                    <a:solidFill>
                      <a:srgbClr val="FF6600"/>
                    </a:solidFill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  <a:r>
                  <a:t> Zusammensetzen</a:t>
                </a:r>
              </a:p>
            </p:txBody>
          </p:sp>
        </p:grpSp>
      </p:grpSp>
      <p:grpSp>
        <p:nvGrpSpPr>
          <p:cNvPr id="716" name="Group 274"/>
          <p:cNvGrpSpPr/>
          <p:nvPr/>
        </p:nvGrpSpPr>
        <p:grpSpPr>
          <a:xfrm>
            <a:off x="2926265" y="2851085"/>
            <a:ext cx="4335641" cy="1310958"/>
            <a:chOff x="0" y="0"/>
            <a:chExt cx="4335640" cy="1310957"/>
          </a:xfrm>
        </p:grpSpPr>
        <p:grpSp>
          <p:nvGrpSpPr>
            <p:cNvPr id="714" name="Group 275"/>
            <p:cNvGrpSpPr/>
            <p:nvPr/>
          </p:nvGrpSpPr>
          <p:grpSpPr>
            <a:xfrm>
              <a:off x="0" y="0"/>
              <a:ext cx="4335641" cy="711549"/>
              <a:chOff x="0" y="0"/>
              <a:chExt cx="4335640" cy="711548"/>
            </a:xfrm>
          </p:grpSpPr>
          <p:grpSp>
            <p:nvGrpSpPr>
              <p:cNvPr id="696" name="Group 276"/>
              <p:cNvGrpSpPr/>
              <p:nvPr/>
            </p:nvGrpSpPr>
            <p:grpSpPr>
              <a:xfrm>
                <a:off x="0" y="0"/>
                <a:ext cx="1440041" cy="711549"/>
                <a:chOff x="0" y="0"/>
                <a:chExt cx="1440040" cy="711548"/>
              </a:xfrm>
            </p:grpSpPr>
            <p:sp>
              <p:nvSpPr>
                <p:cNvPr id="690" name="Freeform 277"/>
                <p:cNvSpPr/>
                <p:nvPr/>
              </p:nvSpPr>
              <p:spPr>
                <a:xfrm>
                  <a:off x="766925" y="87379"/>
                  <a:ext cx="320505" cy="435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5546"/>
                      </a:lnTo>
                      <a:lnTo>
                        <a:pt x="21600" y="21600"/>
                      </a:lnTo>
                      <a:lnTo>
                        <a:pt x="21600" y="369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E9B03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1" name="Freeform 278"/>
                <p:cNvSpPr/>
                <p:nvPr/>
              </p:nvSpPr>
              <p:spPr>
                <a:xfrm>
                  <a:off x="319808" y="84547"/>
                  <a:ext cx="451336" cy="4883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579"/>
                      </a:moveTo>
                      <a:lnTo>
                        <a:pt x="21600" y="0"/>
                      </a:lnTo>
                      <a:lnTo>
                        <a:pt x="21600" y="14383"/>
                      </a:lnTo>
                      <a:lnTo>
                        <a:pt x="478" y="21600"/>
                      </a:lnTo>
                      <a:lnTo>
                        <a:pt x="0" y="4579"/>
                      </a:lnTo>
                    </a:path>
                  </a:pathLst>
                </a:custGeom>
                <a:solidFill>
                  <a:srgbClr val="F7C77C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2" name="Freeform 279"/>
                <p:cNvSpPr/>
                <p:nvPr/>
              </p:nvSpPr>
              <p:spPr>
                <a:xfrm>
                  <a:off x="318268" y="189726"/>
                  <a:ext cx="332262" cy="5218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5546"/>
                      </a:lnTo>
                      <a:lnTo>
                        <a:pt x="21600" y="21600"/>
                      </a:lnTo>
                      <a:lnTo>
                        <a:pt x="21600" y="369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E9B03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3" name="Freeform 280"/>
                <p:cNvSpPr/>
                <p:nvPr/>
              </p:nvSpPr>
              <p:spPr>
                <a:xfrm>
                  <a:off x="644237" y="165049"/>
                  <a:ext cx="451848" cy="542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579"/>
                      </a:moveTo>
                      <a:lnTo>
                        <a:pt x="21600" y="0"/>
                      </a:lnTo>
                      <a:lnTo>
                        <a:pt x="21600" y="14383"/>
                      </a:lnTo>
                      <a:lnTo>
                        <a:pt x="478" y="21600"/>
                      </a:lnTo>
                      <a:lnTo>
                        <a:pt x="0" y="4579"/>
                      </a:lnTo>
                    </a:path>
                  </a:pathLst>
                </a:custGeom>
                <a:solidFill>
                  <a:srgbClr val="F7C77C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4" name="Freeform 282"/>
                <p:cNvSpPr/>
                <p:nvPr/>
              </p:nvSpPr>
              <p:spPr>
                <a:xfrm>
                  <a:off x="643724" y="169499"/>
                  <a:ext cx="796317" cy="2119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1621"/>
                      </a:moveTo>
                      <a:lnTo>
                        <a:pt x="11890" y="0"/>
                      </a:lnTo>
                      <a:lnTo>
                        <a:pt x="21600" y="9095"/>
                      </a:lnTo>
                      <a:lnTo>
                        <a:pt x="9443" y="21600"/>
                      </a:lnTo>
                      <a:lnTo>
                        <a:pt x="0" y="11621"/>
                      </a:lnTo>
                    </a:path>
                  </a:pathLst>
                </a:custGeom>
                <a:solidFill>
                  <a:srgbClr val="FDE3BA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5" name="Freeform 283"/>
                <p:cNvSpPr/>
                <p:nvPr/>
              </p:nvSpPr>
              <p:spPr>
                <a:xfrm>
                  <a:off x="0" y="0"/>
                  <a:ext cx="772745" cy="1898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1621"/>
                      </a:moveTo>
                      <a:lnTo>
                        <a:pt x="11890" y="0"/>
                      </a:lnTo>
                      <a:lnTo>
                        <a:pt x="21600" y="9095"/>
                      </a:lnTo>
                      <a:lnTo>
                        <a:pt x="9443" y="21600"/>
                      </a:lnTo>
                      <a:lnTo>
                        <a:pt x="0" y="11621"/>
                      </a:lnTo>
                    </a:path>
                  </a:pathLst>
                </a:custGeom>
                <a:solidFill>
                  <a:srgbClr val="FDE3BA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701" name="Group 284"/>
              <p:cNvGrpSpPr/>
              <p:nvPr/>
            </p:nvGrpSpPr>
            <p:grpSpPr>
              <a:xfrm>
                <a:off x="1447799" y="76200"/>
                <a:ext cx="782556" cy="608415"/>
                <a:chOff x="0" y="0"/>
                <a:chExt cx="782554" cy="608413"/>
              </a:xfrm>
            </p:grpSpPr>
            <p:sp>
              <p:nvSpPr>
                <p:cNvPr id="697" name="Freeform 285"/>
                <p:cNvSpPr/>
                <p:nvPr/>
              </p:nvSpPr>
              <p:spPr>
                <a:xfrm>
                  <a:off x="6864" y="0"/>
                  <a:ext cx="775691" cy="2028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1621"/>
                      </a:moveTo>
                      <a:lnTo>
                        <a:pt x="11890" y="0"/>
                      </a:lnTo>
                      <a:lnTo>
                        <a:pt x="21600" y="9095"/>
                      </a:lnTo>
                      <a:lnTo>
                        <a:pt x="9443" y="21600"/>
                      </a:lnTo>
                      <a:lnTo>
                        <a:pt x="0" y="11621"/>
                      </a:lnTo>
                    </a:path>
                  </a:pathLst>
                </a:custGeom>
                <a:solidFill>
                  <a:srgbClr val="FDE3BA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8" name="Freeform 286"/>
                <p:cNvSpPr/>
                <p:nvPr/>
              </p:nvSpPr>
              <p:spPr>
                <a:xfrm>
                  <a:off x="0" y="109111"/>
                  <a:ext cx="324006" cy="499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5546"/>
                      </a:lnTo>
                      <a:lnTo>
                        <a:pt x="21600" y="21600"/>
                      </a:lnTo>
                      <a:lnTo>
                        <a:pt x="21600" y="369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E9B03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9" name="Freeform 287"/>
                <p:cNvSpPr/>
                <p:nvPr/>
              </p:nvSpPr>
              <p:spPr>
                <a:xfrm>
                  <a:off x="324005" y="85391"/>
                  <a:ext cx="433838" cy="5147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579"/>
                      </a:moveTo>
                      <a:lnTo>
                        <a:pt x="21600" y="0"/>
                      </a:lnTo>
                      <a:lnTo>
                        <a:pt x="21600" y="14383"/>
                      </a:lnTo>
                      <a:lnTo>
                        <a:pt x="478" y="21600"/>
                      </a:lnTo>
                      <a:lnTo>
                        <a:pt x="0" y="4579"/>
                      </a:lnTo>
                    </a:path>
                  </a:pathLst>
                </a:custGeom>
                <a:solidFill>
                  <a:srgbClr val="F7C77C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0" name="Freeform 289"/>
                <p:cNvSpPr/>
                <p:nvPr/>
              </p:nvSpPr>
              <p:spPr>
                <a:xfrm>
                  <a:off x="123561" y="29649"/>
                  <a:ext cx="458550" cy="5064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0639"/>
                      </a:moveTo>
                      <a:lnTo>
                        <a:pt x="388" y="4654"/>
                      </a:lnTo>
                      <a:lnTo>
                        <a:pt x="19595" y="0"/>
                      </a:lnTo>
                      <a:lnTo>
                        <a:pt x="21600" y="658"/>
                      </a:lnTo>
                      <a:lnTo>
                        <a:pt x="3557" y="5311"/>
                      </a:lnTo>
                      <a:lnTo>
                        <a:pt x="3169" y="21600"/>
                      </a:lnTo>
                      <a:lnTo>
                        <a:pt x="0" y="20639"/>
                      </a:lnTo>
                    </a:path>
                  </a:pathLst>
                </a:custGeom>
                <a:solidFill>
                  <a:srgbClr val="AD69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706" name="Group 290"/>
              <p:cNvGrpSpPr/>
              <p:nvPr/>
            </p:nvGrpSpPr>
            <p:grpSpPr>
              <a:xfrm>
                <a:off x="2285999" y="76200"/>
                <a:ext cx="782556" cy="608415"/>
                <a:chOff x="0" y="0"/>
                <a:chExt cx="782554" cy="608413"/>
              </a:xfrm>
            </p:grpSpPr>
            <p:sp>
              <p:nvSpPr>
                <p:cNvPr id="702" name="Freeform 291"/>
                <p:cNvSpPr/>
                <p:nvPr/>
              </p:nvSpPr>
              <p:spPr>
                <a:xfrm>
                  <a:off x="6864" y="0"/>
                  <a:ext cx="775691" cy="2028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1621"/>
                      </a:moveTo>
                      <a:lnTo>
                        <a:pt x="11890" y="0"/>
                      </a:lnTo>
                      <a:lnTo>
                        <a:pt x="21600" y="9095"/>
                      </a:lnTo>
                      <a:lnTo>
                        <a:pt x="9443" y="21600"/>
                      </a:lnTo>
                      <a:lnTo>
                        <a:pt x="0" y="11621"/>
                      </a:lnTo>
                    </a:path>
                  </a:pathLst>
                </a:custGeom>
                <a:solidFill>
                  <a:srgbClr val="FDE3BA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3" name="Freeform 292"/>
                <p:cNvSpPr/>
                <p:nvPr/>
              </p:nvSpPr>
              <p:spPr>
                <a:xfrm>
                  <a:off x="0" y="109111"/>
                  <a:ext cx="324006" cy="499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5546"/>
                      </a:lnTo>
                      <a:lnTo>
                        <a:pt x="21600" y="21600"/>
                      </a:lnTo>
                      <a:lnTo>
                        <a:pt x="21600" y="369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E9B03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4" name="Freeform 293"/>
                <p:cNvSpPr/>
                <p:nvPr/>
              </p:nvSpPr>
              <p:spPr>
                <a:xfrm>
                  <a:off x="324005" y="85391"/>
                  <a:ext cx="433838" cy="5147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579"/>
                      </a:moveTo>
                      <a:lnTo>
                        <a:pt x="21600" y="0"/>
                      </a:lnTo>
                      <a:lnTo>
                        <a:pt x="21600" y="14383"/>
                      </a:lnTo>
                      <a:lnTo>
                        <a:pt x="478" y="21600"/>
                      </a:lnTo>
                      <a:lnTo>
                        <a:pt x="0" y="4579"/>
                      </a:lnTo>
                    </a:path>
                  </a:pathLst>
                </a:custGeom>
                <a:solidFill>
                  <a:srgbClr val="F7C77C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5" name="Freeform 295"/>
                <p:cNvSpPr/>
                <p:nvPr/>
              </p:nvSpPr>
              <p:spPr>
                <a:xfrm>
                  <a:off x="123561" y="29649"/>
                  <a:ext cx="458550" cy="5064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0639"/>
                      </a:moveTo>
                      <a:lnTo>
                        <a:pt x="388" y="4654"/>
                      </a:lnTo>
                      <a:lnTo>
                        <a:pt x="19595" y="0"/>
                      </a:lnTo>
                      <a:lnTo>
                        <a:pt x="21600" y="658"/>
                      </a:lnTo>
                      <a:lnTo>
                        <a:pt x="3557" y="5311"/>
                      </a:lnTo>
                      <a:lnTo>
                        <a:pt x="3169" y="21600"/>
                      </a:lnTo>
                      <a:lnTo>
                        <a:pt x="0" y="20639"/>
                      </a:lnTo>
                    </a:path>
                  </a:pathLst>
                </a:custGeom>
                <a:solidFill>
                  <a:srgbClr val="AD69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713" name="Group 296"/>
              <p:cNvGrpSpPr/>
              <p:nvPr/>
            </p:nvGrpSpPr>
            <p:grpSpPr>
              <a:xfrm>
                <a:off x="2895600" y="0"/>
                <a:ext cx="1440041" cy="711549"/>
                <a:chOff x="0" y="0"/>
                <a:chExt cx="1440040" cy="711548"/>
              </a:xfrm>
            </p:grpSpPr>
            <p:sp>
              <p:nvSpPr>
                <p:cNvPr id="707" name="Freeform 297"/>
                <p:cNvSpPr/>
                <p:nvPr/>
              </p:nvSpPr>
              <p:spPr>
                <a:xfrm>
                  <a:off x="766925" y="87379"/>
                  <a:ext cx="320505" cy="435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5546"/>
                      </a:lnTo>
                      <a:lnTo>
                        <a:pt x="21600" y="21600"/>
                      </a:lnTo>
                      <a:lnTo>
                        <a:pt x="21600" y="369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E9B03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8" name="Freeform 298"/>
                <p:cNvSpPr/>
                <p:nvPr/>
              </p:nvSpPr>
              <p:spPr>
                <a:xfrm>
                  <a:off x="319808" y="84547"/>
                  <a:ext cx="451336" cy="4883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579"/>
                      </a:moveTo>
                      <a:lnTo>
                        <a:pt x="21600" y="0"/>
                      </a:lnTo>
                      <a:lnTo>
                        <a:pt x="21600" y="14383"/>
                      </a:lnTo>
                      <a:lnTo>
                        <a:pt x="478" y="21600"/>
                      </a:lnTo>
                      <a:lnTo>
                        <a:pt x="0" y="4579"/>
                      </a:lnTo>
                    </a:path>
                  </a:pathLst>
                </a:custGeom>
                <a:solidFill>
                  <a:srgbClr val="F7C77C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9" name="Freeform 299"/>
                <p:cNvSpPr/>
                <p:nvPr/>
              </p:nvSpPr>
              <p:spPr>
                <a:xfrm>
                  <a:off x="318268" y="189726"/>
                  <a:ext cx="332262" cy="5218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5546"/>
                      </a:lnTo>
                      <a:lnTo>
                        <a:pt x="21600" y="21600"/>
                      </a:lnTo>
                      <a:lnTo>
                        <a:pt x="21600" y="369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E9B03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0" name="Freeform 300"/>
                <p:cNvSpPr/>
                <p:nvPr/>
              </p:nvSpPr>
              <p:spPr>
                <a:xfrm>
                  <a:off x="644237" y="165049"/>
                  <a:ext cx="451848" cy="542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579"/>
                      </a:moveTo>
                      <a:lnTo>
                        <a:pt x="21600" y="0"/>
                      </a:lnTo>
                      <a:lnTo>
                        <a:pt x="21600" y="14383"/>
                      </a:lnTo>
                      <a:lnTo>
                        <a:pt x="478" y="21600"/>
                      </a:lnTo>
                      <a:lnTo>
                        <a:pt x="0" y="4579"/>
                      </a:lnTo>
                    </a:path>
                  </a:pathLst>
                </a:custGeom>
                <a:solidFill>
                  <a:srgbClr val="F7C77C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1" name="Freeform 302"/>
                <p:cNvSpPr/>
                <p:nvPr/>
              </p:nvSpPr>
              <p:spPr>
                <a:xfrm>
                  <a:off x="643724" y="169499"/>
                  <a:ext cx="796317" cy="2119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1621"/>
                      </a:moveTo>
                      <a:lnTo>
                        <a:pt x="11890" y="0"/>
                      </a:lnTo>
                      <a:lnTo>
                        <a:pt x="21600" y="9095"/>
                      </a:lnTo>
                      <a:lnTo>
                        <a:pt x="9443" y="21600"/>
                      </a:lnTo>
                      <a:lnTo>
                        <a:pt x="0" y="11621"/>
                      </a:lnTo>
                    </a:path>
                  </a:pathLst>
                </a:custGeom>
                <a:solidFill>
                  <a:srgbClr val="FDE3BA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2" name="Freeform 303"/>
                <p:cNvSpPr/>
                <p:nvPr/>
              </p:nvSpPr>
              <p:spPr>
                <a:xfrm>
                  <a:off x="0" y="0"/>
                  <a:ext cx="772745" cy="1898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1621"/>
                      </a:moveTo>
                      <a:lnTo>
                        <a:pt x="11890" y="0"/>
                      </a:lnTo>
                      <a:lnTo>
                        <a:pt x="21600" y="9095"/>
                      </a:lnTo>
                      <a:lnTo>
                        <a:pt x="9443" y="21600"/>
                      </a:lnTo>
                      <a:lnTo>
                        <a:pt x="0" y="11621"/>
                      </a:lnTo>
                    </a:path>
                  </a:pathLst>
                </a:custGeom>
                <a:solidFill>
                  <a:srgbClr val="FDE3BA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715" name="Rectangle 304"/>
            <p:cNvSpPr txBox="1"/>
            <p:nvPr/>
          </p:nvSpPr>
          <p:spPr>
            <a:xfrm>
              <a:off x="1111579" y="914717"/>
              <a:ext cx="1618592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buSzPct val="100000"/>
                <a:buChar char="•"/>
                <a:defRPr b="1" sz="2000">
                  <a:solidFill>
                    <a:srgbClr val="FF6600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 Übertragen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81" grpId="1"/>
      <p:bldP build="whole" bldLvl="1" animBg="1" rev="0" advAuto="0" spid="716" grpId="2"/>
      <p:bldP build="whole" bldLvl="1" animBg="1" rev="0" advAuto="0" spid="689" grpId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1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72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Schichtenmodell - Internet</a:t>
            </a:r>
          </a:p>
        </p:txBody>
      </p:sp>
      <p:pic>
        <p:nvPicPr>
          <p:cNvPr id="721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7554" y="1043735"/>
            <a:ext cx="8108951" cy="4594226"/>
          </a:xfrm>
          <a:prstGeom prst="rect">
            <a:avLst/>
          </a:prstGeom>
          <a:ln w="12700">
            <a:miter lim="400000"/>
          </a:ln>
        </p:spPr>
      </p:pic>
      <p:sp>
        <p:nvSpPr>
          <p:cNvPr id="722" name="Rectangle 4"/>
          <p:cNvSpPr txBox="1"/>
          <p:nvPr/>
        </p:nvSpPr>
        <p:spPr>
          <a:xfrm>
            <a:off x="3515812" y="4135479"/>
            <a:ext cx="2443798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indent="482600">
              <a:defRPr b="1">
                <a:solidFill>
                  <a:srgbClr val="2E5DBA"/>
                </a:solidFill>
              </a:defRPr>
            </a:lvl1pPr>
          </a:lstStyle>
          <a:p>
            <a:pPr/>
            <a:r>
              <a:t>Netzebene</a:t>
            </a:r>
          </a:p>
        </p:txBody>
      </p:sp>
      <p:sp>
        <p:nvSpPr>
          <p:cNvPr id="723" name="Rectangle 5"/>
          <p:cNvSpPr txBox="1"/>
          <p:nvPr/>
        </p:nvSpPr>
        <p:spPr>
          <a:xfrm>
            <a:off x="1094874" y="5794416"/>
            <a:ext cx="756507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indent="482600">
              <a:defRPr b="1">
                <a:solidFill>
                  <a:srgbClr val="2E5DBA"/>
                </a:solidFill>
              </a:defRPr>
            </a:lvl1pPr>
          </a:lstStyle>
          <a:p>
            <a:pPr/>
            <a:r>
              <a:t>Ganz unten durch: Leitungen und Luft</a:t>
            </a:r>
          </a:p>
        </p:txBody>
      </p:sp>
      <p:sp>
        <p:nvSpPr>
          <p:cNvPr id="724" name="Rectangle 6"/>
          <p:cNvSpPr txBox="1"/>
          <p:nvPr/>
        </p:nvSpPr>
        <p:spPr>
          <a:xfrm>
            <a:off x="2895099" y="2938504"/>
            <a:ext cx="373761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indent="482600">
              <a:defRPr b="1">
                <a:solidFill>
                  <a:srgbClr val="2E5DBA"/>
                </a:solidFill>
              </a:defRPr>
            </a:lvl1pPr>
          </a:lstStyle>
          <a:p>
            <a:pPr/>
            <a:r>
              <a:t>Anwendungsebene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23" grpId="2"/>
      <p:bldP build="whole" bldLvl="1" animBg="1" rev="0" advAuto="0" spid="721" grpId="1"/>
      <p:bldP build="whole" bldLvl="1" animBg="1" rev="0" advAuto="0" spid="722" grpId="3"/>
      <p:bldP build="whole" bldLvl="1" animBg="1" rev="0" advAuto="0" spid="724" grpId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2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72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Öffentlicher Verkehr</a:t>
            </a:r>
          </a:p>
        </p:txBody>
      </p:sp>
      <p:pic>
        <p:nvPicPr>
          <p:cNvPr id="72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97605" y="998730"/>
            <a:ext cx="7042151" cy="4764088"/>
          </a:xfrm>
          <a:prstGeom prst="rect">
            <a:avLst/>
          </a:prstGeom>
          <a:ln w="12700">
            <a:miter lim="400000"/>
          </a:ln>
        </p:spPr>
      </p:pic>
      <p:sp>
        <p:nvSpPr>
          <p:cNvPr id="730" name="Text Box 4"/>
          <p:cNvSpPr txBox="1"/>
          <p:nvPr/>
        </p:nvSpPr>
        <p:spPr>
          <a:xfrm>
            <a:off x="5583785" y="4014065"/>
            <a:ext cx="3194686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i="1">
                <a:solidFill>
                  <a:srgbClr val="336699"/>
                </a:solidFill>
              </a:defRPr>
            </a:lvl1pPr>
          </a:lstStyle>
          <a:p>
            <a:pPr/>
            <a:r>
              <a:t>Hier benimmt man sich, wie es sich in der Öffentlichkeit gehört.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id="7" dur="5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29" grpId="1"/>
      <p:bldP build="whole" bldLvl="1" animBg="1" rev="0" advAuto="0" spid="730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3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73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Privater Verkehr: Tunnel (VPN)</a:t>
            </a:r>
          </a:p>
        </p:txBody>
      </p:sp>
      <p:pic>
        <p:nvPicPr>
          <p:cNvPr id="73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2579" y="953725"/>
            <a:ext cx="7339015" cy="4843463"/>
          </a:xfrm>
          <a:prstGeom prst="rect">
            <a:avLst/>
          </a:prstGeom>
          <a:ln w="12700">
            <a:miter lim="400000"/>
          </a:ln>
        </p:spPr>
      </p:pic>
      <p:sp>
        <p:nvSpPr>
          <p:cNvPr id="736" name="Text Box 4"/>
          <p:cNvSpPr txBox="1"/>
          <p:nvPr/>
        </p:nvSpPr>
        <p:spPr>
          <a:xfrm>
            <a:off x="5642662" y="3822336"/>
            <a:ext cx="3194686" cy="1150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i="1">
                <a:solidFill>
                  <a:srgbClr val="336699"/>
                </a:solidFill>
              </a:defRPr>
            </a:lvl1pPr>
          </a:lstStyle>
          <a:p>
            <a:pPr/>
            <a:r>
              <a:t>Was nicht für die Öffentlichkeit bestimmt ist, wird über Tunnel kommuniziert.</a:t>
            </a:r>
          </a:p>
        </p:txBody>
      </p:sp>
      <p:sp>
        <p:nvSpPr>
          <p:cNvPr id="737" name="Rectangle 6"/>
          <p:cNvSpPr txBox="1"/>
          <p:nvPr/>
        </p:nvSpPr>
        <p:spPr>
          <a:xfrm>
            <a:off x="4158349" y="2517412"/>
            <a:ext cx="83637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2E5DBA"/>
                </a:solidFill>
              </a:defRPr>
            </a:lvl1pPr>
          </a:lstStyle>
          <a:p>
            <a:pPr/>
            <a:r>
              <a:t>Tunnel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id="7" dur="5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0" presetID="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2" dur="5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2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6" dur="5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35" grpId="1"/>
      <p:bldP build="whole" bldLvl="1" animBg="1" rev="0" advAuto="0" spid="736" grpId="2"/>
      <p:bldP build="whole" bldLvl="1" animBg="1" rev="0" advAuto="0" spid="737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Foliennummernplatzhalter 3"/>
          <p:cNvSpPr txBox="1"/>
          <p:nvPr>
            <p:ph type="sldNum" sz="quarter" idx="2"/>
          </p:nvPr>
        </p:nvSpPr>
        <p:spPr>
          <a:xfrm>
            <a:off x="4815378" y="6354324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4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74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742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Technik der Netze - Einführung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Netze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FF0000"/>
                </a:solidFill>
              </a:defRPr>
            </a:pPr>
            <a:r>
              <a:t>Leitungsvermittlung, Paketvermittlung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geografische Ausprägung: Lokales Netz und Weitverkehrsnetz (Zugangsnetz, Metronetz, Kernnetz)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Netztypen: Telefonnetz, CaTV-Netz, Mobilfunknetz, Satelliten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4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74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Leitungsvermittlung</a:t>
            </a:r>
          </a:p>
        </p:txBody>
      </p:sp>
      <p:sp>
        <p:nvSpPr>
          <p:cNvPr id="747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Schritt 1: Signalisierungsphase </a:t>
            </a:r>
          </a:p>
        </p:txBody>
      </p:sp>
      <p:pic>
        <p:nvPicPr>
          <p:cNvPr id="748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31518" y="1644755"/>
            <a:ext cx="1493839" cy="1673226"/>
          </a:xfrm>
          <a:prstGeom prst="rect">
            <a:avLst/>
          </a:prstGeom>
          <a:ln w="12700">
            <a:miter lim="400000"/>
          </a:ln>
        </p:spPr>
      </p:pic>
      <p:pic>
        <p:nvPicPr>
          <p:cNvPr id="749" name="Picture 3" descr="Picture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77343" y="1041505"/>
            <a:ext cx="1493839" cy="2066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750" name="Picture 4" descr="Picture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10369" y="2060680"/>
            <a:ext cx="1298576" cy="2674939"/>
          </a:xfrm>
          <a:prstGeom prst="rect">
            <a:avLst/>
          </a:prstGeom>
          <a:ln w="12700">
            <a:miter lim="400000"/>
          </a:ln>
        </p:spPr>
      </p:pic>
      <p:sp>
        <p:nvSpPr>
          <p:cNvPr id="751" name="Rectangle 5"/>
          <p:cNvSpPr/>
          <p:nvPr/>
        </p:nvSpPr>
        <p:spPr>
          <a:xfrm>
            <a:off x="6994074" y="3876960"/>
            <a:ext cx="543204" cy="1023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7"/>
                </a:moveTo>
                <a:lnTo>
                  <a:pt x="17516" y="21600"/>
                </a:lnTo>
                <a:lnTo>
                  <a:pt x="0" y="20623"/>
                </a:lnTo>
                <a:lnTo>
                  <a:pt x="4084" y="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27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2" name="Rectangle 6"/>
          <p:cNvSpPr/>
          <p:nvPr/>
        </p:nvSpPr>
        <p:spPr>
          <a:xfrm>
            <a:off x="7681973" y="2968611"/>
            <a:ext cx="851743" cy="606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6179"/>
                </a:moveTo>
                <a:lnTo>
                  <a:pt x="19064" y="0"/>
                </a:lnTo>
                <a:lnTo>
                  <a:pt x="21600" y="15421"/>
                </a:lnTo>
                <a:lnTo>
                  <a:pt x="2536" y="2160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3" name="Rectangle 7"/>
          <p:cNvSpPr/>
          <p:nvPr/>
        </p:nvSpPr>
        <p:spPr>
          <a:xfrm>
            <a:off x="5583070" y="2348879"/>
            <a:ext cx="1485611" cy="1071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34" y="0"/>
                </a:moveTo>
                <a:lnTo>
                  <a:pt x="21600" y="13688"/>
                </a:lnTo>
                <a:lnTo>
                  <a:pt x="18566" y="21600"/>
                </a:lnTo>
                <a:lnTo>
                  <a:pt x="0" y="7912"/>
                </a:lnTo>
                <a:close/>
              </a:path>
            </a:pathLst>
          </a:custGeom>
          <a:gradFill>
            <a:gsLst>
              <a:gs pos="0">
                <a:srgbClr val="4C4C4C"/>
              </a:gs>
              <a:gs pos="100000">
                <a:schemeClr val="accent3">
                  <a:lumOff val="44000"/>
                </a:schemeClr>
              </a:gs>
            </a:gsLst>
            <a:lin ang="189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4" name="Rectangle 8"/>
          <p:cNvSpPr/>
          <p:nvPr/>
        </p:nvSpPr>
        <p:spPr>
          <a:xfrm>
            <a:off x="3856739" y="4000696"/>
            <a:ext cx="812360" cy="1157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958" y="0"/>
                </a:moveTo>
                <a:lnTo>
                  <a:pt x="21600" y="18492"/>
                </a:lnTo>
                <a:lnTo>
                  <a:pt x="10642" y="21600"/>
                </a:lnTo>
                <a:lnTo>
                  <a:pt x="0" y="3108"/>
                </a:lnTo>
                <a:close/>
              </a:path>
            </a:pathLst>
          </a:custGeom>
          <a:gradFill>
            <a:gsLst>
              <a:gs pos="0">
                <a:srgbClr val="4C4C4C"/>
              </a:gs>
              <a:gs pos="100000">
                <a:schemeClr val="accent3">
                  <a:lumOff val="44000"/>
                </a:schemeClr>
              </a:gs>
            </a:gsLst>
            <a:lin ang="189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5" name="Oval 9"/>
          <p:cNvSpPr/>
          <p:nvPr/>
        </p:nvSpPr>
        <p:spPr>
          <a:xfrm>
            <a:off x="3504093" y="3192567"/>
            <a:ext cx="830265" cy="901701"/>
          </a:xfrm>
          <a:prstGeom prst="ellipse">
            <a:avLst/>
          </a:pr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6" name="Rectangle 10"/>
          <p:cNvSpPr/>
          <p:nvPr/>
        </p:nvSpPr>
        <p:spPr>
          <a:xfrm>
            <a:off x="1956281" y="3421167"/>
            <a:ext cx="1535113" cy="444501"/>
          </a:xfrm>
          <a:prstGeom prst="rect">
            <a:avLst/>
          </a:prstGeom>
          <a:gradFill>
            <a:gsLst>
              <a:gs pos="0">
                <a:srgbClr val="DADADA"/>
              </a:gs>
              <a:gs pos="100000">
                <a:srgbClr val="6D6D6D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7" name="Rectangle 11"/>
          <p:cNvSpPr/>
          <p:nvPr/>
        </p:nvSpPr>
        <p:spPr>
          <a:xfrm>
            <a:off x="1886431" y="3344967"/>
            <a:ext cx="127001" cy="596901"/>
          </a:xfrm>
          <a:prstGeom prst="rect">
            <a:avLst/>
          </a:pr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8" name="Rectangle 12"/>
          <p:cNvSpPr/>
          <p:nvPr/>
        </p:nvSpPr>
        <p:spPr>
          <a:xfrm>
            <a:off x="3432657" y="3344967"/>
            <a:ext cx="128588" cy="596901"/>
          </a:xfrm>
          <a:prstGeom prst="rect">
            <a:avLst/>
          </a:pr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9" name="Rectangle 13"/>
          <p:cNvSpPr/>
          <p:nvPr/>
        </p:nvSpPr>
        <p:spPr>
          <a:xfrm>
            <a:off x="3959120" y="3068664"/>
            <a:ext cx="482185" cy="539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307"/>
                </a:moveTo>
                <a:lnTo>
                  <a:pt x="4413" y="0"/>
                </a:lnTo>
                <a:lnTo>
                  <a:pt x="21600" y="18293"/>
                </a:lnTo>
                <a:lnTo>
                  <a:pt x="17187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0" name="Rectangle 14"/>
          <p:cNvSpPr/>
          <p:nvPr/>
        </p:nvSpPr>
        <p:spPr>
          <a:xfrm>
            <a:off x="3760182" y="3849352"/>
            <a:ext cx="599073" cy="350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811" y="0"/>
                </a:moveTo>
                <a:lnTo>
                  <a:pt x="21600" y="7212"/>
                </a:lnTo>
                <a:lnTo>
                  <a:pt x="1789" y="21600"/>
                </a:lnTo>
                <a:lnTo>
                  <a:pt x="0" y="14388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1" name="Rectangle 15"/>
          <p:cNvSpPr/>
          <p:nvPr/>
        </p:nvSpPr>
        <p:spPr>
          <a:xfrm>
            <a:off x="4122923" y="2511561"/>
            <a:ext cx="972141" cy="927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784"/>
                </a:moveTo>
                <a:lnTo>
                  <a:pt x="15121" y="0"/>
                </a:lnTo>
                <a:lnTo>
                  <a:pt x="21600" y="7816"/>
                </a:lnTo>
                <a:lnTo>
                  <a:pt x="6479" y="2160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27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2" name="Oval 16"/>
          <p:cNvSpPr/>
          <p:nvPr/>
        </p:nvSpPr>
        <p:spPr>
          <a:xfrm>
            <a:off x="4861295" y="1896572"/>
            <a:ext cx="863824" cy="871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12" h="19250" fill="norm" stroke="1" extrusionOk="0">
                <a:moveTo>
                  <a:pt x="2789" y="15775"/>
                </a:moveTo>
                <a:cubicBezTo>
                  <a:pt x="-994" y="11686"/>
                  <a:pt x="-919" y="5618"/>
                  <a:pt x="2957" y="2221"/>
                </a:cubicBezTo>
                <a:cubicBezTo>
                  <a:pt x="6833" y="-1175"/>
                  <a:pt x="13041" y="-614"/>
                  <a:pt x="16823" y="3475"/>
                </a:cubicBezTo>
                <a:cubicBezTo>
                  <a:pt x="20606" y="7564"/>
                  <a:pt x="20531" y="13632"/>
                  <a:pt x="16655" y="17029"/>
                </a:cubicBezTo>
                <a:cubicBezTo>
                  <a:pt x="12779" y="20425"/>
                  <a:pt x="6571" y="19864"/>
                  <a:pt x="2789" y="15775"/>
                </a:cubicBez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3" name="Rectangle 17"/>
          <p:cNvSpPr/>
          <p:nvPr/>
        </p:nvSpPr>
        <p:spPr>
          <a:xfrm>
            <a:off x="4732194" y="2373717"/>
            <a:ext cx="494964" cy="529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509"/>
                </a:moveTo>
                <a:lnTo>
                  <a:pt x="4170" y="0"/>
                </a:lnTo>
                <a:lnTo>
                  <a:pt x="21600" y="18091"/>
                </a:lnTo>
                <a:lnTo>
                  <a:pt x="17430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4" name="Rectangle 18"/>
          <p:cNvSpPr/>
          <p:nvPr/>
        </p:nvSpPr>
        <p:spPr>
          <a:xfrm>
            <a:off x="5449325" y="2217045"/>
            <a:ext cx="368801" cy="595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74" y="0"/>
                </a:moveTo>
                <a:lnTo>
                  <a:pt x="21600" y="1972"/>
                </a:lnTo>
                <a:lnTo>
                  <a:pt x="6826" y="21600"/>
                </a:lnTo>
                <a:lnTo>
                  <a:pt x="0" y="19628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5" name="Oval 19"/>
          <p:cNvSpPr/>
          <p:nvPr/>
        </p:nvSpPr>
        <p:spPr>
          <a:xfrm>
            <a:off x="4189466" y="5106902"/>
            <a:ext cx="889856" cy="844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05" h="18925" fill="norm" stroke="1" extrusionOk="0">
                <a:moveTo>
                  <a:pt x="5748" y="1019"/>
                </a:moveTo>
                <a:cubicBezTo>
                  <a:pt x="10568" y="-1338"/>
                  <a:pt x="16155" y="531"/>
                  <a:pt x="18229" y="5194"/>
                </a:cubicBezTo>
                <a:cubicBezTo>
                  <a:pt x="20302" y="9857"/>
                  <a:pt x="18076" y="15548"/>
                  <a:pt x="13256" y="17905"/>
                </a:cubicBezTo>
                <a:cubicBezTo>
                  <a:pt x="8436" y="20262"/>
                  <a:pt x="2849" y="18393"/>
                  <a:pt x="775" y="13730"/>
                </a:cubicBezTo>
                <a:cubicBezTo>
                  <a:pt x="-1298" y="9067"/>
                  <a:pt x="928" y="3376"/>
                  <a:pt x="5748" y="1019"/>
                </a:cubicBez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6" name="Rectangle 20"/>
          <p:cNvSpPr/>
          <p:nvPr/>
        </p:nvSpPr>
        <p:spPr>
          <a:xfrm>
            <a:off x="4158934" y="4929836"/>
            <a:ext cx="595319" cy="36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28" y="0"/>
                </a:moveTo>
                <a:lnTo>
                  <a:pt x="21600" y="6826"/>
                </a:lnTo>
                <a:lnTo>
                  <a:pt x="1972" y="21600"/>
                </a:lnTo>
                <a:lnTo>
                  <a:pt x="0" y="14774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7" name="Rectangle 21"/>
          <p:cNvSpPr/>
          <p:nvPr/>
        </p:nvSpPr>
        <p:spPr>
          <a:xfrm>
            <a:off x="4823850" y="5379345"/>
            <a:ext cx="368801" cy="595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74" y="0"/>
                </a:moveTo>
                <a:lnTo>
                  <a:pt x="21600" y="1972"/>
                </a:lnTo>
                <a:lnTo>
                  <a:pt x="6826" y="21600"/>
                </a:lnTo>
                <a:lnTo>
                  <a:pt x="0" y="19628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8" name="Rectangle 22"/>
          <p:cNvSpPr/>
          <p:nvPr/>
        </p:nvSpPr>
        <p:spPr>
          <a:xfrm>
            <a:off x="4110819" y="5579542"/>
            <a:ext cx="529626" cy="49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430"/>
                </a:moveTo>
                <a:lnTo>
                  <a:pt x="18091" y="21600"/>
                </a:lnTo>
                <a:lnTo>
                  <a:pt x="0" y="4170"/>
                </a:lnTo>
                <a:lnTo>
                  <a:pt x="3509" y="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69" name="Oval 23"/>
          <p:cNvSpPr/>
          <p:nvPr/>
        </p:nvSpPr>
        <p:spPr>
          <a:xfrm>
            <a:off x="6916626" y="3024222"/>
            <a:ext cx="848913" cy="885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23" h="18922" fill="norm" stroke="1" extrusionOk="0">
                <a:moveTo>
                  <a:pt x="1353" y="5154"/>
                </a:moveTo>
                <a:cubicBezTo>
                  <a:pt x="4044" y="503"/>
                  <a:pt x="9856" y="-1339"/>
                  <a:pt x="14334" y="1039"/>
                </a:cubicBezTo>
                <a:cubicBezTo>
                  <a:pt x="18813" y="3418"/>
                  <a:pt x="20262" y="9116"/>
                  <a:pt x="17571" y="13768"/>
                </a:cubicBezTo>
                <a:cubicBezTo>
                  <a:pt x="14880" y="18419"/>
                  <a:pt x="9068" y="20261"/>
                  <a:pt x="4590" y="17883"/>
                </a:cubicBezTo>
                <a:cubicBezTo>
                  <a:pt x="111" y="15504"/>
                  <a:pt x="-1338" y="9806"/>
                  <a:pt x="1353" y="5154"/>
                </a:cubicBez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0" name="Rectangle 24"/>
          <p:cNvSpPr/>
          <p:nvPr/>
        </p:nvSpPr>
        <p:spPr>
          <a:xfrm>
            <a:off x="6771063" y="2954342"/>
            <a:ext cx="401850" cy="58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55" y="0"/>
                </a:moveTo>
                <a:lnTo>
                  <a:pt x="21600" y="2304"/>
                </a:lnTo>
                <a:lnTo>
                  <a:pt x="6045" y="21600"/>
                </a:lnTo>
                <a:lnTo>
                  <a:pt x="0" y="19296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1" name="Rectangle 25"/>
          <p:cNvSpPr/>
          <p:nvPr/>
        </p:nvSpPr>
        <p:spPr>
          <a:xfrm>
            <a:off x="7602816" y="3042908"/>
            <a:ext cx="240119" cy="610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68"/>
                </a:moveTo>
                <a:lnTo>
                  <a:pt x="11355" y="0"/>
                </a:lnTo>
                <a:lnTo>
                  <a:pt x="21600" y="20732"/>
                </a:lnTo>
                <a:lnTo>
                  <a:pt x="10245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2" name="Rectangle 26"/>
          <p:cNvSpPr/>
          <p:nvPr/>
        </p:nvSpPr>
        <p:spPr>
          <a:xfrm>
            <a:off x="6989920" y="3777674"/>
            <a:ext cx="607072" cy="190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083"/>
                </a:moveTo>
                <a:lnTo>
                  <a:pt x="21122" y="21600"/>
                </a:lnTo>
                <a:lnTo>
                  <a:pt x="0" y="14517"/>
                </a:lnTo>
                <a:lnTo>
                  <a:pt x="478" y="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3" name="Rectangle 27"/>
          <p:cNvSpPr/>
          <p:nvPr/>
        </p:nvSpPr>
        <p:spPr>
          <a:xfrm>
            <a:off x="4949527" y="5534443"/>
            <a:ext cx="765147" cy="688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91" y="0"/>
                </a:moveTo>
                <a:lnTo>
                  <a:pt x="21600" y="9285"/>
                </a:lnTo>
                <a:lnTo>
                  <a:pt x="15709" y="21600"/>
                </a:lnTo>
                <a:lnTo>
                  <a:pt x="0" y="12315"/>
                </a:lnTo>
                <a:close/>
              </a:path>
            </a:pathLst>
          </a:custGeom>
          <a:gradFill>
            <a:gsLst>
              <a:gs pos="0">
                <a:srgbClr val="4C4C4C"/>
              </a:gs>
              <a:gs pos="100000">
                <a:schemeClr val="accent3">
                  <a:lumOff val="44000"/>
                </a:schemeClr>
              </a:gs>
            </a:gsLst>
            <a:lin ang="189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4" name="Rectangle 28"/>
          <p:cNvSpPr/>
          <p:nvPr/>
        </p:nvSpPr>
        <p:spPr>
          <a:xfrm>
            <a:off x="8277278" y="2881826"/>
            <a:ext cx="286609" cy="608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242"/>
                </a:moveTo>
                <a:lnTo>
                  <a:pt x="9200" y="0"/>
                </a:lnTo>
                <a:lnTo>
                  <a:pt x="21600" y="20358"/>
                </a:lnTo>
                <a:lnTo>
                  <a:pt x="12400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79" name="Group 29"/>
          <p:cNvGrpSpPr/>
          <p:nvPr/>
        </p:nvGrpSpPr>
        <p:grpSpPr>
          <a:xfrm>
            <a:off x="4403713" y="5247404"/>
            <a:ext cx="474065" cy="497252"/>
            <a:chOff x="0" y="0"/>
            <a:chExt cx="474064" cy="497251"/>
          </a:xfrm>
        </p:grpSpPr>
        <p:sp>
          <p:nvSpPr>
            <p:cNvPr id="775" name="Oval 30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76" name="Line 31"/>
            <p:cNvSpPr/>
            <p:nvPr/>
          </p:nvSpPr>
          <p:spPr>
            <a:xfrm>
              <a:off x="203694" y="85113"/>
              <a:ext cx="14288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77" name="Line 32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78" name="Line 33"/>
            <p:cNvSpPr/>
            <p:nvPr/>
          </p:nvSpPr>
          <p:spPr>
            <a:xfrm>
              <a:off x="243381" y="245450"/>
              <a:ext cx="163513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84" name="Group 34"/>
          <p:cNvGrpSpPr/>
          <p:nvPr/>
        </p:nvGrpSpPr>
        <p:grpSpPr>
          <a:xfrm>
            <a:off x="3673463" y="3380504"/>
            <a:ext cx="474065" cy="497252"/>
            <a:chOff x="0" y="0"/>
            <a:chExt cx="474064" cy="497251"/>
          </a:xfrm>
        </p:grpSpPr>
        <p:sp>
          <p:nvSpPr>
            <p:cNvPr id="780" name="Oval 35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81" name="Line 36"/>
            <p:cNvSpPr/>
            <p:nvPr/>
          </p:nvSpPr>
          <p:spPr>
            <a:xfrm>
              <a:off x="203694" y="85113"/>
              <a:ext cx="15876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2" name="Line 37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3" name="Line 38"/>
            <p:cNvSpPr/>
            <p:nvPr/>
          </p:nvSpPr>
          <p:spPr>
            <a:xfrm>
              <a:off x="243381" y="245450"/>
              <a:ext cx="165101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89" name="Group 39"/>
          <p:cNvGrpSpPr/>
          <p:nvPr/>
        </p:nvGrpSpPr>
        <p:grpSpPr>
          <a:xfrm>
            <a:off x="5057763" y="2080342"/>
            <a:ext cx="474065" cy="497252"/>
            <a:chOff x="0" y="0"/>
            <a:chExt cx="474064" cy="497251"/>
          </a:xfrm>
        </p:grpSpPr>
        <p:sp>
          <p:nvSpPr>
            <p:cNvPr id="785" name="Oval 40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86" name="Line 41"/>
            <p:cNvSpPr/>
            <p:nvPr/>
          </p:nvSpPr>
          <p:spPr>
            <a:xfrm>
              <a:off x="203694" y="85113"/>
              <a:ext cx="15876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7" name="Line 42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8" name="Line 43"/>
            <p:cNvSpPr/>
            <p:nvPr/>
          </p:nvSpPr>
          <p:spPr>
            <a:xfrm>
              <a:off x="243381" y="245450"/>
              <a:ext cx="165101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794" name="Group 44"/>
          <p:cNvGrpSpPr/>
          <p:nvPr/>
        </p:nvGrpSpPr>
        <p:grpSpPr>
          <a:xfrm>
            <a:off x="7102463" y="3209054"/>
            <a:ext cx="474065" cy="497252"/>
            <a:chOff x="0" y="0"/>
            <a:chExt cx="474064" cy="497251"/>
          </a:xfrm>
        </p:grpSpPr>
        <p:sp>
          <p:nvSpPr>
            <p:cNvPr id="790" name="Oval 45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1" name="Line 46"/>
            <p:cNvSpPr/>
            <p:nvPr/>
          </p:nvSpPr>
          <p:spPr>
            <a:xfrm>
              <a:off x="203694" y="85113"/>
              <a:ext cx="15876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2" name="Line 47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3" name="Line 48"/>
            <p:cNvSpPr/>
            <p:nvPr/>
          </p:nvSpPr>
          <p:spPr>
            <a:xfrm>
              <a:off x="243381" y="245450"/>
              <a:ext cx="165101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95" name="Arc 49"/>
          <p:cNvSpPr/>
          <p:nvPr/>
        </p:nvSpPr>
        <p:spPr>
          <a:xfrm rot="10800000">
            <a:off x="1472093" y="2155930"/>
            <a:ext cx="2081215" cy="474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99" y="0"/>
                </a:moveTo>
                <a:cubicBezTo>
                  <a:pt x="21599" y="24"/>
                  <a:pt x="21600" y="48"/>
                  <a:pt x="21600" y="72"/>
                </a:cubicBezTo>
                <a:cubicBezTo>
                  <a:pt x="21600" y="11961"/>
                  <a:pt x="11937" y="21600"/>
                  <a:pt x="17" y="21600"/>
                </a:cubicBezTo>
                <a:cubicBezTo>
                  <a:pt x="11" y="21600"/>
                  <a:pt x="5" y="21599"/>
                  <a:pt x="0" y="21599"/>
                </a:cubicBezTo>
              </a:path>
            </a:pathLst>
          </a:custGeom>
          <a:ln w="50800" cap="rnd">
            <a:solidFill>
              <a:srgbClr val="000000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96" name="Arc 50"/>
          <p:cNvSpPr/>
          <p:nvPr/>
        </p:nvSpPr>
        <p:spPr>
          <a:xfrm rot="10800000">
            <a:off x="5832957" y="1611418"/>
            <a:ext cx="1706642" cy="328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</a:pathLst>
          </a:custGeom>
          <a:ln w="50800" cap="rnd">
            <a:solidFill>
              <a:srgbClr val="000000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97" name="Arc 51"/>
          <p:cNvSpPr/>
          <p:nvPr/>
        </p:nvSpPr>
        <p:spPr>
          <a:xfrm rot="10800000">
            <a:off x="7782407" y="2235305"/>
            <a:ext cx="1128713" cy="26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fill="norm" stroke="1" extrusionOk="0">
                <a:moveTo>
                  <a:pt x="0" y="0"/>
                </a:moveTo>
                <a:cubicBezTo>
                  <a:pt x="10" y="0"/>
                  <a:pt x="20" y="-1"/>
                  <a:pt x="30" y="0"/>
                </a:cubicBezTo>
                <a:cubicBezTo>
                  <a:pt x="11942" y="0"/>
                  <a:pt x="21600" y="9670"/>
                  <a:pt x="21600" y="21599"/>
                </a:cubicBezTo>
              </a:path>
            </a:pathLst>
          </a:custGeom>
          <a:ln w="50800" cap="rnd">
            <a:solidFill>
              <a:srgbClr val="000000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98" name="Rectangle 52"/>
          <p:cNvSpPr txBox="1"/>
          <p:nvPr/>
        </p:nvSpPr>
        <p:spPr>
          <a:xfrm>
            <a:off x="1327632" y="1462193"/>
            <a:ext cx="3014662" cy="436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sz="1200"/>
            </a:lvl1pPr>
          </a:lstStyle>
          <a:p>
            <a:pPr/>
            <a:r>
              <a:t>Kein Anschluss unter dieser Nummer - Wählton, Rufton und Besetztzeichen</a:t>
            </a:r>
          </a:p>
        </p:txBody>
      </p:sp>
      <p:sp>
        <p:nvSpPr>
          <p:cNvPr id="799" name="Rectangle 53"/>
          <p:cNvSpPr/>
          <p:nvPr/>
        </p:nvSpPr>
        <p:spPr>
          <a:xfrm>
            <a:off x="1487615" y="4779150"/>
            <a:ext cx="2206626" cy="624346"/>
          </a:xfrm>
          <a:prstGeom prst="rect">
            <a:avLst/>
          </a:prstGeom>
          <a:solidFill>
            <a:srgbClr val="F39FD1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Ressourcen verfügbar?</a:t>
            </a:r>
          </a:p>
        </p:txBody>
      </p:sp>
      <p:sp>
        <p:nvSpPr>
          <p:cNvPr id="800" name="Rectangle 54"/>
          <p:cNvSpPr/>
          <p:nvPr/>
        </p:nvSpPr>
        <p:spPr>
          <a:xfrm>
            <a:off x="7282343" y="5132492"/>
            <a:ext cx="1643064" cy="891047"/>
          </a:xfrm>
          <a:prstGeom prst="rect">
            <a:avLst/>
          </a:prstGeom>
          <a:solidFill>
            <a:srgbClr val="F39FD1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Teilnehmer am Ziel erreichbar?</a:t>
            </a:r>
          </a:p>
        </p:txBody>
      </p:sp>
      <p:sp>
        <p:nvSpPr>
          <p:cNvPr id="801" name="Rectangle 55"/>
          <p:cNvSpPr/>
          <p:nvPr/>
        </p:nvSpPr>
        <p:spPr>
          <a:xfrm>
            <a:off x="4561368" y="3638655"/>
            <a:ext cx="2206626" cy="624346"/>
          </a:xfrm>
          <a:prstGeom prst="rect">
            <a:avLst/>
          </a:prstGeom>
          <a:solidFill>
            <a:srgbClr val="F39FD1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Pfad durch das Netz allokieren</a:t>
            </a:r>
          </a:p>
        </p:txBody>
      </p:sp>
      <p:sp>
        <p:nvSpPr>
          <p:cNvPr id="802" name="Oval 56"/>
          <p:cNvSpPr/>
          <p:nvPr/>
        </p:nvSpPr>
        <p:spPr>
          <a:xfrm>
            <a:off x="3854932" y="3567217"/>
            <a:ext cx="128589" cy="12858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3" name="Oval 57"/>
          <p:cNvSpPr/>
          <p:nvPr/>
        </p:nvSpPr>
        <p:spPr>
          <a:xfrm>
            <a:off x="5240818" y="2262292"/>
            <a:ext cx="128589" cy="127001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4" name="Oval 58"/>
          <p:cNvSpPr/>
          <p:nvPr/>
        </p:nvSpPr>
        <p:spPr>
          <a:xfrm>
            <a:off x="4577243" y="5451580"/>
            <a:ext cx="128589" cy="12858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5" name="Oval 59"/>
          <p:cNvSpPr/>
          <p:nvPr/>
        </p:nvSpPr>
        <p:spPr>
          <a:xfrm>
            <a:off x="7282343" y="3395767"/>
            <a:ext cx="128589" cy="12858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6" name="Rectangle 60"/>
          <p:cNvSpPr/>
          <p:nvPr/>
        </p:nvSpPr>
        <p:spPr>
          <a:xfrm>
            <a:off x="5067224" y="1330717"/>
            <a:ext cx="528166" cy="5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826"/>
                </a:moveTo>
                <a:lnTo>
                  <a:pt x="17902" y="21600"/>
                </a:lnTo>
                <a:lnTo>
                  <a:pt x="0" y="18774"/>
                </a:lnTo>
                <a:lnTo>
                  <a:pt x="3698" y="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27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7" name="Rectangle 61"/>
          <p:cNvSpPr/>
          <p:nvPr/>
        </p:nvSpPr>
        <p:spPr>
          <a:xfrm>
            <a:off x="5010938" y="1794344"/>
            <a:ext cx="608988" cy="21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072"/>
                </a:moveTo>
                <a:lnTo>
                  <a:pt x="635" y="0"/>
                </a:lnTo>
                <a:lnTo>
                  <a:pt x="21600" y="8528"/>
                </a:lnTo>
                <a:lnTo>
                  <a:pt x="20965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8" name="Arc 62"/>
          <p:cNvSpPr/>
          <p:nvPr/>
        </p:nvSpPr>
        <p:spPr>
          <a:xfrm>
            <a:off x="4185132" y="1654280"/>
            <a:ext cx="1408113" cy="703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21600" y="11929"/>
                  <a:pt x="11940" y="21600"/>
                  <a:pt x="24" y="21600"/>
                </a:cubicBezTo>
                <a:cubicBezTo>
                  <a:pt x="16" y="21600"/>
                  <a:pt x="8" y="21599"/>
                  <a:pt x="0" y="21599"/>
                </a:cubicBezTo>
              </a:path>
            </a:pathLst>
          </a:custGeom>
          <a:ln w="50800" cap="rnd">
            <a:solidFill>
              <a:srgbClr val="000000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09" name="Text Box 64"/>
          <p:cNvSpPr txBox="1"/>
          <p:nvPr/>
        </p:nvSpPr>
        <p:spPr>
          <a:xfrm>
            <a:off x="1623345" y="5859269"/>
            <a:ext cx="1925276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Quelle: Harald Orlamünder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liennummernplatzhalter 3"/>
          <p:cNvSpPr txBox="1"/>
          <p:nvPr>
            <p:ph type="sldNum" sz="quarter" idx="2"/>
          </p:nvPr>
        </p:nvSpPr>
        <p:spPr>
          <a:xfrm>
            <a:off x="4857757" y="6354324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33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Kommunikationssysteme - Einführung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Netze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Leitungsvermittlung, Paketvermittlung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geografische Ausprägung: Lokales Netz und Weitverkehrsnetz (Zugangsnetz, Metronetz, Kernnetz)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Netztypen: Telefonnetz, CaTV-Netz, Mobilfunknetz, Satelliten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1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1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Leitungsvermittlung</a:t>
            </a:r>
          </a:p>
        </p:txBody>
      </p:sp>
      <p:sp>
        <p:nvSpPr>
          <p:cNvPr id="814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Schritt 2: Verbindung schalten </a:t>
            </a:r>
          </a:p>
        </p:txBody>
      </p:sp>
      <p:pic>
        <p:nvPicPr>
          <p:cNvPr id="81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5303" y="1699240"/>
            <a:ext cx="657226" cy="1971676"/>
          </a:xfrm>
          <a:prstGeom prst="rect">
            <a:avLst/>
          </a:prstGeom>
          <a:ln w="12700">
            <a:miter lim="400000"/>
          </a:ln>
        </p:spPr>
      </p:pic>
      <p:sp>
        <p:nvSpPr>
          <p:cNvPr id="816" name="Rectangle 3"/>
          <p:cNvSpPr/>
          <p:nvPr/>
        </p:nvSpPr>
        <p:spPr>
          <a:xfrm>
            <a:off x="4948648" y="5493678"/>
            <a:ext cx="765148" cy="688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91" y="0"/>
                </a:moveTo>
                <a:lnTo>
                  <a:pt x="21600" y="9285"/>
                </a:lnTo>
                <a:lnTo>
                  <a:pt x="15709" y="21600"/>
                </a:lnTo>
                <a:lnTo>
                  <a:pt x="0" y="12315"/>
                </a:lnTo>
                <a:close/>
              </a:path>
            </a:pathLst>
          </a:custGeom>
          <a:gradFill>
            <a:gsLst>
              <a:gs pos="0">
                <a:srgbClr val="4C4C4C"/>
              </a:gs>
              <a:gs pos="100000">
                <a:schemeClr val="accent3">
                  <a:lumOff val="44000"/>
                </a:schemeClr>
              </a:gs>
            </a:gsLst>
            <a:lin ang="189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17" name="Rectangle 4"/>
          <p:cNvSpPr/>
          <p:nvPr/>
        </p:nvSpPr>
        <p:spPr>
          <a:xfrm>
            <a:off x="5133020" y="1313764"/>
            <a:ext cx="528166" cy="5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826"/>
                </a:moveTo>
                <a:lnTo>
                  <a:pt x="17902" y="21600"/>
                </a:lnTo>
                <a:lnTo>
                  <a:pt x="0" y="18774"/>
                </a:lnTo>
                <a:lnTo>
                  <a:pt x="3698" y="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27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18" name="Rectangle 5"/>
          <p:cNvSpPr/>
          <p:nvPr/>
        </p:nvSpPr>
        <p:spPr>
          <a:xfrm>
            <a:off x="6991690" y="3883816"/>
            <a:ext cx="543038" cy="1021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8"/>
                </a:moveTo>
                <a:lnTo>
                  <a:pt x="17521" y="21600"/>
                </a:lnTo>
                <a:lnTo>
                  <a:pt x="0" y="20622"/>
                </a:lnTo>
                <a:lnTo>
                  <a:pt x="4079" y="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27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19" name="Rectangle 6"/>
          <p:cNvSpPr/>
          <p:nvPr/>
        </p:nvSpPr>
        <p:spPr>
          <a:xfrm>
            <a:off x="7714432" y="2962771"/>
            <a:ext cx="851742" cy="606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6179"/>
                </a:moveTo>
                <a:lnTo>
                  <a:pt x="19064" y="0"/>
                </a:lnTo>
                <a:lnTo>
                  <a:pt x="21600" y="15421"/>
                </a:lnTo>
                <a:lnTo>
                  <a:pt x="2536" y="2160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0" name="Rectangle 7"/>
          <p:cNvSpPr/>
          <p:nvPr/>
        </p:nvSpPr>
        <p:spPr>
          <a:xfrm>
            <a:off x="5615529" y="2343039"/>
            <a:ext cx="1485611" cy="1071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34" y="0"/>
                </a:moveTo>
                <a:lnTo>
                  <a:pt x="21600" y="13688"/>
                </a:lnTo>
                <a:lnTo>
                  <a:pt x="18566" y="21600"/>
                </a:lnTo>
                <a:lnTo>
                  <a:pt x="0" y="7912"/>
                </a:lnTo>
                <a:close/>
              </a:path>
            </a:pathLst>
          </a:custGeom>
          <a:gradFill>
            <a:gsLst>
              <a:gs pos="0">
                <a:srgbClr val="4C4C4C"/>
              </a:gs>
              <a:gs pos="100000">
                <a:schemeClr val="accent3">
                  <a:lumOff val="44000"/>
                </a:schemeClr>
              </a:gs>
            </a:gsLst>
            <a:lin ang="189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1" name="Rectangle 8"/>
          <p:cNvSpPr/>
          <p:nvPr/>
        </p:nvSpPr>
        <p:spPr>
          <a:xfrm>
            <a:off x="3889198" y="3994856"/>
            <a:ext cx="812360" cy="1157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958" y="0"/>
                </a:moveTo>
                <a:lnTo>
                  <a:pt x="21600" y="18492"/>
                </a:lnTo>
                <a:lnTo>
                  <a:pt x="10642" y="21600"/>
                </a:lnTo>
                <a:lnTo>
                  <a:pt x="0" y="3108"/>
                </a:lnTo>
                <a:close/>
              </a:path>
            </a:pathLst>
          </a:custGeom>
          <a:gradFill>
            <a:gsLst>
              <a:gs pos="0">
                <a:srgbClr val="4C4C4C"/>
              </a:gs>
              <a:gs pos="100000">
                <a:schemeClr val="accent3">
                  <a:lumOff val="44000"/>
                </a:schemeClr>
              </a:gs>
            </a:gsLst>
            <a:lin ang="189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2" name="Oval 9"/>
          <p:cNvSpPr/>
          <p:nvPr/>
        </p:nvSpPr>
        <p:spPr>
          <a:xfrm>
            <a:off x="3536553" y="3186727"/>
            <a:ext cx="830265" cy="901701"/>
          </a:xfrm>
          <a:prstGeom prst="ellipse">
            <a:avLst/>
          </a:pr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3" name="Rectangle 10"/>
          <p:cNvSpPr/>
          <p:nvPr/>
        </p:nvSpPr>
        <p:spPr>
          <a:xfrm>
            <a:off x="1988741" y="3415327"/>
            <a:ext cx="1535113" cy="444501"/>
          </a:xfrm>
          <a:prstGeom prst="rect">
            <a:avLst/>
          </a:prstGeom>
          <a:gradFill>
            <a:gsLst>
              <a:gs pos="0">
                <a:srgbClr val="DADADA"/>
              </a:gs>
              <a:gs pos="100000">
                <a:srgbClr val="6D6D6D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4" name="Rectangle 11"/>
          <p:cNvSpPr/>
          <p:nvPr/>
        </p:nvSpPr>
        <p:spPr>
          <a:xfrm>
            <a:off x="1918891" y="3339127"/>
            <a:ext cx="127001" cy="596901"/>
          </a:xfrm>
          <a:prstGeom prst="rect">
            <a:avLst/>
          </a:pr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5" name="Rectangle 12"/>
          <p:cNvSpPr/>
          <p:nvPr/>
        </p:nvSpPr>
        <p:spPr>
          <a:xfrm>
            <a:off x="3465116" y="3339127"/>
            <a:ext cx="128588" cy="596901"/>
          </a:xfrm>
          <a:prstGeom prst="rect">
            <a:avLst/>
          </a:pr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6" name="Rectangle 13"/>
          <p:cNvSpPr/>
          <p:nvPr/>
        </p:nvSpPr>
        <p:spPr>
          <a:xfrm>
            <a:off x="3991580" y="3062824"/>
            <a:ext cx="482185" cy="539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307"/>
                </a:moveTo>
                <a:lnTo>
                  <a:pt x="4413" y="0"/>
                </a:lnTo>
                <a:lnTo>
                  <a:pt x="21600" y="18293"/>
                </a:lnTo>
                <a:lnTo>
                  <a:pt x="17187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7" name="Rectangle 14"/>
          <p:cNvSpPr/>
          <p:nvPr/>
        </p:nvSpPr>
        <p:spPr>
          <a:xfrm>
            <a:off x="3792642" y="3843512"/>
            <a:ext cx="599073" cy="350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811" y="0"/>
                </a:moveTo>
                <a:lnTo>
                  <a:pt x="21600" y="7212"/>
                </a:lnTo>
                <a:lnTo>
                  <a:pt x="1789" y="21600"/>
                </a:lnTo>
                <a:lnTo>
                  <a:pt x="0" y="14388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8" name="Rectangle 15"/>
          <p:cNvSpPr/>
          <p:nvPr/>
        </p:nvSpPr>
        <p:spPr>
          <a:xfrm>
            <a:off x="4155383" y="2505721"/>
            <a:ext cx="972141" cy="927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784"/>
                </a:moveTo>
                <a:lnTo>
                  <a:pt x="15121" y="0"/>
                </a:lnTo>
                <a:lnTo>
                  <a:pt x="21600" y="7816"/>
                </a:lnTo>
                <a:lnTo>
                  <a:pt x="6479" y="21600"/>
                </a:ln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lin ang="27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29" name="Oval 16"/>
          <p:cNvSpPr/>
          <p:nvPr/>
        </p:nvSpPr>
        <p:spPr>
          <a:xfrm>
            <a:off x="4893754" y="1890732"/>
            <a:ext cx="863824" cy="871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12" h="19250" fill="norm" stroke="1" extrusionOk="0">
                <a:moveTo>
                  <a:pt x="2789" y="15775"/>
                </a:moveTo>
                <a:cubicBezTo>
                  <a:pt x="-994" y="11686"/>
                  <a:pt x="-919" y="5618"/>
                  <a:pt x="2957" y="2221"/>
                </a:cubicBezTo>
                <a:cubicBezTo>
                  <a:pt x="6833" y="-1175"/>
                  <a:pt x="13041" y="-614"/>
                  <a:pt x="16823" y="3475"/>
                </a:cubicBezTo>
                <a:cubicBezTo>
                  <a:pt x="20606" y="7564"/>
                  <a:pt x="20531" y="13632"/>
                  <a:pt x="16655" y="17029"/>
                </a:cubicBezTo>
                <a:cubicBezTo>
                  <a:pt x="12779" y="20425"/>
                  <a:pt x="6571" y="19864"/>
                  <a:pt x="2789" y="15775"/>
                </a:cubicBez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0" name="Rectangle 17"/>
          <p:cNvSpPr/>
          <p:nvPr/>
        </p:nvSpPr>
        <p:spPr>
          <a:xfrm>
            <a:off x="4764653" y="2367877"/>
            <a:ext cx="494963" cy="529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509"/>
                </a:moveTo>
                <a:lnTo>
                  <a:pt x="4170" y="0"/>
                </a:lnTo>
                <a:lnTo>
                  <a:pt x="21600" y="18091"/>
                </a:lnTo>
                <a:lnTo>
                  <a:pt x="17430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1" name="Rectangle 18"/>
          <p:cNvSpPr/>
          <p:nvPr/>
        </p:nvSpPr>
        <p:spPr>
          <a:xfrm>
            <a:off x="5043397" y="1788504"/>
            <a:ext cx="608988" cy="21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072"/>
                </a:moveTo>
                <a:lnTo>
                  <a:pt x="635" y="0"/>
                </a:lnTo>
                <a:lnTo>
                  <a:pt x="21600" y="8528"/>
                </a:lnTo>
                <a:lnTo>
                  <a:pt x="20965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2" name="Rectangle 19"/>
          <p:cNvSpPr/>
          <p:nvPr/>
        </p:nvSpPr>
        <p:spPr>
          <a:xfrm>
            <a:off x="5481784" y="2211205"/>
            <a:ext cx="368801" cy="595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74" y="0"/>
                </a:moveTo>
                <a:lnTo>
                  <a:pt x="21600" y="1972"/>
                </a:lnTo>
                <a:lnTo>
                  <a:pt x="6826" y="21600"/>
                </a:lnTo>
                <a:lnTo>
                  <a:pt x="0" y="19628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3" name="Oval 20"/>
          <p:cNvSpPr/>
          <p:nvPr/>
        </p:nvSpPr>
        <p:spPr>
          <a:xfrm>
            <a:off x="4221925" y="5101062"/>
            <a:ext cx="889856" cy="844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05" h="18925" fill="norm" stroke="1" extrusionOk="0">
                <a:moveTo>
                  <a:pt x="5748" y="1019"/>
                </a:moveTo>
                <a:cubicBezTo>
                  <a:pt x="10568" y="-1338"/>
                  <a:pt x="16155" y="531"/>
                  <a:pt x="18229" y="5194"/>
                </a:cubicBezTo>
                <a:cubicBezTo>
                  <a:pt x="20302" y="9857"/>
                  <a:pt x="18076" y="15548"/>
                  <a:pt x="13256" y="17905"/>
                </a:cubicBezTo>
                <a:cubicBezTo>
                  <a:pt x="8436" y="20262"/>
                  <a:pt x="2849" y="18393"/>
                  <a:pt x="775" y="13730"/>
                </a:cubicBezTo>
                <a:cubicBezTo>
                  <a:pt x="-1298" y="9067"/>
                  <a:pt x="928" y="3376"/>
                  <a:pt x="5748" y="1019"/>
                </a:cubicBez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4" name="Rectangle 21"/>
          <p:cNvSpPr/>
          <p:nvPr/>
        </p:nvSpPr>
        <p:spPr>
          <a:xfrm>
            <a:off x="4191393" y="4923996"/>
            <a:ext cx="595319" cy="36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28" y="0"/>
                </a:moveTo>
                <a:lnTo>
                  <a:pt x="21600" y="6826"/>
                </a:lnTo>
                <a:lnTo>
                  <a:pt x="1972" y="21600"/>
                </a:lnTo>
                <a:lnTo>
                  <a:pt x="0" y="14774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5" name="Rectangle 22"/>
          <p:cNvSpPr/>
          <p:nvPr/>
        </p:nvSpPr>
        <p:spPr>
          <a:xfrm>
            <a:off x="4856309" y="5373505"/>
            <a:ext cx="368801" cy="595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74" y="0"/>
                </a:moveTo>
                <a:lnTo>
                  <a:pt x="21600" y="1972"/>
                </a:lnTo>
                <a:lnTo>
                  <a:pt x="6826" y="21600"/>
                </a:lnTo>
                <a:lnTo>
                  <a:pt x="0" y="19628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6" name="Rectangle 23"/>
          <p:cNvSpPr/>
          <p:nvPr/>
        </p:nvSpPr>
        <p:spPr>
          <a:xfrm>
            <a:off x="4143278" y="5573702"/>
            <a:ext cx="529626" cy="49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7430"/>
                </a:moveTo>
                <a:lnTo>
                  <a:pt x="18091" y="21600"/>
                </a:lnTo>
                <a:lnTo>
                  <a:pt x="0" y="4170"/>
                </a:lnTo>
                <a:lnTo>
                  <a:pt x="3509" y="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7" name="Oval 24"/>
          <p:cNvSpPr/>
          <p:nvPr/>
        </p:nvSpPr>
        <p:spPr>
          <a:xfrm>
            <a:off x="6949084" y="3018382"/>
            <a:ext cx="848913" cy="885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23" h="18922" fill="norm" stroke="1" extrusionOk="0">
                <a:moveTo>
                  <a:pt x="1353" y="5154"/>
                </a:moveTo>
                <a:cubicBezTo>
                  <a:pt x="4044" y="503"/>
                  <a:pt x="9856" y="-1339"/>
                  <a:pt x="14334" y="1039"/>
                </a:cubicBezTo>
                <a:cubicBezTo>
                  <a:pt x="18813" y="3418"/>
                  <a:pt x="20262" y="9116"/>
                  <a:pt x="17571" y="13768"/>
                </a:cubicBezTo>
                <a:cubicBezTo>
                  <a:pt x="14880" y="18419"/>
                  <a:pt x="9068" y="20261"/>
                  <a:pt x="4590" y="17883"/>
                </a:cubicBezTo>
                <a:cubicBezTo>
                  <a:pt x="111" y="15504"/>
                  <a:pt x="-1338" y="9806"/>
                  <a:pt x="1353" y="5154"/>
                </a:cubicBezTo>
                <a:close/>
              </a:path>
            </a:pathLst>
          </a:custGeom>
          <a:gradFill>
            <a:gsLst>
              <a:gs pos="0">
                <a:schemeClr val="accent3">
                  <a:lumOff val="44000"/>
                </a:schemeClr>
              </a:gs>
              <a:gs pos="100000">
                <a:srgbClr val="4C4C4C"/>
              </a:gs>
            </a:gsLst>
            <a:path path="circle">
              <a:fillToRect l="37721" t="-19636" r="62278" b="119636"/>
            </a:path>
          </a:gra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8" name="Rectangle 25"/>
          <p:cNvSpPr/>
          <p:nvPr/>
        </p:nvSpPr>
        <p:spPr>
          <a:xfrm>
            <a:off x="6803522" y="2948502"/>
            <a:ext cx="401850" cy="584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55" y="0"/>
                </a:moveTo>
                <a:lnTo>
                  <a:pt x="21600" y="2304"/>
                </a:lnTo>
                <a:lnTo>
                  <a:pt x="6045" y="21600"/>
                </a:lnTo>
                <a:lnTo>
                  <a:pt x="0" y="19296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39" name="Rectangle 26"/>
          <p:cNvSpPr/>
          <p:nvPr/>
        </p:nvSpPr>
        <p:spPr>
          <a:xfrm>
            <a:off x="7635274" y="3037068"/>
            <a:ext cx="240120" cy="610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68"/>
                </a:moveTo>
                <a:lnTo>
                  <a:pt x="11355" y="0"/>
                </a:lnTo>
                <a:lnTo>
                  <a:pt x="21600" y="20732"/>
                </a:lnTo>
                <a:lnTo>
                  <a:pt x="10245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0" name="Rectangle 27"/>
          <p:cNvSpPr/>
          <p:nvPr/>
        </p:nvSpPr>
        <p:spPr>
          <a:xfrm>
            <a:off x="7022379" y="3771834"/>
            <a:ext cx="607072" cy="190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083"/>
                </a:moveTo>
                <a:lnTo>
                  <a:pt x="21122" y="21600"/>
                </a:lnTo>
                <a:lnTo>
                  <a:pt x="0" y="14517"/>
                </a:lnTo>
                <a:lnTo>
                  <a:pt x="478" y="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1" name="Rectangle 28"/>
          <p:cNvSpPr/>
          <p:nvPr/>
        </p:nvSpPr>
        <p:spPr>
          <a:xfrm>
            <a:off x="8309736" y="2875986"/>
            <a:ext cx="286609" cy="608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242"/>
                </a:moveTo>
                <a:lnTo>
                  <a:pt x="9200" y="0"/>
                </a:lnTo>
                <a:lnTo>
                  <a:pt x="21600" y="20358"/>
                </a:lnTo>
                <a:lnTo>
                  <a:pt x="12400" y="21600"/>
                </a:lnTo>
                <a:close/>
              </a:path>
            </a:pathLst>
          </a:custGeom>
          <a:gradFill>
            <a:gsLst>
              <a:gs pos="0">
                <a:srgbClr val="3D3D3D"/>
              </a:gs>
              <a:gs pos="100000">
                <a:srgbClr val="CECECE"/>
              </a:gs>
            </a:gsLst>
            <a:lin ang="5400000"/>
          </a:gra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846" name="Group 29"/>
          <p:cNvGrpSpPr/>
          <p:nvPr/>
        </p:nvGrpSpPr>
        <p:grpSpPr>
          <a:xfrm>
            <a:off x="4436171" y="5241564"/>
            <a:ext cx="474066" cy="497252"/>
            <a:chOff x="0" y="0"/>
            <a:chExt cx="474064" cy="497251"/>
          </a:xfrm>
        </p:grpSpPr>
        <p:sp>
          <p:nvSpPr>
            <p:cNvPr id="842" name="Oval 30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43" name="Line 31"/>
            <p:cNvSpPr/>
            <p:nvPr/>
          </p:nvSpPr>
          <p:spPr>
            <a:xfrm>
              <a:off x="203694" y="85113"/>
              <a:ext cx="14288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44" name="Line 32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45" name="Line 33"/>
            <p:cNvSpPr/>
            <p:nvPr/>
          </p:nvSpPr>
          <p:spPr>
            <a:xfrm>
              <a:off x="243381" y="245450"/>
              <a:ext cx="163513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847" name="Freeform 34"/>
          <p:cNvSpPr/>
          <p:nvPr/>
        </p:nvSpPr>
        <p:spPr>
          <a:xfrm>
            <a:off x="1647427" y="2327890"/>
            <a:ext cx="7178677" cy="133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420"/>
                </a:moveTo>
                <a:lnTo>
                  <a:pt x="6931" y="21600"/>
                </a:lnTo>
                <a:lnTo>
                  <a:pt x="11249" y="0"/>
                </a:lnTo>
                <a:lnTo>
                  <a:pt x="17583" y="18720"/>
                </a:lnTo>
                <a:lnTo>
                  <a:pt x="21600" y="12729"/>
                </a:lnTo>
              </a:path>
            </a:pathLst>
          </a:custGeom>
          <a:ln w="101600" cap="rnd">
            <a:solidFill>
              <a:srgbClr val="8CF4EA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852" name="Group 35"/>
          <p:cNvGrpSpPr/>
          <p:nvPr/>
        </p:nvGrpSpPr>
        <p:grpSpPr>
          <a:xfrm>
            <a:off x="3705921" y="3374664"/>
            <a:ext cx="474066" cy="497252"/>
            <a:chOff x="0" y="0"/>
            <a:chExt cx="474064" cy="497251"/>
          </a:xfrm>
        </p:grpSpPr>
        <p:sp>
          <p:nvSpPr>
            <p:cNvPr id="848" name="Oval 36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49" name="Line 37"/>
            <p:cNvSpPr/>
            <p:nvPr/>
          </p:nvSpPr>
          <p:spPr>
            <a:xfrm>
              <a:off x="203694" y="85113"/>
              <a:ext cx="15876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0" name="Line 38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1" name="Line 39"/>
            <p:cNvSpPr/>
            <p:nvPr/>
          </p:nvSpPr>
          <p:spPr>
            <a:xfrm>
              <a:off x="243381" y="245450"/>
              <a:ext cx="165101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57" name="Group 40"/>
          <p:cNvGrpSpPr/>
          <p:nvPr/>
        </p:nvGrpSpPr>
        <p:grpSpPr>
          <a:xfrm>
            <a:off x="5090221" y="2074502"/>
            <a:ext cx="474066" cy="497252"/>
            <a:chOff x="0" y="0"/>
            <a:chExt cx="474064" cy="497251"/>
          </a:xfrm>
        </p:grpSpPr>
        <p:sp>
          <p:nvSpPr>
            <p:cNvPr id="853" name="Oval 41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54" name="Line 42"/>
            <p:cNvSpPr/>
            <p:nvPr/>
          </p:nvSpPr>
          <p:spPr>
            <a:xfrm>
              <a:off x="203694" y="85113"/>
              <a:ext cx="15876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5" name="Line 43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6" name="Line 44"/>
            <p:cNvSpPr/>
            <p:nvPr/>
          </p:nvSpPr>
          <p:spPr>
            <a:xfrm>
              <a:off x="243381" y="245450"/>
              <a:ext cx="165101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62" name="Group 45"/>
          <p:cNvGrpSpPr/>
          <p:nvPr/>
        </p:nvGrpSpPr>
        <p:grpSpPr>
          <a:xfrm>
            <a:off x="7134921" y="3203214"/>
            <a:ext cx="474065" cy="497252"/>
            <a:chOff x="0" y="0"/>
            <a:chExt cx="474064" cy="497251"/>
          </a:xfrm>
        </p:grpSpPr>
        <p:sp>
          <p:nvSpPr>
            <p:cNvPr id="858" name="Oval 46"/>
            <p:cNvSpPr/>
            <p:nvPr/>
          </p:nvSpPr>
          <p:spPr>
            <a:xfrm rot="20580000">
              <a:off x="51294" y="45425"/>
              <a:ext cx="371477" cy="406401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59" name="Line 47"/>
            <p:cNvSpPr/>
            <p:nvPr/>
          </p:nvSpPr>
          <p:spPr>
            <a:xfrm>
              <a:off x="203694" y="85113"/>
              <a:ext cx="15876" cy="1460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60" name="Line 48"/>
            <p:cNvSpPr/>
            <p:nvPr/>
          </p:nvSpPr>
          <p:spPr>
            <a:xfrm flipH="1">
              <a:off x="111619" y="269263"/>
              <a:ext cx="149226" cy="1412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61" name="Line 49"/>
            <p:cNvSpPr/>
            <p:nvPr/>
          </p:nvSpPr>
          <p:spPr>
            <a:xfrm>
              <a:off x="243381" y="245450"/>
              <a:ext cx="165101" cy="4762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863" name="Rectangle 50"/>
          <p:cNvSpPr/>
          <p:nvPr/>
        </p:nvSpPr>
        <p:spPr>
          <a:xfrm>
            <a:off x="5901928" y="5112365"/>
            <a:ext cx="2268539" cy="624346"/>
          </a:xfrm>
          <a:prstGeom prst="rect">
            <a:avLst/>
          </a:prstGeom>
          <a:solidFill>
            <a:srgbClr val="8CF4EA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Daten nehmen den allokierten Pfad</a:t>
            </a:r>
          </a:p>
        </p:txBody>
      </p:sp>
      <p:sp>
        <p:nvSpPr>
          <p:cNvPr id="864" name="Rectangle 51"/>
          <p:cNvSpPr txBox="1"/>
          <p:nvPr/>
        </p:nvSpPr>
        <p:spPr>
          <a:xfrm>
            <a:off x="1756967" y="1946890"/>
            <a:ext cx="2676524" cy="66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sz="2000"/>
            </a:lvl1pPr>
          </a:lstStyle>
          <a:p>
            <a:pPr/>
            <a:r>
              <a:t>Datentransfer über die Verbindung</a:t>
            </a:r>
          </a:p>
        </p:txBody>
      </p:sp>
      <p:sp>
        <p:nvSpPr>
          <p:cNvPr id="865" name="Oval 52"/>
          <p:cNvSpPr/>
          <p:nvPr/>
        </p:nvSpPr>
        <p:spPr>
          <a:xfrm>
            <a:off x="3887391" y="3561377"/>
            <a:ext cx="128589" cy="12858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6" name="Oval 53"/>
          <p:cNvSpPr/>
          <p:nvPr/>
        </p:nvSpPr>
        <p:spPr>
          <a:xfrm>
            <a:off x="5273278" y="2256452"/>
            <a:ext cx="128589" cy="127001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7" name="Oval 54"/>
          <p:cNvSpPr/>
          <p:nvPr/>
        </p:nvSpPr>
        <p:spPr>
          <a:xfrm>
            <a:off x="4609703" y="5445740"/>
            <a:ext cx="128589" cy="12858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8" name="Oval 55"/>
          <p:cNvSpPr/>
          <p:nvPr/>
        </p:nvSpPr>
        <p:spPr>
          <a:xfrm>
            <a:off x="7314803" y="3389927"/>
            <a:ext cx="128589" cy="12858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9" name="Rectangle 56"/>
          <p:cNvSpPr/>
          <p:nvPr/>
        </p:nvSpPr>
        <p:spPr>
          <a:xfrm rot="360000">
            <a:off x="6204425" y="1673047"/>
            <a:ext cx="2820988" cy="35447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defTabSz="841375"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Nutzung der Resourcen?</a:t>
            </a:r>
          </a:p>
        </p:txBody>
      </p:sp>
      <p:sp>
        <p:nvSpPr>
          <p:cNvPr id="870" name="Text Box 64"/>
          <p:cNvSpPr txBox="1"/>
          <p:nvPr/>
        </p:nvSpPr>
        <p:spPr>
          <a:xfrm>
            <a:off x="1623345" y="5859269"/>
            <a:ext cx="1925276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Quelle: Harald Orlamünder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7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7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Leitungsvermittlung</a:t>
            </a:r>
          </a:p>
        </p:txBody>
      </p:sp>
      <p:sp>
        <p:nvSpPr>
          <p:cNvPr id="875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Noch einmal: Schritt 1 und Schritt 2 </a:t>
            </a:r>
          </a:p>
        </p:txBody>
      </p:sp>
      <p:pic>
        <p:nvPicPr>
          <p:cNvPr id="87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2539" y="1628799"/>
            <a:ext cx="8731251" cy="4259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7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8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Aufbau eines Vermittlungssystems</a:t>
            </a:r>
          </a:p>
        </p:txBody>
      </p:sp>
      <p:sp>
        <p:nvSpPr>
          <p:cNvPr id="881" name="Rectangle 44"/>
          <p:cNvSpPr txBox="1"/>
          <p:nvPr/>
        </p:nvSpPr>
        <p:spPr>
          <a:xfrm>
            <a:off x="1488330" y="5644096"/>
            <a:ext cx="431863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marL="571500" indent="-571500">
              <a:defRPr i="1">
                <a:solidFill>
                  <a:srgbClr val="006BB2"/>
                </a:solidFill>
              </a:defRPr>
            </a:lvl1pPr>
          </a:lstStyle>
          <a:p>
            <a:pPr/>
            <a:r>
              <a:t>zu den Teilnehmern (ISDN, a/b)</a:t>
            </a:r>
          </a:p>
        </p:txBody>
      </p:sp>
      <p:sp>
        <p:nvSpPr>
          <p:cNvPr id="882" name="Rectangle 46"/>
          <p:cNvSpPr txBox="1"/>
          <p:nvPr/>
        </p:nvSpPr>
        <p:spPr>
          <a:xfrm>
            <a:off x="5809505" y="2572990"/>
            <a:ext cx="2248536" cy="667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 sz="2000">
                <a:solidFill>
                  <a:srgbClr val="006BB2"/>
                </a:solidFill>
              </a:defRPr>
            </a:lvl1pPr>
          </a:lstStyle>
          <a:p>
            <a:pPr/>
            <a:r>
              <a:t>zu anderen Vermittlungsstellen</a:t>
            </a:r>
          </a:p>
        </p:txBody>
      </p:sp>
      <p:grpSp>
        <p:nvGrpSpPr>
          <p:cNvPr id="917" name="Group 57"/>
          <p:cNvGrpSpPr/>
          <p:nvPr/>
        </p:nvGrpSpPr>
        <p:grpSpPr>
          <a:xfrm>
            <a:off x="1442609" y="953740"/>
            <a:ext cx="5085081" cy="4595812"/>
            <a:chOff x="0" y="0"/>
            <a:chExt cx="5085079" cy="4595811"/>
          </a:xfrm>
        </p:grpSpPr>
        <p:sp>
          <p:nvSpPr>
            <p:cNvPr id="883" name="Rectangle 40"/>
            <p:cNvSpPr txBox="1"/>
            <p:nvPr/>
          </p:nvSpPr>
          <p:spPr>
            <a:xfrm>
              <a:off x="3781107" y="942684"/>
              <a:ext cx="1303973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571500" indent="-571500">
                <a:defRPr b="1" i="1" sz="2000">
                  <a:solidFill>
                    <a:srgbClr val="006BB2"/>
                  </a:solidFill>
                </a:defRPr>
              </a:lvl1pPr>
            </a:lstStyle>
            <a:p>
              <a:pPr/>
              <a:r>
                <a:t>Trunks</a:t>
              </a:r>
            </a:p>
          </p:txBody>
        </p:sp>
        <p:sp>
          <p:nvSpPr>
            <p:cNvPr id="884" name="Rectangle 20"/>
            <p:cNvSpPr/>
            <p:nvPr/>
          </p:nvSpPr>
          <p:spPr>
            <a:xfrm>
              <a:off x="0" y="0"/>
              <a:ext cx="3541713" cy="3849688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885" name="Picture 5" descr="Picture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0850" y="179387"/>
              <a:ext cx="1622426" cy="6302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86" name="Line 22"/>
            <p:cNvSpPr/>
            <p:nvPr/>
          </p:nvSpPr>
          <p:spPr>
            <a:xfrm flipH="1">
              <a:off x="711200" y="2563812"/>
              <a:ext cx="9526" cy="2032000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7" name="Line 23"/>
            <p:cNvSpPr/>
            <p:nvPr/>
          </p:nvSpPr>
          <p:spPr>
            <a:xfrm flipH="1">
              <a:off x="1081087" y="2563812"/>
              <a:ext cx="1" cy="2032000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8" name="Line 24"/>
            <p:cNvSpPr/>
            <p:nvPr/>
          </p:nvSpPr>
          <p:spPr>
            <a:xfrm>
              <a:off x="1485900" y="2563812"/>
              <a:ext cx="1588" cy="2032000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9" name="Line 25"/>
            <p:cNvSpPr/>
            <p:nvPr/>
          </p:nvSpPr>
          <p:spPr>
            <a:xfrm flipH="1">
              <a:off x="2520950" y="1430337"/>
              <a:ext cx="1547813" cy="9525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90" name="Line 26"/>
            <p:cNvSpPr/>
            <p:nvPr/>
          </p:nvSpPr>
          <p:spPr>
            <a:xfrm>
              <a:off x="2474912" y="2563812"/>
              <a:ext cx="7938" cy="2032000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91" name="Line 27"/>
            <p:cNvSpPr/>
            <p:nvPr/>
          </p:nvSpPr>
          <p:spPr>
            <a:xfrm flipH="1" flipV="1">
              <a:off x="2565400" y="1754187"/>
              <a:ext cx="1541463" cy="4763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92" name="Line 28"/>
            <p:cNvSpPr/>
            <p:nvPr/>
          </p:nvSpPr>
          <p:spPr>
            <a:xfrm flipH="1" flipV="1">
              <a:off x="2520950" y="2428875"/>
              <a:ext cx="1547813" cy="30163"/>
            </a:xfrm>
            <a:prstGeom prst="line">
              <a:avLst/>
            </a:prstGeom>
            <a:noFill/>
            <a:ln w="285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93" name="Text Box 29"/>
            <p:cNvSpPr txBox="1"/>
            <p:nvPr/>
          </p:nvSpPr>
          <p:spPr>
            <a:xfrm>
              <a:off x="1576070" y="3856037"/>
              <a:ext cx="332741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…</a:t>
              </a:r>
            </a:p>
          </p:txBody>
        </p:sp>
        <p:sp>
          <p:nvSpPr>
            <p:cNvPr id="894" name="Text Box 30"/>
            <p:cNvSpPr txBox="1"/>
            <p:nvPr/>
          </p:nvSpPr>
          <p:spPr>
            <a:xfrm>
              <a:off x="3458845" y="1595437"/>
              <a:ext cx="332741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…</a:t>
              </a:r>
            </a:p>
          </p:txBody>
        </p:sp>
        <p:sp>
          <p:nvSpPr>
            <p:cNvPr id="895" name="Rectangle 38"/>
            <p:cNvSpPr txBox="1"/>
            <p:nvPr/>
          </p:nvSpPr>
          <p:spPr>
            <a:xfrm>
              <a:off x="2651126" y="3105149"/>
              <a:ext cx="1538286" cy="712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defRPr b="1" sz="2000"/>
              </a:pPr>
              <a:r>
                <a:t>Line </a:t>
              </a:r>
            </a:p>
            <a:p>
              <a:pPr defTabSz="841375">
                <a:defRPr b="1" sz="2000"/>
              </a:pPr>
              <a:r>
                <a:t>Cards</a:t>
              </a:r>
            </a:p>
          </p:txBody>
        </p:sp>
        <p:sp>
          <p:nvSpPr>
            <p:cNvPr id="896" name="Rectangle 41"/>
            <p:cNvSpPr txBox="1"/>
            <p:nvPr/>
          </p:nvSpPr>
          <p:spPr>
            <a:xfrm>
              <a:off x="2655570" y="4092284"/>
              <a:ext cx="1303973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571500" indent="-571500">
                <a:defRPr b="1" i="1" sz="2000">
                  <a:solidFill>
                    <a:srgbClr val="006BB2"/>
                  </a:solidFill>
                </a:defRPr>
              </a:lvl1pPr>
            </a:lstStyle>
            <a:p>
              <a:pPr/>
              <a:r>
                <a:t>Lines</a:t>
              </a:r>
            </a:p>
          </p:txBody>
        </p:sp>
        <p:sp>
          <p:nvSpPr>
            <p:cNvPr id="897" name="Rectangle 42"/>
            <p:cNvSpPr txBox="1"/>
            <p:nvPr/>
          </p:nvSpPr>
          <p:spPr>
            <a:xfrm>
              <a:off x="2157413" y="223837"/>
              <a:ext cx="1538286" cy="6260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defRPr b="1" sz="2000"/>
              </a:pPr>
              <a:r>
                <a:t>Prozessor</a:t>
              </a:r>
            </a:p>
            <a:p>
              <a:pPr defTabSz="841375">
                <a:defRPr b="1" sz="1400"/>
              </a:pPr>
              <a:r>
                <a:t>(Steuerung)</a:t>
              </a:r>
            </a:p>
          </p:txBody>
        </p:sp>
        <p:pic>
          <p:nvPicPr>
            <p:cNvPr id="898" name="Picture 16" descr="Picture 1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703512" y="1184274"/>
              <a:ext cx="747714" cy="388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9" name="Picture 17" descr="Picture 17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703512" y="1512887"/>
              <a:ext cx="747714" cy="3905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0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703512" y="1882774"/>
              <a:ext cx="747714" cy="3905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1" name="Picture 19" descr="Picture 19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703512" y="2211387"/>
              <a:ext cx="747714" cy="3905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2" name="Picture 7" descr="Picture 7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151062" y="2746374"/>
              <a:ext cx="428626" cy="1023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3" name="Picture 8" descr="Picture 8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819275" y="2746374"/>
              <a:ext cx="428626" cy="1023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4" name="Picture 9" descr="Picture 9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487487" y="2746374"/>
              <a:ext cx="428626" cy="1023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5" name="Picture 10" descr="Picture 10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55700" y="2746374"/>
              <a:ext cx="428626" cy="1023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6" name="Picture 11" descr="Picture 1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85812" y="2746374"/>
              <a:ext cx="428626" cy="1023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7" name="Picture 12" descr="Picture 1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54025" y="2746374"/>
              <a:ext cx="428626" cy="1023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914" name="Group 51"/>
            <p:cNvGrpSpPr/>
            <p:nvPr/>
          </p:nvGrpSpPr>
          <p:grpSpPr>
            <a:xfrm>
              <a:off x="404812" y="1123949"/>
              <a:ext cx="2205039" cy="1457326"/>
              <a:chOff x="0" y="0"/>
              <a:chExt cx="2205037" cy="1457324"/>
            </a:xfrm>
          </p:grpSpPr>
          <p:sp>
            <p:nvSpPr>
              <p:cNvPr id="908" name="AutoShape 21"/>
              <p:cNvSpPr/>
              <p:nvPr/>
            </p:nvSpPr>
            <p:spPr>
              <a:xfrm>
                <a:off x="0" y="0"/>
                <a:ext cx="2205038" cy="1457325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 w="9525" cap="flat">
                <a:solidFill>
                  <a:srgbClr val="FF33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913" name="Group 37"/>
              <p:cNvGrpSpPr/>
              <p:nvPr/>
            </p:nvGrpSpPr>
            <p:grpSpPr>
              <a:xfrm>
                <a:off x="720725" y="225424"/>
                <a:ext cx="931863" cy="630238"/>
                <a:chOff x="0" y="0"/>
                <a:chExt cx="931861" cy="630237"/>
              </a:xfrm>
            </p:grpSpPr>
            <p:sp>
              <p:nvSpPr>
                <p:cNvPr id="909" name="Line 32"/>
                <p:cNvSpPr/>
                <p:nvPr/>
              </p:nvSpPr>
              <p:spPr>
                <a:xfrm>
                  <a:off x="222171" y="-1"/>
                  <a:ext cx="535192" cy="630239"/>
                </a:xfrm>
                <a:prstGeom prst="line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0" name="Line 34"/>
                <p:cNvSpPr/>
                <p:nvPr/>
              </p:nvSpPr>
              <p:spPr>
                <a:xfrm flipH="1">
                  <a:off x="170901" y="-1"/>
                  <a:ext cx="535192" cy="630239"/>
                </a:xfrm>
                <a:prstGeom prst="line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1" name="Line 35"/>
                <p:cNvSpPr/>
                <p:nvPr/>
              </p:nvSpPr>
              <p:spPr>
                <a:xfrm flipH="1">
                  <a:off x="702495" y="-1"/>
                  <a:ext cx="229368" cy="889"/>
                </a:xfrm>
                <a:prstGeom prst="line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2" name="Line 36"/>
                <p:cNvSpPr/>
                <p:nvPr/>
              </p:nvSpPr>
              <p:spPr>
                <a:xfrm flipH="1">
                  <a:off x="0" y="4444"/>
                  <a:ext cx="229368" cy="889"/>
                </a:xfrm>
                <a:prstGeom prst="line">
                  <a:avLst/>
                </a:prstGeom>
                <a:noFill/>
                <a:ln w="2857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915" name="Rectangle 43"/>
            <p:cNvSpPr txBox="1"/>
            <p:nvPr/>
          </p:nvSpPr>
          <p:spPr>
            <a:xfrm>
              <a:off x="266701" y="1979612"/>
              <a:ext cx="2392361" cy="601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algn="ctr" defTabSz="841375">
                <a:defRPr b="1" sz="2000"/>
              </a:pPr>
              <a:r>
                <a:t>Koppelnetz</a:t>
              </a:r>
            </a:p>
            <a:p>
              <a:pPr algn="ctr" defTabSz="841375">
                <a:defRPr b="1" sz="1200"/>
              </a:pPr>
              <a:r>
                <a:t>(Digital Switching Network)</a:t>
              </a:r>
            </a:p>
          </p:txBody>
        </p:sp>
        <p:sp>
          <p:nvSpPr>
            <p:cNvPr id="916" name="AutoShape 55"/>
            <p:cNvSpPr/>
            <p:nvPr/>
          </p:nvSpPr>
          <p:spPr>
            <a:xfrm>
              <a:off x="1169987" y="809624"/>
              <a:ext cx="495301" cy="315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320"/>
                  </a:moveTo>
                  <a:lnTo>
                    <a:pt x="10800" y="0"/>
                  </a:lnTo>
                  <a:lnTo>
                    <a:pt x="21600" y="4320"/>
                  </a:lnTo>
                  <a:lnTo>
                    <a:pt x="16200" y="4320"/>
                  </a:lnTo>
                  <a:lnTo>
                    <a:pt x="16200" y="17280"/>
                  </a:lnTo>
                  <a:lnTo>
                    <a:pt x="21600" y="17280"/>
                  </a:lnTo>
                  <a:lnTo>
                    <a:pt x="10800" y="21600"/>
                  </a:lnTo>
                  <a:lnTo>
                    <a:pt x="0" y="17280"/>
                  </a:lnTo>
                  <a:lnTo>
                    <a:pt x="5400" y="17280"/>
                  </a:lnTo>
                  <a:lnTo>
                    <a:pt x="5400" y="4320"/>
                  </a:lnTo>
                  <a:close/>
                </a:path>
              </a:pathLst>
            </a:custGeom>
            <a:solidFill>
              <a:srgbClr val="FF9933"/>
            </a:solidFill>
            <a:ln w="952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918" name="Rectangle 58"/>
          <p:cNvSpPr txBox="1"/>
          <p:nvPr/>
        </p:nvSpPr>
        <p:spPr>
          <a:xfrm>
            <a:off x="5853955" y="4328764"/>
            <a:ext cx="2248536" cy="667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006BB2"/>
                </a:solidFill>
              </a:defRPr>
            </a:lvl1pPr>
          </a:lstStyle>
          <a:p>
            <a:pPr/>
            <a:r>
              <a:t>Steuerung durch Signalisierung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Subtype="16" presetID="23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Class="entr" nodeType="afterEffect" presetSubtype="16" presetID="23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Class="entr" nodeType="afterEffect" presetSubtype="16" presetID="23" grpId="4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18" grpId="4"/>
      <p:bldP build="whole" bldLvl="1" animBg="1" rev="0" advAuto="0" spid="917" grpId="1"/>
      <p:bldP build="whole" bldLvl="1" animBg="1" rev="0" advAuto="0" spid="882" grpId="3"/>
      <p:bldP build="whole" bldLvl="1" animBg="1" rev="0" advAuto="0" spid="881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2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2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Paketvermittlung</a:t>
            </a:r>
          </a:p>
        </p:txBody>
      </p:sp>
      <p:sp>
        <p:nvSpPr>
          <p:cNvPr id="923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„Fein geschnitten und in Stücken“</a:t>
            </a:r>
          </a:p>
        </p:txBody>
      </p:sp>
      <p:pic>
        <p:nvPicPr>
          <p:cNvPr id="924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5676" y="1629741"/>
            <a:ext cx="7486651" cy="46736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30" name="Group 3"/>
          <p:cNvGrpSpPr/>
          <p:nvPr/>
        </p:nvGrpSpPr>
        <p:grpSpPr>
          <a:xfrm>
            <a:off x="1303951" y="4649165"/>
            <a:ext cx="1022020" cy="814389"/>
            <a:chOff x="0" y="0"/>
            <a:chExt cx="1022019" cy="814387"/>
          </a:xfrm>
        </p:grpSpPr>
        <p:sp>
          <p:nvSpPr>
            <p:cNvPr id="925" name="Freeform 4"/>
            <p:cNvSpPr/>
            <p:nvPr/>
          </p:nvSpPr>
          <p:spPr>
            <a:xfrm>
              <a:off x="7937" y="0"/>
              <a:ext cx="896939" cy="271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26" name="Freeform 5"/>
            <p:cNvSpPr/>
            <p:nvPr/>
          </p:nvSpPr>
          <p:spPr>
            <a:xfrm>
              <a:off x="0" y="146050"/>
              <a:ext cx="374651" cy="668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27" name="Freeform 6"/>
            <p:cNvSpPr/>
            <p:nvPr/>
          </p:nvSpPr>
          <p:spPr>
            <a:xfrm>
              <a:off x="374650" y="114300"/>
              <a:ext cx="501651" cy="688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28" name="Rectangle 7"/>
            <p:cNvSpPr txBox="1"/>
            <p:nvPr/>
          </p:nvSpPr>
          <p:spPr>
            <a:xfrm rot="20520000">
              <a:off x="374301" y="198823"/>
              <a:ext cx="585786" cy="4936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lnSpc>
                  <a:spcPct val="90000"/>
                </a:lnSpc>
                <a:defRPr b="1" sz="1300"/>
              </a:pPr>
              <a:r>
                <a:t>Paket</a:t>
              </a:r>
            </a:p>
            <a:p>
              <a:pPr defTabSz="841375">
                <a:lnSpc>
                  <a:spcPct val="90000"/>
                </a:lnSpc>
                <a:defRPr b="1" sz="1300"/>
              </a:pPr>
              <a:r>
                <a:t>6</a:t>
              </a:r>
            </a:p>
          </p:txBody>
        </p:sp>
        <p:sp>
          <p:nvSpPr>
            <p:cNvPr id="929" name="Freeform 8"/>
            <p:cNvSpPr/>
            <p:nvPr/>
          </p:nvSpPr>
          <p:spPr>
            <a:xfrm>
              <a:off x="142875" y="39687"/>
              <a:ext cx="530226" cy="677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36" name="Group 9"/>
          <p:cNvGrpSpPr/>
          <p:nvPr/>
        </p:nvGrpSpPr>
        <p:grpSpPr>
          <a:xfrm>
            <a:off x="2945426" y="2640978"/>
            <a:ext cx="974035" cy="792164"/>
            <a:chOff x="0" y="0"/>
            <a:chExt cx="974034" cy="792162"/>
          </a:xfrm>
        </p:grpSpPr>
        <p:sp>
          <p:nvSpPr>
            <p:cNvPr id="931" name="Freeform 10"/>
            <p:cNvSpPr/>
            <p:nvPr/>
          </p:nvSpPr>
          <p:spPr>
            <a:xfrm>
              <a:off x="7937" y="0"/>
              <a:ext cx="873126" cy="263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581"/>
                  </a:moveTo>
                  <a:lnTo>
                    <a:pt x="11900" y="0"/>
                  </a:lnTo>
                  <a:lnTo>
                    <a:pt x="21600" y="9108"/>
                  </a:lnTo>
                  <a:lnTo>
                    <a:pt x="9425" y="21600"/>
                  </a:lnTo>
                  <a:lnTo>
                    <a:pt x="0" y="1158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32" name="Freeform 11"/>
            <p:cNvSpPr/>
            <p:nvPr/>
          </p:nvSpPr>
          <p:spPr>
            <a:xfrm>
              <a:off x="0" y="141287"/>
              <a:ext cx="365126" cy="65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1"/>
                  </a:lnTo>
                  <a:lnTo>
                    <a:pt x="21600" y="21600"/>
                  </a:lnTo>
                  <a:lnTo>
                    <a:pt x="21600" y="3688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33" name="Freeform 12"/>
            <p:cNvSpPr/>
            <p:nvPr/>
          </p:nvSpPr>
          <p:spPr>
            <a:xfrm>
              <a:off x="365125" y="111125"/>
              <a:ext cx="487363" cy="669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607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93" y="21600"/>
                  </a:lnTo>
                  <a:lnTo>
                    <a:pt x="0" y="4607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34" name="Rectangle 13"/>
            <p:cNvSpPr txBox="1"/>
            <p:nvPr/>
          </p:nvSpPr>
          <p:spPr>
            <a:xfrm rot="20520000">
              <a:off x="341057" y="194297"/>
              <a:ext cx="585786" cy="398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lnSpc>
                  <a:spcPct val="90000"/>
                </a:lnSpc>
                <a:defRPr b="1" sz="1000"/>
              </a:pPr>
              <a:r>
                <a:t>Paket</a:t>
              </a:r>
            </a:p>
            <a:p>
              <a:pPr defTabSz="841375">
                <a:lnSpc>
                  <a:spcPct val="90000"/>
                </a:lnSpc>
                <a:defRPr b="1" sz="1000"/>
              </a:pPr>
              <a:r>
                <a:t>4</a:t>
              </a:r>
            </a:p>
          </p:txBody>
        </p:sp>
        <p:sp>
          <p:nvSpPr>
            <p:cNvPr id="935" name="Freeform 14"/>
            <p:cNvSpPr/>
            <p:nvPr/>
          </p:nvSpPr>
          <p:spPr>
            <a:xfrm>
              <a:off x="138112" y="38100"/>
              <a:ext cx="517526" cy="660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13"/>
                  </a:moveTo>
                  <a:lnTo>
                    <a:pt x="398" y="4673"/>
                  </a:lnTo>
                  <a:lnTo>
                    <a:pt x="19612" y="0"/>
                  </a:lnTo>
                  <a:lnTo>
                    <a:pt x="21600" y="675"/>
                  </a:lnTo>
                  <a:lnTo>
                    <a:pt x="3578" y="5348"/>
                  </a:lnTo>
                  <a:lnTo>
                    <a:pt x="3114" y="21600"/>
                  </a:lnTo>
                  <a:lnTo>
                    <a:pt x="0" y="20613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42" name="Group 15"/>
          <p:cNvGrpSpPr/>
          <p:nvPr/>
        </p:nvGrpSpPr>
        <p:grpSpPr>
          <a:xfrm>
            <a:off x="4042388" y="5244479"/>
            <a:ext cx="970900" cy="790575"/>
            <a:chOff x="0" y="0"/>
            <a:chExt cx="970899" cy="790574"/>
          </a:xfrm>
        </p:grpSpPr>
        <p:sp>
          <p:nvSpPr>
            <p:cNvPr id="937" name="Freeform 16"/>
            <p:cNvSpPr/>
            <p:nvPr/>
          </p:nvSpPr>
          <p:spPr>
            <a:xfrm>
              <a:off x="9525" y="0"/>
              <a:ext cx="869951" cy="263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581"/>
                  </a:moveTo>
                  <a:lnTo>
                    <a:pt x="11904" y="0"/>
                  </a:lnTo>
                  <a:lnTo>
                    <a:pt x="21600" y="9108"/>
                  </a:lnTo>
                  <a:lnTo>
                    <a:pt x="9420" y="21600"/>
                  </a:lnTo>
                  <a:lnTo>
                    <a:pt x="0" y="1158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38" name="Freeform 17"/>
            <p:cNvSpPr/>
            <p:nvPr/>
          </p:nvSpPr>
          <p:spPr>
            <a:xfrm>
              <a:off x="0" y="142874"/>
              <a:ext cx="365126" cy="647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12"/>
                  </a:lnTo>
                  <a:lnTo>
                    <a:pt x="21600" y="21600"/>
                  </a:lnTo>
                  <a:lnTo>
                    <a:pt x="21600" y="3706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39" name="Freeform 18"/>
            <p:cNvSpPr/>
            <p:nvPr/>
          </p:nvSpPr>
          <p:spPr>
            <a:xfrm>
              <a:off x="365125" y="111124"/>
              <a:ext cx="485776" cy="668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66"/>
                  </a:moveTo>
                  <a:lnTo>
                    <a:pt x="21600" y="0"/>
                  </a:lnTo>
                  <a:lnTo>
                    <a:pt x="21600" y="14417"/>
                  </a:lnTo>
                  <a:lnTo>
                    <a:pt x="494" y="21600"/>
                  </a:lnTo>
                  <a:lnTo>
                    <a:pt x="0" y="4566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0" name="Rectangle 19"/>
            <p:cNvSpPr txBox="1"/>
            <p:nvPr/>
          </p:nvSpPr>
          <p:spPr>
            <a:xfrm rot="20520000">
              <a:off x="339469" y="192709"/>
              <a:ext cx="584199" cy="398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lnSpc>
                  <a:spcPct val="90000"/>
                </a:lnSpc>
                <a:defRPr b="1" sz="1000"/>
              </a:pPr>
              <a:r>
                <a:t>Paket</a:t>
              </a:r>
            </a:p>
            <a:p>
              <a:pPr defTabSz="841375">
                <a:lnSpc>
                  <a:spcPct val="90000"/>
                </a:lnSpc>
                <a:defRPr b="1" sz="1000"/>
              </a:pPr>
              <a:r>
                <a:t>5</a:t>
              </a:r>
            </a:p>
          </p:txBody>
        </p:sp>
        <p:sp>
          <p:nvSpPr>
            <p:cNvPr id="941" name="Freeform 20"/>
            <p:cNvSpPr/>
            <p:nvPr/>
          </p:nvSpPr>
          <p:spPr>
            <a:xfrm>
              <a:off x="141287" y="39687"/>
              <a:ext cx="514351" cy="655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06"/>
                  </a:moveTo>
                  <a:lnTo>
                    <a:pt x="400" y="4655"/>
                  </a:lnTo>
                  <a:lnTo>
                    <a:pt x="19600" y="0"/>
                  </a:lnTo>
                  <a:lnTo>
                    <a:pt x="21600" y="680"/>
                  </a:lnTo>
                  <a:lnTo>
                    <a:pt x="3533" y="5335"/>
                  </a:lnTo>
                  <a:lnTo>
                    <a:pt x="3133" y="21600"/>
                  </a:lnTo>
                  <a:lnTo>
                    <a:pt x="0" y="20606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48" name="Group 21"/>
          <p:cNvGrpSpPr/>
          <p:nvPr/>
        </p:nvGrpSpPr>
        <p:grpSpPr>
          <a:xfrm>
            <a:off x="4990126" y="2602878"/>
            <a:ext cx="908699" cy="688976"/>
            <a:chOff x="0" y="0"/>
            <a:chExt cx="908698" cy="688974"/>
          </a:xfrm>
        </p:grpSpPr>
        <p:sp>
          <p:nvSpPr>
            <p:cNvPr id="943" name="Freeform 22"/>
            <p:cNvSpPr/>
            <p:nvPr/>
          </p:nvSpPr>
          <p:spPr>
            <a:xfrm>
              <a:off x="7937" y="0"/>
              <a:ext cx="758826" cy="230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19"/>
                  </a:moveTo>
                  <a:lnTo>
                    <a:pt x="11930" y="0"/>
                  </a:lnTo>
                  <a:lnTo>
                    <a:pt x="21600" y="9087"/>
                  </a:lnTo>
                  <a:lnTo>
                    <a:pt x="9444" y="21600"/>
                  </a:lnTo>
                  <a:lnTo>
                    <a:pt x="0" y="11619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4" name="Freeform 23"/>
            <p:cNvSpPr/>
            <p:nvPr/>
          </p:nvSpPr>
          <p:spPr>
            <a:xfrm>
              <a:off x="0" y="123824"/>
              <a:ext cx="319088" cy="56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33"/>
                  </a:lnTo>
                  <a:lnTo>
                    <a:pt x="21600" y="21600"/>
                  </a:lnTo>
                  <a:lnTo>
                    <a:pt x="21600" y="3701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5" name="Freeform 24"/>
            <p:cNvSpPr/>
            <p:nvPr/>
          </p:nvSpPr>
          <p:spPr>
            <a:xfrm>
              <a:off x="319087" y="96837"/>
              <a:ext cx="422276" cy="582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91"/>
                  </a:moveTo>
                  <a:lnTo>
                    <a:pt x="21600" y="0"/>
                  </a:lnTo>
                  <a:lnTo>
                    <a:pt x="21600" y="14420"/>
                  </a:lnTo>
                  <a:lnTo>
                    <a:pt x="487" y="21600"/>
                  </a:lnTo>
                  <a:lnTo>
                    <a:pt x="0" y="4591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6" name="Rectangle 25"/>
            <p:cNvSpPr txBox="1"/>
            <p:nvPr/>
          </p:nvSpPr>
          <p:spPr>
            <a:xfrm rot="20520000">
              <a:off x="272050" y="161077"/>
              <a:ext cx="585786" cy="421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lnSpc>
                  <a:spcPct val="90000"/>
                </a:lnSpc>
                <a:defRPr b="1" sz="1100"/>
              </a:pPr>
              <a:r>
                <a:t>Paket</a:t>
              </a:r>
            </a:p>
            <a:p>
              <a:pPr defTabSz="841375">
                <a:lnSpc>
                  <a:spcPct val="90000"/>
                </a:lnSpc>
                <a:defRPr b="1" sz="1100"/>
              </a:pPr>
              <a:r>
                <a:t>3</a:t>
              </a:r>
            </a:p>
          </p:txBody>
        </p:sp>
        <p:sp>
          <p:nvSpPr>
            <p:cNvPr id="947" name="Freeform 26"/>
            <p:cNvSpPr/>
            <p:nvPr/>
          </p:nvSpPr>
          <p:spPr>
            <a:xfrm>
              <a:off x="122237" y="33337"/>
              <a:ext cx="449264" cy="573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43"/>
                  </a:moveTo>
                  <a:lnTo>
                    <a:pt x="382" y="4667"/>
                  </a:lnTo>
                  <a:lnTo>
                    <a:pt x="19616" y="0"/>
                  </a:lnTo>
                  <a:lnTo>
                    <a:pt x="21600" y="658"/>
                  </a:lnTo>
                  <a:lnTo>
                    <a:pt x="3587" y="5325"/>
                  </a:lnTo>
                  <a:lnTo>
                    <a:pt x="3129" y="21600"/>
                  </a:lnTo>
                  <a:lnTo>
                    <a:pt x="0" y="20643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54" name="Group 27"/>
          <p:cNvGrpSpPr/>
          <p:nvPr/>
        </p:nvGrpSpPr>
        <p:grpSpPr>
          <a:xfrm>
            <a:off x="6744313" y="4188790"/>
            <a:ext cx="876988" cy="653462"/>
            <a:chOff x="0" y="0"/>
            <a:chExt cx="876986" cy="653460"/>
          </a:xfrm>
        </p:grpSpPr>
        <p:sp>
          <p:nvSpPr>
            <p:cNvPr id="949" name="Freeform 28"/>
            <p:cNvSpPr/>
            <p:nvPr/>
          </p:nvSpPr>
          <p:spPr>
            <a:xfrm>
              <a:off x="7937" y="0"/>
              <a:ext cx="717551" cy="217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67"/>
                  </a:moveTo>
                  <a:lnTo>
                    <a:pt x="11899" y="0"/>
                  </a:lnTo>
                  <a:lnTo>
                    <a:pt x="21600" y="9145"/>
                  </a:lnTo>
                  <a:lnTo>
                    <a:pt x="9414" y="21600"/>
                  </a:lnTo>
                  <a:lnTo>
                    <a:pt x="0" y="11667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0" name="Freeform 29"/>
            <p:cNvSpPr/>
            <p:nvPr/>
          </p:nvSpPr>
          <p:spPr>
            <a:xfrm>
              <a:off x="0" y="117475"/>
              <a:ext cx="300038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11"/>
                  </a:lnTo>
                  <a:lnTo>
                    <a:pt x="21600" y="21600"/>
                  </a:lnTo>
                  <a:lnTo>
                    <a:pt x="21600" y="3718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1" name="Freeform 30"/>
            <p:cNvSpPr/>
            <p:nvPr/>
          </p:nvSpPr>
          <p:spPr>
            <a:xfrm>
              <a:off x="300037" y="92075"/>
              <a:ext cx="401638" cy="550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606"/>
                  </a:moveTo>
                  <a:lnTo>
                    <a:pt x="21600" y="0"/>
                  </a:lnTo>
                  <a:lnTo>
                    <a:pt x="21600" y="14379"/>
                  </a:lnTo>
                  <a:lnTo>
                    <a:pt x="512" y="21600"/>
                  </a:lnTo>
                  <a:lnTo>
                    <a:pt x="0" y="4606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2" name="Rectangle 31"/>
            <p:cNvSpPr txBox="1"/>
            <p:nvPr/>
          </p:nvSpPr>
          <p:spPr>
            <a:xfrm rot="20520000">
              <a:off x="241887" y="151552"/>
              <a:ext cx="584198" cy="421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lnSpc>
                  <a:spcPct val="90000"/>
                </a:lnSpc>
                <a:defRPr b="1" sz="1100"/>
              </a:pPr>
              <a:r>
                <a:t>Paket</a:t>
              </a:r>
            </a:p>
            <a:p>
              <a:pPr defTabSz="841375">
                <a:lnSpc>
                  <a:spcPct val="90000"/>
                </a:lnSpc>
                <a:defRPr b="1" sz="1100"/>
              </a:pPr>
              <a:r>
                <a:t>2</a:t>
              </a:r>
            </a:p>
          </p:txBody>
        </p:sp>
        <p:sp>
          <p:nvSpPr>
            <p:cNvPr id="953" name="Freeform 32"/>
            <p:cNvSpPr/>
            <p:nvPr/>
          </p:nvSpPr>
          <p:spPr>
            <a:xfrm>
              <a:off x="115887" y="31750"/>
              <a:ext cx="425451" cy="542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53"/>
                  </a:moveTo>
                  <a:lnTo>
                    <a:pt x="403" y="4674"/>
                  </a:lnTo>
                  <a:lnTo>
                    <a:pt x="19585" y="0"/>
                  </a:lnTo>
                  <a:lnTo>
                    <a:pt x="21600" y="695"/>
                  </a:lnTo>
                  <a:lnTo>
                    <a:pt x="3546" y="5305"/>
                  </a:lnTo>
                  <a:lnTo>
                    <a:pt x="3143" y="21600"/>
                  </a:lnTo>
                  <a:lnTo>
                    <a:pt x="0" y="20653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60" name="Group 33"/>
          <p:cNvGrpSpPr/>
          <p:nvPr/>
        </p:nvGrpSpPr>
        <p:grpSpPr>
          <a:xfrm>
            <a:off x="8277838" y="1885328"/>
            <a:ext cx="791723" cy="576960"/>
            <a:chOff x="0" y="0"/>
            <a:chExt cx="791721" cy="576958"/>
          </a:xfrm>
        </p:grpSpPr>
        <p:sp>
          <p:nvSpPr>
            <p:cNvPr id="955" name="Freeform 34"/>
            <p:cNvSpPr/>
            <p:nvPr/>
          </p:nvSpPr>
          <p:spPr>
            <a:xfrm>
              <a:off x="4762" y="0"/>
              <a:ext cx="609601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545"/>
                  </a:moveTo>
                  <a:lnTo>
                    <a:pt x="11925" y="0"/>
                  </a:lnTo>
                  <a:lnTo>
                    <a:pt x="21600" y="9124"/>
                  </a:lnTo>
                  <a:lnTo>
                    <a:pt x="9450" y="21600"/>
                  </a:lnTo>
                  <a:lnTo>
                    <a:pt x="0" y="11545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6" name="Freeform 35"/>
            <p:cNvSpPr/>
            <p:nvPr/>
          </p:nvSpPr>
          <p:spPr>
            <a:xfrm>
              <a:off x="0" y="98425"/>
              <a:ext cx="252413" cy="455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04"/>
                  </a:lnTo>
                  <a:lnTo>
                    <a:pt x="21600" y="21600"/>
                  </a:lnTo>
                  <a:lnTo>
                    <a:pt x="21600" y="3688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7" name="Freeform 36"/>
            <p:cNvSpPr/>
            <p:nvPr/>
          </p:nvSpPr>
          <p:spPr>
            <a:xfrm>
              <a:off x="252412" y="77787"/>
              <a:ext cx="342901" cy="469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97"/>
                  </a:moveTo>
                  <a:lnTo>
                    <a:pt x="21600" y="0"/>
                  </a:lnTo>
                  <a:lnTo>
                    <a:pt x="21600" y="14376"/>
                  </a:lnTo>
                  <a:lnTo>
                    <a:pt x="500" y="21600"/>
                  </a:lnTo>
                  <a:lnTo>
                    <a:pt x="0" y="4597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8" name="Rectangle 37"/>
            <p:cNvSpPr txBox="1"/>
            <p:nvPr/>
          </p:nvSpPr>
          <p:spPr>
            <a:xfrm rot="20520000">
              <a:off x="162414" y="121154"/>
              <a:ext cx="585786" cy="3744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lnSpc>
                  <a:spcPct val="90000"/>
                </a:lnSpc>
                <a:defRPr b="1" sz="900"/>
              </a:pPr>
              <a:r>
                <a:t>Paket</a:t>
              </a:r>
            </a:p>
            <a:p>
              <a:pPr defTabSz="841375">
                <a:lnSpc>
                  <a:spcPct val="90000"/>
                </a:lnSpc>
                <a:defRPr b="1" sz="900"/>
              </a:pPr>
              <a:r>
                <a:t>1</a:t>
              </a:r>
            </a:p>
          </p:txBody>
        </p:sp>
        <p:sp>
          <p:nvSpPr>
            <p:cNvPr id="959" name="Freeform 38"/>
            <p:cNvSpPr/>
            <p:nvPr/>
          </p:nvSpPr>
          <p:spPr>
            <a:xfrm>
              <a:off x="98424" y="26987"/>
              <a:ext cx="358776" cy="461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5"/>
                  </a:moveTo>
                  <a:lnTo>
                    <a:pt x="382" y="4676"/>
                  </a:lnTo>
                  <a:lnTo>
                    <a:pt x="19593" y="0"/>
                  </a:lnTo>
                  <a:lnTo>
                    <a:pt x="21600" y="668"/>
                  </a:lnTo>
                  <a:lnTo>
                    <a:pt x="3536" y="5344"/>
                  </a:lnTo>
                  <a:lnTo>
                    <a:pt x="3154" y="21600"/>
                  </a:lnTo>
                  <a:lnTo>
                    <a:pt x="0" y="20635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61" name="Freeform 39"/>
          <p:cNvSpPr/>
          <p:nvPr/>
        </p:nvSpPr>
        <p:spPr>
          <a:xfrm>
            <a:off x="2172313" y="3206128"/>
            <a:ext cx="747714" cy="53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42" y="9586"/>
                </a:moveTo>
                <a:lnTo>
                  <a:pt x="12382" y="5304"/>
                </a:lnTo>
                <a:lnTo>
                  <a:pt x="9539" y="0"/>
                </a:lnTo>
                <a:lnTo>
                  <a:pt x="21600" y="4346"/>
                </a:lnTo>
                <a:lnTo>
                  <a:pt x="13024" y="16807"/>
                </a:lnTo>
                <a:lnTo>
                  <a:pt x="13345" y="8627"/>
                </a:lnTo>
                <a:lnTo>
                  <a:pt x="0" y="21600"/>
                </a:lnTo>
                <a:lnTo>
                  <a:pt x="3485" y="13420"/>
                </a:lnTo>
                <a:lnTo>
                  <a:pt x="642" y="9586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2" name="Freeform 40"/>
          <p:cNvSpPr/>
          <p:nvPr/>
        </p:nvSpPr>
        <p:spPr>
          <a:xfrm>
            <a:off x="2626338" y="4915865"/>
            <a:ext cx="811214" cy="452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53" y="0"/>
                </a:moveTo>
                <a:lnTo>
                  <a:pt x="15133" y="10989"/>
                </a:lnTo>
                <a:lnTo>
                  <a:pt x="15429" y="2880"/>
                </a:lnTo>
                <a:lnTo>
                  <a:pt x="21600" y="21600"/>
                </a:lnTo>
                <a:lnTo>
                  <a:pt x="10610" y="21600"/>
                </a:lnTo>
                <a:lnTo>
                  <a:pt x="14330" y="15082"/>
                </a:lnTo>
                <a:lnTo>
                  <a:pt x="0" y="9549"/>
                </a:lnTo>
                <a:lnTo>
                  <a:pt x="5791" y="6821"/>
                </a:lnTo>
                <a:lnTo>
                  <a:pt x="5453" y="0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3" name="Freeform 41"/>
          <p:cNvSpPr/>
          <p:nvPr/>
        </p:nvSpPr>
        <p:spPr>
          <a:xfrm>
            <a:off x="5064738" y="5168279"/>
            <a:ext cx="835026" cy="436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751" y="6127"/>
                </a:moveTo>
                <a:lnTo>
                  <a:pt x="13551" y="7776"/>
                </a:lnTo>
                <a:lnTo>
                  <a:pt x="12073" y="0"/>
                </a:lnTo>
                <a:lnTo>
                  <a:pt x="21600" y="12017"/>
                </a:lnTo>
                <a:lnTo>
                  <a:pt x="11950" y="21600"/>
                </a:lnTo>
                <a:lnTo>
                  <a:pt x="13798" y="12332"/>
                </a:lnTo>
                <a:lnTo>
                  <a:pt x="0" y="19793"/>
                </a:lnTo>
                <a:lnTo>
                  <a:pt x="4435" y="12253"/>
                </a:lnTo>
                <a:lnTo>
                  <a:pt x="2751" y="6127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4" name="Freeform 42"/>
          <p:cNvSpPr/>
          <p:nvPr/>
        </p:nvSpPr>
        <p:spPr>
          <a:xfrm>
            <a:off x="4016988" y="2891803"/>
            <a:ext cx="835026" cy="436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751" y="6127"/>
                </a:moveTo>
                <a:lnTo>
                  <a:pt x="13551" y="7776"/>
                </a:lnTo>
                <a:lnTo>
                  <a:pt x="12073" y="0"/>
                </a:lnTo>
                <a:lnTo>
                  <a:pt x="21600" y="12017"/>
                </a:lnTo>
                <a:lnTo>
                  <a:pt x="11950" y="21600"/>
                </a:lnTo>
                <a:lnTo>
                  <a:pt x="13798" y="12332"/>
                </a:lnTo>
                <a:lnTo>
                  <a:pt x="0" y="19793"/>
                </a:lnTo>
                <a:lnTo>
                  <a:pt x="4435" y="12253"/>
                </a:lnTo>
                <a:lnTo>
                  <a:pt x="2751" y="6127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5" name="Freeform 43"/>
          <p:cNvSpPr/>
          <p:nvPr/>
        </p:nvSpPr>
        <p:spPr>
          <a:xfrm>
            <a:off x="6701450" y="2701303"/>
            <a:ext cx="833439" cy="436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757" y="6127"/>
                </a:moveTo>
                <a:lnTo>
                  <a:pt x="13536" y="7776"/>
                </a:lnTo>
                <a:lnTo>
                  <a:pt x="12055" y="0"/>
                </a:lnTo>
                <a:lnTo>
                  <a:pt x="21600" y="12017"/>
                </a:lnTo>
                <a:lnTo>
                  <a:pt x="11973" y="21600"/>
                </a:lnTo>
                <a:lnTo>
                  <a:pt x="13783" y="12332"/>
                </a:lnTo>
                <a:lnTo>
                  <a:pt x="0" y="19793"/>
                </a:lnTo>
                <a:lnTo>
                  <a:pt x="4443" y="12253"/>
                </a:lnTo>
                <a:lnTo>
                  <a:pt x="2757" y="6127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6" name="Freeform 44"/>
          <p:cNvSpPr/>
          <p:nvPr/>
        </p:nvSpPr>
        <p:spPr>
          <a:xfrm>
            <a:off x="7423763" y="3436315"/>
            <a:ext cx="438151" cy="712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875"/>
                </a:moveTo>
                <a:lnTo>
                  <a:pt x="11035" y="6350"/>
                </a:lnTo>
                <a:lnTo>
                  <a:pt x="3365" y="5869"/>
                </a:lnTo>
                <a:lnTo>
                  <a:pt x="21600" y="0"/>
                </a:lnTo>
                <a:lnTo>
                  <a:pt x="20817" y="11113"/>
                </a:lnTo>
                <a:lnTo>
                  <a:pt x="14791" y="7216"/>
                </a:lnTo>
                <a:lnTo>
                  <a:pt x="8687" y="21600"/>
                </a:lnTo>
                <a:lnTo>
                  <a:pt x="6496" y="15683"/>
                </a:lnTo>
                <a:lnTo>
                  <a:pt x="0" y="15875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7" name="Rectangle 45"/>
          <p:cNvSpPr/>
          <p:nvPr/>
        </p:nvSpPr>
        <p:spPr>
          <a:xfrm rot="360000">
            <a:off x="4516269" y="1671058"/>
            <a:ext cx="2549526" cy="357646"/>
          </a:xfrm>
          <a:prstGeom prst="rect">
            <a:avLst/>
          </a:prstGeom>
          <a:solidFill>
            <a:srgbClr val="009999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E-mail</a:t>
            </a:r>
          </a:p>
        </p:txBody>
      </p:sp>
      <p:sp>
        <p:nvSpPr>
          <p:cNvPr id="968" name="Rectangle 46"/>
          <p:cNvSpPr/>
          <p:nvPr/>
        </p:nvSpPr>
        <p:spPr>
          <a:xfrm rot="19320000">
            <a:off x="7044367" y="4727000"/>
            <a:ext cx="1914526" cy="357646"/>
          </a:xfrm>
          <a:prstGeom prst="rect">
            <a:avLst/>
          </a:prstGeom>
          <a:solidFill>
            <a:srgbClr val="009999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Telefon (VoIP)</a:t>
            </a:r>
          </a:p>
        </p:txBody>
      </p:sp>
      <p:sp>
        <p:nvSpPr>
          <p:cNvPr id="969" name="Rectangle 47"/>
          <p:cNvSpPr/>
          <p:nvPr/>
        </p:nvSpPr>
        <p:spPr>
          <a:xfrm rot="20940000">
            <a:off x="2850293" y="3880957"/>
            <a:ext cx="2454276" cy="357646"/>
          </a:xfrm>
          <a:prstGeom prst="rect">
            <a:avLst/>
          </a:prstGeom>
          <a:solidFill>
            <a:srgbClr val="009999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Bild &amp; Ton</a:t>
            </a:r>
          </a:p>
        </p:txBody>
      </p:sp>
      <p:sp>
        <p:nvSpPr>
          <p:cNvPr id="970" name="Rectangle 48"/>
          <p:cNvSpPr/>
          <p:nvPr/>
        </p:nvSpPr>
        <p:spPr>
          <a:xfrm>
            <a:off x="902550" y="1988840"/>
            <a:ext cx="1825626" cy="891046"/>
          </a:xfrm>
          <a:prstGeom prst="rect">
            <a:avLst/>
          </a:prstGeom>
          <a:solidFill>
            <a:srgbClr val="F6BF69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62" tIns="42862" rIns="42862" bIns="42862">
            <a:spAutoFit/>
          </a:bodyPr>
          <a:lstStyle>
            <a:lvl1pPr defTabSz="841375">
              <a:defRPr b="1" i="1"/>
            </a:lvl1pPr>
          </a:lstStyle>
          <a:p>
            <a:pPr/>
            <a:r>
              <a:t>Daten werden in Paketen transportiert </a:t>
            </a:r>
          </a:p>
        </p:txBody>
      </p:sp>
      <p:sp>
        <p:nvSpPr>
          <p:cNvPr id="971" name="Freeform 49"/>
          <p:cNvSpPr/>
          <p:nvPr/>
        </p:nvSpPr>
        <p:spPr>
          <a:xfrm>
            <a:off x="5031401" y="4198315"/>
            <a:ext cx="438151" cy="712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875"/>
                </a:moveTo>
                <a:lnTo>
                  <a:pt x="11035" y="6350"/>
                </a:lnTo>
                <a:lnTo>
                  <a:pt x="3365" y="5869"/>
                </a:lnTo>
                <a:lnTo>
                  <a:pt x="21600" y="0"/>
                </a:lnTo>
                <a:lnTo>
                  <a:pt x="20817" y="11113"/>
                </a:lnTo>
                <a:lnTo>
                  <a:pt x="14791" y="7216"/>
                </a:lnTo>
                <a:lnTo>
                  <a:pt x="8687" y="21600"/>
                </a:lnTo>
                <a:lnTo>
                  <a:pt x="6496" y="15683"/>
                </a:lnTo>
                <a:lnTo>
                  <a:pt x="0" y="15875"/>
                </a:lnTo>
              </a:path>
            </a:pathLst>
          </a:custGeom>
          <a:solidFill>
            <a:srgbClr val="009999"/>
          </a:solidFill>
          <a:ln w="25400" cap="rnd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72" name="Text Box 51"/>
          <p:cNvSpPr txBox="1"/>
          <p:nvPr/>
        </p:nvSpPr>
        <p:spPr>
          <a:xfrm>
            <a:off x="1270296" y="6074740"/>
            <a:ext cx="1925276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Quelle: Harald Orlamünder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Class="entr" nodeType="afterEffect" presetSubtype="10" presetID="1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Class="entr" nodeType="afterEffect" presetSubtype="10" presetID="1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Class="entr" nodeType="afterEffect" presetSubtype="10" presetID="1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2" dur="500"/>
                                        <p:tgtEl>
                                          <p:spTgt spid="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Class="entr" nodeType="afterEffect" presetSubtype="10" presetID="1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Class="entr" nodeType="afterEffect" presetSubtype="5" presetID="1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Class="entr" nodeType="after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6" dur="500"/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Class="entr" nodeType="afterEffect" presetSubtype="5" presetID="19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Class="entr" nodeType="afterEffect" presetSubtype="10" presetID="19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Class="entr" nodeType="after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0" dur="500"/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500"/>
                            </p:stCondLst>
                            <p:childTnLst>
                              <p:par>
                                <p:cTn id="72" presetClass="entr" nodeType="afterEffect" presetSubtype="32" presetID="4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4" dur="5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Class="entr" nodeType="afterEffect" presetSubtype="32" presetID="4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8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Class="entr" nodeType="afterEffect" presetSubtype="32" presetID="4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82" dur="5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63" grpId="10"/>
      <p:bldP build="whole" bldLvl="1" animBg="1" rev="0" advAuto="0" spid="930" grpId="3"/>
      <p:bldP build="whole" bldLvl="1" animBg="1" rev="0" advAuto="0" spid="942" grpId="7"/>
      <p:bldP build="whole" bldLvl="1" animBg="1" rev="0" advAuto="0" spid="966" grpId="13"/>
      <p:bldP build="whole" bldLvl="1" animBg="1" rev="0" advAuto="0" spid="965" grpId="14"/>
      <p:bldP build="whole" bldLvl="1" animBg="1" rev="0" advAuto="0" spid="967" grpId="16"/>
      <p:bldP build="whole" bldLvl="1" animBg="1" rev="0" advAuto="0" spid="971" grpId="11"/>
      <p:bldP build="whole" bldLvl="1" animBg="1" rev="0" advAuto="0" spid="968" grpId="18"/>
      <p:bldP build="whole" bldLvl="1" animBg="1" rev="0" advAuto="0" spid="961" grpId="4"/>
      <p:bldP build="whole" bldLvl="1" animBg="1" rev="0" advAuto="0" spid="970" grpId="2"/>
      <p:bldP build="whole" bldLvl="1" animBg="1" rev="0" advAuto="0" spid="962" grpId="6"/>
      <p:bldP build="whole" bldLvl="1" animBg="1" rev="0" advAuto="0" spid="924" grpId="1"/>
      <p:bldP build="whole" bldLvl="1" animBg="1" rev="0" advAuto="0" spid="948" grpId="9"/>
      <p:bldP build="whole" bldLvl="1" animBg="1" rev="0" advAuto="0" spid="969" grpId="17"/>
      <p:bldP build="whole" bldLvl="1" animBg="1" rev="0" advAuto="0" spid="954" grpId="12"/>
      <p:bldP build="whole" bldLvl="1" animBg="1" rev="0" advAuto="0" spid="936" grpId="5"/>
      <p:bldP build="whole" bldLvl="1" animBg="1" rev="0" advAuto="0" spid="964" grpId="8"/>
      <p:bldP build="whole" bldLvl="1" animBg="1" rev="0" advAuto="0" spid="960" grpId="15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7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Postamt: Storage &amp; Forward Routing</a:t>
            </a:r>
          </a:p>
        </p:txBody>
      </p:sp>
      <p:sp>
        <p:nvSpPr>
          <p:cNvPr id="977" name="Text Box 5"/>
          <p:cNvSpPr txBox="1"/>
          <p:nvPr/>
        </p:nvSpPr>
        <p:spPr>
          <a:xfrm>
            <a:off x="7202787" y="5723840"/>
            <a:ext cx="1696751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Quelle: Gerd Siegmund</a:t>
            </a:r>
          </a:p>
        </p:txBody>
      </p:sp>
      <p:pic>
        <p:nvPicPr>
          <p:cNvPr id="978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2539" y="1313764"/>
            <a:ext cx="8818565" cy="42195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Foliennummernplatzhalter 3"/>
          <p:cNvSpPr txBox="1"/>
          <p:nvPr>
            <p:ph type="sldNum" sz="quarter" idx="2"/>
          </p:nvPr>
        </p:nvSpPr>
        <p:spPr>
          <a:xfrm>
            <a:off x="4815378" y="6354324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8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8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983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Technik der Netze - Einführung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Netze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Leitungsvermittlung, Paketvermittlung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FF0000"/>
                </a:solidFill>
              </a:defRPr>
            </a:pPr>
            <a:r>
              <a:t>geografische Ausprägung: Lokales Netz und Weitverkehrsnetz (Zugangsnetz, Metronetz, Kernnetz)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Netztypen: Telefonnetz, CaTV-Netz, Mobilfunknetz, Satelliten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8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8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Verkehrsnetze für Bits</a:t>
            </a:r>
          </a:p>
        </p:txBody>
      </p:sp>
      <p:grpSp>
        <p:nvGrpSpPr>
          <p:cNvPr id="1241" name="Group 2"/>
          <p:cNvGrpSpPr/>
          <p:nvPr/>
        </p:nvGrpSpPr>
        <p:grpSpPr>
          <a:xfrm>
            <a:off x="2666020" y="609600"/>
            <a:ext cx="4267201" cy="5664201"/>
            <a:chOff x="0" y="0"/>
            <a:chExt cx="4267199" cy="5664200"/>
          </a:xfrm>
        </p:grpSpPr>
        <p:sp>
          <p:nvSpPr>
            <p:cNvPr id="988" name="Freeform 3"/>
            <p:cNvSpPr/>
            <p:nvPr/>
          </p:nvSpPr>
          <p:spPr>
            <a:xfrm>
              <a:off x="2579716" y="1166812"/>
              <a:ext cx="1537163" cy="1509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82" y="1645"/>
                  </a:moveTo>
                  <a:lnTo>
                    <a:pt x="5309" y="1497"/>
                  </a:lnTo>
                  <a:lnTo>
                    <a:pt x="5150" y="1520"/>
                  </a:lnTo>
                  <a:lnTo>
                    <a:pt x="4999" y="1407"/>
                  </a:lnTo>
                  <a:lnTo>
                    <a:pt x="4946" y="1225"/>
                  </a:lnTo>
                  <a:lnTo>
                    <a:pt x="4832" y="1282"/>
                  </a:lnTo>
                  <a:lnTo>
                    <a:pt x="4681" y="1237"/>
                  </a:lnTo>
                  <a:lnTo>
                    <a:pt x="4749" y="1407"/>
                  </a:lnTo>
                  <a:lnTo>
                    <a:pt x="4627" y="1407"/>
                  </a:lnTo>
                  <a:lnTo>
                    <a:pt x="4453" y="1112"/>
                  </a:lnTo>
                  <a:lnTo>
                    <a:pt x="4378" y="1259"/>
                  </a:lnTo>
                  <a:lnTo>
                    <a:pt x="4226" y="1237"/>
                  </a:lnTo>
                  <a:lnTo>
                    <a:pt x="4226" y="1316"/>
                  </a:lnTo>
                  <a:lnTo>
                    <a:pt x="4059" y="1350"/>
                  </a:lnTo>
                  <a:lnTo>
                    <a:pt x="4044" y="998"/>
                  </a:lnTo>
                  <a:lnTo>
                    <a:pt x="3931" y="1044"/>
                  </a:lnTo>
                  <a:lnTo>
                    <a:pt x="3794" y="1055"/>
                  </a:lnTo>
                  <a:lnTo>
                    <a:pt x="3885" y="1293"/>
                  </a:lnTo>
                  <a:lnTo>
                    <a:pt x="3560" y="1509"/>
                  </a:lnTo>
                  <a:lnTo>
                    <a:pt x="3673" y="1702"/>
                  </a:lnTo>
                  <a:lnTo>
                    <a:pt x="3401" y="1713"/>
                  </a:lnTo>
                  <a:lnTo>
                    <a:pt x="3295" y="1985"/>
                  </a:lnTo>
                  <a:lnTo>
                    <a:pt x="3045" y="1997"/>
                  </a:lnTo>
                  <a:lnTo>
                    <a:pt x="2954" y="1940"/>
                  </a:lnTo>
                  <a:lnTo>
                    <a:pt x="2651" y="2167"/>
                  </a:lnTo>
                  <a:lnTo>
                    <a:pt x="2249" y="2053"/>
                  </a:lnTo>
                  <a:lnTo>
                    <a:pt x="2590" y="1940"/>
                  </a:lnTo>
                  <a:lnTo>
                    <a:pt x="2628" y="1838"/>
                  </a:lnTo>
                  <a:lnTo>
                    <a:pt x="2545" y="1668"/>
                  </a:lnTo>
                  <a:lnTo>
                    <a:pt x="2378" y="1668"/>
                  </a:lnTo>
                  <a:lnTo>
                    <a:pt x="2431" y="1838"/>
                  </a:lnTo>
                  <a:lnTo>
                    <a:pt x="2174" y="1838"/>
                  </a:lnTo>
                  <a:lnTo>
                    <a:pt x="2083" y="1634"/>
                  </a:lnTo>
                  <a:lnTo>
                    <a:pt x="1863" y="1906"/>
                  </a:lnTo>
                  <a:lnTo>
                    <a:pt x="1424" y="2382"/>
                  </a:lnTo>
                  <a:lnTo>
                    <a:pt x="1288" y="2235"/>
                  </a:lnTo>
                  <a:lnTo>
                    <a:pt x="1091" y="2269"/>
                  </a:lnTo>
                  <a:lnTo>
                    <a:pt x="841" y="2189"/>
                  </a:lnTo>
                  <a:lnTo>
                    <a:pt x="560" y="2462"/>
                  </a:lnTo>
                  <a:lnTo>
                    <a:pt x="401" y="2428"/>
                  </a:lnTo>
                  <a:lnTo>
                    <a:pt x="0" y="2643"/>
                  </a:lnTo>
                  <a:lnTo>
                    <a:pt x="220" y="2813"/>
                  </a:lnTo>
                  <a:lnTo>
                    <a:pt x="295" y="2938"/>
                  </a:lnTo>
                  <a:lnTo>
                    <a:pt x="151" y="3029"/>
                  </a:lnTo>
                  <a:lnTo>
                    <a:pt x="159" y="3165"/>
                  </a:lnTo>
                  <a:lnTo>
                    <a:pt x="83" y="3222"/>
                  </a:lnTo>
                  <a:lnTo>
                    <a:pt x="204" y="3415"/>
                  </a:lnTo>
                  <a:lnTo>
                    <a:pt x="273" y="3335"/>
                  </a:lnTo>
                  <a:lnTo>
                    <a:pt x="591" y="3539"/>
                  </a:lnTo>
                  <a:lnTo>
                    <a:pt x="682" y="3732"/>
                  </a:lnTo>
                  <a:lnTo>
                    <a:pt x="742" y="3755"/>
                  </a:lnTo>
                  <a:lnTo>
                    <a:pt x="810" y="3608"/>
                  </a:lnTo>
                  <a:lnTo>
                    <a:pt x="886" y="3642"/>
                  </a:lnTo>
                  <a:lnTo>
                    <a:pt x="924" y="3766"/>
                  </a:lnTo>
                  <a:lnTo>
                    <a:pt x="810" y="3834"/>
                  </a:lnTo>
                  <a:lnTo>
                    <a:pt x="947" y="3925"/>
                  </a:lnTo>
                  <a:lnTo>
                    <a:pt x="1174" y="3823"/>
                  </a:lnTo>
                  <a:lnTo>
                    <a:pt x="1537" y="3959"/>
                  </a:lnTo>
                  <a:lnTo>
                    <a:pt x="1378" y="4073"/>
                  </a:lnTo>
                  <a:lnTo>
                    <a:pt x="1181" y="4073"/>
                  </a:lnTo>
                  <a:lnTo>
                    <a:pt x="1151" y="4129"/>
                  </a:lnTo>
                  <a:lnTo>
                    <a:pt x="969" y="4073"/>
                  </a:lnTo>
                  <a:lnTo>
                    <a:pt x="879" y="4107"/>
                  </a:lnTo>
                  <a:lnTo>
                    <a:pt x="742" y="4061"/>
                  </a:lnTo>
                  <a:lnTo>
                    <a:pt x="704" y="4141"/>
                  </a:lnTo>
                  <a:lnTo>
                    <a:pt x="810" y="4243"/>
                  </a:lnTo>
                  <a:lnTo>
                    <a:pt x="606" y="4413"/>
                  </a:lnTo>
                  <a:lnTo>
                    <a:pt x="773" y="4492"/>
                  </a:lnTo>
                  <a:lnTo>
                    <a:pt x="1015" y="4447"/>
                  </a:lnTo>
                  <a:lnTo>
                    <a:pt x="1250" y="4504"/>
                  </a:lnTo>
                  <a:lnTo>
                    <a:pt x="1204" y="4663"/>
                  </a:lnTo>
                  <a:lnTo>
                    <a:pt x="1242" y="4810"/>
                  </a:lnTo>
                  <a:lnTo>
                    <a:pt x="1901" y="4731"/>
                  </a:lnTo>
                  <a:lnTo>
                    <a:pt x="2083" y="4992"/>
                  </a:lnTo>
                  <a:lnTo>
                    <a:pt x="2567" y="5139"/>
                  </a:lnTo>
                  <a:lnTo>
                    <a:pt x="2651" y="5287"/>
                  </a:lnTo>
                  <a:lnTo>
                    <a:pt x="2522" y="5445"/>
                  </a:lnTo>
                  <a:lnTo>
                    <a:pt x="2583" y="5616"/>
                  </a:lnTo>
                  <a:lnTo>
                    <a:pt x="2749" y="5672"/>
                  </a:lnTo>
                  <a:lnTo>
                    <a:pt x="2976" y="5911"/>
                  </a:lnTo>
                  <a:lnTo>
                    <a:pt x="3204" y="5876"/>
                  </a:lnTo>
                  <a:lnTo>
                    <a:pt x="3317" y="5933"/>
                  </a:lnTo>
                  <a:lnTo>
                    <a:pt x="3423" y="6103"/>
                  </a:lnTo>
                  <a:lnTo>
                    <a:pt x="3794" y="6069"/>
                  </a:lnTo>
                  <a:lnTo>
                    <a:pt x="3923" y="5990"/>
                  </a:lnTo>
                  <a:lnTo>
                    <a:pt x="4082" y="6047"/>
                  </a:lnTo>
                  <a:lnTo>
                    <a:pt x="4332" y="6183"/>
                  </a:lnTo>
                  <a:lnTo>
                    <a:pt x="4476" y="6217"/>
                  </a:lnTo>
                  <a:lnTo>
                    <a:pt x="4453" y="6421"/>
                  </a:lnTo>
                  <a:lnTo>
                    <a:pt x="4627" y="6364"/>
                  </a:lnTo>
                  <a:lnTo>
                    <a:pt x="4840" y="6149"/>
                  </a:lnTo>
                  <a:lnTo>
                    <a:pt x="4923" y="6251"/>
                  </a:lnTo>
                  <a:lnTo>
                    <a:pt x="5036" y="6228"/>
                  </a:lnTo>
                  <a:lnTo>
                    <a:pt x="5135" y="6296"/>
                  </a:lnTo>
                  <a:lnTo>
                    <a:pt x="5127" y="6625"/>
                  </a:lnTo>
                  <a:lnTo>
                    <a:pt x="5158" y="6750"/>
                  </a:lnTo>
                  <a:lnTo>
                    <a:pt x="5135" y="7011"/>
                  </a:lnTo>
                  <a:lnTo>
                    <a:pt x="4999" y="7385"/>
                  </a:lnTo>
                  <a:lnTo>
                    <a:pt x="5105" y="7442"/>
                  </a:lnTo>
                  <a:lnTo>
                    <a:pt x="5112" y="7612"/>
                  </a:lnTo>
                  <a:lnTo>
                    <a:pt x="4991" y="7589"/>
                  </a:lnTo>
                  <a:lnTo>
                    <a:pt x="5067" y="7737"/>
                  </a:lnTo>
                  <a:lnTo>
                    <a:pt x="5044" y="7918"/>
                  </a:lnTo>
                  <a:lnTo>
                    <a:pt x="5150" y="8043"/>
                  </a:lnTo>
                  <a:lnTo>
                    <a:pt x="5264" y="8599"/>
                  </a:lnTo>
                  <a:lnTo>
                    <a:pt x="5105" y="8747"/>
                  </a:lnTo>
                  <a:lnTo>
                    <a:pt x="4953" y="8758"/>
                  </a:lnTo>
                  <a:lnTo>
                    <a:pt x="4832" y="8679"/>
                  </a:lnTo>
                  <a:lnTo>
                    <a:pt x="4862" y="8939"/>
                  </a:lnTo>
                  <a:lnTo>
                    <a:pt x="4650" y="9666"/>
                  </a:lnTo>
                  <a:lnTo>
                    <a:pt x="4673" y="9745"/>
                  </a:lnTo>
                  <a:lnTo>
                    <a:pt x="4885" y="9666"/>
                  </a:lnTo>
                  <a:lnTo>
                    <a:pt x="4817" y="9870"/>
                  </a:lnTo>
                  <a:lnTo>
                    <a:pt x="4900" y="9972"/>
                  </a:lnTo>
                  <a:lnTo>
                    <a:pt x="5173" y="9915"/>
                  </a:lnTo>
                  <a:lnTo>
                    <a:pt x="5158" y="9813"/>
                  </a:lnTo>
                  <a:lnTo>
                    <a:pt x="5362" y="9858"/>
                  </a:lnTo>
                  <a:lnTo>
                    <a:pt x="5468" y="10006"/>
                  </a:lnTo>
                  <a:lnTo>
                    <a:pt x="5339" y="10063"/>
                  </a:lnTo>
                  <a:lnTo>
                    <a:pt x="5445" y="10210"/>
                  </a:lnTo>
                  <a:lnTo>
                    <a:pt x="5514" y="10131"/>
                  </a:lnTo>
                  <a:lnTo>
                    <a:pt x="5877" y="10040"/>
                  </a:lnTo>
                  <a:lnTo>
                    <a:pt x="5854" y="10142"/>
                  </a:lnTo>
                  <a:lnTo>
                    <a:pt x="5741" y="10153"/>
                  </a:lnTo>
                  <a:lnTo>
                    <a:pt x="5718" y="10244"/>
                  </a:lnTo>
                  <a:lnTo>
                    <a:pt x="5839" y="10346"/>
                  </a:lnTo>
                  <a:lnTo>
                    <a:pt x="5771" y="10494"/>
                  </a:lnTo>
                  <a:lnTo>
                    <a:pt x="5726" y="10698"/>
                  </a:lnTo>
                  <a:lnTo>
                    <a:pt x="5514" y="10834"/>
                  </a:lnTo>
                  <a:lnTo>
                    <a:pt x="5544" y="10982"/>
                  </a:lnTo>
                  <a:lnTo>
                    <a:pt x="5650" y="11004"/>
                  </a:lnTo>
                  <a:lnTo>
                    <a:pt x="5604" y="11140"/>
                  </a:lnTo>
                  <a:lnTo>
                    <a:pt x="5726" y="11231"/>
                  </a:lnTo>
                  <a:lnTo>
                    <a:pt x="5559" y="11345"/>
                  </a:lnTo>
                  <a:lnTo>
                    <a:pt x="5680" y="11639"/>
                  </a:lnTo>
                  <a:lnTo>
                    <a:pt x="5650" y="11900"/>
                  </a:lnTo>
                  <a:lnTo>
                    <a:pt x="5536" y="12048"/>
                  </a:lnTo>
                  <a:lnTo>
                    <a:pt x="5400" y="12581"/>
                  </a:lnTo>
                  <a:lnTo>
                    <a:pt x="5430" y="12683"/>
                  </a:lnTo>
                  <a:lnTo>
                    <a:pt x="5453" y="12853"/>
                  </a:lnTo>
                  <a:lnTo>
                    <a:pt x="5445" y="13058"/>
                  </a:lnTo>
                  <a:lnTo>
                    <a:pt x="5309" y="13443"/>
                  </a:lnTo>
                  <a:lnTo>
                    <a:pt x="5430" y="13511"/>
                  </a:lnTo>
                  <a:lnTo>
                    <a:pt x="5400" y="13670"/>
                  </a:lnTo>
                  <a:lnTo>
                    <a:pt x="5514" y="13716"/>
                  </a:lnTo>
                  <a:lnTo>
                    <a:pt x="5498" y="13976"/>
                  </a:lnTo>
                  <a:lnTo>
                    <a:pt x="5832" y="14169"/>
                  </a:lnTo>
                  <a:lnTo>
                    <a:pt x="6082" y="14487"/>
                  </a:lnTo>
                  <a:lnTo>
                    <a:pt x="6377" y="14703"/>
                  </a:lnTo>
                  <a:lnTo>
                    <a:pt x="6521" y="14748"/>
                  </a:lnTo>
                  <a:lnTo>
                    <a:pt x="6831" y="15122"/>
                  </a:lnTo>
                  <a:lnTo>
                    <a:pt x="7021" y="14918"/>
                  </a:lnTo>
                  <a:lnTo>
                    <a:pt x="7089" y="15111"/>
                  </a:lnTo>
                  <a:lnTo>
                    <a:pt x="7218" y="15179"/>
                  </a:lnTo>
                  <a:lnTo>
                    <a:pt x="7203" y="15338"/>
                  </a:lnTo>
                  <a:lnTo>
                    <a:pt x="7589" y="15429"/>
                  </a:lnTo>
                  <a:lnTo>
                    <a:pt x="7763" y="15395"/>
                  </a:lnTo>
                  <a:lnTo>
                    <a:pt x="7831" y="15270"/>
                  </a:lnTo>
                  <a:lnTo>
                    <a:pt x="7998" y="15281"/>
                  </a:lnTo>
                  <a:lnTo>
                    <a:pt x="8066" y="15111"/>
                  </a:lnTo>
                  <a:lnTo>
                    <a:pt x="8217" y="15077"/>
                  </a:lnTo>
                  <a:lnTo>
                    <a:pt x="8384" y="15156"/>
                  </a:lnTo>
                  <a:lnTo>
                    <a:pt x="8702" y="15292"/>
                  </a:lnTo>
                  <a:lnTo>
                    <a:pt x="8838" y="15519"/>
                  </a:lnTo>
                  <a:lnTo>
                    <a:pt x="9035" y="15565"/>
                  </a:lnTo>
                  <a:lnTo>
                    <a:pt x="9179" y="15508"/>
                  </a:lnTo>
                  <a:lnTo>
                    <a:pt x="9308" y="15531"/>
                  </a:lnTo>
                  <a:lnTo>
                    <a:pt x="9361" y="15803"/>
                  </a:lnTo>
                  <a:lnTo>
                    <a:pt x="9535" y="15780"/>
                  </a:lnTo>
                  <a:lnTo>
                    <a:pt x="9558" y="15928"/>
                  </a:lnTo>
                  <a:lnTo>
                    <a:pt x="9747" y="15916"/>
                  </a:lnTo>
                  <a:lnTo>
                    <a:pt x="9838" y="15792"/>
                  </a:lnTo>
                  <a:lnTo>
                    <a:pt x="10035" y="15814"/>
                  </a:lnTo>
                  <a:lnTo>
                    <a:pt x="9997" y="15939"/>
                  </a:lnTo>
                  <a:lnTo>
                    <a:pt x="10149" y="15962"/>
                  </a:lnTo>
                  <a:lnTo>
                    <a:pt x="10171" y="16189"/>
                  </a:lnTo>
                  <a:lnTo>
                    <a:pt x="10270" y="16075"/>
                  </a:lnTo>
                  <a:lnTo>
                    <a:pt x="10444" y="16132"/>
                  </a:lnTo>
                  <a:lnTo>
                    <a:pt x="10611" y="16098"/>
                  </a:lnTo>
                  <a:lnTo>
                    <a:pt x="10626" y="16450"/>
                  </a:lnTo>
                  <a:lnTo>
                    <a:pt x="10808" y="16393"/>
                  </a:lnTo>
                  <a:lnTo>
                    <a:pt x="10929" y="16416"/>
                  </a:lnTo>
                  <a:lnTo>
                    <a:pt x="11103" y="16359"/>
                  </a:lnTo>
                  <a:lnTo>
                    <a:pt x="11194" y="16257"/>
                  </a:lnTo>
                  <a:lnTo>
                    <a:pt x="11398" y="16472"/>
                  </a:lnTo>
                  <a:lnTo>
                    <a:pt x="11156" y="16529"/>
                  </a:lnTo>
                  <a:lnTo>
                    <a:pt x="11224" y="16983"/>
                  </a:lnTo>
                  <a:lnTo>
                    <a:pt x="11421" y="16960"/>
                  </a:lnTo>
                  <a:lnTo>
                    <a:pt x="11557" y="17641"/>
                  </a:lnTo>
                  <a:lnTo>
                    <a:pt x="11360" y="17697"/>
                  </a:lnTo>
                  <a:lnTo>
                    <a:pt x="11671" y="17890"/>
                  </a:lnTo>
                  <a:lnTo>
                    <a:pt x="11565" y="18015"/>
                  </a:lnTo>
                  <a:lnTo>
                    <a:pt x="11474" y="17970"/>
                  </a:lnTo>
                  <a:lnTo>
                    <a:pt x="11406" y="18219"/>
                  </a:lnTo>
                  <a:lnTo>
                    <a:pt x="10770" y="18673"/>
                  </a:lnTo>
                  <a:lnTo>
                    <a:pt x="10951" y="19093"/>
                  </a:lnTo>
                  <a:lnTo>
                    <a:pt x="11126" y="19138"/>
                  </a:lnTo>
                  <a:lnTo>
                    <a:pt x="11065" y="18968"/>
                  </a:lnTo>
                  <a:lnTo>
                    <a:pt x="11217" y="19116"/>
                  </a:lnTo>
                  <a:lnTo>
                    <a:pt x="11194" y="18979"/>
                  </a:lnTo>
                  <a:lnTo>
                    <a:pt x="11270" y="19104"/>
                  </a:lnTo>
                  <a:lnTo>
                    <a:pt x="11512" y="19184"/>
                  </a:lnTo>
                  <a:lnTo>
                    <a:pt x="11451" y="19581"/>
                  </a:lnTo>
                  <a:lnTo>
                    <a:pt x="11701" y="19683"/>
                  </a:lnTo>
                  <a:lnTo>
                    <a:pt x="11769" y="20590"/>
                  </a:lnTo>
                  <a:lnTo>
                    <a:pt x="11853" y="20726"/>
                  </a:lnTo>
                  <a:lnTo>
                    <a:pt x="11716" y="20840"/>
                  </a:lnTo>
                  <a:lnTo>
                    <a:pt x="11671" y="21010"/>
                  </a:lnTo>
                  <a:lnTo>
                    <a:pt x="11762" y="21033"/>
                  </a:lnTo>
                  <a:lnTo>
                    <a:pt x="11830" y="20885"/>
                  </a:lnTo>
                  <a:lnTo>
                    <a:pt x="11906" y="21101"/>
                  </a:lnTo>
                  <a:lnTo>
                    <a:pt x="11906" y="21237"/>
                  </a:lnTo>
                  <a:lnTo>
                    <a:pt x="12156" y="21305"/>
                  </a:lnTo>
                  <a:lnTo>
                    <a:pt x="12269" y="21214"/>
                  </a:lnTo>
                  <a:lnTo>
                    <a:pt x="12375" y="21418"/>
                  </a:lnTo>
                  <a:lnTo>
                    <a:pt x="12466" y="21384"/>
                  </a:lnTo>
                  <a:lnTo>
                    <a:pt x="12383" y="21237"/>
                  </a:lnTo>
                  <a:lnTo>
                    <a:pt x="12466" y="21214"/>
                  </a:lnTo>
                  <a:lnTo>
                    <a:pt x="12466" y="21158"/>
                  </a:lnTo>
                  <a:lnTo>
                    <a:pt x="12693" y="21010"/>
                  </a:lnTo>
                  <a:lnTo>
                    <a:pt x="12693" y="20829"/>
                  </a:lnTo>
                  <a:lnTo>
                    <a:pt x="12769" y="20829"/>
                  </a:lnTo>
                  <a:lnTo>
                    <a:pt x="12837" y="20999"/>
                  </a:lnTo>
                  <a:lnTo>
                    <a:pt x="12943" y="20874"/>
                  </a:lnTo>
                  <a:lnTo>
                    <a:pt x="13148" y="20897"/>
                  </a:lnTo>
                  <a:lnTo>
                    <a:pt x="13125" y="20658"/>
                  </a:lnTo>
                  <a:lnTo>
                    <a:pt x="13261" y="20534"/>
                  </a:lnTo>
                  <a:lnTo>
                    <a:pt x="13246" y="20931"/>
                  </a:lnTo>
                  <a:lnTo>
                    <a:pt x="13398" y="20931"/>
                  </a:lnTo>
                  <a:lnTo>
                    <a:pt x="13443" y="20783"/>
                  </a:lnTo>
                  <a:lnTo>
                    <a:pt x="13534" y="20806"/>
                  </a:lnTo>
                  <a:lnTo>
                    <a:pt x="13511" y="20931"/>
                  </a:lnTo>
                  <a:lnTo>
                    <a:pt x="13655" y="20829"/>
                  </a:lnTo>
                  <a:lnTo>
                    <a:pt x="13761" y="20942"/>
                  </a:lnTo>
                  <a:lnTo>
                    <a:pt x="13655" y="20999"/>
                  </a:lnTo>
                  <a:lnTo>
                    <a:pt x="13807" y="20999"/>
                  </a:lnTo>
                  <a:lnTo>
                    <a:pt x="13784" y="21101"/>
                  </a:lnTo>
                  <a:lnTo>
                    <a:pt x="14102" y="21135"/>
                  </a:lnTo>
                  <a:lnTo>
                    <a:pt x="14178" y="21384"/>
                  </a:lnTo>
                  <a:lnTo>
                    <a:pt x="14246" y="21362"/>
                  </a:lnTo>
                  <a:lnTo>
                    <a:pt x="14246" y="21464"/>
                  </a:lnTo>
                  <a:lnTo>
                    <a:pt x="14420" y="21328"/>
                  </a:lnTo>
                  <a:lnTo>
                    <a:pt x="14534" y="21305"/>
                  </a:lnTo>
                  <a:lnTo>
                    <a:pt x="14534" y="21430"/>
                  </a:lnTo>
                  <a:lnTo>
                    <a:pt x="14829" y="21521"/>
                  </a:lnTo>
                  <a:lnTo>
                    <a:pt x="14996" y="21509"/>
                  </a:lnTo>
                  <a:lnTo>
                    <a:pt x="15147" y="21589"/>
                  </a:lnTo>
                  <a:lnTo>
                    <a:pt x="15291" y="21555"/>
                  </a:lnTo>
                  <a:lnTo>
                    <a:pt x="15450" y="21600"/>
                  </a:lnTo>
                  <a:lnTo>
                    <a:pt x="15496" y="21498"/>
                  </a:lnTo>
                  <a:lnTo>
                    <a:pt x="15564" y="21521"/>
                  </a:lnTo>
                  <a:lnTo>
                    <a:pt x="15556" y="21600"/>
                  </a:lnTo>
                  <a:lnTo>
                    <a:pt x="15768" y="21441"/>
                  </a:lnTo>
                  <a:lnTo>
                    <a:pt x="15965" y="21418"/>
                  </a:lnTo>
                  <a:lnTo>
                    <a:pt x="15965" y="21271"/>
                  </a:lnTo>
                  <a:lnTo>
                    <a:pt x="16404" y="21339"/>
                  </a:lnTo>
                  <a:lnTo>
                    <a:pt x="16404" y="21260"/>
                  </a:lnTo>
                  <a:lnTo>
                    <a:pt x="16564" y="21260"/>
                  </a:lnTo>
                  <a:lnTo>
                    <a:pt x="16897" y="21124"/>
                  </a:lnTo>
                  <a:lnTo>
                    <a:pt x="16904" y="21294"/>
                  </a:lnTo>
                  <a:lnTo>
                    <a:pt x="17033" y="21339"/>
                  </a:lnTo>
                  <a:lnTo>
                    <a:pt x="17200" y="21089"/>
                  </a:lnTo>
                  <a:lnTo>
                    <a:pt x="17124" y="20965"/>
                  </a:lnTo>
                  <a:lnTo>
                    <a:pt x="17245" y="20908"/>
                  </a:lnTo>
                  <a:lnTo>
                    <a:pt x="17260" y="20692"/>
                  </a:lnTo>
                  <a:lnTo>
                    <a:pt x="17359" y="20590"/>
                  </a:lnTo>
                  <a:lnTo>
                    <a:pt x="17192" y="20556"/>
                  </a:lnTo>
                  <a:lnTo>
                    <a:pt x="17336" y="20488"/>
                  </a:lnTo>
                  <a:lnTo>
                    <a:pt x="17132" y="20307"/>
                  </a:lnTo>
                  <a:lnTo>
                    <a:pt x="17177" y="20239"/>
                  </a:lnTo>
                  <a:lnTo>
                    <a:pt x="17427" y="20284"/>
                  </a:lnTo>
                  <a:lnTo>
                    <a:pt x="17556" y="20205"/>
                  </a:lnTo>
                  <a:lnTo>
                    <a:pt x="17472" y="20103"/>
                  </a:lnTo>
                  <a:lnTo>
                    <a:pt x="17601" y="20057"/>
                  </a:lnTo>
                  <a:lnTo>
                    <a:pt x="17601" y="19853"/>
                  </a:lnTo>
                  <a:lnTo>
                    <a:pt x="17715" y="19774"/>
                  </a:lnTo>
                  <a:lnTo>
                    <a:pt x="17631" y="19705"/>
                  </a:lnTo>
                  <a:lnTo>
                    <a:pt x="17654" y="19581"/>
                  </a:lnTo>
                  <a:lnTo>
                    <a:pt x="17881" y="19592"/>
                  </a:lnTo>
                  <a:lnTo>
                    <a:pt x="17965" y="19637"/>
                  </a:lnTo>
                  <a:lnTo>
                    <a:pt x="18215" y="19592"/>
                  </a:lnTo>
                  <a:lnTo>
                    <a:pt x="18313" y="19683"/>
                  </a:lnTo>
                  <a:lnTo>
                    <a:pt x="18972" y="19671"/>
                  </a:lnTo>
                  <a:lnTo>
                    <a:pt x="19154" y="19819"/>
                  </a:lnTo>
                  <a:lnTo>
                    <a:pt x="19540" y="19445"/>
                  </a:lnTo>
                  <a:lnTo>
                    <a:pt x="19691" y="19558"/>
                  </a:lnTo>
                  <a:lnTo>
                    <a:pt x="19767" y="19479"/>
                  </a:lnTo>
                  <a:lnTo>
                    <a:pt x="19896" y="19479"/>
                  </a:lnTo>
                  <a:lnTo>
                    <a:pt x="19919" y="19376"/>
                  </a:lnTo>
                  <a:lnTo>
                    <a:pt x="20305" y="19331"/>
                  </a:lnTo>
                  <a:lnTo>
                    <a:pt x="20312" y="19138"/>
                  </a:lnTo>
                  <a:lnTo>
                    <a:pt x="20441" y="19116"/>
                  </a:lnTo>
                  <a:lnTo>
                    <a:pt x="20532" y="18991"/>
                  </a:lnTo>
                  <a:lnTo>
                    <a:pt x="20600" y="19047"/>
                  </a:lnTo>
                  <a:lnTo>
                    <a:pt x="20699" y="19002"/>
                  </a:lnTo>
                  <a:lnTo>
                    <a:pt x="20699" y="19218"/>
                  </a:lnTo>
                  <a:lnTo>
                    <a:pt x="20805" y="19286"/>
                  </a:lnTo>
                  <a:lnTo>
                    <a:pt x="21100" y="19093"/>
                  </a:lnTo>
                  <a:lnTo>
                    <a:pt x="21108" y="18401"/>
                  </a:lnTo>
                  <a:lnTo>
                    <a:pt x="21380" y="18492"/>
                  </a:lnTo>
                  <a:lnTo>
                    <a:pt x="21600" y="18253"/>
                  </a:lnTo>
                  <a:lnTo>
                    <a:pt x="21577" y="17834"/>
                  </a:lnTo>
                  <a:lnTo>
                    <a:pt x="21221" y="17278"/>
                  </a:lnTo>
                  <a:lnTo>
                    <a:pt x="20903" y="16971"/>
                  </a:lnTo>
                  <a:lnTo>
                    <a:pt x="20676" y="16132"/>
                  </a:lnTo>
                  <a:lnTo>
                    <a:pt x="20350" y="16098"/>
                  </a:lnTo>
                  <a:lnTo>
                    <a:pt x="20328" y="15916"/>
                  </a:lnTo>
                  <a:lnTo>
                    <a:pt x="20971" y="14952"/>
                  </a:lnTo>
                  <a:lnTo>
                    <a:pt x="21108" y="14646"/>
                  </a:lnTo>
                  <a:lnTo>
                    <a:pt x="20994" y="14544"/>
                  </a:lnTo>
                  <a:lnTo>
                    <a:pt x="21009" y="14226"/>
                  </a:lnTo>
                  <a:lnTo>
                    <a:pt x="21289" y="13659"/>
                  </a:lnTo>
                  <a:lnTo>
                    <a:pt x="21244" y="13239"/>
                  </a:lnTo>
                  <a:lnTo>
                    <a:pt x="21100" y="13126"/>
                  </a:lnTo>
                  <a:lnTo>
                    <a:pt x="20835" y="13080"/>
                  </a:lnTo>
                  <a:lnTo>
                    <a:pt x="20767" y="12899"/>
                  </a:lnTo>
                  <a:lnTo>
                    <a:pt x="20873" y="12354"/>
                  </a:lnTo>
                  <a:lnTo>
                    <a:pt x="20782" y="12184"/>
                  </a:lnTo>
                  <a:lnTo>
                    <a:pt x="20835" y="11980"/>
                  </a:lnTo>
                  <a:lnTo>
                    <a:pt x="20903" y="11855"/>
                  </a:lnTo>
                  <a:lnTo>
                    <a:pt x="20790" y="11515"/>
                  </a:lnTo>
                  <a:lnTo>
                    <a:pt x="20350" y="11345"/>
                  </a:lnTo>
                  <a:lnTo>
                    <a:pt x="19987" y="11367"/>
                  </a:lnTo>
                  <a:lnTo>
                    <a:pt x="19858" y="11220"/>
                  </a:lnTo>
                  <a:lnTo>
                    <a:pt x="19919" y="10925"/>
                  </a:lnTo>
                  <a:lnTo>
                    <a:pt x="19744" y="10312"/>
                  </a:lnTo>
                  <a:lnTo>
                    <a:pt x="19585" y="10187"/>
                  </a:lnTo>
                  <a:lnTo>
                    <a:pt x="19994" y="9144"/>
                  </a:lnTo>
                  <a:lnTo>
                    <a:pt x="20191" y="8939"/>
                  </a:lnTo>
                  <a:lnTo>
                    <a:pt x="19790" y="8645"/>
                  </a:lnTo>
                  <a:lnTo>
                    <a:pt x="19926" y="8395"/>
                  </a:lnTo>
                  <a:lnTo>
                    <a:pt x="20146" y="8213"/>
                  </a:lnTo>
                  <a:lnTo>
                    <a:pt x="19828" y="7964"/>
                  </a:lnTo>
                  <a:lnTo>
                    <a:pt x="19585" y="7612"/>
                  </a:lnTo>
                  <a:lnTo>
                    <a:pt x="18987" y="7306"/>
                  </a:lnTo>
                  <a:lnTo>
                    <a:pt x="18631" y="6966"/>
                  </a:lnTo>
                  <a:lnTo>
                    <a:pt x="18192" y="6376"/>
                  </a:lnTo>
                  <a:lnTo>
                    <a:pt x="17859" y="6274"/>
                  </a:lnTo>
                  <a:lnTo>
                    <a:pt x="17328" y="5979"/>
                  </a:lnTo>
                  <a:lnTo>
                    <a:pt x="17192" y="5808"/>
                  </a:lnTo>
                  <a:lnTo>
                    <a:pt x="16745" y="5752"/>
                  </a:lnTo>
                  <a:lnTo>
                    <a:pt x="16874" y="5287"/>
                  </a:lnTo>
                  <a:lnTo>
                    <a:pt x="16851" y="5014"/>
                  </a:lnTo>
                  <a:lnTo>
                    <a:pt x="16859" y="4674"/>
                  </a:lnTo>
                  <a:lnTo>
                    <a:pt x="16897" y="4436"/>
                  </a:lnTo>
                  <a:lnTo>
                    <a:pt x="17010" y="4254"/>
                  </a:lnTo>
                  <a:lnTo>
                    <a:pt x="17306" y="3993"/>
                  </a:lnTo>
                  <a:lnTo>
                    <a:pt x="17677" y="3721"/>
                  </a:lnTo>
                  <a:lnTo>
                    <a:pt x="17806" y="3585"/>
                  </a:lnTo>
                  <a:lnTo>
                    <a:pt x="17972" y="3517"/>
                  </a:lnTo>
                  <a:lnTo>
                    <a:pt x="18086" y="3301"/>
                  </a:lnTo>
                  <a:lnTo>
                    <a:pt x="18177" y="2326"/>
                  </a:lnTo>
                  <a:lnTo>
                    <a:pt x="18010" y="1929"/>
                  </a:lnTo>
                  <a:lnTo>
                    <a:pt x="18192" y="1713"/>
                  </a:lnTo>
                  <a:lnTo>
                    <a:pt x="18199" y="1566"/>
                  </a:lnTo>
                  <a:lnTo>
                    <a:pt x="18305" y="1668"/>
                  </a:lnTo>
                  <a:lnTo>
                    <a:pt x="18336" y="1509"/>
                  </a:lnTo>
                  <a:lnTo>
                    <a:pt x="18555" y="1112"/>
                  </a:lnTo>
                  <a:lnTo>
                    <a:pt x="18313" y="964"/>
                  </a:lnTo>
                  <a:lnTo>
                    <a:pt x="18086" y="976"/>
                  </a:lnTo>
                  <a:lnTo>
                    <a:pt x="17692" y="1168"/>
                  </a:lnTo>
                  <a:lnTo>
                    <a:pt x="17510" y="1146"/>
                  </a:lnTo>
                  <a:lnTo>
                    <a:pt x="17397" y="1271"/>
                  </a:lnTo>
                  <a:lnTo>
                    <a:pt x="17177" y="1373"/>
                  </a:lnTo>
                  <a:lnTo>
                    <a:pt x="17192" y="1429"/>
                  </a:lnTo>
                  <a:lnTo>
                    <a:pt x="16973" y="1543"/>
                  </a:lnTo>
                  <a:lnTo>
                    <a:pt x="16874" y="1509"/>
                  </a:lnTo>
                  <a:lnTo>
                    <a:pt x="16511" y="1600"/>
                  </a:lnTo>
                  <a:lnTo>
                    <a:pt x="16760" y="1044"/>
                  </a:lnTo>
                  <a:lnTo>
                    <a:pt x="16556" y="794"/>
                  </a:lnTo>
                  <a:lnTo>
                    <a:pt x="16450" y="851"/>
                  </a:lnTo>
                  <a:lnTo>
                    <a:pt x="16397" y="749"/>
                  </a:lnTo>
                  <a:lnTo>
                    <a:pt x="16427" y="703"/>
                  </a:lnTo>
                  <a:lnTo>
                    <a:pt x="16329" y="340"/>
                  </a:lnTo>
                  <a:lnTo>
                    <a:pt x="16192" y="386"/>
                  </a:lnTo>
                  <a:lnTo>
                    <a:pt x="16079" y="68"/>
                  </a:lnTo>
                  <a:lnTo>
                    <a:pt x="15965" y="0"/>
                  </a:lnTo>
                  <a:lnTo>
                    <a:pt x="15359" y="170"/>
                  </a:lnTo>
                  <a:lnTo>
                    <a:pt x="15291" y="57"/>
                  </a:lnTo>
                  <a:lnTo>
                    <a:pt x="15193" y="204"/>
                  </a:lnTo>
                  <a:lnTo>
                    <a:pt x="15102" y="533"/>
                  </a:lnTo>
                  <a:lnTo>
                    <a:pt x="14829" y="488"/>
                  </a:lnTo>
                  <a:lnTo>
                    <a:pt x="14806" y="635"/>
                  </a:lnTo>
                  <a:lnTo>
                    <a:pt x="14602" y="397"/>
                  </a:lnTo>
                  <a:lnTo>
                    <a:pt x="14473" y="545"/>
                  </a:lnTo>
                  <a:lnTo>
                    <a:pt x="14375" y="465"/>
                  </a:lnTo>
                  <a:lnTo>
                    <a:pt x="14223" y="499"/>
                  </a:lnTo>
                  <a:lnTo>
                    <a:pt x="14201" y="329"/>
                  </a:lnTo>
                  <a:lnTo>
                    <a:pt x="13905" y="431"/>
                  </a:lnTo>
                  <a:lnTo>
                    <a:pt x="13898" y="284"/>
                  </a:lnTo>
                  <a:lnTo>
                    <a:pt x="13761" y="431"/>
                  </a:lnTo>
                  <a:lnTo>
                    <a:pt x="13678" y="329"/>
                  </a:lnTo>
                  <a:lnTo>
                    <a:pt x="13284" y="386"/>
                  </a:lnTo>
                  <a:lnTo>
                    <a:pt x="13239" y="488"/>
                  </a:lnTo>
                  <a:lnTo>
                    <a:pt x="13261" y="635"/>
                  </a:lnTo>
                  <a:lnTo>
                    <a:pt x="13261" y="737"/>
                  </a:lnTo>
                  <a:lnTo>
                    <a:pt x="13193" y="874"/>
                  </a:lnTo>
                  <a:lnTo>
                    <a:pt x="13065" y="896"/>
                  </a:lnTo>
                  <a:lnTo>
                    <a:pt x="13019" y="1021"/>
                  </a:lnTo>
                  <a:lnTo>
                    <a:pt x="12996" y="1350"/>
                  </a:lnTo>
                  <a:lnTo>
                    <a:pt x="12852" y="1271"/>
                  </a:lnTo>
                  <a:lnTo>
                    <a:pt x="12905" y="1600"/>
                  </a:lnTo>
                  <a:lnTo>
                    <a:pt x="12762" y="1656"/>
                  </a:lnTo>
                  <a:lnTo>
                    <a:pt x="12633" y="1532"/>
                  </a:lnTo>
                  <a:lnTo>
                    <a:pt x="12633" y="1679"/>
                  </a:lnTo>
                  <a:lnTo>
                    <a:pt x="12512" y="1679"/>
                  </a:lnTo>
                  <a:lnTo>
                    <a:pt x="12398" y="1963"/>
                  </a:lnTo>
                  <a:lnTo>
                    <a:pt x="12315" y="1917"/>
                  </a:lnTo>
                  <a:lnTo>
                    <a:pt x="12269" y="2042"/>
                  </a:lnTo>
                  <a:lnTo>
                    <a:pt x="12012" y="1713"/>
                  </a:lnTo>
                  <a:lnTo>
                    <a:pt x="11694" y="1656"/>
                  </a:lnTo>
                  <a:lnTo>
                    <a:pt x="11307" y="2235"/>
                  </a:lnTo>
                  <a:lnTo>
                    <a:pt x="11058" y="2314"/>
                  </a:lnTo>
                  <a:lnTo>
                    <a:pt x="10929" y="2065"/>
                  </a:lnTo>
                  <a:lnTo>
                    <a:pt x="10830" y="1997"/>
                  </a:lnTo>
                  <a:lnTo>
                    <a:pt x="10702" y="2144"/>
                  </a:lnTo>
                  <a:lnTo>
                    <a:pt x="10535" y="2167"/>
                  </a:lnTo>
                  <a:lnTo>
                    <a:pt x="10542" y="2553"/>
                  </a:lnTo>
                  <a:lnTo>
                    <a:pt x="10202" y="2655"/>
                  </a:lnTo>
                  <a:lnTo>
                    <a:pt x="10149" y="2768"/>
                  </a:lnTo>
                  <a:lnTo>
                    <a:pt x="10081" y="2723"/>
                  </a:lnTo>
                  <a:lnTo>
                    <a:pt x="9906" y="2904"/>
                  </a:lnTo>
                  <a:lnTo>
                    <a:pt x="9740" y="2950"/>
                  </a:lnTo>
                  <a:lnTo>
                    <a:pt x="9603" y="2938"/>
                  </a:lnTo>
                  <a:lnTo>
                    <a:pt x="9725" y="2734"/>
                  </a:lnTo>
                  <a:lnTo>
                    <a:pt x="9679" y="2666"/>
                  </a:lnTo>
                  <a:lnTo>
                    <a:pt x="9558" y="2734"/>
                  </a:lnTo>
                  <a:lnTo>
                    <a:pt x="9558" y="2802"/>
                  </a:lnTo>
                  <a:lnTo>
                    <a:pt x="9384" y="2859"/>
                  </a:lnTo>
                  <a:lnTo>
                    <a:pt x="9202" y="2813"/>
                  </a:lnTo>
                  <a:lnTo>
                    <a:pt x="9111" y="2893"/>
                  </a:lnTo>
                  <a:lnTo>
                    <a:pt x="8929" y="2632"/>
                  </a:lnTo>
                  <a:lnTo>
                    <a:pt x="8384" y="2825"/>
                  </a:lnTo>
                  <a:lnTo>
                    <a:pt x="8286" y="2734"/>
                  </a:lnTo>
                  <a:lnTo>
                    <a:pt x="8331" y="2371"/>
                  </a:lnTo>
                  <a:lnTo>
                    <a:pt x="8180" y="2439"/>
                  </a:lnTo>
                  <a:lnTo>
                    <a:pt x="7786" y="2348"/>
                  </a:lnTo>
                  <a:lnTo>
                    <a:pt x="7808" y="2155"/>
                  </a:lnTo>
                  <a:lnTo>
                    <a:pt x="7536" y="2201"/>
                  </a:lnTo>
                  <a:lnTo>
                    <a:pt x="7452" y="2280"/>
                  </a:lnTo>
                  <a:lnTo>
                    <a:pt x="7384" y="2189"/>
                  </a:lnTo>
                  <a:lnTo>
                    <a:pt x="7203" y="2110"/>
                  </a:lnTo>
                  <a:lnTo>
                    <a:pt x="6786" y="2042"/>
                  </a:lnTo>
                  <a:lnTo>
                    <a:pt x="6809" y="2099"/>
                  </a:lnTo>
                  <a:lnTo>
                    <a:pt x="6453" y="2076"/>
                  </a:lnTo>
                  <a:lnTo>
                    <a:pt x="6332" y="2133"/>
                  </a:lnTo>
                  <a:lnTo>
                    <a:pt x="6241" y="1974"/>
                  </a:lnTo>
                  <a:lnTo>
                    <a:pt x="6104" y="1861"/>
                  </a:lnTo>
                  <a:lnTo>
                    <a:pt x="6104" y="1804"/>
                  </a:lnTo>
                  <a:lnTo>
                    <a:pt x="5582" y="1645"/>
                  </a:lnTo>
                  <a:lnTo>
                    <a:pt x="12247" y="10970"/>
                  </a:lnTo>
                  <a:lnTo>
                    <a:pt x="11883" y="10947"/>
                  </a:lnTo>
                  <a:lnTo>
                    <a:pt x="11747" y="10777"/>
                  </a:lnTo>
                  <a:lnTo>
                    <a:pt x="11489" y="10777"/>
                  </a:lnTo>
                  <a:lnTo>
                    <a:pt x="11406" y="10936"/>
                  </a:lnTo>
                  <a:lnTo>
                    <a:pt x="11194" y="11016"/>
                  </a:lnTo>
                  <a:lnTo>
                    <a:pt x="11035" y="11061"/>
                  </a:lnTo>
                  <a:lnTo>
                    <a:pt x="10792" y="10970"/>
                  </a:lnTo>
                  <a:lnTo>
                    <a:pt x="10830" y="10437"/>
                  </a:lnTo>
                  <a:lnTo>
                    <a:pt x="10898" y="10187"/>
                  </a:lnTo>
                  <a:lnTo>
                    <a:pt x="11133" y="9756"/>
                  </a:lnTo>
                  <a:lnTo>
                    <a:pt x="10883" y="9688"/>
                  </a:lnTo>
                  <a:lnTo>
                    <a:pt x="10906" y="9189"/>
                  </a:lnTo>
                  <a:lnTo>
                    <a:pt x="10967" y="8962"/>
                  </a:lnTo>
                  <a:lnTo>
                    <a:pt x="11148" y="8883"/>
                  </a:lnTo>
                  <a:lnTo>
                    <a:pt x="11466" y="8917"/>
                  </a:lnTo>
                  <a:lnTo>
                    <a:pt x="11406" y="8724"/>
                  </a:lnTo>
                  <a:lnTo>
                    <a:pt x="11429" y="8565"/>
                  </a:lnTo>
                  <a:lnTo>
                    <a:pt x="11656" y="8520"/>
                  </a:lnTo>
                  <a:lnTo>
                    <a:pt x="11747" y="8270"/>
                  </a:lnTo>
                  <a:lnTo>
                    <a:pt x="12269" y="8225"/>
                  </a:lnTo>
                  <a:lnTo>
                    <a:pt x="12201" y="8429"/>
                  </a:lnTo>
                  <a:lnTo>
                    <a:pt x="12542" y="8429"/>
                  </a:lnTo>
                  <a:lnTo>
                    <a:pt x="12603" y="8327"/>
                  </a:lnTo>
                  <a:lnTo>
                    <a:pt x="12792" y="8474"/>
                  </a:lnTo>
                  <a:lnTo>
                    <a:pt x="12875" y="8338"/>
                  </a:lnTo>
                  <a:lnTo>
                    <a:pt x="13065" y="8293"/>
                  </a:lnTo>
                  <a:lnTo>
                    <a:pt x="13042" y="8168"/>
                  </a:lnTo>
                  <a:lnTo>
                    <a:pt x="13155" y="7987"/>
                  </a:lnTo>
                  <a:lnTo>
                    <a:pt x="13337" y="8077"/>
                  </a:lnTo>
                  <a:lnTo>
                    <a:pt x="13443" y="8338"/>
                  </a:lnTo>
                  <a:lnTo>
                    <a:pt x="13314" y="8486"/>
                  </a:lnTo>
                  <a:lnTo>
                    <a:pt x="13269" y="8713"/>
                  </a:lnTo>
                  <a:lnTo>
                    <a:pt x="13307" y="8837"/>
                  </a:lnTo>
                  <a:lnTo>
                    <a:pt x="13723" y="9030"/>
                  </a:lnTo>
                  <a:lnTo>
                    <a:pt x="13837" y="9303"/>
                  </a:lnTo>
                  <a:lnTo>
                    <a:pt x="13988" y="9303"/>
                  </a:lnTo>
                  <a:lnTo>
                    <a:pt x="14034" y="9427"/>
                  </a:lnTo>
                  <a:lnTo>
                    <a:pt x="14284" y="9450"/>
                  </a:lnTo>
                  <a:lnTo>
                    <a:pt x="14193" y="9575"/>
                  </a:lnTo>
                  <a:lnTo>
                    <a:pt x="14079" y="10210"/>
                  </a:lnTo>
                  <a:lnTo>
                    <a:pt x="14178" y="10108"/>
                  </a:lnTo>
                  <a:lnTo>
                    <a:pt x="14352" y="10119"/>
                  </a:lnTo>
                  <a:lnTo>
                    <a:pt x="14602" y="10187"/>
                  </a:lnTo>
                  <a:lnTo>
                    <a:pt x="14670" y="10324"/>
                  </a:lnTo>
                  <a:lnTo>
                    <a:pt x="14769" y="10221"/>
                  </a:lnTo>
                  <a:lnTo>
                    <a:pt x="15019" y="10358"/>
                  </a:lnTo>
                  <a:lnTo>
                    <a:pt x="14928" y="10584"/>
                  </a:lnTo>
                  <a:lnTo>
                    <a:pt x="14973" y="10743"/>
                  </a:lnTo>
                  <a:lnTo>
                    <a:pt x="14564" y="10970"/>
                  </a:lnTo>
                  <a:lnTo>
                    <a:pt x="14716" y="11027"/>
                  </a:lnTo>
                  <a:lnTo>
                    <a:pt x="14541" y="11152"/>
                  </a:lnTo>
                  <a:lnTo>
                    <a:pt x="14428" y="11401"/>
                  </a:lnTo>
                  <a:lnTo>
                    <a:pt x="14352" y="11401"/>
                  </a:lnTo>
                  <a:lnTo>
                    <a:pt x="14314" y="11084"/>
                  </a:lnTo>
                  <a:lnTo>
                    <a:pt x="14087" y="11061"/>
                  </a:lnTo>
                  <a:lnTo>
                    <a:pt x="13875" y="10959"/>
                  </a:lnTo>
                  <a:lnTo>
                    <a:pt x="13670" y="10970"/>
                  </a:lnTo>
                  <a:lnTo>
                    <a:pt x="13542" y="10868"/>
                  </a:lnTo>
                  <a:lnTo>
                    <a:pt x="13337" y="10902"/>
                  </a:lnTo>
                  <a:lnTo>
                    <a:pt x="13239" y="10721"/>
                  </a:lnTo>
                  <a:lnTo>
                    <a:pt x="13042" y="10845"/>
                  </a:lnTo>
                  <a:lnTo>
                    <a:pt x="13125" y="11095"/>
                  </a:lnTo>
                  <a:lnTo>
                    <a:pt x="12875" y="11186"/>
                  </a:lnTo>
                  <a:lnTo>
                    <a:pt x="12656" y="11186"/>
                  </a:lnTo>
                  <a:lnTo>
                    <a:pt x="12474" y="10936"/>
                  </a:lnTo>
                  <a:lnTo>
                    <a:pt x="12247" y="10970"/>
                  </a:lnTo>
                  <a:lnTo>
                    <a:pt x="5582" y="1645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89" name="Freeform 4"/>
            <p:cNvSpPr/>
            <p:nvPr/>
          </p:nvSpPr>
          <p:spPr>
            <a:xfrm>
              <a:off x="2579716" y="1166812"/>
              <a:ext cx="1537163" cy="1509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82" y="1645"/>
                  </a:moveTo>
                  <a:lnTo>
                    <a:pt x="5309" y="1497"/>
                  </a:lnTo>
                  <a:lnTo>
                    <a:pt x="5150" y="1520"/>
                  </a:lnTo>
                  <a:lnTo>
                    <a:pt x="4999" y="1407"/>
                  </a:lnTo>
                  <a:lnTo>
                    <a:pt x="4946" y="1225"/>
                  </a:lnTo>
                  <a:lnTo>
                    <a:pt x="4832" y="1282"/>
                  </a:lnTo>
                  <a:lnTo>
                    <a:pt x="4681" y="1237"/>
                  </a:lnTo>
                  <a:lnTo>
                    <a:pt x="4749" y="1407"/>
                  </a:lnTo>
                  <a:lnTo>
                    <a:pt x="4627" y="1407"/>
                  </a:lnTo>
                  <a:lnTo>
                    <a:pt x="4453" y="1112"/>
                  </a:lnTo>
                  <a:lnTo>
                    <a:pt x="4378" y="1259"/>
                  </a:lnTo>
                  <a:lnTo>
                    <a:pt x="4226" y="1237"/>
                  </a:lnTo>
                  <a:lnTo>
                    <a:pt x="4226" y="1316"/>
                  </a:lnTo>
                  <a:lnTo>
                    <a:pt x="4059" y="1350"/>
                  </a:lnTo>
                  <a:lnTo>
                    <a:pt x="4044" y="998"/>
                  </a:lnTo>
                  <a:lnTo>
                    <a:pt x="3931" y="1044"/>
                  </a:lnTo>
                  <a:lnTo>
                    <a:pt x="3794" y="1055"/>
                  </a:lnTo>
                  <a:lnTo>
                    <a:pt x="3885" y="1293"/>
                  </a:lnTo>
                  <a:lnTo>
                    <a:pt x="3560" y="1509"/>
                  </a:lnTo>
                  <a:lnTo>
                    <a:pt x="3673" y="1702"/>
                  </a:lnTo>
                  <a:lnTo>
                    <a:pt x="3401" y="1713"/>
                  </a:lnTo>
                  <a:lnTo>
                    <a:pt x="3295" y="1985"/>
                  </a:lnTo>
                  <a:lnTo>
                    <a:pt x="3045" y="1997"/>
                  </a:lnTo>
                  <a:lnTo>
                    <a:pt x="2954" y="1940"/>
                  </a:lnTo>
                  <a:lnTo>
                    <a:pt x="2651" y="2167"/>
                  </a:lnTo>
                  <a:lnTo>
                    <a:pt x="2249" y="2053"/>
                  </a:lnTo>
                  <a:lnTo>
                    <a:pt x="2590" y="1940"/>
                  </a:lnTo>
                  <a:lnTo>
                    <a:pt x="2628" y="1838"/>
                  </a:lnTo>
                  <a:lnTo>
                    <a:pt x="2545" y="1668"/>
                  </a:lnTo>
                  <a:lnTo>
                    <a:pt x="2378" y="1668"/>
                  </a:lnTo>
                  <a:lnTo>
                    <a:pt x="2431" y="1838"/>
                  </a:lnTo>
                  <a:lnTo>
                    <a:pt x="2174" y="1838"/>
                  </a:lnTo>
                  <a:lnTo>
                    <a:pt x="2083" y="1634"/>
                  </a:lnTo>
                  <a:lnTo>
                    <a:pt x="1863" y="1906"/>
                  </a:lnTo>
                  <a:lnTo>
                    <a:pt x="1424" y="2382"/>
                  </a:lnTo>
                  <a:lnTo>
                    <a:pt x="1288" y="2235"/>
                  </a:lnTo>
                  <a:lnTo>
                    <a:pt x="1091" y="2269"/>
                  </a:lnTo>
                  <a:lnTo>
                    <a:pt x="841" y="2189"/>
                  </a:lnTo>
                  <a:lnTo>
                    <a:pt x="560" y="2462"/>
                  </a:lnTo>
                  <a:lnTo>
                    <a:pt x="401" y="2428"/>
                  </a:lnTo>
                  <a:lnTo>
                    <a:pt x="0" y="2643"/>
                  </a:lnTo>
                  <a:lnTo>
                    <a:pt x="220" y="2813"/>
                  </a:lnTo>
                  <a:lnTo>
                    <a:pt x="295" y="2938"/>
                  </a:lnTo>
                  <a:lnTo>
                    <a:pt x="151" y="3029"/>
                  </a:lnTo>
                  <a:lnTo>
                    <a:pt x="159" y="3165"/>
                  </a:lnTo>
                  <a:lnTo>
                    <a:pt x="83" y="3222"/>
                  </a:lnTo>
                  <a:lnTo>
                    <a:pt x="204" y="3415"/>
                  </a:lnTo>
                  <a:lnTo>
                    <a:pt x="273" y="3335"/>
                  </a:lnTo>
                  <a:lnTo>
                    <a:pt x="591" y="3539"/>
                  </a:lnTo>
                  <a:lnTo>
                    <a:pt x="682" y="3732"/>
                  </a:lnTo>
                  <a:lnTo>
                    <a:pt x="742" y="3755"/>
                  </a:lnTo>
                  <a:lnTo>
                    <a:pt x="810" y="3608"/>
                  </a:lnTo>
                  <a:lnTo>
                    <a:pt x="886" y="3642"/>
                  </a:lnTo>
                  <a:lnTo>
                    <a:pt x="924" y="3766"/>
                  </a:lnTo>
                  <a:lnTo>
                    <a:pt x="810" y="3834"/>
                  </a:lnTo>
                  <a:lnTo>
                    <a:pt x="947" y="3925"/>
                  </a:lnTo>
                  <a:lnTo>
                    <a:pt x="1174" y="3823"/>
                  </a:lnTo>
                  <a:lnTo>
                    <a:pt x="1537" y="3959"/>
                  </a:lnTo>
                  <a:lnTo>
                    <a:pt x="1378" y="4073"/>
                  </a:lnTo>
                  <a:lnTo>
                    <a:pt x="1181" y="4073"/>
                  </a:lnTo>
                  <a:lnTo>
                    <a:pt x="1151" y="4129"/>
                  </a:lnTo>
                  <a:lnTo>
                    <a:pt x="969" y="4073"/>
                  </a:lnTo>
                  <a:lnTo>
                    <a:pt x="879" y="4107"/>
                  </a:lnTo>
                  <a:lnTo>
                    <a:pt x="742" y="4061"/>
                  </a:lnTo>
                  <a:lnTo>
                    <a:pt x="704" y="4141"/>
                  </a:lnTo>
                  <a:lnTo>
                    <a:pt x="810" y="4243"/>
                  </a:lnTo>
                  <a:lnTo>
                    <a:pt x="606" y="4413"/>
                  </a:lnTo>
                  <a:lnTo>
                    <a:pt x="773" y="4492"/>
                  </a:lnTo>
                  <a:lnTo>
                    <a:pt x="1015" y="4447"/>
                  </a:lnTo>
                  <a:lnTo>
                    <a:pt x="1250" y="4504"/>
                  </a:lnTo>
                  <a:lnTo>
                    <a:pt x="1204" y="4663"/>
                  </a:lnTo>
                  <a:lnTo>
                    <a:pt x="1242" y="4810"/>
                  </a:lnTo>
                  <a:lnTo>
                    <a:pt x="1901" y="4731"/>
                  </a:lnTo>
                  <a:lnTo>
                    <a:pt x="2083" y="4992"/>
                  </a:lnTo>
                  <a:lnTo>
                    <a:pt x="2567" y="5139"/>
                  </a:lnTo>
                  <a:lnTo>
                    <a:pt x="2651" y="5287"/>
                  </a:lnTo>
                  <a:lnTo>
                    <a:pt x="2522" y="5445"/>
                  </a:lnTo>
                  <a:lnTo>
                    <a:pt x="2583" y="5616"/>
                  </a:lnTo>
                  <a:lnTo>
                    <a:pt x="2749" y="5672"/>
                  </a:lnTo>
                  <a:lnTo>
                    <a:pt x="2976" y="5911"/>
                  </a:lnTo>
                  <a:lnTo>
                    <a:pt x="3204" y="5876"/>
                  </a:lnTo>
                  <a:lnTo>
                    <a:pt x="3317" y="5933"/>
                  </a:lnTo>
                  <a:lnTo>
                    <a:pt x="3423" y="6103"/>
                  </a:lnTo>
                  <a:lnTo>
                    <a:pt x="3794" y="6069"/>
                  </a:lnTo>
                  <a:lnTo>
                    <a:pt x="3923" y="5990"/>
                  </a:lnTo>
                  <a:lnTo>
                    <a:pt x="4082" y="6047"/>
                  </a:lnTo>
                  <a:lnTo>
                    <a:pt x="4332" y="6183"/>
                  </a:lnTo>
                  <a:lnTo>
                    <a:pt x="4476" y="6217"/>
                  </a:lnTo>
                  <a:lnTo>
                    <a:pt x="4453" y="6421"/>
                  </a:lnTo>
                  <a:lnTo>
                    <a:pt x="4627" y="6364"/>
                  </a:lnTo>
                  <a:lnTo>
                    <a:pt x="4840" y="6149"/>
                  </a:lnTo>
                  <a:lnTo>
                    <a:pt x="4923" y="6251"/>
                  </a:lnTo>
                  <a:lnTo>
                    <a:pt x="5036" y="6228"/>
                  </a:lnTo>
                  <a:lnTo>
                    <a:pt x="5135" y="6296"/>
                  </a:lnTo>
                  <a:lnTo>
                    <a:pt x="5127" y="6625"/>
                  </a:lnTo>
                  <a:lnTo>
                    <a:pt x="5158" y="6750"/>
                  </a:lnTo>
                  <a:lnTo>
                    <a:pt x="5135" y="7011"/>
                  </a:lnTo>
                  <a:lnTo>
                    <a:pt x="4999" y="7385"/>
                  </a:lnTo>
                  <a:lnTo>
                    <a:pt x="5105" y="7442"/>
                  </a:lnTo>
                  <a:lnTo>
                    <a:pt x="5112" y="7612"/>
                  </a:lnTo>
                  <a:lnTo>
                    <a:pt x="4991" y="7589"/>
                  </a:lnTo>
                  <a:lnTo>
                    <a:pt x="5067" y="7737"/>
                  </a:lnTo>
                  <a:lnTo>
                    <a:pt x="5044" y="7918"/>
                  </a:lnTo>
                  <a:lnTo>
                    <a:pt x="5150" y="8043"/>
                  </a:lnTo>
                  <a:lnTo>
                    <a:pt x="5264" y="8599"/>
                  </a:lnTo>
                  <a:lnTo>
                    <a:pt x="5105" y="8747"/>
                  </a:lnTo>
                  <a:lnTo>
                    <a:pt x="4953" y="8758"/>
                  </a:lnTo>
                  <a:lnTo>
                    <a:pt x="4832" y="8679"/>
                  </a:lnTo>
                  <a:lnTo>
                    <a:pt x="4862" y="8939"/>
                  </a:lnTo>
                  <a:lnTo>
                    <a:pt x="4650" y="9666"/>
                  </a:lnTo>
                  <a:lnTo>
                    <a:pt x="4673" y="9745"/>
                  </a:lnTo>
                  <a:lnTo>
                    <a:pt x="4885" y="9666"/>
                  </a:lnTo>
                  <a:lnTo>
                    <a:pt x="4817" y="9870"/>
                  </a:lnTo>
                  <a:lnTo>
                    <a:pt x="4900" y="9972"/>
                  </a:lnTo>
                  <a:lnTo>
                    <a:pt x="5173" y="9915"/>
                  </a:lnTo>
                  <a:lnTo>
                    <a:pt x="5158" y="9813"/>
                  </a:lnTo>
                  <a:lnTo>
                    <a:pt x="5362" y="9858"/>
                  </a:lnTo>
                  <a:lnTo>
                    <a:pt x="5468" y="10006"/>
                  </a:lnTo>
                  <a:lnTo>
                    <a:pt x="5339" y="10063"/>
                  </a:lnTo>
                  <a:lnTo>
                    <a:pt x="5445" y="10210"/>
                  </a:lnTo>
                  <a:lnTo>
                    <a:pt x="5514" y="10131"/>
                  </a:lnTo>
                  <a:lnTo>
                    <a:pt x="5877" y="10040"/>
                  </a:lnTo>
                  <a:lnTo>
                    <a:pt x="5854" y="10142"/>
                  </a:lnTo>
                  <a:lnTo>
                    <a:pt x="5741" y="10153"/>
                  </a:lnTo>
                  <a:lnTo>
                    <a:pt x="5718" y="10244"/>
                  </a:lnTo>
                  <a:lnTo>
                    <a:pt x="5839" y="10346"/>
                  </a:lnTo>
                  <a:lnTo>
                    <a:pt x="5771" y="10494"/>
                  </a:lnTo>
                  <a:lnTo>
                    <a:pt x="5726" y="10698"/>
                  </a:lnTo>
                  <a:lnTo>
                    <a:pt x="5514" y="10834"/>
                  </a:lnTo>
                  <a:lnTo>
                    <a:pt x="5544" y="10982"/>
                  </a:lnTo>
                  <a:lnTo>
                    <a:pt x="5650" y="11004"/>
                  </a:lnTo>
                  <a:lnTo>
                    <a:pt x="5604" y="11140"/>
                  </a:lnTo>
                  <a:lnTo>
                    <a:pt x="5726" y="11231"/>
                  </a:lnTo>
                  <a:lnTo>
                    <a:pt x="5559" y="11345"/>
                  </a:lnTo>
                  <a:lnTo>
                    <a:pt x="5680" y="11639"/>
                  </a:lnTo>
                  <a:lnTo>
                    <a:pt x="5650" y="11900"/>
                  </a:lnTo>
                  <a:lnTo>
                    <a:pt x="5536" y="12048"/>
                  </a:lnTo>
                  <a:lnTo>
                    <a:pt x="5400" y="12581"/>
                  </a:lnTo>
                  <a:lnTo>
                    <a:pt x="5430" y="12683"/>
                  </a:lnTo>
                  <a:lnTo>
                    <a:pt x="5453" y="12853"/>
                  </a:lnTo>
                  <a:lnTo>
                    <a:pt x="5445" y="13058"/>
                  </a:lnTo>
                  <a:lnTo>
                    <a:pt x="5309" y="13443"/>
                  </a:lnTo>
                  <a:lnTo>
                    <a:pt x="5430" y="13511"/>
                  </a:lnTo>
                  <a:lnTo>
                    <a:pt x="5400" y="13670"/>
                  </a:lnTo>
                  <a:lnTo>
                    <a:pt x="5514" y="13716"/>
                  </a:lnTo>
                  <a:lnTo>
                    <a:pt x="5498" y="13976"/>
                  </a:lnTo>
                  <a:lnTo>
                    <a:pt x="5832" y="14169"/>
                  </a:lnTo>
                  <a:lnTo>
                    <a:pt x="6082" y="14487"/>
                  </a:lnTo>
                  <a:lnTo>
                    <a:pt x="6377" y="14703"/>
                  </a:lnTo>
                  <a:lnTo>
                    <a:pt x="6521" y="14748"/>
                  </a:lnTo>
                  <a:lnTo>
                    <a:pt x="6831" y="15122"/>
                  </a:lnTo>
                  <a:lnTo>
                    <a:pt x="7021" y="14918"/>
                  </a:lnTo>
                  <a:lnTo>
                    <a:pt x="7089" y="15111"/>
                  </a:lnTo>
                  <a:lnTo>
                    <a:pt x="7218" y="15179"/>
                  </a:lnTo>
                  <a:lnTo>
                    <a:pt x="7203" y="15338"/>
                  </a:lnTo>
                  <a:lnTo>
                    <a:pt x="7589" y="15429"/>
                  </a:lnTo>
                  <a:lnTo>
                    <a:pt x="7763" y="15395"/>
                  </a:lnTo>
                  <a:lnTo>
                    <a:pt x="7831" y="15270"/>
                  </a:lnTo>
                  <a:lnTo>
                    <a:pt x="7998" y="15281"/>
                  </a:lnTo>
                  <a:lnTo>
                    <a:pt x="8066" y="15111"/>
                  </a:lnTo>
                  <a:lnTo>
                    <a:pt x="8217" y="15077"/>
                  </a:lnTo>
                  <a:lnTo>
                    <a:pt x="8384" y="15156"/>
                  </a:lnTo>
                  <a:lnTo>
                    <a:pt x="8702" y="15292"/>
                  </a:lnTo>
                  <a:lnTo>
                    <a:pt x="8838" y="15519"/>
                  </a:lnTo>
                  <a:lnTo>
                    <a:pt x="9035" y="15565"/>
                  </a:lnTo>
                  <a:lnTo>
                    <a:pt x="9179" y="15508"/>
                  </a:lnTo>
                  <a:lnTo>
                    <a:pt x="9308" y="15531"/>
                  </a:lnTo>
                  <a:lnTo>
                    <a:pt x="9361" y="15803"/>
                  </a:lnTo>
                  <a:lnTo>
                    <a:pt x="9535" y="15780"/>
                  </a:lnTo>
                  <a:lnTo>
                    <a:pt x="9558" y="15928"/>
                  </a:lnTo>
                  <a:lnTo>
                    <a:pt x="9747" y="15916"/>
                  </a:lnTo>
                  <a:lnTo>
                    <a:pt x="9838" y="15792"/>
                  </a:lnTo>
                  <a:lnTo>
                    <a:pt x="10035" y="15814"/>
                  </a:lnTo>
                  <a:lnTo>
                    <a:pt x="9997" y="15939"/>
                  </a:lnTo>
                  <a:lnTo>
                    <a:pt x="10149" y="15962"/>
                  </a:lnTo>
                  <a:lnTo>
                    <a:pt x="10171" y="16189"/>
                  </a:lnTo>
                  <a:lnTo>
                    <a:pt x="10270" y="16075"/>
                  </a:lnTo>
                  <a:lnTo>
                    <a:pt x="10444" y="16132"/>
                  </a:lnTo>
                  <a:lnTo>
                    <a:pt x="10611" y="16098"/>
                  </a:lnTo>
                  <a:lnTo>
                    <a:pt x="10626" y="16450"/>
                  </a:lnTo>
                  <a:lnTo>
                    <a:pt x="10808" y="16393"/>
                  </a:lnTo>
                  <a:lnTo>
                    <a:pt x="10929" y="16416"/>
                  </a:lnTo>
                  <a:lnTo>
                    <a:pt x="11103" y="16359"/>
                  </a:lnTo>
                  <a:lnTo>
                    <a:pt x="11194" y="16257"/>
                  </a:lnTo>
                  <a:lnTo>
                    <a:pt x="11398" y="16472"/>
                  </a:lnTo>
                  <a:lnTo>
                    <a:pt x="11156" y="16529"/>
                  </a:lnTo>
                  <a:lnTo>
                    <a:pt x="11224" y="16983"/>
                  </a:lnTo>
                  <a:lnTo>
                    <a:pt x="11421" y="16960"/>
                  </a:lnTo>
                  <a:lnTo>
                    <a:pt x="11557" y="17641"/>
                  </a:lnTo>
                  <a:lnTo>
                    <a:pt x="11360" y="17697"/>
                  </a:lnTo>
                  <a:lnTo>
                    <a:pt x="11671" y="17890"/>
                  </a:lnTo>
                  <a:lnTo>
                    <a:pt x="11565" y="18015"/>
                  </a:lnTo>
                  <a:lnTo>
                    <a:pt x="11474" y="17970"/>
                  </a:lnTo>
                  <a:lnTo>
                    <a:pt x="11406" y="18219"/>
                  </a:lnTo>
                  <a:lnTo>
                    <a:pt x="10770" y="18673"/>
                  </a:lnTo>
                  <a:lnTo>
                    <a:pt x="10951" y="19093"/>
                  </a:lnTo>
                  <a:lnTo>
                    <a:pt x="11126" y="19138"/>
                  </a:lnTo>
                  <a:lnTo>
                    <a:pt x="11065" y="18968"/>
                  </a:lnTo>
                  <a:lnTo>
                    <a:pt x="11217" y="19116"/>
                  </a:lnTo>
                  <a:lnTo>
                    <a:pt x="11194" y="18979"/>
                  </a:lnTo>
                  <a:lnTo>
                    <a:pt x="11270" y="19104"/>
                  </a:lnTo>
                  <a:lnTo>
                    <a:pt x="11512" y="19184"/>
                  </a:lnTo>
                  <a:lnTo>
                    <a:pt x="11451" y="19581"/>
                  </a:lnTo>
                  <a:lnTo>
                    <a:pt x="11701" y="19683"/>
                  </a:lnTo>
                  <a:lnTo>
                    <a:pt x="11769" y="20590"/>
                  </a:lnTo>
                  <a:lnTo>
                    <a:pt x="11853" y="20726"/>
                  </a:lnTo>
                  <a:lnTo>
                    <a:pt x="11716" y="20840"/>
                  </a:lnTo>
                  <a:lnTo>
                    <a:pt x="11671" y="21010"/>
                  </a:lnTo>
                  <a:lnTo>
                    <a:pt x="11762" y="21033"/>
                  </a:lnTo>
                  <a:lnTo>
                    <a:pt x="11830" y="20885"/>
                  </a:lnTo>
                  <a:lnTo>
                    <a:pt x="11906" y="21101"/>
                  </a:lnTo>
                  <a:lnTo>
                    <a:pt x="11906" y="21237"/>
                  </a:lnTo>
                  <a:lnTo>
                    <a:pt x="12156" y="21305"/>
                  </a:lnTo>
                  <a:lnTo>
                    <a:pt x="12269" y="21214"/>
                  </a:lnTo>
                  <a:lnTo>
                    <a:pt x="12375" y="21418"/>
                  </a:lnTo>
                  <a:lnTo>
                    <a:pt x="12466" y="21384"/>
                  </a:lnTo>
                  <a:lnTo>
                    <a:pt x="12383" y="21237"/>
                  </a:lnTo>
                  <a:lnTo>
                    <a:pt x="12466" y="21214"/>
                  </a:lnTo>
                  <a:lnTo>
                    <a:pt x="12466" y="21158"/>
                  </a:lnTo>
                  <a:lnTo>
                    <a:pt x="12693" y="21010"/>
                  </a:lnTo>
                  <a:lnTo>
                    <a:pt x="12693" y="20829"/>
                  </a:lnTo>
                  <a:lnTo>
                    <a:pt x="12769" y="20829"/>
                  </a:lnTo>
                  <a:lnTo>
                    <a:pt x="12837" y="20999"/>
                  </a:lnTo>
                  <a:lnTo>
                    <a:pt x="12943" y="20874"/>
                  </a:lnTo>
                  <a:lnTo>
                    <a:pt x="13148" y="20897"/>
                  </a:lnTo>
                  <a:lnTo>
                    <a:pt x="13125" y="20658"/>
                  </a:lnTo>
                  <a:lnTo>
                    <a:pt x="13261" y="20534"/>
                  </a:lnTo>
                  <a:lnTo>
                    <a:pt x="13246" y="20931"/>
                  </a:lnTo>
                  <a:lnTo>
                    <a:pt x="13398" y="20931"/>
                  </a:lnTo>
                  <a:lnTo>
                    <a:pt x="13443" y="20783"/>
                  </a:lnTo>
                  <a:lnTo>
                    <a:pt x="13534" y="20806"/>
                  </a:lnTo>
                  <a:lnTo>
                    <a:pt x="13511" y="20931"/>
                  </a:lnTo>
                  <a:lnTo>
                    <a:pt x="13655" y="20829"/>
                  </a:lnTo>
                  <a:lnTo>
                    <a:pt x="13761" y="20942"/>
                  </a:lnTo>
                  <a:lnTo>
                    <a:pt x="13655" y="20999"/>
                  </a:lnTo>
                  <a:lnTo>
                    <a:pt x="13807" y="20999"/>
                  </a:lnTo>
                  <a:lnTo>
                    <a:pt x="13784" y="21101"/>
                  </a:lnTo>
                  <a:lnTo>
                    <a:pt x="14102" y="21135"/>
                  </a:lnTo>
                  <a:lnTo>
                    <a:pt x="14178" y="21384"/>
                  </a:lnTo>
                  <a:lnTo>
                    <a:pt x="14246" y="21362"/>
                  </a:lnTo>
                  <a:lnTo>
                    <a:pt x="14246" y="21464"/>
                  </a:lnTo>
                  <a:lnTo>
                    <a:pt x="14420" y="21328"/>
                  </a:lnTo>
                  <a:lnTo>
                    <a:pt x="14534" y="21305"/>
                  </a:lnTo>
                  <a:lnTo>
                    <a:pt x="14534" y="21430"/>
                  </a:lnTo>
                  <a:lnTo>
                    <a:pt x="14829" y="21521"/>
                  </a:lnTo>
                  <a:lnTo>
                    <a:pt x="14996" y="21509"/>
                  </a:lnTo>
                  <a:lnTo>
                    <a:pt x="15147" y="21589"/>
                  </a:lnTo>
                  <a:lnTo>
                    <a:pt x="15291" y="21555"/>
                  </a:lnTo>
                  <a:lnTo>
                    <a:pt x="15450" y="21600"/>
                  </a:lnTo>
                  <a:lnTo>
                    <a:pt x="15496" y="21498"/>
                  </a:lnTo>
                  <a:lnTo>
                    <a:pt x="15564" y="21521"/>
                  </a:lnTo>
                  <a:lnTo>
                    <a:pt x="15556" y="21600"/>
                  </a:lnTo>
                  <a:lnTo>
                    <a:pt x="15768" y="21441"/>
                  </a:lnTo>
                  <a:lnTo>
                    <a:pt x="15965" y="21418"/>
                  </a:lnTo>
                  <a:lnTo>
                    <a:pt x="15965" y="21271"/>
                  </a:lnTo>
                  <a:lnTo>
                    <a:pt x="16404" y="21339"/>
                  </a:lnTo>
                  <a:lnTo>
                    <a:pt x="16404" y="21260"/>
                  </a:lnTo>
                  <a:lnTo>
                    <a:pt x="16564" y="21260"/>
                  </a:lnTo>
                  <a:lnTo>
                    <a:pt x="16897" y="21124"/>
                  </a:lnTo>
                  <a:lnTo>
                    <a:pt x="16904" y="21294"/>
                  </a:lnTo>
                  <a:lnTo>
                    <a:pt x="17033" y="21339"/>
                  </a:lnTo>
                  <a:lnTo>
                    <a:pt x="17200" y="21089"/>
                  </a:lnTo>
                  <a:lnTo>
                    <a:pt x="17124" y="20965"/>
                  </a:lnTo>
                  <a:lnTo>
                    <a:pt x="17245" y="20908"/>
                  </a:lnTo>
                  <a:lnTo>
                    <a:pt x="17260" y="20692"/>
                  </a:lnTo>
                  <a:lnTo>
                    <a:pt x="17359" y="20590"/>
                  </a:lnTo>
                  <a:lnTo>
                    <a:pt x="17192" y="20556"/>
                  </a:lnTo>
                  <a:lnTo>
                    <a:pt x="17336" y="20488"/>
                  </a:lnTo>
                  <a:lnTo>
                    <a:pt x="17132" y="20307"/>
                  </a:lnTo>
                  <a:lnTo>
                    <a:pt x="17177" y="20239"/>
                  </a:lnTo>
                  <a:lnTo>
                    <a:pt x="17427" y="20284"/>
                  </a:lnTo>
                  <a:lnTo>
                    <a:pt x="17556" y="20205"/>
                  </a:lnTo>
                  <a:lnTo>
                    <a:pt x="17472" y="20103"/>
                  </a:lnTo>
                  <a:lnTo>
                    <a:pt x="17601" y="20057"/>
                  </a:lnTo>
                  <a:lnTo>
                    <a:pt x="17601" y="19853"/>
                  </a:lnTo>
                  <a:lnTo>
                    <a:pt x="17715" y="19774"/>
                  </a:lnTo>
                  <a:lnTo>
                    <a:pt x="17631" y="19705"/>
                  </a:lnTo>
                  <a:lnTo>
                    <a:pt x="17654" y="19581"/>
                  </a:lnTo>
                  <a:lnTo>
                    <a:pt x="17881" y="19592"/>
                  </a:lnTo>
                  <a:lnTo>
                    <a:pt x="17965" y="19637"/>
                  </a:lnTo>
                  <a:lnTo>
                    <a:pt x="18215" y="19592"/>
                  </a:lnTo>
                  <a:lnTo>
                    <a:pt x="18313" y="19683"/>
                  </a:lnTo>
                  <a:lnTo>
                    <a:pt x="18972" y="19671"/>
                  </a:lnTo>
                  <a:lnTo>
                    <a:pt x="19154" y="19819"/>
                  </a:lnTo>
                  <a:lnTo>
                    <a:pt x="19540" y="19445"/>
                  </a:lnTo>
                  <a:lnTo>
                    <a:pt x="19691" y="19558"/>
                  </a:lnTo>
                  <a:lnTo>
                    <a:pt x="19767" y="19479"/>
                  </a:lnTo>
                  <a:lnTo>
                    <a:pt x="19896" y="19479"/>
                  </a:lnTo>
                  <a:lnTo>
                    <a:pt x="19919" y="19376"/>
                  </a:lnTo>
                  <a:lnTo>
                    <a:pt x="20305" y="19331"/>
                  </a:lnTo>
                  <a:lnTo>
                    <a:pt x="20312" y="19138"/>
                  </a:lnTo>
                  <a:lnTo>
                    <a:pt x="20441" y="19116"/>
                  </a:lnTo>
                  <a:lnTo>
                    <a:pt x="20532" y="18991"/>
                  </a:lnTo>
                  <a:lnTo>
                    <a:pt x="20600" y="19047"/>
                  </a:lnTo>
                  <a:lnTo>
                    <a:pt x="20699" y="19002"/>
                  </a:lnTo>
                  <a:lnTo>
                    <a:pt x="20699" y="19218"/>
                  </a:lnTo>
                  <a:lnTo>
                    <a:pt x="20805" y="19286"/>
                  </a:lnTo>
                  <a:lnTo>
                    <a:pt x="21100" y="19093"/>
                  </a:lnTo>
                  <a:lnTo>
                    <a:pt x="21108" y="18401"/>
                  </a:lnTo>
                  <a:lnTo>
                    <a:pt x="21380" y="18492"/>
                  </a:lnTo>
                  <a:lnTo>
                    <a:pt x="21600" y="18253"/>
                  </a:lnTo>
                  <a:lnTo>
                    <a:pt x="21577" y="17834"/>
                  </a:lnTo>
                  <a:lnTo>
                    <a:pt x="21221" y="17278"/>
                  </a:lnTo>
                  <a:lnTo>
                    <a:pt x="20903" y="16971"/>
                  </a:lnTo>
                  <a:lnTo>
                    <a:pt x="20676" y="16132"/>
                  </a:lnTo>
                  <a:lnTo>
                    <a:pt x="20350" y="16098"/>
                  </a:lnTo>
                  <a:lnTo>
                    <a:pt x="20328" y="15916"/>
                  </a:lnTo>
                  <a:lnTo>
                    <a:pt x="20971" y="14952"/>
                  </a:lnTo>
                  <a:lnTo>
                    <a:pt x="21108" y="14646"/>
                  </a:lnTo>
                  <a:lnTo>
                    <a:pt x="20994" y="14544"/>
                  </a:lnTo>
                  <a:lnTo>
                    <a:pt x="21009" y="14226"/>
                  </a:lnTo>
                  <a:lnTo>
                    <a:pt x="21289" y="13659"/>
                  </a:lnTo>
                  <a:lnTo>
                    <a:pt x="21244" y="13239"/>
                  </a:lnTo>
                  <a:lnTo>
                    <a:pt x="21100" y="13126"/>
                  </a:lnTo>
                  <a:lnTo>
                    <a:pt x="20835" y="13080"/>
                  </a:lnTo>
                  <a:lnTo>
                    <a:pt x="20767" y="12899"/>
                  </a:lnTo>
                  <a:lnTo>
                    <a:pt x="20873" y="12354"/>
                  </a:lnTo>
                  <a:lnTo>
                    <a:pt x="20782" y="12184"/>
                  </a:lnTo>
                  <a:lnTo>
                    <a:pt x="20835" y="11980"/>
                  </a:lnTo>
                  <a:lnTo>
                    <a:pt x="20903" y="11855"/>
                  </a:lnTo>
                  <a:lnTo>
                    <a:pt x="20790" y="11515"/>
                  </a:lnTo>
                  <a:lnTo>
                    <a:pt x="20350" y="11345"/>
                  </a:lnTo>
                  <a:lnTo>
                    <a:pt x="19987" y="11367"/>
                  </a:lnTo>
                  <a:lnTo>
                    <a:pt x="19858" y="11220"/>
                  </a:lnTo>
                  <a:lnTo>
                    <a:pt x="19919" y="10925"/>
                  </a:lnTo>
                  <a:lnTo>
                    <a:pt x="19744" y="10312"/>
                  </a:lnTo>
                  <a:lnTo>
                    <a:pt x="19585" y="10187"/>
                  </a:lnTo>
                  <a:lnTo>
                    <a:pt x="19994" y="9144"/>
                  </a:lnTo>
                  <a:lnTo>
                    <a:pt x="20191" y="8939"/>
                  </a:lnTo>
                  <a:lnTo>
                    <a:pt x="19790" y="8645"/>
                  </a:lnTo>
                  <a:lnTo>
                    <a:pt x="19926" y="8395"/>
                  </a:lnTo>
                  <a:lnTo>
                    <a:pt x="20146" y="8213"/>
                  </a:lnTo>
                  <a:lnTo>
                    <a:pt x="19828" y="7964"/>
                  </a:lnTo>
                  <a:lnTo>
                    <a:pt x="19585" y="7612"/>
                  </a:lnTo>
                  <a:lnTo>
                    <a:pt x="18987" y="7306"/>
                  </a:lnTo>
                  <a:lnTo>
                    <a:pt x="18631" y="6966"/>
                  </a:lnTo>
                  <a:lnTo>
                    <a:pt x="18192" y="6376"/>
                  </a:lnTo>
                  <a:lnTo>
                    <a:pt x="17859" y="6274"/>
                  </a:lnTo>
                  <a:lnTo>
                    <a:pt x="17328" y="5979"/>
                  </a:lnTo>
                  <a:lnTo>
                    <a:pt x="17192" y="5808"/>
                  </a:lnTo>
                  <a:lnTo>
                    <a:pt x="16745" y="5752"/>
                  </a:lnTo>
                  <a:lnTo>
                    <a:pt x="16874" y="5287"/>
                  </a:lnTo>
                  <a:lnTo>
                    <a:pt x="16851" y="5014"/>
                  </a:lnTo>
                  <a:lnTo>
                    <a:pt x="16859" y="4674"/>
                  </a:lnTo>
                  <a:lnTo>
                    <a:pt x="16897" y="4436"/>
                  </a:lnTo>
                  <a:lnTo>
                    <a:pt x="17010" y="4254"/>
                  </a:lnTo>
                  <a:lnTo>
                    <a:pt x="17306" y="3993"/>
                  </a:lnTo>
                  <a:lnTo>
                    <a:pt x="17677" y="3721"/>
                  </a:lnTo>
                  <a:lnTo>
                    <a:pt x="17806" y="3585"/>
                  </a:lnTo>
                  <a:lnTo>
                    <a:pt x="17972" y="3517"/>
                  </a:lnTo>
                  <a:lnTo>
                    <a:pt x="18086" y="3301"/>
                  </a:lnTo>
                  <a:lnTo>
                    <a:pt x="18177" y="2326"/>
                  </a:lnTo>
                  <a:lnTo>
                    <a:pt x="18010" y="1929"/>
                  </a:lnTo>
                  <a:lnTo>
                    <a:pt x="18192" y="1713"/>
                  </a:lnTo>
                  <a:lnTo>
                    <a:pt x="18199" y="1566"/>
                  </a:lnTo>
                  <a:lnTo>
                    <a:pt x="18305" y="1668"/>
                  </a:lnTo>
                  <a:lnTo>
                    <a:pt x="18336" y="1509"/>
                  </a:lnTo>
                  <a:lnTo>
                    <a:pt x="18555" y="1112"/>
                  </a:lnTo>
                  <a:lnTo>
                    <a:pt x="18313" y="964"/>
                  </a:lnTo>
                  <a:lnTo>
                    <a:pt x="18086" y="976"/>
                  </a:lnTo>
                  <a:lnTo>
                    <a:pt x="17692" y="1168"/>
                  </a:lnTo>
                  <a:lnTo>
                    <a:pt x="17510" y="1146"/>
                  </a:lnTo>
                  <a:lnTo>
                    <a:pt x="17397" y="1271"/>
                  </a:lnTo>
                  <a:lnTo>
                    <a:pt x="17177" y="1373"/>
                  </a:lnTo>
                  <a:lnTo>
                    <a:pt x="17192" y="1429"/>
                  </a:lnTo>
                  <a:lnTo>
                    <a:pt x="16973" y="1543"/>
                  </a:lnTo>
                  <a:lnTo>
                    <a:pt x="16874" y="1509"/>
                  </a:lnTo>
                  <a:lnTo>
                    <a:pt x="16511" y="1600"/>
                  </a:lnTo>
                  <a:lnTo>
                    <a:pt x="16760" y="1044"/>
                  </a:lnTo>
                  <a:lnTo>
                    <a:pt x="16556" y="794"/>
                  </a:lnTo>
                  <a:lnTo>
                    <a:pt x="16450" y="851"/>
                  </a:lnTo>
                  <a:lnTo>
                    <a:pt x="16397" y="749"/>
                  </a:lnTo>
                  <a:lnTo>
                    <a:pt x="16427" y="703"/>
                  </a:lnTo>
                  <a:lnTo>
                    <a:pt x="16329" y="340"/>
                  </a:lnTo>
                  <a:lnTo>
                    <a:pt x="16192" y="386"/>
                  </a:lnTo>
                  <a:lnTo>
                    <a:pt x="16079" y="68"/>
                  </a:lnTo>
                  <a:lnTo>
                    <a:pt x="15965" y="0"/>
                  </a:lnTo>
                  <a:lnTo>
                    <a:pt x="15359" y="170"/>
                  </a:lnTo>
                  <a:lnTo>
                    <a:pt x="15291" y="57"/>
                  </a:lnTo>
                  <a:lnTo>
                    <a:pt x="15193" y="204"/>
                  </a:lnTo>
                  <a:lnTo>
                    <a:pt x="15102" y="533"/>
                  </a:lnTo>
                  <a:lnTo>
                    <a:pt x="14829" y="488"/>
                  </a:lnTo>
                  <a:lnTo>
                    <a:pt x="14806" y="635"/>
                  </a:lnTo>
                  <a:lnTo>
                    <a:pt x="14602" y="397"/>
                  </a:lnTo>
                  <a:lnTo>
                    <a:pt x="14473" y="545"/>
                  </a:lnTo>
                  <a:lnTo>
                    <a:pt x="14375" y="465"/>
                  </a:lnTo>
                  <a:lnTo>
                    <a:pt x="14223" y="499"/>
                  </a:lnTo>
                  <a:lnTo>
                    <a:pt x="14201" y="329"/>
                  </a:lnTo>
                  <a:lnTo>
                    <a:pt x="13905" y="431"/>
                  </a:lnTo>
                  <a:lnTo>
                    <a:pt x="13898" y="284"/>
                  </a:lnTo>
                  <a:lnTo>
                    <a:pt x="13761" y="431"/>
                  </a:lnTo>
                  <a:lnTo>
                    <a:pt x="13678" y="329"/>
                  </a:lnTo>
                  <a:lnTo>
                    <a:pt x="13284" y="386"/>
                  </a:lnTo>
                  <a:lnTo>
                    <a:pt x="13239" y="488"/>
                  </a:lnTo>
                  <a:lnTo>
                    <a:pt x="13261" y="635"/>
                  </a:lnTo>
                  <a:lnTo>
                    <a:pt x="13261" y="737"/>
                  </a:lnTo>
                  <a:lnTo>
                    <a:pt x="13193" y="874"/>
                  </a:lnTo>
                  <a:lnTo>
                    <a:pt x="13065" y="896"/>
                  </a:lnTo>
                  <a:lnTo>
                    <a:pt x="13019" y="1021"/>
                  </a:lnTo>
                  <a:lnTo>
                    <a:pt x="12996" y="1350"/>
                  </a:lnTo>
                  <a:lnTo>
                    <a:pt x="12852" y="1271"/>
                  </a:lnTo>
                  <a:lnTo>
                    <a:pt x="12905" y="1600"/>
                  </a:lnTo>
                  <a:lnTo>
                    <a:pt x="12762" y="1656"/>
                  </a:lnTo>
                  <a:lnTo>
                    <a:pt x="12633" y="1532"/>
                  </a:lnTo>
                  <a:lnTo>
                    <a:pt x="12633" y="1679"/>
                  </a:lnTo>
                  <a:lnTo>
                    <a:pt x="12512" y="1679"/>
                  </a:lnTo>
                  <a:lnTo>
                    <a:pt x="12398" y="1963"/>
                  </a:lnTo>
                  <a:lnTo>
                    <a:pt x="12315" y="1917"/>
                  </a:lnTo>
                  <a:lnTo>
                    <a:pt x="12269" y="2042"/>
                  </a:lnTo>
                  <a:lnTo>
                    <a:pt x="12012" y="1713"/>
                  </a:lnTo>
                  <a:lnTo>
                    <a:pt x="11694" y="1656"/>
                  </a:lnTo>
                  <a:lnTo>
                    <a:pt x="11307" y="2235"/>
                  </a:lnTo>
                  <a:lnTo>
                    <a:pt x="11058" y="2314"/>
                  </a:lnTo>
                  <a:lnTo>
                    <a:pt x="10929" y="2065"/>
                  </a:lnTo>
                  <a:lnTo>
                    <a:pt x="10830" y="1997"/>
                  </a:lnTo>
                  <a:lnTo>
                    <a:pt x="10702" y="2144"/>
                  </a:lnTo>
                  <a:lnTo>
                    <a:pt x="10535" y="2167"/>
                  </a:lnTo>
                  <a:lnTo>
                    <a:pt x="10542" y="2553"/>
                  </a:lnTo>
                  <a:lnTo>
                    <a:pt x="10202" y="2655"/>
                  </a:lnTo>
                  <a:lnTo>
                    <a:pt x="10149" y="2768"/>
                  </a:lnTo>
                  <a:lnTo>
                    <a:pt x="10081" y="2723"/>
                  </a:lnTo>
                  <a:lnTo>
                    <a:pt x="9906" y="2904"/>
                  </a:lnTo>
                  <a:lnTo>
                    <a:pt x="9740" y="2950"/>
                  </a:lnTo>
                  <a:lnTo>
                    <a:pt x="9603" y="2938"/>
                  </a:lnTo>
                  <a:lnTo>
                    <a:pt x="9725" y="2734"/>
                  </a:lnTo>
                  <a:lnTo>
                    <a:pt x="9679" y="2666"/>
                  </a:lnTo>
                  <a:lnTo>
                    <a:pt x="9558" y="2734"/>
                  </a:lnTo>
                  <a:lnTo>
                    <a:pt x="9558" y="2802"/>
                  </a:lnTo>
                  <a:lnTo>
                    <a:pt x="9384" y="2859"/>
                  </a:lnTo>
                  <a:lnTo>
                    <a:pt x="9202" y="2813"/>
                  </a:lnTo>
                  <a:lnTo>
                    <a:pt x="9111" y="2893"/>
                  </a:lnTo>
                  <a:lnTo>
                    <a:pt x="8929" y="2632"/>
                  </a:lnTo>
                  <a:lnTo>
                    <a:pt x="8384" y="2825"/>
                  </a:lnTo>
                  <a:lnTo>
                    <a:pt x="8286" y="2734"/>
                  </a:lnTo>
                  <a:lnTo>
                    <a:pt x="8331" y="2371"/>
                  </a:lnTo>
                  <a:lnTo>
                    <a:pt x="8180" y="2439"/>
                  </a:lnTo>
                  <a:lnTo>
                    <a:pt x="7786" y="2348"/>
                  </a:lnTo>
                  <a:lnTo>
                    <a:pt x="7808" y="2155"/>
                  </a:lnTo>
                  <a:lnTo>
                    <a:pt x="7536" y="2201"/>
                  </a:lnTo>
                  <a:lnTo>
                    <a:pt x="7452" y="2280"/>
                  </a:lnTo>
                  <a:lnTo>
                    <a:pt x="7384" y="2189"/>
                  </a:lnTo>
                  <a:lnTo>
                    <a:pt x="7203" y="2110"/>
                  </a:lnTo>
                  <a:lnTo>
                    <a:pt x="6786" y="2042"/>
                  </a:lnTo>
                  <a:lnTo>
                    <a:pt x="6809" y="2099"/>
                  </a:lnTo>
                  <a:lnTo>
                    <a:pt x="6453" y="2076"/>
                  </a:lnTo>
                  <a:lnTo>
                    <a:pt x="6332" y="2133"/>
                  </a:lnTo>
                  <a:lnTo>
                    <a:pt x="6241" y="1974"/>
                  </a:lnTo>
                  <a:lnTo>
                    <a:pt x="6104" y="1861"/>
                  </a:lnTo>
                  <a:lnTo>
                    <a:pt x="6104" y="1804"/>
                  </a:lnTo>
                  <a:lnTo>
                    <a:pt x="5582" y="1645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0" name="Freeform 5"/>
            <p:cNvSpPr/>
            <p:nvPr/>
          </p:nvSpPr>
          <p:spPr>
            <a:xfrm>
              <a:off x="3347489" y="1724024"/>
              <a:ext cx="300644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32" y="18873"/>
                  </a:moveTo>
                  <a:lnTo>
                    <a:pt x="5574" y="18730"/>
                  </a:lnTo>
                  <a:lnTo>
                    <a:pt x="4877" y="17653"/>
                  </a:lnTo>
                  <a:lnTo>
                    <a:pt x="3561" y="17653"/>
                  </a:lnTo>
                  <a:lnTo>
                    <a:pt x="3135" y="18658"/>
                  </a:lnTo>
                  <a:lnTo>
                    <a:pt x="2052" y="19160"/>
                  </a:lnTo>
                  <a:lnTo>
                    <a:pt x="1239" y="19447"/>
                  </a:lnTo>
                  <a:lnTo>
                    <a:pt x="0" y="18873"/>
                  </a:lnTo>
                  <a:lnTo>
                    <a:pt x="194" y="15500"/>
                  </a:lnTo>
                  <a:lnTo>
                    <a:pt x="542" y="13922"/>
                  </a:lnTo>
                  <a:lnTo>
                    <a:pt x="1742" y="11195"/>
                  </a:lnTo>
                  <a:lnTo>
                    <a:pt x="465" y="10764"/>
                  </a:lnTo>
                  <a:lnTo>
                    <a:pt x="581" y="7607"/>
                  </a:lnTo>
                  <a:lnTo>
                    <a:pt x="890" y="6171"/>
                  </a:lnTo>
                  <a:lnTo>
                    <a:pt x="1819" y="5669"/>
                  </a:lnTo>
                  <a:lnTo>
                    <a:pt x="3445" y="5884"/>
                  </a:lnTo>
                  <a:lnTo>
                    <a:pt x="3135" y="4664"/>
                  </a:lnTo>
                  <a:lnTo>
                    <a:pt x="3252" y="3660"/>
                  </a:lnTo>
                  <a:lnTo>
                    <a:pt x="4413" y="3373"/>
                  </a:lnTo>
                  <a:lnTo>
                    <a:pt x="4877" y="1794"/>
                  </a:lnTo>
                  <a:lnTo>
                    <a:pt x="7548" y="1507"/>
                  </a:lnTo>
                  <a:lnTo>
                    <a:pt x="7200" y="2799"/>
                  </a:lnTo>
                  <a:lnTo>
                    <a:pt x="8942" y="2799"/>
                  </a:lnTo>
                  <a:lnTo>
                    <a:pt x="9252" y="2153"/>
                  </a:lnTo>
                  <a:lnTo>
                    <a:pt x="10219" y="3086"/>
                  </a:lnTo>
                  <a:lnTo>
                    <a:pt x="10645" y="2225"/>
                  </a:lnTo>
                  <a:lnTo>
                    <a:pt x="11613" y="1938"/>
                  </a:lnTo>
                  <a:lnTo>
                    <a:pt x="11497" y="1148"/>
                  </a:lnTo>
                  <a:lnTo>
                    <a:pt x="12077" y="0"/>
                  </a:lnTo>
                  <a:lnTo>
                    <a:pt x="13006" y="574"/>
                  </a:lnTo>
                  <a:lnTo>
                    <a:pt x="13548" y="2225"/>
                  </a:lnTo>
                  <a:lnTo>
                    <a:pt x="12890" y="3157"/>
                  </a:lnTo>
                  <a:lnTo>
                    <a:pt x="12658" y="4593"/>
                  </a:lnTo>
                  <a:lnTo>
                    <a:pt x="12852" y="5382"/>
                  </a:lnTo>
                  <a:lnTo>
                    <a:pt x="14981" y="6602"/>
                  </a:lnTo>
                  <a:lnTo>
                    <a:pt x="15561" y="8324"/>
                  </a:lnTo>
                  <a:lnTo>
                    <a:pt x="16335" y="8324"/>
                  </a:lnTo>
                  <a:lnTo>
                    <a:pt x="16568" y="9114"/>
                  </a:lnTo>
                  <a:lnTo>
                    <a:pt x="17845" y="9257"/>
                  </a:lnTo>
                  <a:lnTo>
                    <a:pt x="17381" y="10047"/>
                  </a:lnTo>
                  <a:lnTo>
                    <a:pt x="16800" y="14065"/>
                  </a:lnTo>
                  <a:lnTo>
                    <a:pt x="17303" y="13419"/>
                  </a:lnTo>
                  <a:lnTo>
                    <a:pt x="18194" y="13491"/>
                  </a:lnTo>
                  <a:lnTo>
                    <a:pt x="19471" y="13922"/>
                  </a:lnTo>
                  <a:lnTo>
                    <a:pt x="19819" y="14783"/>
                  </a:lnTo>
                  <a:lnTo>
                    <a:pt x="20323" y="14137"/>
                  </a:lnTo>
                  <a:lnTo>
                    <a:pt x="21600" y="14998"/>
                  </a:lnTo>
                  <a:lnTo>
                    <a:pt x="21135" y="16433"/>
                  </a:lnTo>
                  <a:lnTo>
                    <a:pt x="21368" y="17438"/>
                  </a:lnTo>
                  <a:lnTo>
                    <a:pt x="19277" y="18873"/>
                  </a:lnTo>
                  <a:lnTo>
                    <a:pt x="20052" y="19232"/>
                  </a:lnTo>
                  <a:lnTo>
                    <a:pt x="19161" y="20021"/>
                  </a:lnTo>
                  <a:lnTo>
                    <a:pt x="18581" y="21600"/>
                  </a:lnTo>
                  <a:lnTo>
                    <a:pt x="18194" y="21600"/>
                  </a:lnTo>
                  <a:lnTo>
                    <a:pt x="18000" y="19591"/>
                  </a:lnTo>
                  <a:lnTo>
                    <a:pt x="16839" y="19447"/>
                  </a:lnTo>
                  <a:lnTo>
                    <a:pt x="15755" y="18801"/>
                  </a:lnTo>
                  <a:lnTo>
                    <a:pt x="14710" y="18873"/>
                  </a:lnTo>
                  <a:lnTo>
                    <a:pt x="14052" y="18227"/>
                  </a:lnTo>
                  <a:lnTo>
                    <a:pt x="13006" y="18443"/>
                  </a:lnTo>
                  <a:lnTo>
                    <a:pt x="12503" y="17294"/>
                  </a:lnTo>
                  <a:lnTo>
                    <a:pt x="11497" y="18084"/>
                  </a:lnTo>
                  <a:lnTo>
                    <a:pt x="11923" y="19662"/>
                  </a:lnTo>
                  <a:lnTo>
                    <a:pt x="10645" y="20237"/>
                  </a:lnTo>
                  <a:lnTo>
                    <a:pt x="9523" y="20237"/>
                  </a:lnTo>
                  <a:lnTo>
                    <a:pt x="8594" y="18658"/>
                  </a:lnTo>
                  <a:lnTo>
                    <a:pt x="7432" y="18873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1" name="Freeform 6"/>
            <p:cNvSpPr/>
            <p:nvPr/>
          </p:nvSpPr>
          <p:spPr>
            <a:xfrm>
              <a:off x="2807623" y="2451100"/>
              <a:ext cx="1459577" cy="1090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39" y="456"/>
                  </a:moveTo>
                  <a:lnTo>
                    <a:pt x="5735" y="425"/>
                  </a:lnTo>
                  <a:lnTo>
                    <a:pt x="5432" y="425"/>
                  </a:lnTo>
                  <a:lnTo>
                    <a:pt x="5137" y="975"/>
                  </a:lnTo>
                  <a:lnTo>
                    <a:pt x="4969" y="1070"/>
                  </a:lnTo>
                  <a:lnTo>
                    <a:pt x="5001" y="834"/>
                  </a:lnTo>
                  <a:lnTo>
                    <a:pt x="4834" y="912"/>
                  </a:lnTo>
                  <a:lnTo>
                    <a:pt x="4778" y="771"/>
                  </a:lnTo>
                  <a:lnTo>
                    <a:pt x="4427" y="1164"/>
                  </a:lnTo>
                  <a:lnTo>
                    <a:pt x="4156" y="1321"/>
                  </a:lnTo>
                  <a:lnTo>
                    <a:pt x="4092" y="1180"/>
                  </a:lnTo>
                  <a:lnTo>
                    <a:pt x="3916" y="1117"/>
                  </a:lnTo>
                  <a:lnTo>
                    <a:pt x="3709" y="1400"/>
                  </a:lnTo>
                  <a:lnTo>
                    <a:pt x="3414" y="1306"/>
                  </a:lnTo>
                  <a:lnTo>
                    <a:pt x="3350" y="1416"/>
                  </a:lnTo>
                  <a:lnTo>
                    <a:pt x="3206" y="1321"/>
                  </a:lnTo>
                  <a:lnTo>
                    <a:pt x="3127" y="1573"/>
                  </a:lnTo>
                  <a:lnTo>
                    <a:pt x="2672" y="1762"/>
                  </a:lnTo>
                  <a:lnTo>
                    <a:pt x="2417" y="1557"/>
                  </a:lnTo>
                  <a:lnTo>
                    <a:pt x="2273" y="1982"/>
                  </a:lnTo>
                  <a:lnTo>
                    <a:pt x="2074" y="2202"/>
                  </a:lnTo>
                  <a:lnTo>
                    <a:pt x="1978" y="2281"/>
                  </a:lnTo>
                  <a:lnTo>
                    <a:pt x="2058" y="2533"/>
                  </a:lnTo>
                  <a:lnTo>
                    <a:pt x="2194" y="2659"/>
                  </a:lnTo>
                  <a:lnTo>
                    <a:pt x="2130" y="2800"/>
                  </a:lnTo>
                  <a:lnTo>
                    <a:pt x="1938" y="2879"/>
                  </a:lnTo>
                  <a:lnTo>
                    <a:pt x="1938" y="3083"/>
                  </a:lnTo>
                  <a:lnTo>
                    <a:pt x="1795" y="3209"/>
                  </a:lnTo>
                  <a:lnTo>
                    <a:pt x="1906" y="3477"/>
                  </a:lnTo>
                  <a:lnTo>
                    <a:pt x="1906" y="3713"/>
                  </a:lnTo>
                  <a:lnTo>
                    <a:pt x="2034" y="3886"/>
                  </a:lnTo>
                  <a:lnTo>
                    <a:pt x="2010" y="4059"/>
                  </a:lnTo>
                  <a:lnTo>
                    <a:pt x="2034" y="4562"/>
                  </a:lnTo>
                  <a:lnTo>
                    <a:pt x="2146" y="4735"/>
                  </a:lnTo>
                  <a:lnTo>
                    <a:pt x="2122" y="5160"/>
                  </a:lnTo>
                  <a:lnTo>
                    <a:pt x="1866" y="5302"/>
                  </a:lnTo>
                  <a:lnTo>
                    <a:pt x="1906" y="5648"/>
                  </a:lnTo>
                  <a:lnTo>
                    <a:pt x="1986" y="5821"/>
                  </a:lnTo>
                  <a:lnTo>
                    <a:pt x="1954" y="6073"/>
                  </a:lnTo>
                  <a:lnTo>
                    <a:pt x="2241" y="6309"/>
                  </a:lnTo>
                  <a:lnTo>
                    <a:pt x="2194" y="6702"/>
                  </a:lnTo>
                  <a:lnTo>
                    <a:pt x="2297" y="6765"/>
                  </a:lnTo>
                  <a:lnTo>
                    <a:pt x="2273" y="7032"/>
                  </a:lnTo>
                  <a:lnTo>
                    <a:pt x="2178" y="7158"/>
                  </a:lnTo>
                  <a:lnTo>
                    <a:pt x="2130" y="7284"/>
                  </a:lnTo>
                  <a:lnTo>
                    <a:pt x="2361" y="7315"/>
                  </a:lnTo>
                  <a:lnTo>
                    <a:pt x="2249" y="7772"/>
                  </a:lnTo>
                  <a:lnTo>
                    <a:pt x="2273" y="7976"/>
                  </a:lnTo>
                  <a:lnTo>
                    <a:pt x="2513" y="8118"/>
                  </a:lnTo>
                  <a:lnTo>
                    <a:pt x="2393" y="8432"/>
                  </a:lnTo>
                  <a:lnTo>
                    <a:pt x="2624" y="8558"/>
                  </a:lnTo>
                  <a:lnTo>
                    <a:pt x="2824" y="8558"/>
                  </a:lnTo>
                  <a:lnTo>
                    <a:pt x="3159" y="8653"/>
                  </a:lnTo>
                  <a:lnTo>
                    <a:pt x="3230" y="8401"/>
                  </a:lnTo>
                  <a:lnTo>
                    <a:pt x="3366" y="8432"/>
                  </a:lnTo>
                  <a:lnTo>
                    <a:pt x="3398" y="8668"/>
                  </a:lnTo>
                  <a:lnTo>
                    <a:pt x="3557" y="8841"/>
                  </a:lnTo>
                  <a:lnTo>
                    <a:pt x="3677" y="8763"/>
                  </a:lnTo>
                  <a:lnTo>
                    <a:pt x="3733" y="8904"/>
                  </a:lnTo>
                  <a:lnTo>
                    <a:pt x="4044" y="8857"/>
                  </a:lnTo>
                  <a:lnTo>
                    <a:pt x="4068" y="8763"/>
                  </a:lnTo>
                  <a:lnTo>
                    <a:pt x="4427" y="8983"/>
                  </a:lnTo>
                  <a:lnTo>
                    <a:pt x="4403" y="9235"/>
                  </a:lnTo>
                  <a:lnTo>
                    <a:pt x="4491" y="9675"/>
                  </a:lnTo>
                  <a:lnTo>
                    <a:pt x="4586" y="9534"/>
                  </a:lnTo>
                  <a:lnTo>
                    <a:pt x="4690" y="9565"/>
                  </a:lnTo>
                  <a:lnTo>
                    <a:pt x="4690" y="9770"/>
                  </a:lnTo>
                  <a:lnTo>
                    <a:pt x="4594" y="9880"/>
                  </a:lnTo>
                  <a:lnTo>
                    <a:pt x="4730" y="10021"/>
                  </a:lnTo>
                  <a:lnTo>
                    <a:pt x="5001" y="10116"/>
                  </a:lnTo>
                  <a:lnTo>
                    <a:pt x="5089" y="10037"/>
                  </a:lnTo>
                  <a:lnTo>
                    <a:pt x="5288" y="10163"/>
                  </a:lnTo>
                  <a:lnTo>
                    <a:pt x="5424" y="10588"/>
                  </a:lnTo>
                  <a:lnTo>
                    <a:pt x="5376" y="10761"/>
                  </a:lnTo>
                  <a:lnTo>
                    <a:pt x="5456" y="10934"/>
                  </a:lnTo>
                  <a:lnTo>
                    <a:pt x="5528" y="10934"/>
                  </a:lnTo>
                  <a:lnTo>
                    <a:pt x="5360" y="11327"/>
                  </a:lnTo>
                  <a:lnTo>
                    <a:pt x="5232" y="11217"/>
                  </a:lnTo>
                  <a:lnTo>
                    <a:pt x="4905" y="11343"/>
                  </a:lnTo>
                  <a:lnTo>
                    <a:pt x="4570" y="11280"/>
                  </a:lnTo>
                  <a:lnTo>
                    <a:pt x="4499" y="11469"/>
                  </a:lnTo>
                  <a:lnTo>
                    <a:pt x="4299" y="11500"/>
                  </a:lnTo>
                  <a:lnTo>
                    <a:pt x="4180" y="11610"/>
                  </a:lnTo>
                  <a:lnTo>
                    <a:pt x="4156" y="11799"/>
                  </a:lnTo>
                  <a:lnTo>
                    <a:pt x="4036" y="11830"/>
                  </a:lnTo>
                  <a:lnTo>
                    <a:pt x="4012" y="12051"/>
                  </a:lnTo>
                  <a:lnTo>
                    <a:pt x="3916" y="12129"/>
                  </a:lnTo>
                  <a:lnTo>
                    <a:pt x="3900" y="11941"/>
                  </a:lnTo>
                  <a:lnTo>
                    <a:pt x="3510" y="12003"/>
                  </a:lnTo>
                  <a:lnTo>
                    <a:pt x="3374" y="12224"/>
                  </a:lnTo>
                  <a:lnTo>
                    <a:pt x="3318" y="12491"/>
                  </a:lnTo>
                  <a:lnTo>
                    <a:pt x="3063" y="12570"/>
                  </a:lnTo>
                  <a:lnTo>
                    <a:pt x="2983" y="12413"/>
                  </a:lnTo>
                  <a:lnTo>
                    <a:pt x="2824" y="12475"/>
                  </a:lnTo>
                  <a:lnTo>
                    <a:pt x="2840" y="12633"/>
                  </a:lnTo>
                  <a:lnTo>
                    <a:pt x="2656" y="12570"/>
                  </a:lnTo>
                  <a:lnTo>
                    <a:pt x="2704" y="12869"/>
                  </a:lnTo>
                  <a:lnTo>
                    <a:pt x="2943" y="12932"/>
                  </a:lnTo>
                  <a:lnTo>
                    <a:pt x="2848" y="13325"/>
                  </a:lnTo>
                  <a:lnTo>
                    <a:pt x="2624" y="13341"/>
                  </a:lnTo>
                  <a:lnTo>
                    <a:pt x="2529" y="13687"/>
                  </a:lnTo>
                  <a:lnTo>
                    <a:pt x="2560" y="13828"/>
                  </a:lnTo>
                  <a:lnTo>
                    <a:pt x="2816" y="13671"/>
                  </a:lnTo>
                  <a:lnTo>
                    <a:pt x="2983" y="13765"/>
                  </a:lnTo>
                  <a:lnTo>
                    <a:pt x="2919" y="13907"/>
                  </a:lnTo>
                  <a:lnTo>
                    <a:pt x="2696" y="14064"/>
                  </a:lnTo>
                  <a:lnTo>
                    <a:pt x="2720" y="14206"/>
                  </a:lnTo>
                  <a:lnTo>
                    <a:pt x="2824" y="14348"/>
                  </a:lnTo>
                  <a:lnTo>
                    <a:pt x="3031" y="14395"/>
                  </a:lnTo>
                  <a:lnTo>
                    <a:pt x="2983" y="14505"/>
                  </a:lnTo>
                  <a:lnTo>
                    <a:pt x="2967" y="14662"/>
                  </a:lnTo>
                  <a:lnTo>
                    <a:pt x="2840" y="14662"/>
                  </a:lnTo>
                  <a:lnTo>
                    <a:pt x="2864" y="14757"/>
                  </a:lnTo>
                  <a:lnTo>
                    <a:pt x="2672" y="14772"/>
                  </a:lnTo>
                  <a:lnTo>
                    <a:pt x="2744" y="14945"/>
                  </a:lnTo>
                  <a:lnTo>
                    <a:pt x="2489" y="14961"/>
                  </a:lnTo>
                  <a:lnTo>
                    <a:pt x="2289" y="14788"/>
                  </a:lnTo>
                  <a:lnTo>
                    <a:pt x="2217" y="15087"/>
                  </a:lnTo>
                  <a:lnTo>
                    <a:pt x="2058" y="15307"/>
                  </a:lnTo>
                  <a:lnTo>
                    <a:pt x="2050" y="15622"/>
                  </a:lnTo>
                  <a:lnTo>
                    <a:pt x="2010" y="15795"/>
                  </a:lnTo>
                  <a:lnTo>
                    <a:pt x="1651" y="15889"/>
                  </a:lnTo>
                  <a:lnTo>
                    <a:pt x="1603" y="15763"/>
                  </a:lnTo>
                  <a:lnTo>
                    <a:pt x="1452" y="15874"/>
                  </a:lnTo>
                  <a:lnTo>
                    <a:pt x="1388" y="16078"/>
                  </a:lnTo>
                  <a:lnTo>
                    <a:pt x="1069" y="16220"/>
                  </a:lnTo>
                  <a:lnTo>
                    <a:pt x="981" y="16188"/>
                  </a:lnTo>
                  <a:lnTo>
                    <a:pt x="949" y="15858"/>
                  </a:lnTo>
                  <a:lnTo>
                    <a:pt x="742" y="15921"/>
                  </a:lnTo>
                  <a:lnTo>
                    <a:pt x="686" y="16314"/>
                  </a:lnTo>
                  <a:lnTo>
                    <a:pt x="495" y="16456"/>
                  </a:lnTo>
                  <a:lnTo>
                    <a:pt x="359" y="16487"/>
                  </a:lnTo>
                  <a:lnTo>
                    <a:pt x="335" y="16755"/>
                  </a:lnTo>
                  <a:lnTo>
                    <a:pt x="503" y="16991"/>
                  </a:lnTo>
                  <a:lnTo>
                    <a:pt x="574" y="17211"/>
                  </a:lnTo>
                  <a:lnTo>
                    <a:pt x="423" y="17289"/>
                  </a:lnTo>
                  <a:lnTo>
                    <a:pt x="399" y="17525"/>
                  </a:lnTo>
                  <a:lnTo>
                    <a:pt x="614" y="17698"/>
                  </a:lnTo>
                  <a:lnTo>
                    <a:pt x="136" y="17636"/>
                  </a:lnTo>
                  <a:lnTo>
                    <a:pt x="0" y="17840"/>
                  </a:lnTo>
                  <a:lnTo>
                    <a:pt x="0" y="17997"/>
                  </a:lnTo>
                  <a:lnTo>
                    <a:pt x="375" y="18076"/>
                  </a:lnTo>
                  <a:lnTo>
                    <a:pt x="207" y="18312"/>
                  </a:lnTo>
                  <a:lnTo>
                    <a:pt x="399" y="18343"/>
                  </a:lnTo>
                  <a:lnTo>
                    <a:pt x="399" y="18532"/>
                  </a:lnTo>
                  <a:lnTo>
                    <a:pt x="718" y="18737"/>
                  </a:lnTo>
                  <a:lnTo>
                    <a:pt x="861" y="18926"/>
                  </a:lnTo>
                  <a:lnTo>
                    <a:pt x="838" y="19114"/>
                  </a:lnTo>
                  <a:lnTo>
                    <a:pt x="1149" y="19240"/>
                  </a:lnTo>
                  <a:lnTo>
                    <a:pt x="1308" y="19382"/>
                  </a:lnTo>
                  <a:lnTo>
                    <a:pt x="1619" y="19398"/>
                  </a:lnTo>
                  <a:lnTo>
                    <a:pt x="1747" y="19539"/>
                  </a:lnTo>
                  <a:lnTo>
                    <a:pt x="1938" y="19728"/>
                  </a:lnTo>
                  <a:lnTo>
                    <a:pt x="2106" y="19492"/>
                  </a:lnTo>
                  <a:lnTo>
                    <a:pt x="2225" y="19476"/>
                  </a:lnTo>
                  <a:lnTo>
                    <a:pt x="2337" y="19775"/>
                  </a:lnTo>
                  <a:lnTo>
                    <a:pt x="2409" y="20184"/>
                  </a:lnTo>
                  <a:lnTo>
                    <a:pt x="2752" y="20121"/>
                  </a:lnTo>
                  <a:lnTo>
                    <a:pt x="2752" y="20562"/>
                  </a:lnTo>
                  <a:lnTo>
                    <a:pt x="2824" y="20703"/>
                  </a:lnTo>
                  <a:lnTo>
                    <a:pt x="2848" y="21081"/>
                  </a:lnTo>
                  <a:lnTo>
                    <a:pt x="2943" y="21285"/>
                  </a:lnTo>
                  <a:lnTo>
                    <a:pt x="3087" y="21364"/>
                  </a:lnTo>
                  <a:lnTo>
                    <a:pt x="3230" y="21600"/>
                  </a:lnTo>
                  <a:lnTo>
                    <a:pt x="3350" y="21254"/>
                  </a:lnTo>
                  <a:lnTo>
                    <a:pt x="3230" y="20813"/>
                  </a:lnTo>
                  <a:lnTo>
                    <a:pt x="3230" y="20546"/>
                  </a:lnTo>
                  <a:lnTo>
                    <a:pt x="3366" y="20530"/>
                  </a:lnTo>
                  <a:lnTo>
                    <a:pt x="3438" y="20247"/>
                  </a:lnTo>
                  <a:lnTo>
                    <a:pt x="3494" y="20105"/>
                  </a:lnTo>
                  <a:lnTo>
                    <a:pt x="3733" y="19854"/>
                  </a:lnTo>
                  <a:lnTo>
                    <a:pt x="3757" y="19413"/>
                  </a:lnTo>
                  <a:lnTo>
                    <a:pt x="3940" y="19429"/>
                  </a:lnTo>
                  <a:lnTo>
                    <a:pt x="4084" y="19224"/>
                  </a:lnTo>
                  <a:lnTo>
                    <a:pt x="4116" y="19004"/>
                  </a:lnTo>
                  <a:lnTo>
                    <a:pt x="4355" y="18973"/>
                  </a:lnTo>
                  <a:lnTo>
                    <a:pt x="4379" y="18611"/>
                  </a:lnTo>
                  <a:lnTo>
                    <a:pt x="4475" y="18375"/>
                  </a:lnTo>
                  <a:lnTo>
                    <a:pt x="4594" y="18233"/>
                  </a:lnTo>
                  <a:lnTo>
                    <a:pt x="4993" y="18123"/>
                  </a:lnTo>
                  <a:lnTo>
                    <a:pt x="5169" y="18123"/>
                  </a:lnTo>
                  <a:lnTo>
                    <a:pt x="5376" y="18013"/>
                  </a:lnTo>
                  <a:lnTo>
                    <a:pt x="5568" y="18092"/>
                  </a:lnTo>
                  <a:lnTo>
                    <a:pt x="5831" y="18155"/>
                  </a:lnTo>
                  <a:lnTo>
                    <a:pt x="6094" y="17667"/>
                  </a:lnTo>
                  <a:lnTo>
                    <a:pt x="6333" y="17510"/>
                  </a:lnTo>
                  <a:lnTo>
                    <a:pt x="6533" y="17620"/>
                  </a:lnTo>
                  <a:lnTo>
                    <a:pt x="6676" y="17242"/>
                  </a:lnTo>
                  <a:lnTo>
                    <a:pt x="6836" y="17636"/>
                  </a:lnTo>
                  <a:lnTo>
                    <a:pt x="7195" y="17856"/>
                  </a:lnTo>
                  <a:lnTo>
                    <a:pt x="7562" y="17903"/>
                  </a:lnTo>
                  <a:lnTo>
                    <a:pt x="7841" y="17683"/>
                  </a:lnTo>
                  <a:lnTo>
                    <a:pt x="8176" y="16707"/>
                  </a:lnTo>
                  <a:lnTo>
                    <a:pt x="8152" y="16440"/>
                  </a:lnTo>
                  <a:lnTo>
                    <a:pt x="8439" y="16566"/>
                  </a:lnTo>
                  <a:lnTo>
                    <a:pt x="8495" y="16377"/>
                  </a:lnTo>
                  <a:lnTo>
                    <a:pt x="8606" y="16408"/>
                  </a:lnTo>
                  <a:lnTo>
                    <a:pt x="8870" y="16424"/>
                  </a:lnTo>
                  <a:lnTo>
                    <a:pt x="9468" y="15968"/>
                  </a:lnTo>
                  <a:lnTo>
                    <a:pt x="9691" y="15150"/>
                  </a:lnTo>
                  <a:lnTo>
                    <a:pt x="10186" y="15291"/>
                  </a:lnTo>
                  <a:lnTo>
                    <a:pt x="10210" y="14945"/>
                  </a:lnTo>
                  <a:lnTo>
                    <a:pt x="10409" y="14631"/>
                  </a:lnTo>
                  <a:lnTo>
                    <a:pt x="11055" y="15024"/>
                  </a:lnTo>
                  <a:lnTo>
                    <a:pt x="11271" y="14977"/>
                  </a:lnTo>
                  <a:lnTo>
                    <a:pt x="11263" y="14772"/>
                  </a:lnTo>
                  <a:lnTo>
                    <a:pt x="11462" y="14977"/>
                  </a:lnTo>
                  <a:lnTo>
                    <a:pt x="11414" y="14599"/>
                  </a:lnTo>
                  <a:lnTo>
                    <a:pt x="11526" y="14253"/>
                  </a:lnTo>
                  <a:lnTo>
                    <a:pt x="11510" y="13545"/>
                  </a:lnTo>
                  <a:lnTo>
                    <a:pt x="11717" y="13388"/>
                  </a:lnTo>
                  <a:lnTo>
                    <a:pt x="12371" y="13010"/>
                  </a:lnTo>
                  <a:lnTo>
                    <a:pt x="12459" y="13120"/>
                  </a:lnTo>
                  <a:lnTo>
                    <a:pt x="12698" y="13136"/>
                  </a:lnTo>
                  <a:lnTo>
                    <a:pt x="12866" y="13042"/>
                  </a:lnTo>
                  <a:lnTo>
                    <a:pt x="13520" y="12995"/>
                  </a:lnTo>
                  <a:lnTo>
                    <a:pt x="13640" y="12869"/>
                  </a:lnTo>
                  <a:lnTo>
                    <a:pt x="13783" y="12869"/>
                  </a:lnTo>
                  <a:lnTo>
                    <a:pt x="14062" y="12586"/>
                  </a:lnTo>
                  <a:lnTo>
                    <a:pt x="14421" y="12224"/>
                  </a:lnTo>
                  <a:lnTo>
                    <a:pt x="14453" y="11909"/>
                  </a:lnTo>
                  <a:lnTo>
                    <a:pt x="14637" y="11563"/>
                  </a:lnTo>
                  <a:lnTo>
                    <a:pt x="14860" y="11594"/>
                  </a:lnTo>
                  <a:lnTo>
                    <a:pt x="15027" y="11311"/>
                  </a:lnTo>
                  <a:lnTo>
                    <a:pt x="15283" y="11390"/>
                  </a:lnTo>
                  <a:lnTo>
                    <a:pt x="16009" y="11107"/>
                  </a:lnTo>
                  <a:lnTo>
                    <a:pt x="16288" y="10540"/>
                  </a:lnTo>
                  <a:lnTo>
                    <a:pt x="16655" y="10383"/>
                  </a:lnTo>
                  <a:lnTo>
                    <a:pt x="17125" y="10242"/>
                  </a:lnTo>
                  <a:lnTo>
                    <a:pt x="17388" y="9895"/>
                  </a:lnTo>
                  <a:lnTo>
                    <a:pt x="17420" y="9612"/>
                  </a:lnTo>
                  <a:lnTo>
                    <a:pt x="16990" y="9376"/>
                  </a:lnTo>
                  <a:lnTo>
                    <a:pt x="16695" y="9376"/>
                  </a:lnTo>
                  <a:lnTo>
                    <a:pt x="16631" y="9250"/>
                  </a:lnTo>
                  <a:lnTo>
                    <a:pt x="16703" y="9062"/>
                  </a:lnTo>
                  <a:lnTo>
                    <a:pt x="16383" y="8999"/>
                  </a:lnTo>
                  <a:lnTo>
                    <a:pt x="16344" y="8841"/>
                  </a:lnTo>
                  <a:lnTo>
                    <a:pt x="16439" y="8369"/>
                  </a:lnTo>
                  <a:lnTo>
                    <a:pt x="16671" y="7960"/>
                  </a:lnTo>
                  <a:lnTo>
                    <a:pt x="16726" y="8055"/>
                  </a:lnTo>
                  <a:lnTo>
                    <a:pt x="16918" y="8118"/>
                  </a:lnTo>
                  <a:lnTo>
                    <a:pt x="17325" y="8464"/>
                  </a:lnTo>
                  <a:lnTo>
                    <a:pt x="18162" y="8354"/>
                  </a:lnTo>
                  <a:lnTo>
                    <a:pt x="18354" y="8574"/>
                  </a:lnTo>
                  <a:lnTo>
                    <a:pt x="18689" y="8794"/>
                  </a:lnTo>
                  <a:lnTo>
                    <a:pt x="18681" y="9030"/>
                  </a:lnTo>
                  <a:lnTo>
                    <a:pt x="18657" y="9329"/>
                  </a:lnTo>
                  <a:lnTo>
                    <a:pt x="18537" y="9707"/>
                  </a:lnTo>
                  <a:lnTo>
                    <a:pt x="19111" y="9612"/>
                  </a:lnTo>
                  <a:lnTo>
                    <a:pt x="18928" y="10304"/>
                  </a:lnTo>
                  <a:lnTo>
                    <a:pt x="18944" y="10603"/>
                  </a:lnTo>
                  <a:lnTo>
                    <a:pt x="19598" y="11846"/>
                  </a:lnTo>
                  <a:lnTo>
                    <a:pt x="19877" y="11752"/>
                  </a:lnTo>
                  <a:lnTo>
                    <a:pt x="20005" y="11406"/>
                  </a:lnTo>
                  <a:lnTo>
                    <a:pt x="20212" y="11075"/>
                  </a:lnTo>
                  <a:lnTo>
                    <a:pt x="20268" y="10855"/>
                  </a:lnTo>
                  <a:lnTo>
                    <a:pt x="20244" y="10682"/>
                  </a:lnTo>
                  <a:lnTo>
                    <a:pt x="20364" y="10682"/>
                  </a:lnTo>
                  <a:lnTo>
                    <a:pt x="20284" y="10540"/>
                  </a:lnTo>
                  <a:lnTo>
                    <a:pt x="20595" y="9990"/>
                  </a:lnTo>
                  <a:lnTo>
                    <a:pt x="20986" y="8810"/>
                  </a:lnTo>
                  <a:lnTo>
                    <a:pt x="21010" y="8495"/>
                  </a:lnTo>
                  <a:lnTo>
                    <a:pt x="21074" y="7850"/>
                  </a:lnTo>
                  <a:lnTo>
                    <a:pt x="21193" y="7064"/>
                  </a:lnTo>
                  <a:lnTo>
                    <a:pt x="21265" y="6513"/>
                  </a:lnTo>
                  <a:lnTo>
                    <a:pt x="21289" y="6403"/>
                  </a:lnTo>
                  <a:lnTo>
                    <a:pt x="21321" y="6073"/>
                  </a:lnTo>
                  <a:lnTo>
                    <a:pt x="21552" y="4877"/>
                  </a:lnTo>
                  <a:lnTo>
                    <a:pt x="21600" y="4373"/>
                  </a:lnTo>
                  <a:lnTo>
                    <a:pt x="21512" y="4248"/>
                  </a:lnTo>
                  <a:lnTo>
                    <a:pt x="20962" y="3540"/>
                  </a:lnTo>
                  <a:lnTo>
                    <a:pt x="20914" y="3304"/>
                  </a:lnTo>
                  <a:lnTo>
                    <a:pt x="21050" y="3131"/>
                  </a:lnTo>
                  <a:lnTo>
                    <a:pt x="21010" y="2753"/>
                  </a:lnTo>
                  <a:lnTo>
                    <a:pt x="20810" y="1746"/>
                  </a:lnTo>
                  <a:lnTo>
                    <a:pt x="20069" y="1321"/>
                  </a:lnTo>
                  <a:lnTo>
                    <a:pt x="19494" y="897"/>
                  </a:lnTo>
                  <a:lnTo>
                    <a:pt x="19263" y="975"/>
                  </a:lnTo>
                  <a:lnTo>
                    <a:pt x="19191" y="724"/>
                  </a:lnTo>
                  <a:lnTo>
                    <a:pt x="19087" y="645"/>
                  </a:lnTo>
                  <a:lnTo>
                    <a:pt x="19143" y="157"/>
                  </a:lnTo>
                  <a:lnTo>
                    <a:pt x="18856" y="31"/>
                  </a:lnTo>
                  <a:lnTo>
                    <a:pt x="18848" y="991"/>
                  </a:lnTo>
                  <a:lnTo>
                    <a:pt x="18537" y="1259"/>
                  </a:lnTo>
                  <a:lnTo>
                    <a:pt x="18425" y="1164"/>
                  </a:lnTo>
                  <a:lnTo>
                    <a:pt x="18425" y="865"/>
                  </a:lnTo>
                  <a:lnTo>
                    <a:pt x="18322" y="928"/>
                  </a:lnTo>
                  <a:lnTo>
                    <a:pt x="18250" y="850"/>
                  </a:lnTo>
                  <a:lnTo>
                    <a:pt x="18154" y="1023"/>
                  </a:lnTo>
                  <a:lnTo>
                    <a:pt x="18019" y="1054"/>
                  </a:lnTo>
                  <a:lnTo>
                    <a:pt x="18011" y="1321"/>
                  </a:lnTo>
                  <a:lnTo>
                    <a:pt x="17604" y="1384"/>
                  </a:lnTo>
                  <a:lnTo>
                    <a:pt x="17580" y="1526"/>
                  </a:lnTo>
                  <a:lnTo>
                    <a:pt x="17444" y="1526"/>
                  </a:lnTo>
                  <a:lnTo>
                    <a:pt x="17365" y="1636"/>
                  </a:lnTo>
                  <a:lnTo>
                    <a:pt x="17205" y="1479"/>
                  </a:lnTo>
                  <a:lnTo>
                    <a:pt x="16798" y="1998"/>
                  </a:lnTo>
                  <a:lnTo>
                    <a:pt x="16607" y="1793"/>
                  </a:lnTo>
                  <a:lnTo>
                    <a:pt x="15913" y="1809"/>
                  </a:lnTo>
                  <a:lnTo>
                    <a:pt x="15809" y="1683"/>
                  </a:lnTo>
                  <a:lnTo>
                    <a:pt x="15546" y="1746"/>
                  </a:lnTo>
                  <a:lnTo>
                    <a:pt x="15458" y="1683"/>
                  </a:lnTo>
                  <a:lnTo>
                    <a:pt x="15219" y="1668"/>
                  </a:lnTo>
                  <a:lnTo>
                    <a:pt x="15195" y="1841"/>
                  </a:lnTo>
                  <a:lnTo>
                    <a:pt x="15283" y="1935"/>
                  </a:lnTo>
                  <a:lnTo>
                    <a:pt x="15163" y="2045"/>
                  </a:lnTo>
                  <a:lnTo>
                    <a:pt x="15163" y="2328"/>
                  </a:lnTo>
                  <a:lnTo>
                    <a:pt x="15027" y="2391"/>
                  </a:lnTo>
                  <a:lnTo>
                    <a:pt x="15115" y="2533"/>
                  </a:lnTo>
                  <a:lnTo>
                    <a:pt x="14980" y="2643"/>
                  </a:lnTo>
                  <a:lnTo>
                    <a:pt x="14716" y="2580"/>
                  </a:lnTo>
                  <a:lnTo>
                    <a:pt x="14669" y="2674"/>
                  </a:lnTo>
                  <a:lnTo>
                    <a:pt x="14884" y="2926"/>
                  </a:lnTo>
                  <a:lnTo>
                    <a:pt x="14732" y="3021"/>
                  </a:lnTo>
                  <a:lnTo>
                    <a:pt x="14908" y="3068"/>
                  </a:lnTo>
                  <a:lnTo>
                    <a:pt x="14804" y="3209"/>
                  </a:lnTo>
                  <a:lnTo>
                    <a:pt x="14788" y="3508"/>
                  </a:lnTo>
                  <a:lnTo>
                    <a:pt x="14661" y="3587"/>
                  </a:lnTo>
                  <a:lnTo>
                    <a:pt x="14740" y="3760"/>
                  </a:lnTo>
                  <a:lnTo>
                    <a:pt x="14565" y="4106"/>
                  </a:lnTo>
                  <a:lnTo>
                    <a:pt x="14429" y="4043"/>
                  </a:lnTo>
                  <a:lnTo>
                    <a:pt x="14421" y="3807"/>
                  </a:lnTo>
                  <a:lnTo>
                    <a:pt x="14070" y="3996"/>
                  </a:lnTo>
                  <a:lnTo>
                    <a:pt x="13903" y="3996"/>
                  </a:lnTo>
                  <a:lnTo>
                    <a:pt x="13903" y="4106"/>
                  </a:lnTo>
                  <a:lnTo>
                    <a:pt x="13440" y="4012"/>
                  </a:lnTo>
                  <a:lnTo>
                    <a:pt x="13440" y="4216"/>
                  </a:lnTo>
                  <a:lnTo>
                    <a:pt x="13233" y="4248"/>
                  </a:lnTo>
                  <a:lnTo>
                    <a:pt x="13009" y="4468"/>
                  </a:lnTo>
                  <a:lnTo>
                    <a:pt x="13017" y="4358"/>
                  </a:lnTo>
                  <a:lnTo>
                    <a:pt x="12946" y="4326"/>
                  </a:lnTo>
                  <a:lnTo>
                    <a:pt x="12898" y="4468"/>
                  </a:lnTo>
                  <a:lnTo>
                    <a:pt x="12730" y="4405"/>
                  </a:lnTo>
                  <a:lnTo>
                    <a:pt x="12579" y="4452"/>
                  </a:lnTo>
                  <a:lnTo>
                    <a:pt x="12419" y="4342"/>
                  </a:lnTo>
                  <a:lnTo>
                    <a:pt x="12244" y="4358"/>
                  </a:lnTo>
                  <a:lnTo>
                    <a:pt x="11933" y="4232"/>
                  </a:lnTo>
                  <a:lnTo>
                    <a:pt x="11933" y="4059"/>
                  </a:lnTo>
                  <a:lnTo>
                    <a:pt x="11813" y="4090"/>
                  </a:lnTo>
                  <a:lnTo>
                    <a:pt x="11630" y="4279"/>
                  </a:lnTo>
                  <a:lnTo>
                    <a:pt x="11630" y="4138"/>
                  </a:lnTo>
                  <a:lnTo>
                    <a:pt x="11558" y="4169"/>
                  </a:lnTo>
                  <a:lnTo>
                    <a:pt x="11478" y="3823"/>
                  </a:lnTo>
                  <a:lnTo>
                    <a:pt x="11143" y="3776"/>
                  </a:lnTo>
                  <a:lnTo>
                    <a:pt x="11167" y="3634"/>
                  </a:lnTo>
                  <a:lnTo>
                    <a:pt x="11007" y="3634"/>
                  </a:lnTo>
                  <a:lnTo>
                    <a:pt x="11119" y="3555"/>
                  </a:lnTo>
                  <a:lnTo>
                    <a:pt x="11007" y="3398"/>
                  </a:lnTo>
                  <a:lnTo>
                    <a:pt x="10856" y="3540"/>
                  </a:lnTo>
                  <a:lnTo>
                    <a:pt x="10880" y="3367"/>
                  </a:lnTo>
                  <a:lnTo>
                    <a:pt x="10784" y="3335"/>
                  </a:lnTo>
                  <a:lnTo>
                    <a:pt x="10736" y="3540"/>
                  </a:lnTo>
                  <a:lnTo>
                    <a:pt x="10577" y="3540"/>
                  </a:lnTo>
                  <a:lnTo>
                    <a:pt x="10593" y="2989"/>
                  </a:lnTo>
                  <a:lnTo>
                    <a:pt x="10449" y="3162"/>
                  </a:lnTo>
                  <a:lnTo>
                    <a:pt x="10473" y="3492"/>
                  </a:lnTo>
                  <a:lnTo>
                    <a:pt x="10258" y="3461"/>
                  </a:lnTo>
                  <a:lnTo>
                    <a:pt x="10146" y="3634"/>
                  </a:lnTo>
                  <a:lnTo>
                    <a:pt x="10074" y="3398"/>
                  </a:lnTo>
                  <a:lnTo>
                    <a:pt x="9994" y="3398"/>
                  </a:lnTo>
                  <a:lnTo>
                    <a:pt x="9994" y="3650"/>
                  </a:lnTo>
                  <a:lnTo>
                    <a:pt x="9755" y="3854"/>
                  </a:lnTo>
                  <a:lnTo>
                    <a:pt x="9755" y="3933"/>
                  </a:lnTo>
                  <a:lnTo>
                    <a:pt x="9667" y="3964"/>
                  </a:lnTo>
                  <a:lnTo>
                    <a:pt x="9755" y="4169"/>
                  </a:lnTo>
                  <a:lnTo>
                    <a:pt x="9659" y="4216"/>
                  </a:lnTo>
                  <a:lnTo>
                    <a:pt x="9548" y="3933"/>
                  </a:lnTo>
                  <a:lnTo>
                    <a:pt x="9428" y="4059"/>
                  </a:lnTo>
                  <a:lnTo>
                    <a:pt x="9165" y="3964"/>
                  </a:lnTo>
                  <a:lnTo>
                    <a:pt x="9165" y="3776"/>
                  </a:lnTo>
                  <a:lnTo>
                    <a:pt x="9085" y="3477"/>
                  </a:lnTo>
                  <a:lnTo>
                    <a:pt x="9013" y="3681"/>
                  </a:lnTo>
                  <a:lnTo>
                    <a:pt x="8918" y="3650"/>
                  </a:lnTo>
                  <a:lnTo>
                    <a:pt x="8965" y="3414"/>
                  </a:lnTo>
                  <a:lnTo>
                    <a:pt x="9109" y="3257"/>
                  </a:lnTo>
                  <a:lnTo>
                    <a:pt x="9021" y="3068"/>
                  </a:lnTo>
                  <a:lnTo>
                    <a:pt x="8949" y="1809"/>
                  </a:lnTo>
                  <a:lnTo>
                    <a:pt x="8686" y="1668"/>
                  </a:lnTo>
                  <a:lnTo>
                    <a:pt x="8750" y="1117"/>
                  </a:lnTo>
                  <a:lnTo>
                    <a:pt x="8495" y="1007"/>
                  </a:lnTo>
                  <a:lnTo>
                    <a:pt x="8415" y="834"/>
                  </a:lnTo>
                  <a:lnTo>
                    <a:pt x="8439" y="1023"/>
                  </a:lnTo>
                  <a:lnTo>
                    <a:pt x="8279" y="818"/>
                  </a:lnTo>
                  <a:lnTo>
                    <a:pt x="8343" y="1054"/>
                  </a:lnTo>
                  <a:lnTo>
                    <a:pt x="8160" y="991"/>
                  </a:lnTo>
                  <a:lnTo>
                    <a:pt x="7968" y="409"/>
                  </a:lnTo>
                  <a:lnTo>
                    <a:pt x="7817" y="503"/>
                  </a:lnTo>
                  <a:lnTo>
                    <a:pt x="7825" y="267"/>
                  </a:lnTo>
                  <a:lnTo>
                    <a:pt x="7681" y="299"/>
                  </a:lnTo>
                  <a:lnTo>
                    <a:pt x="7721" y="63"/>
                  </a:lnTo>
                  <a:lnTo>
                    <a:pt x="7538" y="94"/>
                  </a:lnTo>
                  <a:lnTo>
                    <a:pt x="7530" y="236"/>
                  </a:lnTo>
                  <a:lnTo>
                    <a:pt x="7370" y="173"/>
                  </a:lnTo>
                  <a:lnTo>
                    <a:pt x="7418" y="346"/>
                  </a:lnTo>
                  <a:lnTo>
                    <a:pt x="7322" y="393"/>
                  </a:lnTo>
                  <a:lnTo>
                    <a:pt x="7227" y="614"/>
                  </a:lnTo>
                  <a:lnTo>
                    <a:pt x="7099" y="503"/>
                  </a:lnTo>
                  <a:lnTo>
                    <a:pt x="6844" y="488"/>
                  </a:lnTo>
                  <a:lnTo>
                    <a:pt x="6860" y="236"/>
                  </a:lnTo>
                  <a:lnTo>
                    <a:pt x="6700" y="267"/>
                  </a:lnTo>
                  <a:lnTo>
                    <a:pt x="6652" y="63"/>
                  </a:lnTo>
                  <a:lnTo>
                    <a:pt x="6461" y="0"/>
                  </a:lnTo>
                  <a:lnTo>
                    <a:pt x="6317" y="157"/>
                  </a:lnTo>
                  <a:lnTo>
                    <a:pt x="6166" y="220"/>
                  </a:lnTo>
                  <a:lnTo>
                    <a:pt x="6118" y="393"/>
                  </a:lnTo>
                  <a:lnTo>
                    <a:pt x="5974" y="519"/>
                  </a:lnTo>
                  <a:lnTo>
                    <a:pt x="5839" y="45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2" name="Freeform 7"/>
            <p:cNvSpPr/>
            <p:nvPr/>
          </p:nvSpPr>
          <p:spPr>
            <a:xfrm>
              <a:off x="2175625" y="1455737"/>
              <a:ext cx="1234903" cy="1538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28" y="11380"/>
                  </a:moveTo>
                  <a:lnTo>
                    <a:pt x="481" y="11179"/>
                  </a:lnTo>
                  <a:lnTo>
                    <a:pt x="368" y="11001"/>
                  </a:lnTo>
                  <a:lnTo>
                    <a:pt x="0" y="10677"/>
                  </a:lnTo>
                  <a:lnTo>
                    <a:pt x="556" y="10622"/>
                  </a:lnTo>
                  <a:lnTo>
                    <a:pt x="698" y="10410"/>
                  </a:lnTo>
                  <a:lnTo>
                    <a:pt x="990" y="10332"/>
                  </a:lnTo>
                  <a:lnTo>
                    <a:pt x="2093" y="10332"/>
                  </a:lnTo>
                  <a:lnTo>
                    <a:pt x="2461" y="10209"/>
                  </a:lnTo>
                  <a:lnTo>
                    <a:pt x="3215" y="10276"/>
                  </a:lnTo>
                  <a:lnTo>
                    <a:pt x="3470" y="10053"/>
                  </a:lnTo>
                  <a:lnTo>
                    <a:pt x="3168" y="9708"/>
                  </a:lnTo>
                  <a:lnTo>
                    <a:pt x="3988" y="9362"/>
                  </a:lnTo>
                  <a:lnTo>
                    <a:pt x="4120" y="9061"/>
                  </a:lnTo>
                  <a:lnTo>
                    <a:pt x="3866" y="8928"/>
                  </a:lnTo>
                  <a:lnTo>
                    <a:pt x="4158" y="8593"/>
                  </a:lnTo>
                  <a:lnTo>
                    <a:pt x="4243" y="8515"/>
                  </a:lnTo>
                  <a:lnTo>
                    <a:pt x="4205" y="8292"/>
                  </a:lnTo>
                  <a:lnTo>
                    <a:pt x="3894" y="8203"/>
                  </a:lnTo>
                  <a:lnTo>
                    <a:pt x="3752" y="7913"/>
                  </a:lnTo>
                  <a:lnTo>
                    <a:pt x="3847" y="7646"/>
                  </a:lnTo>
                  <a:lnTo>
                    <a:pt x="3451" y="7345"/>
                  </a:lnTo>
                  <a:lnTo>
                    <a:pt x="3979" y="7256"/>
                  </a:lnTo>
                  <a:lnTo>
                    <a:pt x="3932" y="7022"/>
                  </a:lnTo>
                  <a:lnTo>
                    <a:pt x="3790" y="6899"/>
                  </a:lnTo>
                  <a:lnTo>
                    <a:pt x="3649" y="6821"/>
                  </a:lnTo>
                  <a:lnTo>
                    <a:pt x="3253" y="6431"/>
                  </a:lnTo>
                  <a:lnTo>
                    <a:pt x="3083" y="6063"/>
                  </a:lnTo>
                  <a:lnTo>
                    <a:pt x="3451" y="5840"/>
                  </a:lnTo>
                  <a:lnTo>
                    <a:pt x="3451" y="5729"/>
                  </a:lnTo>
                  <a:lnTo>
                    <a:pt x="2762" y="5027"/>
                  </a:lnTo>
                  <a:lnTo>
                    <a:pt x="2800" y="4826"/>
                  </a:lnTo>
                  <a:lnTo>
                    <a:pt x="3074" y="4603"/>
                  </a:lnTo>
                  <a:lnTo>
                    <a:pt x="2847" y="4414"/>
                  </a:lnTo>
                  <a:lnTo>
                    <a:pt x="2536" y="4414"/>
                  </a:lnTo>
                  <a:lnTo>
                    <a:pt x="1923" y="3633"/>
                  </a:lnTo>
                  <a:lnTo>
                    <a:pt x="1838" y="3533"/>
                  </a:lnTo>
                  <a:lnTo>
                    <a:pt x="1348" y="3433"/>
                  </a:lnTo>
                  <a:lnTo>
                    <a:pt x="1499" y="3188"/>
                  </a:lnTo>
                  <a:lnTo>
                    <a:pt x="1273" y="2552"/>
                  </a:lnTo>
                  <a:lnTo>
                    <a:pt x="1490" y="2296"/>
                  </a:lnTo>
                  <a:lnTo>
                    <a:pt x="1358" y="2196"/>
                  </a:lnTo>
                  <a:lnTo>
                    <a:pt x="1669" y="2129"/>
                  </a:lnTo>
                  <a:lnTo>
                    <a:pt x="2093" y="2151"/>
                  </a:lnTo>
                  <a:lnTo>
                    <a:pt x="2508" y="2251"/>
                  </a:lnTo>
                  <a:lnTo>
                    <a:pt x="2715" y="2207"/>
                  </a:lnTo>
                  <a:lnTo>
                    <a:pt x="3130" y="1783"/>
                  </a:lnTo>
                  <a:lnTo>
                    <a:pt x="3130" y="1638"/>
                  </a:lnTo>
                  <a:lnTo>
                    <a:pt x="3611" y="1583"/>
                  </a:lnTo>
                  <a:lnTo>
                    <a:pt x="3875" y="1605"/>
                  </a:lnTo>
                  <a:lnTo>
                    <a:pt x="4016" y="1549"/>
                  </a:lnTo>
                  <a:lnTo>
                    <a:pt x="4299" y="1605"/>
                  </a:lnTo>
                  <a:lnTo>
                    <a:pt x="4714" y="1806"/>
                  </a:lnTo>
                  <a:lnTo>
                    <a:pt x="5233" y="1772"/>
                  </a:lnTo>
                  <a:lnTo>
                    <a:pt x="6185" y="1549"/>
                  </a:lnTo>
                  <a:lnTo>
                    <a:pt x="6864" y="1193"/>
                  </a:lnTo>
                  <a:lnTo>
                    <a:pt x="7156" y="1115"/>
                  </a:lnTo>
                  <a:lnTo>
                    <a:pt x="7005" y="892"/>
                  </a:lnTo>
                  <a:lnTo>
                    <a:pt x="6977" y="724"/>
                  </a:lnTo>
                  <a:lnTo>
                    <a:pt x="7043" y="457"/>
                  </a:lnTo>
                  <a:lnTo>
                    <a:pt x="7345" y="490"/>
                  </a:lnTo>
                  <a:lnTo>
                    <a:pt x="7514" y="279"/>
                  </a:lnTo>
                  <a:lnTo>
                    <a:pt x="7467" y="56"/>
                  </a:lnTo>
                  <a:lnTo>
                    <a:pt x="7741" y="11"/>
                  </a:lnTo>
                  <a:lnTo>
                    <a:pt x="7948" y="0"/>
                  </a:lnTo>
                  <a:lnTo>
                    <a:pt x="8080" y="100"/>
                  </a:lnTo>
                  <a:lnTo>
                    <a:pt x="7825" y="267"/>
                  </a:lnTo>
                  <a:lnTo>
                    <a:pt x="8033" y="346"/>
                  </a:lnTo>
                  <a:lnTo>
                    <a:pt x="8335" y="301"/>
                  </a:lnTo>
                  <a:lnTo>
                    <a:pt x="8627" y="357"/>
                  </a:lnTo>
                  <a:lnTo>
                    <a:pt x="8570" y="513"/>
                  </a:lnTo>
                  <a:lnTo>
                    <a:pt x="8617" y="658"/>
                  </a:lnTo>
                  <a:lnTo>
                    <a:pt x="9438" y="580"/>
                  </a:lnTo>
                  <a:lnTo>
                    <a:pt x="9664" y="836"/>
                  </a:lnTo>
                  <a:lnTo>
                    <a:pt x="10267" y="981"/>
                  </a:lnTo>
                  <a:lnTo>
                    <a:pt x="10371" y="1126"/>
                  </a:lnTo>
                  <a:lnTo>
                    <a:pt x="10211" y="1282"/>
                  </a:lnTo>
                  <a:lnTo>
                    <a:pt x="10286" y="1449"/>
                  </a:lnTo>
                  <a:lnTo>
                    <a:pt x="10494" y="1505"/>
                  </a:lnTo>
                  <a:lnTo>
                    <a:pt x="10776" y="1739"/>
                  </a:lnTo>
                  <a:lnTo>
                    <a:pt x="11059" y="1705"/>
                  </a:lnTo>
                  <a:lnTo>
                    <a:pt x="11201" y="1761"/>
                  </a:lnTo>
                  <a:lnTo>
                    <a:pt x="11333" y="1928"/>
                  </a:lnTo>
                  <a:lnTo>
                    <a:pt x="11795" y="1895"/>
                  </a:lnTo>
                  <a:lnTo>
                    <a:pt x="11955" y="1817"/>
                  </a:lnTo>
                  <a:lnTo>
                    <a:pt x="12153" y="1872"/>
                  </a:lnTo>
                  <a:lnTo>
                    <a:pt x="12464" y="2006"/>
                  </a:lnTo>
                  <a:lnTo>
                    <a:pt x="12643" y="2040"/>
                  </a:lnTo>
                  <a:lnTo>
                    <a:pt x="12615" y="2240"/>
                  </a:lnTo>
                  <a:lnTo>
                    <a:pt x="12832" y="2185"/>
                  </a:lnTo>
                  <a:lnTo>
                    <a:pt x="13096" y="1973"/>
                  </a:lnTo>
                  <a:lnTo>
                    <a:pt x="13199" y="2073"/>
                  </a:lnTo>
                  <a:lnTo>
                    <a:pt x="13341" y="2051"/>
                  </a:lnTo>
                  <a:lnTo>
                    <a:pt x="13463" y="2118"/>
                  </a:lnTo>
                  <a:lnTo>
                    <a:pt x="13454" y="2441"/>
                  </a:lnTo>
                  <a:lnTo>
                    <a:pt x="13492" y="2563"/>
                  </a:lnTo>
                  <a:lnTo>
                    <a:pt x="13463" y="2820"/>
                  </a:lnTo>
                  <a:lnTo>
                    <a:pt x="13294" y="3188"/>
                  </a:lnTo>
                  <a:lnTo>
                    <a:pt x="13426" y="3243"/>
                  </a:lnTo>
                  <a:lnTo>
                    <a:pt x="13435" y="3411"/>
                  </a:lnTo>
                  <a:lnTo>
                    <a:pt x="13284" y="3388"/>
                  </a:lnTo>
                  <a:lnTo>
                    <a:pt x="13379" y="3533"/>
                  </a:lnTo>
                  <a:lnTo>
                    <a:pt x="13350" y="3711"/>
                  </a:lnTo>
                  <a:lnTo>
                    <a:pt x="13482" y="3834"/>
                  </a:lnTo>
                  <a:lnTo>
                    <a:pt x="13624" y="4380"/>
                  </a:lnTo>
                  <a:lnTo>
                    <a:pt x="13426" y="4525"/>
                  </a:lnTo>
                  <a:lnTo>
                    <a:pt x="13237" y="4536"/>
                  </a:lnTo>
                  <a:lnTo>
                    <a:pt x="13086" y="4458"/>
                  </a:lnTo>
                  <a:lnTo>
                    <a:pt x="13124" y="4715"/>
                  </a:lnTo>
                  <a:lnTo>
                    <a:pt x="12860" y="5428"/>
                  </a:lnTo>
                  <a:lnTo>
                    <a:pt x="12888" y="5506"/>
                  </a:lnTo>
                  <a:lnTo>
                    <a:pt x="13152" y="5428"/>
                  </a:lnTo>
                  <a:lnTo>
                    <a:pt x="13067" y="5628"/>
                  </a:lnTo>
                  <a:lnTo>
                    <a:pt x="13171" y="5729"/>
                  </a:lnTo>
                  <a:lnTo>
                    <a:pt x="13511" y="5673"/>
                  </a:lnTo>
                  <a:lnTo>
                    <a:pt x="13492" y="5573"/>
                  </a:lnTo>
                  <a:lnTo>
                    <a:pt x="13746" y="5617"/>
                  </a:lnTo>
                  <a:lnTo>
                    <a:pt x="13878" y="5762"/>
                  </a:lnTo>
                  <a:lnTo>
                    <a:pt x="13718" y="5818"/>
                  </a:lnTo>
                  <a:lnTo>
                    <a:pt x="13850" y="5963"/>
                  </a:lnTo>
                  <a:lnTo>
                    <a:pt x="13935" y="5885"/>
                  </a:lnTo>
                  <a:lnTo>
                    <a:pt x="14387" y="5796"/>
                  </a:lnTo>
                  <a:lnTo>
                    <a:pt x="14359" y="5896"/>
                  </a:lnTo>
                  <a:lnTo>
                    <a:pt x="14218" y="5907"/>
                  </a:lnTo>
                  <a:lnTo>
                    <a:pt x="14189" y="5996"/>
                  </a:lnTo>
                  <a:lnTo>
                    <a:pt x="14340" y="6097"/>
                  </a:lnTo>
                  <a:lnTo>
                    <a:pt x="14255" y="6241"/>
                  </a:lnTo>
                  <a:lnTo>
                    <a:pt x="14199" y="6442"/>
                  </a:lnTo>
                  <a:lnTo>
                    <a:pt x="13935" y="6576"/>
                  </a:lnTo>
                  <a:lnTo>
                    <a:pt x="13973" y="6721"/>
                  </a:lnTo>
                  <a:lnTo>
                    <a:pt x="14105" y="6743"/>
                  </a:lnTo>
                  <a:lnTo>
                    <a:pt x="14048" y="6877"/>
                  </a:lnTo>
                  <a:lnTo>
                    <a:pt x="14199" y="6966"/>
                  </a:lnTo>
                  <a:lnTo>
                    <a:pt x="13991" y="7077"/>
                  </a:lnTo>
                  <a:lnTo>
                    <a:pt x="14142" y="7367"/>
                  </a:lnTo>
                  <a:lnTo>
                    <a:pt x="14105" y="7624"/>
                  </a:lnTo>
                  <a:lnTo>
                    <a:pt x="13963" y="7768"/>
                  </a:lnTo>
                  <a:lnTo>
                    <a:pt x="13793" y="8292"/>
                  </a:lnTo>
                  <a:lnTo>
                    <a:pt x="13831" y="8393"/>
                  </a:lnTo>
                  <a:lnTo>
                    <a:pt x="13859" y="8560"/>
                  </a:lnTo>
                  <a:lnTo>
                    <a:pt x="13850" y="8760"/>
                  </a:lnTo>
                  <a:lnTo>
                    <a:pt x="13680" y="9139"/>
                  </a:lnTo>
                  <a:lnTo>
                    <a:pt x="13831" y="9206"/>
                  </a:lnTo>
                  <a:lnTo>
                    <a:pt x="13793" y="9362"/>
                  </a:lnTo>
                  <a:lnTo>
                    <a:pt x="13935" y="9407"/>
                  </a:lnTo>
                  <a:lnTo>
                    <a:pt x="13916" y="9663"/>
                  </a:lnTo>
                  <a:lnTo>
                    <a:pt x="14331" y="9853"/>
                  </a:lnTo>
                  <a:lnTo>
                    <a:pt x="14642" y="10165"/>
                  </a:lnTo>
                  <a:lnTo>
                    <a:pt x="15010" y="10376"/>
                  </a:lnTo>
                  <a:lnTo>
                    <a:pt x="15189" y="10421"/>
                  </a:lnTo>
                  <a:lnTo>
                    <a:pt x="15575" y="10789"/>
                  </a:lnTo>
                  <a:lnTo>
                    <a:pt x="15811" y="10588"/>
                  </a:lnTo>
                  <a:lnTo>
                    <a:pt x="15896" y="10778"/>
                  </a:lnTo>
                  <a:lnTo>
                    <a:pt x="16056" y="10845"/>
                  </a:lnTo>
                  <a:lnTo>
                    <a:pt x="16037" y="11001"/>
                  </a:lnTo>
                  <a:lnTo>
                    <a:pt x="16518" y="11090"/>
                  </a:lnTo>
                  <a:lnTo>
                    <a:pt x="16735" y="11056"/>
                  </a:lnTo>
                  <a:lnTo>
                    <a:pt x="16820" y="10934"/>
                  </a:lnTo>
                  <a:lnTo>
                    <a:pt x="17027" y="10945"/>
                  </a:lnTo>
                  <a:lnTo>
                    <a:pt x="17112" y="10778"/>
                  </a:lnTo>
                  <a:lnTo>
                    <a:pt x="17301" y="10744"/>
                  </a:lnTo>
                  <a:lnTo>
                    <a:pt x="17508" y="10822"/>
                  </a:lnTo>
                  <a:lnTo>
                    <a:pt x="17904" y="10956"/>
                  </a:lnTo>
                  <a:lnTo>
                    <a:pt x="18074" y="11179"/>
                  </a:lnTo>
                  <a:lnTo>
                    <a:pt x="18319" y="11224"/>
                  </a:lnTo>
                  <a:lnTo>
                    <a:pt x="18498" y="11168"/>
                  </a:lnTo>
                  <a:lnTo>
                    <a:pt x="18658" y="11190"/>
                  </a:lnTo>
                  <a:lnTo>
                    <a:pt x="18724" y="11458"/>
                  </a:lnTo>
                  <a:lnTo>
                    <a:pt x="18941" y="11435"/>
                  </a:lnTo>
                  <a:lnTo>
                    <a:pt x="18970" y="11580"/>
                  </a:lnTo>
                  <a:lnTo>
                    <a:pt x="19205" y="11569"/>
                  </a:lnTo>
                  <a:lnTo>
                    <a:pt x="19318" y="11446"/>
                  </a:lnTo>
                  <a:lnTo>
                    <a:pt x="19564" y="11469"/>
                  </a:lnTo>
                  <a:lnTo>
                    <a:pt x="19516" y="11591"/>
                  </a:lnTo>
                  <a:lnTo>
                    <a:pt x="19705" y="11614"/>
                  </a:lnTo>
                  <a:lnTo>
                    <a:pt x="19733" y="11837"/>
                  </a:lnTo>
                  <a:lnTo>
                    <a:pt x="19856" y="11725"/>
                  </a:lnTo>
                  <a:lnTo>
                    <a:pt x="20073" y="11781"/>
                  </a:lnTo>
                  <a:lnTo>
                    <a:pt x="20280" y="11747"/>
                  </a:lnTo>
                  <a:lnTo>
                    <a:pt x="20299" y="12093"/>
                  </a:lnTo>
                  <a:lnTo>
                    <a:pt x="20525" y="12037"/>
                  </a:lnTo>
                  <a:lnTo>
                    <a:pt x="20676" y="12059"/>
                  </a:lnTo>
                  <a:lnTo>
                    <a:pt x="20893" y="12004"/>
                  </a:lnTo>
                  <a:lnTo>
                    <a:pt x="21006" y="11903"/>
                  </a:lnTo>
                  <a:lnTo>
                    <a:pt x="21261" y="12115"/>
                  </a:lnTo>
                  <a:lnTo>
                    <a:pt x="20959" y="12171"/>
                  </a:lnTo>
                  <a:lnTo>
                    <a:pt x="21044" y="12617"/>
                  </a:lnTo>
                  <a:lnTo>
                    <a:pt x="21289" y="12594"/>
                  </a:lnTo>
                  <a:lnTo>
                    <a:pt x="21459" y="13263"/>
                  </a:lnTo>
                  <a:lnTo>
                    <a:pt x="21213" y="13319"/>
                  </a:lnTo>
                  <a:lnTo>
                    <a:pt x="21600" y="13508"/>
                  </a:lnTo>
                  <a:lnTo>
                    <a:pt x="21468" y="13631"/>
                  </a:lnTo>
                  <a:lnTo>
                    <a:pt x="21355" y="13586"/>
                  </a:lnTo>
                  <a:lnTo>
                    <a:pt x="21270" y="13832"/>
                  </a:lnTo>
                  <a:lnTo>
                    <a:pt x="20478" y="14277"/>
                  </a:lnTo>
                  <a:lnTo>
                    <a:pt x="20299" y="14344"/>
                  </a:lnTo>
                  <a:lnTo>
                    <a:pt x="20308" y="14177"/>
                  </a:lnTo>
                  <a:lnTo>
                    <a:pt x="20139" y="14199"/>
                  </a:lnTo>
                  <a:lnTo>
                    <a:pt x="20186" y="14032"/>
                  </a:lnTo>
                  <a:lnTo>
                    <a:pt x="19969" y="14054"/>
                  </a:lnTo>
                  <a:lnTo>
                    <a:pt x="19959" y="14155"/>
                  </a:lnTo>
                  <a:lnTo>
                    <a:pt x="19771" y="14110"/>
                  </a:lnTo>
                  <a:lnTo>
                    <a:pt x="19827" y="14233"/>
                  </a:lnTo>
                  <a:lnTo>
                    <a:pt x="19714" y="14266"/>
                  </a:lnTo>
                  <a:lnTo>
                    <a:pt x="19601" y="14422"/>
                  </a:lnTo>
                  <a:lnTo>
                    <a:pt x="19450" y="14344"/>
                  </a:lnTo>
                  <a:lnTo>
                    <a:pt x="19149" y="14333"/>
                  </a:lnTo>
                  <a:lnTo>
                    <a:pt x="19168" y="14155"/>
                  </a:lnTo>
                  <a:lnTo>
                    <a:pt x="18979" y="14177"/>
                  </a:lnTo>
                  <a:lnTo>
                    <a:pt x="18922" y="14032"/>
                  </a:lnTo>
                  <a:lnTo>
                    <a:pt x="18696" y="13988"/>
                  </a:lnTo>
                  <a:lnTo>
                    <a:pt x="18526" y="14099"/>
                  </a:lnTo>
                  <a:lnTo>
                    <a:pt x="18347" y="14144"/>
                  </a:lnTo>
                  <a:lnTo>
                    <a:pt x="18291" y="14266"/>
                  </a:lnTo>
                  <a:lnTo>
                    <a:pt x="18121" y="14355"/>
                  </a:lnTo>
                  <a:lnTo>
                    <a:pt x="17961" y="14311"/>
                  </a:lnTo>
                  <a:lnTo>
                    <a:pt x="17838" y="14289"/>
                  </a:lnTo>
                  <a:lnTo>
                    <a:pt x="17480" y="14289"/>
                  </a:lnTo>
                  <a:lnTo>
                    <a:pt x="17131" y="14679"/>
                  </a:lnTo>
                  <a:lnTo>
                    <a:pt x="16933" y="14746"/>
                  </a:lnTo>
                  <a:lnTo>
                    <a:pt x="16971" y="14578"/>
                  </a:lnTo>
                  <a:lnTo>
                    <a:pt x="16773" y="14634"/>
                  </a:lnTo>
                  <a:lnTo>
                    <a:pt x="16707" y="14534"/>
                  </a:lnTo>
                  <a:lnTo>
                    <a:pt x="16292" y="14812"/>
                  </a:lnTo>
                  <a:lnTo>
                    <a:pt x="15971" y="14924"/>
                  </a:lnTo>
                  <a:lnTo>
                    <a:pt x="15896" y="14824"/>
                  </a:lnTo>
                  <a:lnTo>
                    <a:pt x="15689" y="14779"/>
                  </a:lnTo>
                  <a:lnTo>
                    <a:pt x="15443" y="14980"/>
                  </a:lnTo>
                  <a:lnTo>
                    <a:pt x="15095" y="14913"/>
                  </a:lnTo>
                  <a:lnTo>
                    <a:pt x="15019" y="14991"/>
                  </a:lnTo>
                  <a:lnTo>
                    <a:pt x="14849" y="14924"/>
                  </a:lnTo>
                  <a:lnTo>
                    <a:pt x="14755" y="15102"/>
                  </a:lnTo>
                  <a:lnTo>
                    <a:pt x="14218" y="15236"/>
                  </a:lnTo>
                  <a:lnTo>
                    <a:pt x="13916" y="15091"/>
                  </a:lnTo>
                  <a:lnTo>
                    <a:pt x="13746" y="15392"/>
                  </a:lnTo>
                  <a:lnTo>
                    <a:pt x="13511" y="15548"/>
                  </a:lnTo>
                  <a:lnTo>
                    <a:pt x="13397" y="15604"/>
                  </a:lnTo>
                  <a:lnTo>
                    <a:pt x="13492" y="15782"/>
                  </a:lnTo>
                  <a:lnTo>
                    <a:pt x="13652" y="15871"/>
                  </a:lnTo>
                  <a:lnTo>
                    <a:pt x="13577" y="15972"/>
                  </a:lnTo>
                  <a:lnTo>
                    <a:pt x="13350" y="16027"/>
                  </a:lnTo>
                  <a:lnTo>
                    <a:pt x="13350" y="16172"/>
                  </a:lnTo>
                  <a:lnTo>
                    <a:pt x="13181" y="16261"/>
                  </a:lnTo>
                  <a:lnTo>
                    <a:pt x="13313" y="16451"/>
                  </a:lnTo>
                  <a:lnTo>
                    <a:pt x="13313" y="16618"/>
                  </a:lnTo>
                  <a:lnTo>
                    <a:pt x="13463" y="16741"/>
                  </a:lnTo>
                  <a:lnTo>
                    <a:pt x="13435" y="16863"/>
                  </a:lnTo>
                  <a:lnTo>
                    <a:pt x="13463" y="17220"/>
                  </a:lnTo>
                  <a:lnTo>
                    <a:pt x="13595" y="17342"/>
                  </a:lnTo>
                  <a:lnTo>
                    <a:pt x="13567" y="17643"/>
                  </a:lnTo>
                  <a:lnTo>
                    <a:pt x="13265" y="17744"/>
                  </a:lnTo>
                  <a:lnTo>
                    <a:pt x="13313" y="17989"/>
                  </a:lnTo>
                  <a:lnTo>
                    <a:pt x="13407" y="18111"/>
                  </a:lnTo>
                  <a:lnTo>
                    <a:pt x="13369" y="18290"/>
                  </a:lnTo>
                  <a:lnTo>
                    <a:pt x="13709" y="18457"/>
                  </a:lnTo>
                  <a:lnTo>
                    <a:pt x="13652" y="18736"/>
                  </a:lnTo>
                  <a:lnTo>
                    <a:pt x="13775" y="18780"/>
                  </a:lnTo>
                  <a:lnTo>
                    <a:pt x="13746" y="18970"/>
                  </a:lnTo>
                  <a:lnTo>
                    <a:pt x="13633" y="19059"/>
                  </a:lnTo>
                  <a:lnTo>
                    <a:pt x="13577" y="19148"/>
                  </a:lnTo>
                  <a:lnTo>
                    <a:pt x="13850" y="19170"/>
                  </a:lnTo>
                  <a:lnTo>
                    <a:pt x="13718" y="19493"/>
                  </a:lnTo>
                  <a:lnTo>
                    <a:pt x="13746" y="19638"/>
                  </a:lnTo>
                  <a:lnTo>
                    <a:pt x="14029" y="19739"/>
                  </a:lnTo>
                  <a:lnTo>
                    <a:pt x="13888" y="19962"/>
                  </a:lnTo>
                  <a:lnTo>
                    <a:pt x="14161" y="20051"/>
                  </a:lnTo>
                  <a:lnTo>
                    <a:pt x="14397" y="20051"/>
                  </a:lnTo>
                  <a:lnTo>
                    <a:pt x="14057" y="20485"/>
                  </a:lnTo>
                  <a:lnTo>
                    <a:pt x="14076" y="20630"/>
                  </a:lnTo>
                  <a:lnTo>
                    <a:pt x="14218" y="20608"/>
                  </a:lnTo>
                  <a:lnTo>
                    <a:pt x="14397" y="20742"/>
                  </a:lnTo>
                  <a:lnTo>
                    <a:pt x="14331" y="20998"/>
                  </a:lnTo>
                  <a:lnTo>
                    <a:pt x="14105" y="21422"/>
                  </a:lnTo>
                  <a:lnTo>
                    <a:pt x="14020" y="21600"/>
                  </a:lnTo>
                  <a:lnTo>
                    <a:pt x="13935" y="21455"/>
                  </a:lnTo>
                  <a:lnTo>
                    <a:pt x="13746" y="21411"/>
                  </a:lnTo>
                  <a:lnTo>
                    <a:pt x="13605" y="21232"/>
                  </a:lnTo>
                  <a:lnTo>
                    <a:pt x="13379" y="21422"/>
                  </a:lnTo>
                  <a:lnTo>
                    <a:pt x="12860" y="21254"/>
                  </a:lnTo>
                  <a:lnTo>
                    <a:pt x="12247" y="21388"/>
                  </a:lnTo>
                  <a:lnTo>
                    <a:pt x="12153" y="21054"/>
                  </a:lnTo>
                  <a:lnTo>
                    <a:pt x="11814" y="21054"/>
                  </a:lnTo>
                  <a:lnTo>
                    <a:pt x="11870" y="20809"/>
                  </a:lnTo>
                  <a:lnTo>
                    <a:pt x="11682" y="20708"/>
                  </a:lnTo>
                  <a:lnTo>
                    <a:pt x="11399" y="20742"/>
                  </a:lnTo>
                  <a:lnTo>
                    <a:pt x="11304" y="20541"/>
                  </a:lnTo>
                  <a:lnTo>
                    <a:pt x="11031" y="20497"/>
                  </a:lnTo>
                  <a:lnTo>
                    <a:pt x="10512" y="20563"/>
                  </a:lnTo>
                  <a:lnTo>
                    <a:pt x="10267" y="20485"/>
                  </a:lnTo>
                  <a:lnTo>
                    <a:pt x="10032" y="20552"/>
                  </a:lnTo>
                  <a:lnTo>
                    <a:pt x="10032" y="20374"/>
                  </a:lnTo>
                  <a:lnTo>
                    <a:pt x="9636" y="20329"/>
                  </a:lnTo>
                  <a:lnTo>
                    <a:pt x="9560" y="20107"/>
                  </a:lnTo>
                  <a:lnTo>
                    <a:pt x="9324" y="19950"/>
                  </a:lnTo>
                  <a:lnTo>
                    <a:pt x="8910" y="20006"/>
                  </a:lnTo>
                  <a:lnTo>
                    <a:pt x="8429" y="19850"/>
                  </a:lnTo>
                  <a:lnTo>
                    <a:pt x="8231" y="19973"/>
                  </a:lnTo>
                  <a:lnTo>
                    <a:pt x="7939" y="19917"/>
                  </a:lnTo>
                  <a:lnTo>
                    <a:pt x="7693" y="19950"/>
                  </a:lnTo>
                  <a:lnTo>
                    <a:pt x="7571" y="19850"/>
                  </a:lnTo>
                  <a:lnTo>
                    <a:pt x="7571" y="19583"/>
                  </a:lnTo>
                  <a:lnTo>
                    <a:pt x="7769" y="19471"/>
                  </a:lnTo>
                  <a:lnTo>
                    <a:pt x="7712" y="19304"/>
                  </a:lnTo>
                  <a:lnTo>
                    <a:pt x="7401" y="18903"/>
                  </a:lnTo>
                  <a:lnTo>
                    <a:pt x="7071" y="18959"/>
                  </a:lnTo>
                  <a:lnTo>
                    <a:pt x="6788" y="18747"/>
                  </a:lnTo>
                  <a:lnTo>
                    <a:pt x="6930" y="18446"/>
                  </a:lnTo>
                  <a:lnTo>
                    <a:pt x="7213" y="18457"/>
                  </a:lnTo>
                  <a:lnTo>
                    <a:pt x="7326" y="18234"/>
                  </a:lnTo>
                  <a:lnTo>
                    <a:pt x="7514" y="18078"/>
                  </a:lnTo>
                  <a:lnTo>
                    <a:pt x="7712" y="18022"/>
                  </a:lnTo>
                  <a:lnTo>
                    <a:pt x="7288" y="17721"/>
                  </a:lnTo>
                  <a:lnTo>
                    <a:pt x="7033" y="17487"/>
                  </a:lnTo>
                  <a:lnTo>
                    <a:pt x="6901" y="17131"/>
                  </a:lnTo>
                  <a:lnTo>
                    <a:pt x="6505" y="17120"/>
                  </a:lnTo>
                  <a:lnTo>
                    <a:pt x="6439" y="16830"/>
                  </a:lnTo>
                  <a:lnTo>
                    <a:pt x="5817" y="16952"/>
                  </a:lnTo>
                  <a:lnTo>
                    <a:pt x="5506" y="16774"/>
                  </a:lnTo>
                  <a:lnTo>
                    <a:pt x="5195" y="16852"/>
                  </a:lnTo>
                  <a:lnTo>
                    <a:pt x="4412" y="16607"/>
                  </a:lnTo>
                  <a:lnTo>
                    <a:pt x="4101" y="16674"/>
                  </a:lnTo>
                  <a:lnTo>
                    <a:pt x="3875" y="16629"/>
                  </a:lnTo>
                  <a:lnTo>
                    <a:pt x="3724" y="16585"/>
                  </a:lnTo>
                  <a:lnTo>
                    <a:pt x="3536" y="16607"/>
                  </a:lnTo>
                  <a:lnTo>
                    <a:pt x="3536" y="16317"/>
                  </a:lnTo>
                  <a:lnTo>
                    <a:pt x="3441" y="16250"/>
                  </a:lnTo>
                  <a:lnTo>
                    <a:pt x="3526" y="16094"/>
                  </a:lnTo>
                  <a:lnTo>
                    <a:pt x="3385" y="15927"/>
                  </a:lnTo>
                  <a:lnTo>
                    <a:pt x="3158" y="15905"/>
                  </a:lnTo>
                  <a:lnTo>
                    <a:pt x="3253" y="15804"/>
                  </a:lnTo>
                  <a:lnTo>
                    <a:pt x="3253" y="15437"/>
                  </a:lnTo>
                  <a:lnTo>
                    <a:pt x="3026" y="15370"/>
                  </a:lnTo>
                  <a:lnTo>
                    <a:pt x="2998" y="15247"/>
                  </a:lnTo>
                  <a:lnTo>
                    <a:pt x="2762" y="15303"/>
                  </a:lnTo>
                  <a:lnTo>
                    <a:pt x="2876" y="15058"/>
                  </a:lnTo>
                  <a:lnTo>
                    <a:pt x="2715" y="15013"/>
                  </a:lnTo>
                  <a:lnTo>
                    <a:pt x="2791" y="14890"/>
                  </a:lnTo>
                  <a:lnTo>
                    <a:pt x="3026" y="14980"/>
                  </a:lnTo>
                  <a:lnTo>
                    <a:pt x="3083" y="14623"/>
                  </a:lnTo>
                  <a:lnTo>
                    <a:pt x="2772" y="14712"/>
                  </a:lnTo>
                  <a:lnTo>
                    <a:pt x="2480" y="14601"/>
                  </a:lnTo>
                  <a:lnTo>
                    <a:pt x="2282" y="14701"/>
                  </a:lnTo>
                  <a:lnTo>
                    <a:pt x="2225" y="14478"/>
                  </a:lnTo>
                  <a:lnTo>
                    <a:pt x="1697" y="14355"/>
                  </a:lnTo>
                  <a:lnTo>
                    <a:pt x="1065" y="14289"/>
                  </a:lnTo>
                  <a:lnTo>
                    <a:pt x="783" y="13553"/>
                  </a:lnTo>
                  <a:lnTo>
                    <a:pt x="368" y="13051"/>
                  </a:lnTo>
                  <a:lnTo>
                    <a:pt x="311" y="12260"/>
                  </a:lnTo>
                  <a:lnTo>
                    <a:pt x="585" y="11870"/>
                  </a:lnTo>
                  <a:lnTo>
                    <a:pt x="528" y="1138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3" name="Freeform 8"/>
            <p:cNvSpPr/>
            <p:nvPr/>
          </p:nvSpPr>
          <p:spPr>
            <a:xfrm>
              <a:off x="1863667" y="2473325"/>
              <a:ext cx="1317337" cy="1050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28" y="16637"/>
                  </a:moveTo>
                  <a:lnTo>
                    <a:pt x="15878" y="16669"/>
                  </a:lnTo>
                  <a:lnTo>
                    <a:pt x="15851" y="16947"/>
                  </a:lnTo>
                  <a:lnTo>
                    <a:pt x="16037" y="17192"/>
                  </a:lnTo>
                  <a:lnTo>
                    <a:pt x="16116" y="17420"/>
                  </a:lnTo>
                  <a:lnTo>
                    <a:pt x="15948" y="17502"/>
                  </a:lnTo>
                  <a:lnTo>
                    <a:pt x="15922" y="17747"/>
                  </a:lnTo>
                  <a:lnTo>
                    <a:pt x="16160" y="17927"/>
                  </a:lnTo>
                  <a:lnTo>
                    <a:pt x="15630" y="17861"/>
                  </a:lnTo>
                  <a:lnTo>
                    <a:pt x="15480" y="18073"/>
                  </a:lnTo>
                  <a:lnTo>
                    <a:pt x="15480" y="18237"/>
                  </a:lnTo>
                  <a:lnTo>
                    <a:pt x="15895" y="18318"/>
                  </a:lnTo>
                  <a:lnTo>
                    <a:pt x="15710" y="18563"/>
                  </a:lnTo>
                  <a:lnTo>
                    <a:pt x="15427" y="18596"/>
                  </a:lnTo>
                  <a:lnTo>
                    <a:pt x="15136" y="18824"/>
                  </a:lnTo>
                  <a:lnTo>
                    <a:pt x="14995" y="18759"/>
                  </a:lnTo>
                  <a:lnTo>
                    <a:pt x="14809" y="18286"/>
                  </a:lnTo>
                  <a:lnTo>
                    <a:pt x="14447" y="18449"/>
                  </a:lnTo>
                  <a:lnTo>
                    <a:pt x="13838" y="18776"/>
                  </a:lnTo>
                  <a:lnTo>
                    <a:pt x="13617" y="18792"/>
                  </a:lnTo>
                  <a:lnTo>
                    <a:pt x="13299" y="18694"/>
                  </a:lnTo>
                  <a:lnTo>
                    <a:pt x="12990" y="18612"/>
                  </a:lnTo>
                  <a:lnTo>
                    <a:pt x="12690" y="18939"/>
                  </a:lnTo>
                  <a:lnTo>
                    <a:pt x="12566" y="18727"/>
                  </a:lnTo>
                  <a:lnTo>
                    <a:pt x="12275" y="18482"/>
                  </a:lnTo>
                  <a:lnTo>
                    <a:pt x="12354" y="18400"/>
                  </a:lnTo>
                  <a:lnTo>
                    <a:pt x="12239" y="18269"/>
                  </a:lnTo>
                  <a:lnTo>
                    <a:pt x="12319" y="18008"/>
                  </a:lnTo>
                  <a:lnTo>
                    <a:pt x="12063" y="18057"/>
                  </a:lnTo>
                  <a:lnTo>
                    <a:pt x="11930" y="17731"/>
                  </a:lnTo>
                  <a:lnTo>
                    <a:pt x="11895" y="17404"/>
                  </a:lnTo>
                  <a:lnTo>
                    <a:pt x="11974" y="17176"/>
                  </a:lnTo>
                  <a:lnTo>
                    <a:pt x="11639" y="16816"/>
                  </a:lnTo>
                  <a:lnTo>
                    <a:pt x="11392" y="16718"/>
                  </a:lnTo>
                  <a:lnTo>
                    <a:pt x="11268" y="16898"/>
                  </a:lnTo>
                  <a:lnTo>
                    <a:pt x="10968" y="17012"/>
                  </a:lnTo>
                  <a:lnTo>
                    <a:pt x="11056" y="17404"/>
                  </a:lnTo>
                  <a:lnTo>
                    <a:pt x="10809" y="17339"/>
                  </a:lnTo>
                  <a:lnTo>
                    <a:pt x="10517" y="17616"/>
                  </a:lnTo>
                  <a:lnTo>
                    <a:pt x="10438" y="17763"/>
                  </a:lnTo>
                  <a:lnTo>
                    <a:pt x="10473" y="18237"/>
                  </a:lnTo>
                  <a:lnTo>
                    <a:pt x="10411" y="18498"/>
                  </a:lnTo>
                  <a:lnTo>
                    <a:pt x="10659" y="19135"/>
                  </a:lnTo>
                  <a:lnTo>
                    <a:pt x="10659" y="19461"/>
                  </a:lnTo>
                  <a:lnTo>
                    <a:pt x="10464" y="19984"/>
                  </a:lnTo>
                  <a:lnTo>
                    <a:pt x="10491" y="20294"/>
                  </a:lnTo>
                  <a:lnTo>
                    <a:pt x="10367" y="20620"/>
                  </a:lnTo>
                  <a:lnTo>
                    <a:pt x="10129" y="20441"/>
                  </a:lnTo>
                  <a:lnTo>
                    <a:pt x="9573" y="20261"/>
                  </a:lnTo>
                  <a:lnTo>
                    <a:pt x="9776" y="19722"/>
                  </a:lnTo>
                  <a:lnTo>
                    <a:pt x="9731" y="19265"/>
                  </a:lnTo>
                  <a:lnTo>
                    <a:pt x="9590" y="19265"/>
                  </a:lnTo>
                  <a:lnTo>
                    <a:pt x="9467" y="19086"/>
                  </a:lnTo>
                  <a:lnTo>
                    <a:pt x="9255" y="19069"/>
                  </a:lnTo>
                  <a:lnTo>
                    <a:pt x="8901" y="19282"/>
                  </a:lnTo>
                  <a:lnTo>
                    <a:pt x="8530" y="19118"/>
                  </a:lnTo>
                  <a:lnTo>
                    <a:pt x="8398" y="19331"/>
                  </a:lnTo>
                  <a:lnTo>
                    <a:pt x="8327" y="19053"/>
                  </a:lnTo>
                  <a:lnTo>
                    <a:pt x="8195" y="18792"/>
                  </a:lnTo>
                  <a:lnTo>
                    <a:pt x="7109" y="18922"/>
                  </a:lnTo>
                  <a:lnTo>
                    <a:pt x="6738" y="19265"/>
                  </a:lnTo>
                  <a:lnTo>
                    <a:pt x="6385" y="19412"/>
                  </a:lnTo>
                  <a:lnTo>
                    <a:pt x="6517" y="20016"/>
                  </a:lnTo>
                  <a:lnTo>
                    <a:pt x="7073" y="20392"/>
                  </a:lnTo>
                  <a:lnTo>
                    <a:pt x="7338" y="20686"/>
                  </a:lnTo>
                  <a:lnTo>
                    <a:pt x="7321" y="21045"/>
                  </a:lnTo>
                  <a:lnTo>
                    <a:pt x="7285" y="21110"/>
                  </a:lnTo>
                  <a:lnTo>
                    <a:pt x="6923" y="21061"/>
                  </a:lnTo>
                  <a:lnTo>
                    <a:pt x="6844" y="21110"/>
                  </a:lnTo>
                  <a:lnTo>
                    <a:pt x="6632" y="21029"/>
                  </a:lnTo>
                  <a:lnTo>
                    <a:pt x="6446" y="21143"/>
                  </a:lnTo>
                  <a:lnTo>
                    <a:pt x="6411" y="21600"/>
                  </a:lnTo>
                  <a:lnTo>
                    <a:pt x="6102" y="21420"/>
                  </a:lnTo>
                  <a:lnTo>
                    <a:pt x="5784" y="21551"/>
                  </a:lnTo>
                  <a:lnTo>
                    <a:pt x="5616" y="21404"/>
                  </a:lnTo>
                  <a:lnTo>
                    <a:pt x="5404" y="19918"/>
                  </a:lnTo>
                  <a:lnTo>
                    <a:pt x="5060" y="19951"/>
                  </a:lnTo>
                  <a:lnTo>
                    <a:pt x="4989" y="19657"/>
                  </a:lnTo>
                  <a:lnTo>
                    <a:pt x="4645" y="19755"/>
                  </a:lnTo>
                  <a:lnTo>
                    <a:pt x="4565" y="19706"/>
                  </a:lnTo>
                  <a:lnTo>
                    <a:pt x="4504" y="19461"/>
                  </a:lnTo>
                  <a:lnTo>
                    <a:pt x="4301" y="19347"/>
                  </a:lnTo>
                  <a:lnTo>
                    <a:pt x="4212" y="18988"/>
                  </a:lnTo>
                  <a:lnTo>
                    <a:pt x="3850" y="19020"/>
                  </a:lnTo>
                  <a:lnTo>
                    <a:pt x="3824" y="18694"/>
                  </a:lnTo>
                  <a:lnTo>
                    <a:pt x="3417" y="18237"/>
                  </a:lnTo>
                  <a:lnTo>
                    <a:pt x="3285" y="17714"/>
                  </a:lnTo>
                  <a:lnTo>
                    <a:pt x="2711" y="17469"/>
                  </a:lnTo>
                  <a:lnTo>
                    <a:pt x="2649" y="17241"/>
                  </a:lnTo>
                  <a:lnTo>
                    <a:pt x="2411" y="17094"/>
                  </a:lnTo>
                  <a:lnTo>
                    <a:pt x="2199" y="17127"/>
                  </a:lnTo>
                  <a:lnTo>
                    <a:pt x="1678" y="16653"/>
                  </a:lnTo>
                  <a:lnTo>
                    <a:pt x="1298" y="16669"/>
                  </a:lnTo>
                  <a:lnTo>
                    <a:pt x="1122" y="16800"/>
                  </a:lnTo>
                  <a:lnTo>
                    <a:pt x="1325" y="16245"/>
                  </a:lnTo>
                  <a:lnTo>
                    <a:pt x="1307" y="16033"/>
                  </a:lnTo>
                  <a:lnTo>
                    <a:pt x="1519" y="16016"/>
                  </a:lnTo>
                  <a:lnTo>
                    <a:pt x="1457" y="15690"/>
                  </a:lnTo>
                  <a:lnTo>
                    <a:pt x="1069" y="14873"/>
                  </a:lnTo>
                  <a:lnTo>
                    <a:pt x="539" y="14661"/>
                  </a:lnTo>
                  <a:lnTo>
                    <a:pt x="424" y="14808"/>
                  </a:lnTo>
                  <a:lnTo>
                    <a:pt x="397" y="15118"/>
                  </a:lnTo>
                  <a:lnTo>
                    <a:pt x="0" y="15020"/>
                  </a:lnTo>
                  <a:lnTo>
                    <a:pt x="185" y="14580"/>
                  </a:lnTo>
                  <a:lnTo>
                    <a:pt x="238" y="14253"/>
                  </a:lnTo>
                  <a:lnTo>
                    <a:pt x="132" y="14073"/>
                  </a:lnTo>
                  <a:lnTo>
                    <a:pt x="274" y="13796"/>
                  </a:lnTo>
                  <a:lnTo>
                    <a:pt x="185" y="13486"/>
                  </a:lnTo>
                  <a:lnTo>
                    <a:pt x="194" y="13143"/>
                  </a:lnTo>
                  <a:lnTo>
                    <a:pt x="433" y="12539"/>
                  </a:lnTo>
                  <a:lnTo>
                    <a:pt x="1219" y="12359"/>
                  </a:lnTo>
                  <a:lnTo>
                    <a:pt x="1219" y="12098"/>
                  </a:lnTo>
                  <a:lnTo>
                    <a:pt x="1333" y="11739"/>
                  </a:lnTo>
                  <a:lnTo>
                    <a:pt x="1033" y="11282"/>
                  </a:lnTo>
                  <a:lnTo>
                    <a:pt x="618" y="11216"/>
                  </a:lnTo>
                  <a:lnTo>
                    <a:pt x="689" y="10841"/>
                  </a:lnTo>
                  <a:lnTo>
                    <a:pt x="1139" y="10531"/>
                  </a:lnTo>
                  <a:lnTo>
                    <a:pt x="1069" y="10204"/>
                  </a:lnTo>
                  <a:lnTo>
                    <a:pt x="901" y="9812"/>
                  </a:lnTo>
                  <a:lnTo>
                    <a:pt x="1122" y="9616"/>
                  </a:lnTo>
                  <a:lnTo>
                    <a:pt x="1757" y="9796"/>
                  </a:lnTo>
                  <a:lnTo>
                    <a:pt x="2181" y="10041"/>
                  </a:lnTo>
                  <a:lnTo>
                    <a:pt x="2570" y="9616"/>
                  </a:lnTo>
                  <a:lnTo>
                    <a:pt x="2093" y="8931"/>
                  </a:lnTo>
                  <a:lnTo>
                    <a:pt x="2420" y="8278"/>
                  </a:lnTo>
                  <a:lnTo>
                    <a:pt x="2808" y="7820"/>
                  </a:lnTo>
                  <a:lnTo>
                    <a:pt x="2843" y="7396"/>
                  </a:lnTo>
                  <a:lnTo>
                    <a:pt x="2738" y="7265"/>
                  </a:lnTo>
                  <a:lnTo>
                    <a:pt x="2755" y="7184"/>
                  </a:lnTo>
                  <a:lnTo>
                    <a:pt x="2411" y="6694"/>
                  </a:lnTo>
                  <a:lnTo>
                    <a:pt x="1854" y="6155"/>
                  </a:lnTo>
                  <a:lnTo>
                    <a:pt x="1722" y="5796"/>
                  </a:lnTo>
                  <a:lnTo>
                    <a:pt x="1219" y="5290"/>
                  </a:lnTo>
                  <a:lnTo>
                    <a:pt x="742" y="5045"/>
                  </a:lnTo>
                  <a:lnTo>
                    <a:pt x="397" y="4424"/>
                  </a:lnTo>
                  <a:lnTo>
                    <a:pt x="397" y="3853"/>
                  </a:lnTo>
                  <a:lnTo>
                    <a:pt x="459" y="3918"/>
                  </a:lnTo>
                  <a:lnTo>
                    <a:pt x="1069" y="3380"/>
                  </a:lnTo>
                  <a:lnTo>
                    <a:pt x="1492" y="3347"/>
                  </a:lnTo>
                  <a:lnTo>
                    <a:pt x="1775" y="3086"/>
                  </a:lnTo>
                  <a:lnTo>
                    <a:pt x="2049" y="3249"/>
                  </a:lnTo>
                  <a:lnTo>
                    <a:pt x="2155" y="2955"/>
                  </a:lnTo>
                  <a:lnTo>
                    <a:pt x="2234" y="2612"/>
                  </a:lnTo>
                  <a:lnTo>
                    <a:pt x="2711" y="2645"/>
                  </a:lnTo>
                  <a:lnTo>
                    <a:pt x="3391" y="2335"/>
                  </a:lnTo>
                  <a:lnTo>
                    <a:pt x="3656" y="1927"/>
                  </a:lnTo>
                  <a:lnTo>
                    <a:pt x="3665" y="1535"/>
                  </a:lnTo>
                  <a:lnTo>
                    <a:pt x="3682" y="1176"/>
                  </a:lnTo>
                  <a:lnTo>
                    <a:pt x="3850" y="1290"/>
                  </a:lnTo>
                  <a:lnTo>
                    <a:pt x="4168" y="1339"/>
                  </a:lnTo>
                  <a:lnTo>
                    <a:pt x="4460" y="1502"/>
                  </a:lnTo>
                  <a:lnTo>
                    <a:pt x="5007" y="1535"/>
                  </a:lnTo>
                  <a:lnTo>
                    <a:pt x="6049" y="1371"/>
                  </a:lnTo>
                  <a:lnTo>
                    <a:pt x="6120" y="0"/>
                  </a:lnTo>
                  <a:lnTo>
                    <a:pt x="6711" y="98"/>
                  </a:lnTo>
                  <a:lnTo>
                    <a:pt x="7206" y="278"/>
                  </a:lnTo>
                  <a:lnTo>
                    <a:pt x="7259" y="604"/>
                  </a:lnTo>
                  <a:lnTo>
                    <a:pt x="7444" y="457"/>
                  </a:lnTo>
                  <a:lnTo>
                    <a:pt x="7718" y="620"/>
                  </a:lnTo>
                  <a:lnTo>
                    <a:pt x="8009" y="490"/>
                  </a:lnTo>
                  <a:lnTo>
                    <a:pt x="7957" y="1012"/>
                  </a:lnTo>
                  <a:lnTo>
                    <a:pt x="7736" y="882"/>
                  </a:lnTo>
                  <a:lnTo>
                    <a:pt x="7665" y="1061"/>
                  </a:lnTo>
                  <a:lnTo>
                    <a:pt x="7815" y="1127"/>
                  </a:lnTo>
                  <a:lnTo>
                    <a:pt x="7709" y="1486"/>
                  </a:lnTo>
                  <a:lnTo>
                    <a:pt x="7930" y="1404"/>
                  </a:lnTo>
                  <a:lnTo>
                    <a:pt x="7957" y="1584"/>
                  </a:lnTo>
                  <a:lnTo>
                    <a:pt x="8168" y="1682"/>
                  </a:lnTo>
                  <a:lnTo>
                    <a:pt x="8168" y="2220"/>
                  </a:lnTo>
                  <a:lnTo>
                    <a:pt x="8080" y="2367"/>
                  </a:lnTo>
                  <a:lnTo>
                    <a:pt x="8292" y="2400"/>
                  </a:lnTo>
                  <a:lnTo>
                    <a:pt x="8425" y="2645"/>
                  </a:lnTo>
                  <a:lnTo>
                    <a:pt x="8345" y="2873"/>
                  </a:lnTo>
                  <a:lnTo>
                    <a:pt x="8433" y="2971"/>
                  </a:lnTo>
                  <a:lnTo>
                    <a:pt x="8433" y="3396"/>
                  </a:lnTo>
                  <a:lnTo>
                    <a:pt x="8610" y="3363"/>
                  </a:lnTo>
                  <a:lnTo>
                    <a:pt x="8751" y="3429"/>
                  </a:lnTo>
                  <a:lnTo>
                    <a:pt x="8963" y="3494"/>
                  </a:lnTo>
                  <a:lnTo>
                    <a:pt x="9255" y="3396"/>
                  </a:lnTo>
                  <a:lnTo>
                    <a:pt x="9988" y="3755"/>
                  </a:lnTo>
                  <a:lnTo>
                    <a:pt x="10279" y="3641"/>
                  </a:lnTo>
                  <a:lnTo>
                    <a:pt x="10570" y="3902"/>
                  </a:lnTo>
                  <a:lnTo>
                    <a:pt x="11153" y="3722"/>
                  </a:lnTo>
                  <a:lnTo>
                    <a:pt x="11215" y="4147"/>
                  </a:lnTo>
                  <a:lnTo>
                    <a:pt x="11586" y="4163"/>
                  </a:lnTo>
                  <a:lnTo>
                    <a:pt x="11710" y="4686"/>
                  </a:lnTo>
                  <a:lnTo>
                    <a:pt x="11948" y="5029"/>
                  </a:lnTo>
                  <a:lnTo>
                    <a:pt x="12345" y="5469"/>
                  </a:lnTo>
                  <a:lnTo>
                    <a:pt x="12160" y="5551"/>
                  </a:lnTo>
                  <a:lnTo>
                    <a:pt x="11983" y="5780"/>
                  </a:lnTo>
                  <a:lnTo>
                    <a:pt x="11877" y="6106"/>
                  </a:lnTo>
                  <a:lnTo>
                    <a:pt x="11612" y="6090"/>
                  </a:lnTo>
                  <a:lnTo>
                    <a:pt x="11480" y="6531"/>
                  </a:lnTo>
                  <a:lnTo>
                    <a:pt x="11745" y="6841"/>
                  </a:lnTo>
                  <a:lnTo>
                    <a:pt x="12054" y="6759"/>
                  </a:lnTo>
                  <a:lnTo>
                    <a:pt x="12345" y="7347"/>
                  </a:lnTo>
                  <a:lnTo>
                    <a:pt x="12398" y="7592"/>
                  </a:lnTo>
                  <a:lnTo>
                    <a:pt x="12213" y="7755"/>
                  </a:lnTo>
                  <a:lnTo>
                    <a:pt x="12213" y="8147"/>
                  </a:lnTo>
                  <a:lnTo>
                    <a:pt x="12328" y="8294"/>
                  </a:lnTo>
                  <a:lnTo>
                    <a:pt x="12557" y="8245"/>
                  </a:lnTo>
                  <a:lnTo>
                    <a:pt x="12831" y="8327"/>
                  </a:lnTo>
                  <a:lnTo>
                    <a:pt x="13017" y="8147"/>
                  </a:lnTo>
                  <a:lnTo>
                    <a:pt x="13467" y="8376"/>
                  </a:lnTo>
                  <a:lnTo>
                    <a:pt x="13855" y="8294"/>
                  </a:lnTo>
                  <a:lnTo>
                    <a:pt x="14076" y="8522"/>
                  </a:lnTo>
                  <a:lnTo>
                    <a:pt x="14147" y="8849"/>
                  </a:lnTo>
                  <a:lnTo>
                    <a:pt x="14518" y="8914"/>
                  </a:lnTo>
                  <a:lnTo>
                    <a:pt x="14518" y="9176"/>
                  </a:lnTo>
                  <a:lnTo>
                    <a:pt x="14739" y="9078"/>
                  </a:lnTo>
                  <a:lnTo>
                    <a:pt x="14968" y="9192"/>
                  </a:lnTo>
                  <a:lnTo>
                    <a:pt x="15454" y="9094"/>
                  </a:lnTo>
                  <a:lnTo>
                    <a:pt x="15710" y="9159"/>
                  </a:lnTo>
                  <a:lnTo>
                    <a:pt x="15798" y="9453"/>
                  </a:lnTo>
                  <a:lnTo>
                    <a:pt x="16063" y="9404"/>
                  </a:lnTo>
                  <a:lnTo>
                    <a:pt x="16240" y="9551"/>
                  </a:lnTo>
                  <a:lnTo>
                    <a:pt x="16187" y="9910"/>
                  </a:lnTo>
                  <a:lnTo>
                    <a:pt x="16505" y="9910"/>
                  </a:lnTo>
                  <a:lnTo>
                    <a:pt x="16593" y="10400"/>
                  </a:lnTo>
                  <a:lnTo>
                    <a:pt x="17167" y="10204"/>
                  </a:lnTo>
                  <a:lnTo>
                    <a:pt x="17653" y="10449"/>
                  </a:lnTo>
                  <a:lnTo>
                    <a:pt x="17865" y="10171"/>
                  </a:lnTo>
                  <a:lnTo>
                    <a:pt x="17997" y="10433"/>
                  </a:lnTo>
                  <a:lnTo>
                    <a:pt x="18174" y="10498"/>
                  </a:lnTo>
                  <a:lnTo>
                    <a:pt x="18253" y="10710"/>
                  </a:lnTo>
                  <a:lnTo>
                    <a:pt x="18333" y="10449"/>
                  </a:lnTo>
                  <a:lnTo>
                    <a:pt x="18545" y="9829"/>
                  </a:lnTo>
                  <a:lnTo>
                    <a:pt x="18606" y="9453"/>
                  </a:lnTo>
                  <a:lnTo>
                    <a:pt x="18439" y="9257"/>
                  </a:lnTo>
                  <a:lnTo>
                    <a:pt x="18306" y="9290"/>
                  </a:lnTo>
                  <a:lnTo>
                    <a:pt x="18288" y="9078"/>
                  </a:lnTo>
                  <a:lnTo>
                    <a:pt x="18606" y="8441"/>
                  </a:lnTo>
                  <a:lnTo>
                    <a:pt x="18977" y="8539"/>
                  </a:lnTo>
                  <a:lnTo>
                    <a:pt x="19057" y="8278"/>
                  </a:lnTo>
                  <a:lnTo>
                    <a:pt x="19207" y="8310"/>
                  </a:lnTo>
                  <a:lnTo>
                    <a:pt x="19242" y="8555"/>
                  </a:lnTo>
                  <a:lnTo>
                    <a:pt x="19419" y="8735"/>
                  </a:lnTo>
                  <a:lnTo>
                    <a:pt x="19551" y="8653"/>
                  </a:lnTo>
                  <a:lnTo>
                    <a:pt x="19613" y="8800"/>
                  </a:lnTo>
                  <a:lnTo>
                    <a:pt x="19957" y="8751"/>
                  </a:lnTo>
                  <a:lnTo>
                    <a:pt x="19984" y="8653"/>
                  </a:lnTo>
                  <a:lnTo>
                    <a:pt x="20381" y="8882"/>
                  </a:lnTo>
                  <a:lnTo>
                    <a:pt x="20355" y="9143"/>
                  </a:lnTo>
                  <a:lnTo>
                    <a:pt x="20452" y="9600"/>
                  </a:lnTo>
                  <a:lnTo>
                    <a:pt x="20558" y="9453"/>
                  </a:lnTo>
                  <a:lnTo>
                    <a:pt x="20673" y="9486"/>
                  </a:lnTo>
                  <a:lnTo>
                    <a:pt x="20673" y="9698"/>
                  </a:lnTo>
                  <a:lnTo>
                    <a:pt x="20567" y="9812"/>
                  </a:lnTo>
                  <a:lnTo>
                    <a:pt x="20717" y="9959"/>
                  </a:lnTo>
                  <a:lnTo>
                    <a:pt x="21017" y="10057"/>
                  </a:lnTo>
                  <a:lnTo>
                    <a:pt x="21114" y="9976"/>
                  </a:lnTo>
                  <a:lnTo>
                    <a:pt x="21335" y="10106"/>
                  </a:lnTo>
                  <a:lnTo>
                    <a:pt x="21485" y="10547"/>
                  </a:lnTo>
                  <a:lnTo>
                    <a:pt x="21432" y="10727"/>
                  </a:lnTo>
                  <a:lnTo>
                    <a:pt x="21521" y="10906"/>
                  </a:lnTo>
                  <a:lnTo>
                    <a:pt x="21600" y="10906"/>
                  </a:lnTo>
                  <a:lnTo>
                    <a:pt x="21415" y="11314"/>
                  </a:lnTo>
                  <a:lnTo>
                    <a:pt x="21273" y="11200"/>
                  </a:lnTo>
                  <a:lnTo>
                    <a:pt x="20911" y="11331"/>
                  </a:lnTo>
                  <a:lnTo>
                    <a:pt x="20540" y="11265"/>
                  </a:lnTo>
                  <a:lnTo>
                    <a:pt x="20461" y="11461"/>
                  </a:lnTo>
                  <a:lnTo>
                    <a:pt x="20240" y="11494"/>
                  </a:lnTo>
                  <a:lnTo>
                    <a:pt x="20108" y="11608"/>
                  </a:lnTo>
                  <a:lnTo>
                    <a:pt x="20081" y="11804"/>
                  </a:lnTo>
                  <a:lnTo>
                    <a:pt x="19949" y="11837"/>
                  </a:lnTo>
                  <a:lnTo>
                    <a:pt x="19922" y="12065"/>
                  </a:lnTo>
                  <a:lnTo>
                    <a:pt x="19816" y="12147"/>
                  </a:lnTo>
                  <a:lnTo>
                    <a:pt x="19799" y="11951"/>
                  </a:lnTo>
                  <a:lnTo>
                    <a:pt x="19366" y="12016"/>
                  </a:lnTo>
                  <a:lnTo>
                    <a:pt x="19216" y="12245"/>
                  </a:lnTo>
                  <a:lnTo>
                    <a:pt x="19154" y="12522"/>
                  </a:lnTo>
                  <a:lnTo>
                    <a:pt x="18871" y="12604"/>
                  </a:lnTo>
                  <a:lnTo>
                    <a:pt x="18783" y="12441"/>
                  </a:lnTo>
                  <a:lnTo>
                    <a:pt x="18606" y="12506"/>
                  </a:lnTo>
                  <a:lnTo>
                    <a:pt x="18624" y="12669"/>
                  </a:lnTo>
                  <a:lnTo>
                    <a:pt x="18421" y="12604"/>
                  </a:lnTo>
                  <a:lnTo>
                    <a:pt x="18474" y="12914"/>
                  </a:lnTo>
                  <a:lnTo>
                    <a:pt x="18739" y="12980"/>
                  </a:lnTo>
                  <a:lnTo>
                    <a:pt x="18633" y="13388"/>
                  </a:lnTo>
                  <a:lnTo>
                    <a:pt x="18386" y="13404"/>
                  </a:lnTo>
                  <a:lnTo>
                    <a:pt x="18280" y="13763"/>
                  </a:lnTo>
                  <a:lnTo>
                    <a:pt x="18315" y="13910"/>
                  </a:lnTo>
                  <a:lnTo>
                    <a:pt x="18598" y="13747"/>
                  </a:lnTo>
                  <a:lnTo>
                    <a:pt x="18783" y="13845"/>
                  </a:lnTo>
                  <a:lnTo>
                    <a:pt x="18712" y="13992"/>
                  </a:lnTo>
                  <a:lnTo>
                    <a:pt x="18465" y="14155"/>
                  </a:lnTo>
                  <a:lnTo>
                    <a:pt x="18492" y="14302"/>
                  </a:lnTo>
                  <a:lnTo>
                    <a:pt x="18606" y="14449"/>
                  </a:lnTo>
                  <a:lnTo>
                    <a:pt x="18836" y="14498"/>
                  </a:lnTo>
                  <a:lnTo>
                    <a:pt x="18783" y="14612"/>
                  </a:lnTo>
                  <a:lnTo>
                    <a:pt x="18765" y="14776"/>
                  </a:lnTo>
                  <a:lnTo>
                    <a:pt x="18624" y="14776"/>
                  </a:lnTo>
                  <a:lnTo>
                    <a:pt x="18651" y="14873"/>
                  </a:lnTo>
                  <a:lnTo>
                    <a:pt x="18439" y="14890"/>
                  </a:lnTo>
                  <a:lnTo>
                    <a:pt x="18518" y="15069"/>
                  </a:lnTo>
                  <a:lnTo>
                    <a:pt x="18235" y="15086"/>
                  </a:lnTo>
                  <a:lnTo>
                    <a:pt x="18015" y="14906"/>
                  </a:lnTo>
                  <a:lnTo>
                    <a:pt x="17935" y="15216"/>
                  </a:lnTo>
                  <a:lnTo>
                    <a:pt x="17759" y="15445"/>
                  </a:lnTo>
                  <a:lnTo>
                    <a:pt x="17750" y="15771"/>
                  </a:lnTo>
                  <a:lnTo>
                    <a:pt x="17706" y="15951"/>
                  </a:lnTo>
                  <a:lnTo>
                    <a:pt x="17308" y="16049"/>
                  </a:lnTo>
                  <a:lnTo>
                    <a:pt x="17255" y="15918"/>
                  </a:lnTo>
                  <a:lnTo>
                    <a:pt x="17087" y="16033"/>
                  </a:lnTo>
                  <a:lnTo>
                    <a:pt x="17017" y="16245"/>
                  </a:lnTo>
                  <a:lnTo>
                    <a:pt x="16664" y="16392"/>
                  </a:lnTo>
                  <a:lnTo>
                    <a:pt x="16566" y="16359"/>
                  </a:lnTo>
                  <a:lnTo>
                    <a:pt x="16531" y="16016"/>
                  </a:lnTo>
                  <a:lnTo>
                    <a:pt x="16302" y="16082"/>
                  </a:lnTo>
                  <a:lnTo>
                    <a:pt x="16240" y="16490"/>
                  </a:lnTo>
                  <a:lnTo>
                    <a:pt x="16028" y="1663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4" name="Freeform 9"/>
            <p:cNvSpPr/>
            <p:nvPr/>
          </p:nvSpPr>
          <p:spPr>
            <a:xfrm>
              <a:off x="863138" y="2476500"/>
              <a:ext cx="1173481" cy="1635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18" y="6260"/>
                  </a:moveTo>
                  <a:lnTo>
                    <a:pt x="19607" y="6511"/>
                  </a:lnTo>
                  <a:lnTo>
                    <a:pt x="19686" y="6721"/>
                  </a:lnTo>
                  <a:lnTo>
                    <a:pt x="19180" y="6920"/>
                  </a:lnTo>
                  <a:lnTo>
                    <a:pt x="19101" y="7162"/>
                  </a:lnTo>
                  <a:lnTo>
                    <a:pt x="19567" y="7203"/>
                  </a:lnTo>
                  <a:lnTo>
                    <a:pt x="19904" y="7497"/>
                  </a:lnTo>
                  <a:lnTo>
                    <a:pt x="19775" y="7728"/>
                  </a:lnTo>
                  <a:lnTo>
                    <a:pt x="19775" y="7896"/>
                  </a:lnTo>
                  <a:lnTo>
                    <a:pt x="18893" y="8011"/>
                  </a:lnTo>
                  <a:lnTo>
                    <a:pt x="18625" y="8399"/>
                  </a:lnTo>
                  <a:lnTo>
                    <a:pt x="18615" y="8619"/>
                  </a:lnTo>
                  <a:lnTo>
                    <a:pt x="18714" y="8818"/>
                  </a:lnTo>
                  <a:lnTo>
                    <a:pt x="18555" y="8997"/>
                  </a:lnTo>
                  <a:lnTo>
                    <a:pt x="18674" y="9112"/>
                  </a:lnTo>
                  <a:lnTo>
                    <a:pt x="18615" y="9322"/>
                  </a:lnTo>
                  <a:lnTo>
                    <a:pt x="18407" y="9605"/>
                  </a:lnTo>
                  <a:lnTo>
                    <a:pt x="18853" y="9668"/>
                  </a:lnTo>
                  <a:lnTo>
                    <a:pt x="18883" y="9468"/>
                  </a:lnTo>
                  <a:lnTo>
                    <a:pt x="19012" y="9374"/>
                  </a:lnTo>
                  <a:lnTo>
                    <a:pt x="19607" y="9510"/>
                  </a:lnTo>
                  <a:lnTo>
                    <a:pt x="20043" y="10035"/>
                  </a:lnTo>
                  <a:lnTo>
                    <a:pt x="20112" y="10244"/>
                  </a:lnTo>
                  <a:lnTo>
                    <a:pt x="19874" y="10255"/>
                  </a:lnTo>
                  <a:lnTo>
                    <a:pt x="19894" y="10391"/>
                  </a:lnTo>
                  <a:lnTo>
                    <a:pt x="19666" y="10748"/>
                  </a:lnTo>
                  <a:lnTo>
                    <a:pt x="19577" y="11136"/>
                  </a:lnTo>
                  <a:lnTo>
                    <a:pt x="18942" y="11513"/>
                  </a:lnTo>
                  <a:lnTo>
                    <a:pt x="18536" y="11733"/>
                  </a:lnTo>
                  <a:lnTo>
                    <a:pt x="18179" y="11890"/>
                  </a:lnTo>
                  <a:lnTo>
                    <a:pt x="18050" y="11775"/>
                  </a:lnTo>
                  <a:lnTo>
                    <a:pt x="17851" y="11901"/>
                  </a:lnTo>
                  <a:lnTo>
                    <a:pt x="17554" y="11807"/>
                  </a:lnTo>
                  <a:lnTo>
                    <a:pt x="17544" y="11618"/>
                  </a:lnTo>
                  <a:lnTo>
                    <a:pt x="17107" y="11565"/>
                  </a:lnTo>
                  <a:lnTo>
                    <a:pt x="17127" y="11911"/>
                  </a:lnTo>
                  <a:lnTo>
                    <a:pt x="16959" y="12247"/>
                  </a:lnTo>
                  <a:lnTo>
                    <a:pt x="16979" y="12562"/>
                  </a:lnTo>
                  <a:lnTo>
                    <a:pt x="16780" y="12845"/>
                  </a:lnTo>
                  <a:lnTo>
                    <a:pt x="16542" y="12991"/>
                  </a:lnTo>
                  <a:lnTo>
                    <a:pt x="16185" y="13075"/>
                  </a:lnTo>
                  <a:lnTo>
                    <a:pt x="16185" y="13369"/>
                  </a:lnTo>
                  <a:lnTo>
                    <a:pt x="15769" y="13474"/>
                  </a:lnTo>
                  <a:lnTo>
                    <a:pt x="14896" y="13243"/>
                  </a:lnTo>
                  <a:lnTo>
                    <a:pt x="14906" y="13956"/>
                  </a:lnTo>
                  <a:lnTo>
                    <a:pt x="15203" y="13998"/>
                  </a:lnTo>
                  <a:lnTo>
                    <a:pt x="14955" y="14176"/>
                  </a:lnTo>
                  <a:lnTo>
                    <a:pt x="15025" y="14617"/>
                  </a:lnTo>
                  <a:lnTo>
                    <a:pt x="14102" y="14743"/>
                  </a:lnTo>
                  <a:lnTo>
                    <a:pt x="13884" y="14239"/>
                  </a:lnTo>
                  <a:lnTo>
                    <a:pt x="13448" y="14218"/>
                  </a:lnTo>
                  <a:lnTo>
                    <a:pt x="13210" y="14103"/>
                  </a:lnTo>
                  <a:lnTo>
                    <a:pt x="12992" y="14239"/>
                  </a:lnTo>
                  <a:lnTo>
                    <a:pt x="12377" y="14155"/>
                  </a:lnTo>
                  <a:lnTo>
                    <a:pt x="10731" y="14669"/>
                  </a:lnTo>
                  <a:lnTo>
                    <a:pt x="10552" y="14931"/>
                  </a:lnTo>
                  <a:lnTo>
                    <a:pt x="10433" y="15256"/>
                  </a:lnTo>
                  <a:lnTo>
                    <a:pt x="10740" y="15256"/>
                  </a:lnTo>
                  <a:lnTo>
                    <a:pt x="10820" y="15581"/>
                  </a:lnTo>
                  <a:lnTo>
                    <a:pt x="10770" y="15791"/>
                  </a:lnTo>
                  <a:lnTo>
                    <a:pt x="10621" y="16263"/>
                  </a:lnTo>
                  <a:lnTo>
                    <a:pt x="10889" y="16441"/>
                  </a:lnTo>
                  <a:lnTo>
                    <a:pt x="10731" y="16525"/>
                  </a:lnTo>
                  <a:lnTo>
                    <a:pt x="10939" y="16892"/>
                  </a:lnTo>
                  <a:lnTo>
                    <a:pt x="10879" y="17102"/>
                  </a:lnTo>
                  <a:lnTo>
                    <a:pt x="10860" y="17280"/>
                  </a:lnTo>
                  <a:lnTo>
                    <a:pt x="11246" y="17259"/>
                  </a:lnTo>
                  <a:lnTo>
                    <a:pt x="11098" y="17532"/>
                  </a:lnTo>
                  <a:lnTo>
                    <a:pt x="11266" y="17668"/>
                  </a:lnTo>
                  <a:lnTo>
                    <a:pt x="11623" y="17657"/>
                  </a:lnTo>
                  <a:lnTo>
                    <a:pt x="11663" y="17846"/>
                  </a:lnTo>
                  <a:lnTo>
                    <a:pt x="11474" y="17983"/>
                  </a:lnTo>
                  <a:lnTo>
                    <a:pt x="11712" y="18308"/>
                  </a:lnTo>
                  <a:lnTo>
                    <a:pt x="11355" y="18622"/>
                  </a:lnTo>
                  <a:lnTo>
                    <a:pt x="11177" y="18979"/>
                  </a:lnTo>
                  <a:lnTo>
                    <a:pt x="11336" y="19188"/>
                  </a:lnTo>
                  <a:lnTo>
                    <a:pt x="10979" y="19608"/>
                  </a:lnTo>
                  <a:lnTo>
                    <a:pt x="11217" y="19838"/>
                  </a:lnTo>
                  <a:lnTo>
                    <a:pt x="11306" y="20143"/>
                  </a:lnTo>
                  <a:lnTo>
                    <a:pt x="11276" y="20405"/>
                  </a:lnTo>
                  <a:lnTo>
                    <a:pt x="10939" y="20405"/>
                  </a:lnTo>
                  <a:lnTo>
                    <a:pt x="10740" y="20635"/>
                  </a:lnTo>
                  <a:lnTo>
                    <a:pt x="10383" y="20478"/>
                  </a:lnTo>
                  <a:lnTo>
                    <a:pt x="10056" y="20551"/>
                  </a:lnTo>
                  <a:lnTo>
                    <a:pt x="9967" y="20803"/>
                  </a:lnTo>
                  <a:lnTo>
                    <a:pt x="9868" y="20918"/>
                  </a:lnTo>
                  <a:lnTo>
                    <a:pt x="9997" y="21149"/>
                  </a:lnTo>
                  <a:lnTo>
                    <a:pt x="9848" y="21243"/>
                  </a:lnTo>
                  <a:lnTo>
                    <a:pt x="9580" y="21191"/>
                  </a:lnTo>
                  <a:lnTo>
                    <a:pt x="9421" y="21485"/>
                  </a:lnTo>
                  <a:lnTo>
                    <a:pt x="9223" y="21600"/>
                  </a:lnTo>
                  <a:lnTo>
                    <a:pt x="8975" y="21548"/>
                  </a:lnTo>
                  <a:lnTo>
                    <a:pt x="8955" y="21359"/>
                  </a:lnTo>
                  <a:lnTo>
                    <a:pt x="9154" y="21243"/>
                  </a:lnTo>
                  <a:lnTo>
                    <a:pt x="9183" y="21076"/>
                  </a:lnTo>
                  <a:lnTo>
                    <a:pt x="8975" y="20939"/>
                  </a:lnTo>
                  <a:lnTo>
                    <a:pt x="9074" y="20782"/>
                  </a:lnTo>
                  <a:lnTo>
                    <a:pt x="9302" y="20761"/>
                  </a:lnTo>
                  <a:lnTo>
                    <a:pt x="9392" y="20394"/>
                  </a:lnTo>
                  <a:lnTo>
                    <a:pt x="8896" y="20436"/>
                  </a:lnTo>
                  <a:lnTo>
                    <a:pt x="8955" y="20258"/>
                  </a:lnTo>
                  <a:lnTo>
                    <a:pt x="8737" y="20216"/>
                  </a:lnTo>
                  <a:lnTo>
                    <a:pt x="8499" y="20352"/>
                  </a:lnTo>
                  <a:lnTo>
                    <a:pt x="7845" y="20048"/>
                  </a:lnTo>
                  <a:lnTo>
                    <a:pt x="7815" y="19650"/>
                  </a:lnTo>
                  <a:lnTo>
                    <a:pt x="8033" y="19430"/>
                  </a:lnTo>
                  <a:lnTo>
                    <a:pt x="7577" y="19293"/>
                  </a:lnTo>
                  <a:lnTo>
                    <a:pt x="7200" y="19377"/>
                  </a:lnTo>
                  <a:lnTo>
                    <a:pt x="6893" y="19576"/>
                  </a:lnTo>
                  <a:lnTo>
                    <a:pt x="7071" y="19859"/>
                  </a:lnTo>
                  <a:lnTo>
                    <a:pt x="7041" y="20163"/>
                  </a:lnTo>
                  <a:lnTo>
                    <a:pt x="6843" y="20289"/>
                  </a:lnTo>
                  <a:lnTo>
                    <a:pt x="6783" y="20384"/>
                  </a:lnTo>
                  <a:lnTo>
                    <a:pt x="6655" y="20342"/>
                  </a:lnTo>
                  <a:lnTo>
                    <a:pt x="6119" y="19765"/>
                  </a:lnTo>
                  <a:lnTo>
                    <a:pt x="5702" y="19566"/>
                  </a:lnTo>
                  <a:lnTo>
                    <a:pt x="5405" y="19629"/>
                  </a:lnTo>
                  <a:lnTo>
                    <a:pt x="5058" y="19293"/>
                  </a:lnTo>
                  <a:lnTo>
                    <a:pt x="4929" y="18727"/>
                  </a:lnTo>
                  <a:lnTo>
                    <a:pt x="5058" y="18559"/>
                  </a:lnTo>
                  <a:lnTo>
                    <a:pt x="5445" y="18465"/>
                  </a:lnTo>
                  <a:lnTo>
                    <a:pt x="5732" y="18318"/>
                  </a:lnTo>
                  <a:lnTo>
                    <a:pt x="5921" y="18045"/>
                  </a:lnTo>
                  <a:lnTo>
                    <a:pt x="5494" y="18045"/>
                  </a:lnTo>
                  <a:lnTo>
                    <a:pt x="5326" y="17637"/>
                  </a:lnTo>
                  <a:lnTo>
                    <a:pt x="5058" y="17458"/>
                  </a:lnTo>
                  <a:lnTo>
                    <a:pt x="5207" y="17133"/>
                  </a:lnTo>
                  <a:lnTo>
                    <a:pt x="4998" y="17039"/>
                  </a:lnTo>
                  <a:lnTo>
                    <a:pt x="4840" y="16766"/>
                  </a:lnTo>
                  <a:lnTo>
                    <a:pt x="5058" y="16557"/>
                  </a:lnTo>
                  <a:lnTo>
                    <a:pt x="4959" y="16200"/>
                  </a:lnTo>
                  <a:lnTo>
                    <a:pt x="4731" y="15990"/>
                  </a:lnTo>
                  <a:lnTo>
                    <a:pt x="4483" y="15781"/>
                  </a:lnTo>
                  <a:lnTo>
                    <a:pt x="4106" y="15477"/>
                  </a:lnTo>
                  <a:lnTo>
                    <a:pt x="3898" y="15382"/>
                  </a:lnTo>
                  <a:lnTo>
                    <a:pt x="3590" y="15414"/>
                  </a:lnTo>
                  <a:lnTo>
                    <a:pt x="2916" y="15529"/>
                  </a:lnTo>
                  <a:lnTo>
                    <a:pt x="2162" y="15802"/>
                  </a:lnTo>
                  <a:lnTo>
                    <a:pt x="1061" y="15959"/>
                  </a:lnTo>
                  <a:lnTo>
                    <a:pt x="793" y="15802"/>
                  </a:lnTo>
                  <a:lnTo>
                    <a:pt x="684" y="15529"/>
                  </a:lnTo>
                  <a:lnTo>
                    <a:pt x="20" y="15099"/>
                  </a:lnTo>
                  <a:lnTo>
                    <a:pt x="0" y="14826"/>
                  </a:lnTo>
                  <a:lnTo>
                    <a:pt x="526" y="14774"/>
                  </a:lnTo>
                  <a:lnTo>
                    <a:pt x="734" y="14386"/>
                  </a:lnTo>
                  <a:lnTo>
                    <a:pt x="972" y="14449"/>
                  </a:lnTo>
                  <a:lnTo>
                    <a:pt x="1131" y="14407"/>
                  </a:lnTo>
                  <a:lnTo>
                    <a:pt x="1418" y="14533"/>
                  </a:lnTo>
                  <a:lnTo>
                    <a:pt x="1418" y="14239"/>
                  </a:lnTo>
                  <a:lnTo>
                    <a:pt x="1012" y="13977"/>
                  </a:lnTo>
                  <a:lnTo>
                    <a:pt x="1388" y="13558"/>
                  </a:lnTo>
                  <a:lnTo>
                    <a:pt x="1964" y="13411"/>
                  </a:lnTo>
                  <a:lnTo>
                    <a:pt x="2261" y="13453"/>
                  </a:lnTo>
                  <a:lnTo>
                    <a:pt x="2489" y="13358"/>
                  </a:lnTo>
                  <a:lnTo>
                    <a:pt x="2231" y="13117"/>
                  </a:lnTo>
                  <a:lnTo>
                    <a:pt x="2400" y="13002"/>
                  </a:lnTo>
                  <a:lnTo>
                    <a:pt x="2886" y="13065"/>
                  </a:lnTo>
                  <a:lnTo>
                    <a:pt x="3174" y="12950"/>
                  </a:lnTo>
                  <a:lnTo>
                    <a:pt x="3124" y="12551"/>
                  </a:lnTo>
                  <a:lnTo>
                    <a:pt x="2737" y="12383"/>
                  </a:lnTo>
                  <a:lnTo>
                    <a:pt x="2787" y="12121"/>
                  </a:lnTo>
                  <a:lnTo>
                    <a:pt x="2489" y="11828"/>
                  </a:lnTo>
                  <a:lnTo>
                    <a:pt x="2102" y="11932"/>
                  </a:lnTo>
                  <a:lnTo>
                    <a:pt x="2053" y="11681"/>
                  </a:lnTo>
                  <a:lnTo>
                    <a:pt x="1964" y="11429"/>
                  </a:lnTo>
                  <a:lnTo>
                    <a:pt x="2202" y="11356"/>
                  </a:lnTo>
                  <a:lnTo>
                    <a:pt x="1924" y="10821"/>
                  </a:lnTo>
                  <a:lnTo>
                    <a:pt x="2023" y="10559"/>
                  </a:lnTo>
                  <a:lnTo>
                    <a:pt x="2767" y="10318"/>
                  </a:lnTo>
                  <a:lnTo>
                    <a:pt x="2906" y="10496"/>
                  </a:lnTo>
                  <a:lnTo>
                    <a:pt x="3302" y="10538"/>
                  </a:lnTo>
                  <a:lnTo>
                    <a:pt x="3322" y="10202"/>
                  </a:lnTo>
                  <a:lnTo>
                    <a:pt x="3501" y="9898"/>
                  </a:lnTo>
                  <a:lnTo>
                    <a:pt x="3362" y="9668"/>
                  </a:lnTo>
                  <a:lnTo>
                    <a:pt x="3481" y="9510"/>
                  </a:lnTo>
                  <a:lnTo>
                    <a:pt x="3322" y="9259"/>
                  </a:lnTo>
                  <a:lnTo>
                    <a:pt x="3302" y="8986"/>
                  </a:lnTo>
                  <a:lnTo>
                    <a:pt x="3689" y="8881"/>
                  </a:lnTo>
                  <a:lnTo>
                    <a:pt x="3749" y="8661"/>
                  </a:lnTo>
                  <a:lnTo>
                    <a:pt x="3709" y="8430"/>
                  </a:lnTo>
                  <a:lnTo>
                    <a:pt x="3481" y="8116"/>
                  </a:lnTo>
                  <a:lnTo>
                    <a:pt x="4017" y="7780"/>
                  </a:lnTo>
                  <a:lnTo>
                    <a:pt x="4453" y="7591"/>
                  </a:lnTo>
                  <a:lnTo>
                    <a:pt x="4641" y="7298"/>
                  </a:lnTo>
                  <a:lnTo>
                    <a:pt x="4850" y="7487"/>
                  </a:lnTo>
                  <a:lnTo>
                    <a:pt x="5445" y="7476"/>
                  </a:lnTo>
                  <a:lnTo>
                    <a:pt x="5861" y="7277"/>
                  </a:lnTo>
                  <a:lnTo>
                    <a:pt x="6357" y="6941"/>
                  </a:lnTo>
                  <a:lnTo>
                    <a:pt x="6238" y="6753"/>
                  </a:lnTo>
                  <a:lnTo>
                    <a:pt x="6536" y="6449"/>
                  </a:lnTo>
                  <a:lnTo>
                    <a:pt x="6952" y="6103"/>
                  </a:lnTo>
                  <a:lnTo>
                    <a:pt x="6774" y="5830"/>
                  </a:lnTo>
                  <a:lnTo>
                    <a:pt x="6902" y="5736"/>
                  </a:lnTo>
                  <a:lnTo>
                    <a:pt x="6724" y="5452"/>
                  </a:lnTo>
                  <a:lnTo>
                    <a:pt x="6932" y="5400"/>
                  </a:lnTo>
                  <a:lnTo>
                    <a:pt x="7706" y="5410"/>
                  </a:lnTo>
                  <a:lnTo>
                    <a:pt x="8172" y="5264"/>
                  </a:lnTo>
                  <a:lnTo>
                    <a:pt x="8539" y="5232"/>
                  </a:lnTo>
                  <a:lnTo>
                    <a:pt x="8182" y="5012"/>
                  </a:lnTo>
                  <a:lnTo>
                    <a:pt x="8688" y="4656"/>
                  </a:lnTo>
                  <a:lnTo>
                    <a:pt x="8826" y="4320"/>
                  </a:lnTo>
                  <a:lnTo>
                    <a:pt x="8588" y="4121"/>
                  </a:lnTo>
                  <a:lnTo>
                    <a:pt x="8588" y="3764"/>
                  </a:lnTo>
                  <a:lnTo>
                    <a:pt x="8261" y="3586"/>
                  </a:lnTo>
                  <a:lnTo>
                    <a:pt x="7755" y="3638"/>
                  </a:lnTo>
                  <a:lnTo>
                    <a:pt x="7517" y="3806"/>
                  </a:lnTo>
                  <a:lnTo>
                    <a:pt x="7309" y="3586"/>
                  </a:lnTo>
                  <a:lnTo>
                    <a:pt x="7071" y="3523"/>
                  </a:lnTo>
                  <a:lnTo>
                    <a:pt x="7438" y="3271"/>
                  </a:lnTo>
                  <a:lnTo>
                    <a:pt x="7607" y="3020"/>
                  </a:lnTo>
                  <a:lnTo>
                    <a:pt x="7874" y="3009"/>
                  </a:lnTo>
                  <a:lnTo>
                    <a:pt x="8083" y="2705"/>
                  </a:lnTo>
                  <a:lnTo>
                    <a:pt x="8866" y="2758"/>
                  </a:lnTo>
                  <a:lnTo>
                    <a:pt x="9134" y="2642"/>
                  </a:lnTo>
                  <a:lnTo>
                    <a:pt x="9461" y="2726"/>
                  </a:lnTo>
                  <a:lnTo>
                    <a:pt x="9898" y="2569"/>
                  </a:lnTo>
                  <a:lnTo>
                    <a:pt x="10165" y="2611"/>
                  </a:lnTo>
                  <a:lnTo>
                    <a:pt x="10165" y="2191"/>
                  </a:lnTo>
                  <a:lnTo>
                    <a:pt x="9987" y="2139"/>
                  </a:lnTo>
                  <a:lnTo>
                    <a:pt x="9907" y="1772"/>
                  </a:lnTo>
                  <a:lnTo>
                    <a:pt x="10443" y="1510"/>
                  </a:lnTo>
                  <a:lnTo>
                    <a:pt x="11603" y="1583"/>
                  </a:lnTo>
                  <a:lnTo>
                    <a:pt x="11504" y="2034"/>
                  </a:lnTo>
                  <a:lnTo>
                    <a:pt x="11722" y="2212"/>
                  </a:lnTo>
                  <a:lnTo>
                    <a:pt x="12248" y="2129"/>
                  </a:lnTo>
                  <a:lnTo>
                    <a:pt x="12436" y="2013"/>
                  </a:lnTo>
                  <a:lnTo>
                    <a:pt x="12724" y="1961"/>
                  </a:lnTo>
                  <a:lnTo>
                    <a:pt x="12823" y="1699"/>
                  </a:lnTo>
                  <a:lnTo>
                    <a:pt x="13418" y="1489"/>
                  </a:lnTo>
                  <a:lnTo>
                    <a:pt x="13597" y="1132"/>
                  </a:lnTo>
                  <a:lnTo>
                    <a:pt x="14122" y="640"/>
                  </a:lnTo>
                  <a:lnTo>
                    <a:pt x="13765" y="398"/>
                  </a:lnTo>
                  <a:lnTo>
                    <a:pt x="14390" y="336"/>
                  </a:lnTo>
                  <a:lnTo>
                    <a:pt x="14757" y="94"/>
                  </a:lnTo>
                  <a:lnTo>
                    <a:pt x="15025" y="0"/>
                  </a:lnTo>
                  <a:lnTo>
                    <a:pt x="15055" y="241"/>
                  </a:lnTo>
                  <a:lnTo>
                    <a:pt x="15997" y="210"/>
                  </a:lnTo>
                  <a:lnTo>
                    <a:pt x="16413" y="556"/>
                  </a:lnTo>
                  <a:lnTo>
                    <a:pt x="16155" y="629"/>
                  </a:lnTo>
                  <a:lnTo>
                    <a:pt x="16274" y="828"/>
                  </a:lnTo>
                  <a:lnTo>
                    <a:pt x="16086" y="881"/>
                  </a:lnTo>
                  <a:lnTo>
                    <a:pt x="16205" y="1059"/>
                  </a:lnTo>
                  <a:lnTo>
                    <a:pt x="15818" y="1185"/>
                  </a:lnTo>
                  <a:lnTo>
                    <a:pt x="15878" y="1531"/>
                  </a:lnTo>
                  <a:lnTo>
                    <a:pt x="16264" y="1688"/>
                  </a:lnTo>
                  <a:lnTo>
                    <a:pt x="16126" y="1814"/>
                  </a:lnTo>
                  <a:lnTo>
                    <a:pt x="16185" y="2202"/>
                  </a:lnTo>
                  <a:lnTo>
                    <a:pt x="15729" y="2296"/>
                  </a:lnTo>
                  <a:lnTo>
                    <a:pt x="15471" y="2590"/>
                  </a:lnTo>
                  <a:lnTo>
                    <a:pt x="15699" y="2705"/>
                  </a:lnTo>
                  <a:lnTo>
                    <a:pt x="15342" y="2716"/>
                  </a:lnTo>
                  <a:lnTo>
                    <a:pt x="16086" y="3072"/>
                  </a:lnTo>
                  <a:lnTo>
                    <a:pt x="16155" y="3167"/>
                  </a:lnTo>
                  <a:lnTo>
                    <a:pt x="16562" y="3177"/>
                  </a:lnTo>
                  <a:lnTo>
                    <a:pt x="16929" y="3355"/>
                  </a:lnTo>
                  <a:lnTo>
                    <a:pt x="17464" y="3114"/>
                  </a:lnTo>
                  <a:lnTo>
                    <a:pt x="17425" y="2800"/>
                  </a:lnTo>
                  <a:lnTo>
                    <a:pt x="17107" y="2894"/>
                  </a:lnTo>
                  <a:lnTo>
                    <a:pt x="16929" y="2716"/>
                  </a:lnTo>
                  <a:lnTo>
                    <a:pt x="17375" y="2433"/>
                  </a:lnTo>
                  <a:lnTo>
                    <a:pt x="17643" y="2422"/>
                  </a:lnTo>
                  <a:lnTo>
                    <a:pt x="17583" y="2139"/>
                  </a:lnTo>
                  <a:lnTo>
                    <a:pt x="17851" y="2108"/>
                  </a:lnTo>
                  <a:lnTo>
                    <a:pt x="17990" y="2412"/>
                  </a:lnTo>
                  <a:lnTo>
                    <a:pt x="18258" y="2517"/>
                  </a:lnTo>
                  <a:lnTo>
                    <a:pt x="18347" y="2338"/>
                  </a:lnTo>
                  <a:lnTo>
                    <a:pt x="18198" y="2118"/>
                  </a:lnTo>
                  <a:lnTo>
                    <a:pt x="18526" y="2076"/>
                  </a:lnTo>
                  <a:lnTo>
                    <a:pt x="18853" y="2433"/>
                  </a:lnTo>
                  <a:lnTo>
                    <a:pt x="18853" y="2800"/>
                  </a:lnTo>
                  <a:lnTo>
                    <a:pt x="19240" y="3198"/>
                  </a:lnTo>
                  <a:lnTo>
                    <a:pt x="19775" y="3355"/>
                  </a:lnTo>
                  <a:lnTo>
                    <a:pt x="20340" y="3680"/>
                  </a:lnTo>
                  <a:lnTo>
                    <a:pt x="20489" y="3911"/>
                  </a:lnTo>
                  <a:lnTo>
                    <a:pt x="21114" y="4257"/>
                  </a:lnTo>
                  <a:lnTo>
                    <a:pt x="21501" y="4572"/>
                  </a:lnTo>
                  <a:lnTo>
                    <a:pt x="21481" y="4624"/>
                  </a:lnTo>
                  <a:lnTo>
                    <a:pt x="21600" y="4708"/>
                  </a:lnTo>
                  <a:lnTo>
                    <a:pt x="21560" y="4981"/>
                  </a:lnTo>
                  <a:lnTo>
                    <a:pt x="21124" y="5274"/>
                  </a:lnTo>
                  <a:lnTo>
                    <a:pt x="20757" y="5694"/>
                  </a:lnTo>
                  <a:lnTo>
                    <a:pt x="21293" y="6134"/>
                  </a:lnTo>
                  <a:lnTo>
                    <a:pt x="20856" y="6407"/>
                  </a:lnTo>
                  <a:lnTo>
                    <a:pt x="20380" y="6249"/>
                  </a:lnTo>
                  <a:lnTo>
                    <a:pt x="19666" y="6134"/>
                  </a:lnTo>
                  <a:lnTo>
                    <a:pt x="19418" y="626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5" name="Freeform 10"/>
            <p:cNvSpPr/>
            <p:nvPr/>
          </p:nvSpPr>
          <p:spPr>
            <a:xfrm>
              <a:off x="71120" y="2974974"/>
              <a:ext cx="1126606" cy="144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84" y="17138"/>
                  </a:moveTo>
                  <a:lnTo>
                    <a:pt x="10970" y="17043"/>
                  </a:lnTo>
                  <a:lnTo>
                    <a:pt x="10630" y="16865"/>
                  </a:lnTo>
                  <a:lnTo>
                    <a:pt x="10578" y="16675"/>
                  </a:lnTo>
                  <a:lnTo>
                    <a:pt x="10072" y="16331"/>
                  </a:lnTo>
                  <a:lnTo>
                    <a:pt x="10072" y="16153"/>
                  </a:lnTo>
                  <a:lnTo>
                    <a:pt x="10599" y="15963"/>
                  </a:lnTo>
                  <a:lnTo>
                    <a:pt x="10444" y="15737"/>
                  </a:lnTo>
                  <a:lnTo>
                    <a:pt x="10506" y="15452"/>
                  </a:lnTo>
                  <a:lnTo>
                    <a:pt x="10764" y="15357"/>
                  </a:lnTo>
                  <a:lnTo>
                    <a:pt x="10485" y="15108"/>
                  </a:lnTo>
                  <a:lnTo>
                    <a:pt x="10423" y="14645"/>
                  </a:lnTo>
                  <a:lnTo>
                    <a:pt x="10134" y="14633"/>
                  </a:lnTo>
                  <a:lnTo>
                    <a:pt x="9958" y="14859"/>
                  </a:lnTo>
                  <a:lnTo>
                    <a:pt x="9483" y="14622"/>
                  </a:lnTo>
                  <a:lnTo>
                    <a:pt x="9400" y="14420"/>
                  </a:lnTo>
                  <a:lnTo>
                    <a:pt x="9028" y="14396"/>
                  </a:lnTo>
                  <a:lnTo>
                    <a:pt x="8863" y="14254"/>
                  </a:lnTo>
                  <a:lnTo>
                    <a:pt x="8688" y="14337"/>
                  </a:lnTo>
                  <a:lnTo>
                    <a:pt x="8254" y="13969"/>
                  </a:lnTo>
                  <a:lnTo>
                    <a:pt x="7696" y="14135"/>
                  </a:lnTo>
                  <a:lnTo>
                    <a:pt x="7716" y="13933"/>
                  </a:lnTo>
                  <a:lnTo>
                    <a:pt x="7200" y="14028"/>
                  </a:lnTo>
                  <a:lnTo>
                    <a:pt x="7231" y="14289"/>
                  </a:lnTo>
                  <a:lnTo>
                    <a:pt x="6921" y="14372"/>
                  </a:lnTo>
                  <a:lnTo>
                    <a:pt x="5898" y="14503"/>
                  </a:lnTo>
                  <a:lnTo>
                    <a:pt x="5558" y="14705"/>
                  </a:lnTo>
                  <a:lnTo>
                    <a:pt x="5361" y="14705"/>
                  </a:lnTo>
                  <a:lnTo>
                    <a:pt x="4803" y="14989"/>
                  </a:lnTo>
                  <a:lnTo>
                    <a:pt x="4648" y="14942"/>
                  </a:lnTo>
                  <a:lnTo>
                    <a:pt x="3843" y="15251"/>
                  </a:lnTo>
                  <a:lnTo>
                    <a:pt x="3543" y="15025"/>
                  </a:lnTo>
                  <a:lnTo>
                    <a:pt x="3037" y="15073"/>
                  </a:lnTo>
                  <a:lnTo>
                    <a:pt x="2830" y="14918"/>
                  </a:lnTo>
                  <a:lnTo>
                    <a:pt x="1963" y="14823"/>
                  </a:lnTo>
                  <a:lnTo>
                    <a:pt x="1983" y="14420"/>
                  </a:lnTo>
                  <a:lnTo>
                    <a:pt x="2304" y="14254"/>
                  </a:lnTo>
                  <a:lnTo>
                    <a:pt x="2634" y="13636"/>
                  </a:lnTo>
                  <a:lnTo>
                    <a:pt x="3264" y="12913"/>
                  </a:lnTo>
                  <a:lnTo>
                    <a:pt x="3533" y="12212"/>
                  </a:lnTo>
                  <a:lnTo>
                    <a:pt x="3223" y="12022"/>
                  </a:lnTo>
                  <a:lnTo>
                    <a:pt x="2737" y="12094"/>
                  </a:lnTo>
                  <a:lnTo>
                    <a:pt x="2386" y="11975"/>
                  </a:lnTo>
                  <a:lnTo>
                    <a:pt x="2025" y="11619"/>
                  </a:lnTo>
                  <a:lnTo>
                    <a:pt x="1735" y="11714"/>
                  </a:lnTo>
                  <a:lnTo>
                    <a:pt x="1405" y="11275"/>
                  </a:lnTo>
                  <a:lnTo>
                    <a:pt x="940" y="10836"/>
                  </a:lnTo>
                  <a:lnTo>
                    <a:pt x="682" y="10195"/>
                  </a:lnTo>
                  <a:lnTo>
                    <a:pt x="351" y="10124"/>
                  </a:lnTo>
                  <a:lnTo>
                    <a:pt x="72" y="9542"/>
                  </a:lnTo>
                  <a:lnTo>
                    <a:pt x="0" y="8913"/>
                  </a:lnTo>
                  <a:lnTo>
                    <a:pt x="248" y="8545"/>
                  </a:lnTo>
                  <a:lnTo>
                    <a:pt x="413" y="8426"/>
                  </a:lnTo>
                  <a:lnTo>
                    <a:pt x="403" y="8308"/>
                  </a:lnTo>
                  <a:lnTo>
                    <a:pt x="289" y="8343"/>
                  </a:lnTo>
                  <a:lnTo>
                    <a:pt x="217" y="8260"/>
                  </a:lnTo>
                  <a:lnTo>
                    <a:pt x="351" y="8248"/>
                  </a:lnTo>
                  <a:lnTo>
                    <a:pt x="310" y="8106"/>
                  </a:lnTo>
                  <a:lnTo>
                    <a:pt x="372" y="8011"/>
                  </a:lnTo>
                  <a:lnTo>
                    <a:pt x="506" y="8082"/>
                  </a:lnTo>
                  <a:lnTo>
                    <a:pt x="527" y="8011"/>
                  </a:lnTo>
                  <a:lnTo>
                    <a:pt x="816" y="7987"/>
                  </a:lnTo>
                  <a:lnTo>
                    <a:pt x="744" y="7880"/>
                  </a:lnTo>
                  <a:lnTo>
                    <a:pt x="785" y="7726"/>
                  </a:lnTo>
                  <a:lnTo>
                    <a:pt x="713" y="7667"/>
                  </a:lnTo>
                  <a:lnTo>
                    <a:pt x="692" y="7572"/>
                  </a:lnTo>
                  <a:lnTo>
                    <a:pt x="620" y="7572"/>
                  </a:lnTo>
                  <a:lnTo>
                    <a:pt x="599" y="7513"/>
                  </a:lnTo>
                  <a:lnTo>
                    <a:pt x="692" y="7489"/>
                  </a:lnTo>
                  <a:lnTo>
                    <a:pt x="744" y="7370"/>
                  </a:lnTo>
                  <a:lnTo>
                    <a:pt x="878" y="7382"/>
                  </a:lnTo>
                  <a:lnTo>
                    <a:pt x="1002" y="7204"/>
                  </a:lnTo>
                  <a:lnTo>
                    <a:pt x="1436" y="7073"/>
                  </a:lnTo>
                  <a:lnTo>
                    <a:pt x="1673" y="7073"/>
                  </a:lnTo>
                  <a:lnTo>
                    <a:pt x="1797" y="6931"/>
                  </a:lnTo>
                  <a:lnTo>
                    <a:pt x="1735" y="6895"/>
                  </a:lnTo>
                  <a:lnTo>
                    <a:pt x="1766" y="6777"/>
                  </a:lnTo>
                  <a:lnTo>
                    <a:pt x="1952" y="6587"/>
                  </a:lnTo>
                  <a:lnTo>
                    <a:pt x="1932" y="6504"/>
                  </a:lnTo>
                  <a:lnTo>
                    <a:pt x="2138" y="6480"/>
                  </a:lnTo>
                  <a:lnTo>
                    <a:pt x="2448" y="6670"/>
                  </a:lnTo>
                  <a:lnTo>
                    <a:pt x="2448" y="6575"/>
                  </a:lnTo>
                  <a:lnTo>
                    <a:pt x="2552" y="6622"/>
                  </a:lnTo>
                  <a:lnTo>
                    <a:pt x="2634" y="6516"/>
                  </a:lnTo>
                  <a:lnTo>
                    <a:pt x="2830" y="6492"/>
                  </a:lnTo>
                  <a:lnTo>
                    <a:pt x="2882" y="6361"/>
                  </a:lnTo>
                  <a:lnTo>
                    <a:pt x="2799" y="6326"/>
                  </a:lnTo>
                  <a:lnTo>
                    <a:pt x="2820" y="6278"/>
                  </a:lnTo>
                  <a:lnTo>
                    <a:pt x="2521" y="6088"/>
                  </a:lnTo>
                  <a:lnTo>
                    <a:pt x="2510" y="6005"/>
                  </a:lnTo>
                  <a:lnTo>
                    <a:pt x="3047" y="6005"/>
                  </a:lnTo>
                  <a:lnTo>
                    <a:pt x="2944" y="5649"/>
                  </a:lnTo>
                  <a:lnTo>
                    <a:pt x="3285" y="5554"/>
                  </a:lnTo>
                  <a:lnTo>
                    <a:pt x="3564" y="5839"/>
                  </a:lnTo>
                  <a:lnTo>
                    <a:pt x="3884" y="5566"/>
                  </a:lnTo>
                  <a:lnTo>
                    <a:pt x="4628" y="5483"/>
                  </a:lnTo>
                  <a:lnTo>
                    <a:pt x="4783" y="5887"/>
                  </a:lnTo>
                  <a:lnTo>
                    <a:pt x="5330" y="5756"/>
                  </a:lnTo>
                  <a:lnTo>
                    <a:pt x="5671" y="6029"/>
                  </a:lnTo>
                  <a:lnTo>
                    <a:pt x="6043" y="5815"/>
                  </a:lnTo>
                  <a:lnTo>
                    <a:pt x="6508" y="5720"/>
                  </a:lnTo>
                  <a:lnTo>
                    <a:pt x="6177" y="5341"/>
                  </a:lnTo>
                  <a:lnTo>
                    <a:pt x="6301" y="5020"/>
                  </a:lnTo>
                  <a:lnTo>
                    <a:pt x="6043" y="4795"/>
                  </a:lnTo>
                  <a:lnTo>
                    <a:pt x="6022" y="4534"/>
                  </a:lnTo>
                  <a:lnTo>
                    <a:pt x="6363" y="4367"/>
                  </a:lnTo>
                  <a:lnTo>
                    <a:pt x="6570" y="4652"/>
                  </a:lnTo>
                  <a:lnTo>
                    <a:pt x="7014" y="4854"/>
                  </a:lnTo>
                  <a:lnTo>
                    <a:pt x="7448" y="4688"/>
                  </a:lnTo>
                  <a:lnTo>
                    <a:pt x="7541" y="4367"/>
                  </a:lnTo>
                  <a:lnTo>
                    <a:pt x="7231" y="4047"/>
                  </a:lnTo>
                  <a:lnTo>
                    <a:pt x="7665" y="4166"/>
                  </a:lnTo>
                  <a:lnTo>
                    <a:pt x="7820" y="3738"/>
                  </a:lnTo>
                  <a:lnTo>
                    <a:pt x="8243" y="3833"/>
                  </a:lnTo>
                  <a:lnTo>
                    <a:pt x="8770" y="3430"/>
                  </a:lnTo>
                  <a:lnTo>
                    <a:pt x="8780" y="3098"/>
                  </a:lnTo>
                  <a:lnTo>
                    <a:pt x="9452" y="2789"/>
                  </a:lnTo>
                  <a:lnTo>
                    <a:pt x="9648" y="2908"/>
                  </a:lnTo>
                  <a:lnTo>
                    <a:pt x="9989" y="2848"/>
                  </a:lnTo>
                  <a:lnTo>
                    <a:pt x="10165" y="3003"/>
                  </a:lnTo>
                  <a:lnTo>
                    <a:pt x="10361" y="2896"/>
                  </a:lnTo>
                  <a:lnTo>
                    <a:pt x="10444" y="3121"/>
                  </a:lnTo>
                  <a:lnTo>
                    <a:pt x="11590" y="3015"/>
                  </a:lnTo>
                  <a:lnTo>
                    <a:pt x="11818" y="2623"/>
                  </a:lnTo>
                  <a:lnTo>
                    <a:pt x="11694" y="2362"/>
                  </a:lnTo>
                  <a:lnTo>
                    <a:pt x="11787" y="2196"/>
                  </a:lnTo>
                  <a:lnTo>
                    <a:pt x="12530" y="2207"/>
                  </a:lnTo>
                  <a:lnTo>
                    <a:pt x="13419" y="1970"/>
                  </a:lnTo>
                  <a:lnTo>
                    <a:pt x="13791" y="1982"/>
                  </a:lnTo>
                  <a:lnTo>
                    <a:pt x="14018" y="1804"/>
                  </a:lnTo>
                  <a:lnTo>
                    <a:pt x="14514" y="1828"/>
                  </a:lnTo>
                  <a:lnTo>
                    <a:pt x="14855" y="1638"/>
                  </a:lnTo>
                  <a:lnTo>
                    <a:pt x="14700" y="1258"/>
                  </a:lnTo>
                  <a:lnTo>
                    <a:pt x="15350" y="949"/>
                  </a:lnTo>
                  <a:lnTo>
                    <a:pt x="15588" y="926"/>
                  </a:lnTo>
                  <a:lnTo>
                    <a:pt x="15412" y="688"/>
                  </a:lnTo>
                  <a:lnTo>
                    <a:pt x="15381" y="178"/>
                  </a:lnTo>
                  <a:lnTo>
                    <a:pt x="15753" y="0"/>
                  </a:lnTo>
                  <a:lnTo>
                    <a:pt x="16022" y="24"/>
                  </a:lnTo>
                  <a:lnTo>
                    <a:pt x="16218" y="178"/>
                  </a:lnTo>
                  <a:lnTo>
                    <a:pt x="16022" y="498"/>
                  </a:lnTo>
                  <a:lnTo>
                    <a:pt x="16239" y="641"/>
                  </a:lnTo>
                  <a:lnTo>
                    <a:pt x="16642" y="629"/>
                  </a:lnTo>
                  <a:lnTo>
                    <a:pt x="16900" y="1044"/>
                  </a:lnTo>
                  <a:lnTo>
                    <a:pt x="17272" y="1033"/>
                  </a:lnTo>
                  <a:lnTo>
                    <a:pt x="17416" y="1828"/>
                  </a:lnTo>
                  <a:lnTo>
                    <a:pt x="17892" y="2231"/>
                  </a:lnTo>
                  <a:lnTo>
                    <a:pt x="17954" y="2611"/>
                  </a:lnTo>
                  <a:lnTo>
                    <a:pt x="18222" y="2658"/>
                  </a:lnTo>
                  <a:lnTo>
                    <a:pt x="18418" y="2552"/>
                  </a:lnTo>
                  <a:lnTo>
                    <a:pt x="18635" y="2730"/>
                  </a:lnTo>
                  <a:lnTo>
                    <a:pt x="18656" y="3038"/>
                  </a:lnTo>
                  <a:lnTo>
                    <a:pt x="18821" y="3323"/>
                  </a:lnTo>
                  <a:lnTo>
                    <a:pt x="18697" y="3501"/>
                  </a:lnTo>
                  <a:lnTo>
                    <a:pt x="18842" y="3762"/>
                  </a:lnTo>
                  <a:lnTo>
                    <a:pt x="18656" y="4106"/>
                  </a:lnTo>
                  <a:lnTo>
                    <a:pt x="18635" y="4486"/>
                  </a:lnTo>
                  <a:lnTo>
                    <a:pt x="18222" y="4439"/>
                  </a:lnTo>
                  <a:lnTo>
                    <a:pt x="18077" y="4237"/>
                  </a:lnTo>
                  <a:lnTo>
                    <a:pt x="17303" y="4510"/>
                  </a:lnTo>
                  <a:lnTo>
                    <a:pt x="17199" y="4807"/>
                  </a:lnTo>
                  <a:lnTo>
                    <a:pt x="17489" y="5412"/>
                  </a:lnTo>
                  <a:lnTo>
                    <a:pt x="17241" y="5495"/>
                  </a:lnTo>
                  <a:lnTo>
                    <a:pt x="17334" y="5780"/>
                  </a:lnTo>
                  <a:lnTo>
                    <a:pt x="17385" y="6065"/>
                  </a:lnTo>
                  <a:lnTo>
                    <a:pt x="17788" y="5946"/>
                  </a:lnTo>
                  <a:lnTo>
                    <a:pt x="18098" y="6278"/>
                  </a:lnTo>
                  <a:lnTo>
                    <a:pt x="18046" y="6575"/>
                  </a:lnTo>
                  <a:lnTo>
                    <a:pt x="18449" y="6765"/>
                  </a:lnTo>
                  <a:lnTo>
                    <a:pt x="18501" y="7216"/>
                  </a:lnTo>
                  <a:lnTo>
                    <a:pt x="18201" y="7346"/>
                  </a:lnTo>
                  <a:lnTo>
                    <a:pt x="17695" y="7275"/>
                  </a:lnTo>
                  <a:lnTo>
                    <a:pt x="17520" y="7406"/>
                  </a:lnTo>
                  <a:lnTo>
                    <a:pt x="17788" y="7679"/>
                  </a:lnTo>
                  <a:lnTo>
                    <a:pt x="17551" y="7785"/>
                  </a:lnTo>
                  <a:lnTo>
                    <a:pt x="17241" y="7738"/>
                  </a:lnTo>
                  <a:lnTo>
                    <a:pt x="16642" y="7904"/>
                  </a:lnTo>
                  <a:lnTo>
                    <a:pt x="16249" y="8379"/>
                  </a:lnTo>
                  <a:lnTo>
                    <a:pt x="16673" y="8676"/>
                  </a:lnTo>
                  <a:lnTo>
                    <a:pt x="16673" y="9008"/>
                  </a:lnTo>
                  <a:lnTo>
                    <a:pt x="16373" y="8865"/>
                  </a:lnTo>
                  <a:lnTo>
                    <a:pt x="16208" y="8913"/>
                  </a:lnTo>
                  <a:lnTo>
                    <a:pt x="15960" y="8842"/>
                  </a:lnTo>
                  <a:lnTo>
                    <a:pt x="15743" y="9281"/>
                  </a:lnTo>
                  <a:lnTo>
                    <a:pt x="15195" y="9340"/>
                  </a:lnTo>
                  <a:lnTo>
                    <a:pt x="15216" y="9649"/>
                  </a:lnTo>
                  <a:lnTo>
                    <a:pt x="15908" y="10135"/>
                  </a:lnTo>
                  <a:lnTo>
                    <a:pt x="16022" y="10444"/>
                  </a:lnTo>
                  <a:lnTo>
                    <a:pt x="16301" y="10622"/>
                  </a:lnTo>
                  <a:lnTo>
                    <a:pt x="17447" y="10444"/>
                  </a:lnTo>
                  <a:lnTo>
                    <a:pt x="18232" y="10135"/>
                  </a:lnTo>
                  <a:lnTo>
                    <a:pt x="18935" y="10005"/>
                  </a:lnTo>
                  <a:lnTo>
                    <a:pt x="19255" y="9969"/>
                  </a:lnTo>
                  <a:lnTo>
                    <a:pt x="19472" y="10076"/>
                  </a:lnTo>
                  <a:lnTo>
                    <a:pt x="19865" y="10420"/>
                  </a:lnTo>
                  <a:lnTo>
                    <a:pt x="20123" y="10658"/>
                  </a:lnTo>
                  <a:lnTo>
                    <a:pt x="20360" y="10895"/>
                  </a:lnTo>
                  <a:lnTo>
                    <a:pt x="20464" y="11298"/>
                  </a:lnTo>
                  <a:lnTo>
                    <a:pt x="20236" y="11536"/>
                  </a:lnTo>
                  <a:lnTo>
                    <a:pt x="20402" y="11844"/>
                  </a:lnTo>
                  <a:lnTo>
                    <a:pt x="20619" y="11951"/>
                  </a:lnTo>
                  <a:lnTo>
                    <a:pt x="20464" y="12319"/>
                  </a:lnTo>
                  <a:lnTo>
                    <a:pt x="20743" y="12521"/>
                  </a:lnTo>
                  <a:lnTo>
                    <a:pt x="20918" y="12984"/>
                  </a:lnTo>
                  <a:lnTo>
                    <a:pt x="21362" y="12984"/>
                  </a:lnTo>
                  <a:lnTo>
                    <a:pt x="21166" y="13292"/>
                  </a:lnTo>
                  <a:lnTo>
                    <a:pt x="20867" y="13458"/>
                  </a:lnTo>
                  <a:lnTo>
                    <a:pt x="20464" y="13565"/>
                  </a:lnTo>
                  <a:lnTo>
                    <a:pt x="20329" y="13755"/>
                  </a:lnTo>
                  <a:lnTo>
                    <a:pt x="20464" y="14396"/>
                  </a:lnTo>
                  <a:lnTo>
                    <a:pt x="20825" y="14776"/>
                  </a:lnTo>
                  <a:lnTo>
                    <a:pt x="20929" y="14966"/>
                  </a:lnTo>
                  <a:lnTo>
                    <a:pt x="20763" y="15167"/>
                  </a:lnTo>
                  <a:lnTo>
                    <a:pt x="20805" y="15298"/>
                  </a:lnTo>
                  <a:lnTo>
                    <a:pt x="21104" y="16010"/>
                  </a:lnTo>
                  <a:lnTo>
                    <a:pt x="20918" y="16259"/>
                  </a:lnTo>
                  <a:lnTo>
                    <a:pt x="21197" y="16473"/>
                  </a:lnTo>
                  <a:lnTo>
                    <a:pt x="21600" y="16509"/>
                  </a:lnTo>
                  <a:lnTo>
                    <a:pt x="21507" y="16793"/>
                  </a:lnTo>
                  <a:lnTo>
                    <a:pt x="21476" y="16876"/>
                  </a:lnTo>
                  <a:lnTo>
                    <a:pt x="21135" y="16971"/>
                  </a:lnTo>
                  <a:lnTo>
                    <a:pt x="21207" y="17185"/>
                  </a:lnTo>
                  <a:lnTo>
                    <a:pt x="21455" y="17078"/>
                  </a:lnTo>
                  <a:lnTo>
                    <a:pt x="21548" y="17185"/>
                  </a:lnTo>
                  <a:lnTo>
                    <a:pt x="21331" y="17517"/>
                  </a:lnTo>
                  <a:lnTo>
                    <a:pt x="21053" y="17755"/>
                  </a:lnTo>
                  <a:lnTo>
                    <a:pt x="21104" y="17885"/>
                  </a:lnTo>
                  <a:lnTo>
                    <a:pt x="21445" y="17980"/>
                  </a:lnTo>
                  <a:lnTo>
                    <a:pt x="21207" y="18170"/>
                  </a:lnTo>
                  <a:lnTo>
                    <a:pt x="20805" y="18502"/>
                  </a:lnTo>
                  <a:lnTo>
                    <a:pt x="20402" y="18870"/>
                  </a:lnTo>
                  <a:lnTo>
                    <a:pt x="20391" y="19262"/>
                  </a:lnTo>
                  <a:lnTo>
                    <a:pt x="20185" y="19582"/>
                  </a:lnTo>
                  <a:lnTo>
                    <a:pt x="20247" y="19879"/>
                  </a:lnTo>
                  <a:lnTo>
                    <a:pt x="19999" y="20473"/>
                  </a:lnTo>
                  <a:lnTo>
                    <a:pt x="19720" y="20793"/>
                  </a:lnTo>
                  <a:lnTo>
                    <a:pt x="19534" y="21315"/>
                  </a:lnTo>
                  <a:lnTo>
                    <a:pt x="19400" y="21398"/>
                  </a:lnTo>
                  <a:lnTo>
                    <a:pt x="19193" y="21553"/>
                  </a:lnTo>
                  <a:lnTo>
                    <a:pt x="18935" y="21600"/>
                  </a:lnTo>
                  <a:lnTo>
                    <a:pt x="18873" y="21517"/>
                  </a:lnTo>
                  <a:lnTo>
                    <a:pt x="18139" y="21458"/>
                  </a:lnTo>
                  <a:lnTo>
                    <a:pt x="16549" y="20983"/>
                  </a:lnTo>
                  <a:lnTo>
                    <a:pt x="16363" y="20840"/>
                  </a:lnTo>
                  <a:lnTo>
                    <a:pt x="16187" y="20840"/>
                  </a:lnTo>
                  <a:lnTo>
                    <a:pt x="15836" y="20662"/>
                  </a:lnTo>
                  <a:lnTo>
                    <a:pt x="15681" y="20710"/>
                  </a:lnTo>
                  <a:lnTo>
                    <a:pt x="15185" y="20532"/>
                  </a:lnTo>
                  <a:lnTo>
                    <a:pt x="14627" y="20781"/>
                  </a:lnTo>
                  <a:lnTo>
                    <a:pt x="14193" y="20674"/>
                  </a:lnTo>
                  <a:lnTo>
                    <a:pt x="13945" y="20686"/>
                  </a:lnTo>
                  <a:lnTo>
                    <a:pt x="13667" y="20603"/>
                  </a:lnTo>
                  <a:lnTo>
                    <a:pt x="12582" y="20449"/>
                  </a:lnTo>
                  <a:lnTo>
                    <a:pt x="12334" y="20235"/>
                  </a:lnTo>
                  <a:lnTo>
                    <a:pt x="12303" y="19986"/>
                  </a:lnTo>
                  <a:lnTo>
                    <a:pt x="12158" y="19879"/>
                  </a:lnTo>
                  <a:lnTo>
                    <a:pt x="12189" y="19594"/>
                  </a:lnTo>
                  <a:lnTo>
                    <a:pt x="11807" y="19654"/>
                  </a:lnTo>
                  <a:lnTo>
                    <a:pt x="11663" y="19464"/>
                  </a:lnTo>
                  <a:lnTo>
                    <a:pt x="10877" y="19594"/>
                  </a:lnTo>
                  <a:lnTo>
                    <a:pt x="10599" y="19238"/>
                  </a:lnTo>
                  <a:lnTo>
                    <a:pt x="10196" y="18823"/>
                  </a:lnTo>
                  <a:lnTo>
                    <a:pt x="10392" y="18467"/>
                  </a:lnTo>
                  <a:lnTo>
                    <a:pt x="10826" y="18313"/>
                  </a:lnTo>
                  <a:lnTo>
                    <a:pt x="10857" y="18063"/>
                  </a:lnTo>
                  <a:lnTo>
                    <a:pt x="11156" y="18016"/>
                  </a:lnTo>
                  <a:lnTo>
                    <a:pt x="11311" y="17648"/>
                  </a:lnTo>
                  <a:lnTo>
                    <a:pt x="11528" y="17422"/>
                  </a:lnTo>
                  <a:lnTo>
                    <a:pt x="11384" y="1713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6" name="Freeform 11"/>
            <p:cNvSpPr/>
            <p:nvPr/>
          </p:nvSpPr>
          <p:spPr>
            <a:xfrm>
              <a:off x="685338" y="3840162"/>
              <a:ext cx="1474124" cy="1622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24" y="20998"/>
                  </a:moveTo>
                  <a:lnTo>
                    <a:pt x="15276" y="20987"/>
                  </a:lnTo>
                  <a:lnTo>
                    <a:pt x="15182" y="21251"/>
                  </a:lnTo>
                  <a:lnTo>
                    <a:pt x="14921" y="21230"/>
                  </a:lnTo>
                  <a:lnTo>
                    <a:pt x="14763" y="21072"/>
                  </a:lnTo>
                  <a:lnTo>
                    <a:pt x="14550" y="20607"/>
                  </a:lnTo>
                  <a:lnTo>
                    <a:pt x="14242" y="20565"/>
                  </a:lnTo>
                  <a:lnTo>
                    <a:pt x="13808" y="20385"/>
                  </a:lnTo>
                  <a:lnTo>
                    <a:pt x="13366" y="20406"/>
                  </a:lnTo>
                  <a:lnTo>
                    <a:pt x="12892" y="20206"/>
                  </a:lnTo>
                  <a:lnTo>
                    <a:pt x="12418" y="19826"/>
                  </a:lnTo>
                  <a:lnTo>
                    <a:pt x="12347" y="19635"/>
                  </a:lnTo>
                  <a:lnTo>
                    <a:pt x="11345" y="19329"/>
                  </a:lnTo>
                  <a:lnTo>
                    <a:pt x="11132" y="19340"/>
                  </a:lnTo>
                  <a:lnTo>
                    <a:pt x="11282" y="19540"/>
                  </a:lnTo>
                  <a:lnTo>
                    <a:pt x="12008" y="19783"/>
                  </a:lnTo>
                  <a:lnTo>
                    <a:pt x="12276" y="20153"/>
                  </a:lnTo>
                  <a:lnTo>
                    <a:pt x="12324" y="20375"/>
                  </a:lnTo>
                  <a:lnTo>
                    <a:pt x="12008" y="20333"/>
                  </a:lnTo>
                  <a:lnTo>
                    <a:pt x="12039" y="20480"/>
                  </a:lnTo>
                  <a:lnTo>
                    <a:pt x="11653" y="20280"/>
                  </a:lnTo>
                  <a:lnTo>
                    <a:pt x="10847" y="20016"/>
                  </a:lnTo>
                  <a:lnTo>
                    <a:pt x="10666" y="19995"/>
                  </a:lnTo>
                  <a:lnTo>
                    <a:pt x="10334" y="20301"/>
                  </a:lnTo>
                  <a:lnTo>
                    <a:pt x="10192" y="20586"/>
                  </a:lnTo>
                  <a:lnTo>
                    <a:pt x="9979" y="20671"/>
                  </a:lnTo>
                  <a:lnTo>
                    <a:pt x="9789" y="20544"/>
                  </a:lnTo>
                  <a:lnTo>
                    <a:pt x="9639" y="20195"/>
                  </a:lnTo>
                  <a:lnTo>
                    <a:pt x="9292" y="20280"/>
                  </a:lnTo>
                  <a:lnTo>
                    <a:pt x="9292" y="20428"/>
                  </a:lnTo>
                  <a:lnTo>
                    <a:pt x="8889" y="20269"/>
                  </a:lnTo>
                  <a:lnTo>
                    <a:pt x="8763" y="19899"/>
                  </a:lnTo>
                  <a:lnTo>
                    <a:pt x="8961" y="19730"/>
                  </a:lnTo>
                  <a:lnTo>
                    <a:pt x="8432" y="19319"/>
                  </a:lnTo>
                  <a:lnTo>
                    <a:pt x="8274" y="19488"/>
                  </a:lnTo>
                  <a:lnTo>
                    <a:pt x="8171" y="19319"/>
                  </a:lnTo>
                  <a:lnTo>
                    <a:pt x="8013" y="19213"/>
                  </a:lnTo>
                  <a:lnTo>
                    <a:pt x="7705" y="19213"/>
                  </a:lnTo>
                  <a:lnTo>
                    <a:pt x="7776" y="19435"/>
                  </a:lnTo>
                  <a:lnTo>
                    <a:pt x="7421" y="19445"/>
                  </a:lnTo>
                  <a:lnTo>
                    <a:pt x="7161" y="19509"/>
                  </a:lnTo>
                  <a:lnTo>
                    <a:pt x="6947" y="19762"/>
                  </a:lnTo>
                  <a:lnTo>
                    <a:pt x="6995" y="19910"/>
                  </a:lnTo>
                  <a:lnTo>
                    <a:pt x="6592" y="20174"/>
                  </a:lnTo>
                  <a:lnTo>
                    <a:pt x="6632" y="20417"/>
                  </a:lnTo>
                  <a:lnTo>
                    <a:pt x="7034" y="20639"/>
                  </a:lnTo>
                  <a:lnTo>
                    <a:pt x="7342" y="20597"/>
                  </a:lnTo>
                  <a:lnTo>
                    <a:pt x="7516" y="20449"/>
                  </a:lnTo>
                  <a:lnTo>
                    <a:pt x="7942" y="20449"/>
                  </a:lnTo>
                  <a:lnTo>
                    <a:pt x="8155" y="20702"/>
                  </a:lnTo>
                  <a:lnTo>
                    <a:pt x="7934" y="21030"/>
                  </a:lnTo>
                  <a:lnTo>
                    <a:pt x="7753" y="21178"/>
                  </a:lnTo>
                  <a:lnTo>
                    <a:pt x="7626" y="21135"/>
                  </a:lnTo>
                  <a:lnTo>
                    <a:pt x="7539" y="20913"/>
                  </a:lnTo>
                  <a:lnTo>
                    <a:pt x="6947" y="21072"/>
                  </a:lnTo>
                  <a:lnTo>
                    <a:pt x="7105" y="21262"/>
                  </a:lnTo>
                  <a:lnTo>
                    <a:pt x="6947" y="21378"/>
                  </a:lnTo>
                  <a:lnTo>
                    <a:pt x="6158" y="21452"/>
                  </a:lnTo>
                  <a:lnTo>
                    <a:pt x="5803" y="21378"/>
                  </a:lnTo>
                  <a:lnTo>
                    <a:pt x="5589" y="21082"/>
                  </a:lnTo>
                  <a:lnTo>
                    <a:pt x="4887" y="20977"/>
                  </a:lnTo>
                  <a:lnTo>
                    <a:pt x="4074" y="21368"/>
                  </a:lnTo>
                  <a:lnTo>
                    <a:pt x="3632" y="21505"/>
                  </a:lnTo>
                  <a:lnTo>
                    <a:pt x="2795" y="21600"/>
                  </a:lnTo>
                  <a:lnTo>
                    <a:pt x="2676" y="21399"/>
                  </a:lnTo>
                  <a:lnTo>
                    <a:pt x="2613" y="21146"/>
                  </a:lnTo>
                  <a:lnTo>
                    <a:pt x="2045" y="21082"/>
                  </a:lnTo>
                  <a:lnTo>
                    <a:pt x="1918" y="21262"/>
                  </a:lnTo>
                  <a:lnTo>
                    <a:pt x="1666" y="21357"/>
                  </a:lnTo>
                  <a:lnTo>
                    <a:pt x="1145" y="21389"/>
                  </a:lnTo>
                  <a:lnTo>
                    <a:pt x="924" y="21325"/>
                  </a:lnTo>
                  <a:lnTo>
                    <a:pt x="403" y="21019"/>
                  </a:lnTo>
                  <a:lnTo>
                    <a:pt x="0" y="20216"/>
                  </a:lnTo>
                  <a:lnTo>
                    <a:pt x="24" y="19931"/>
                  </a:lnTo>
                  <a:lnTo>
                    <a:pt x="166" y="19488"/>
                  </a:lnTo>
                  <a:lnTo>
                    <a:pt x="261" y="19340"/>
                  </a:lnTo>
                  <a:lnTo>
                    <a:pt x="221" y="18843"/>
                  </a:lnTo>
                  <a:lnTo>
                    <a:pt x="458" y="18463"/>
                  </a:lnTo>
                  <a:lnTo>
                    <a:pt x="450" y="18167"/>
                  </a:lnTo>
                  <a:lnTo>
                    <a:pt x="616" y="17924"/>
                  </a:lnTo>
                  <a:lnTo>
                    <a:pt x="616" y="17660"/>
                  </a:lnTo>
                  <a:lnTo>
                    <a:pt x="782" y="17396"/>
                  </a:lnTo>
                  <a:lnTo>
                    <a:pt x="718" y="17090"/>
                  </a:lnTo>
                  <a:lnTo>
                    <a:pt x="411" y="16762"/>
                  </a:lnTo>
                  <a:lnTo>
                    <a:pt x="332" y="16382"/>
                  </a:lnTo>
                  <a:lnTo>
                    <a:pt x="458" y="15917"/>
                  </a:lnTo>
                  <a:lnTo>
                    <a:pt x="1216" y="14808"/>
                  </a:lnTo>
                  <a:lnTo>
                    <a:pt x="1311" y="14407"/>
                  </a:lnTo>
                  <a:lnTo>
                    <a:pt x="1405" y="14185"/>
                  </a:lnTo>
                  <a:lnTo>
                    <a:pt x="1689" y="13974"/>
                  </a:lnTo>
                  <a:lnTo>
                    <a:pt x="1784" y="12949"/>
                  </a:lnTo>
                  <a:lnTo>
                    <a:pt x="2234" y="11914"/>
                  </a:lnTo>
                  <a:lnTo>
                    <a:pt x="2471" y="10921"/>
                  </a:lnTo>
                  <a:lnTo>
                    <a:pt x="2945" y="10752"/>
                  </a:lnTo>
                  <a:lnTo>
                    <a:pt x="3347" y="10393"/>
                  </a:lnTo>
                  <a:lnTo>
                    <a:pt x="3537" y="9992"/>
                  </a:lnTo>
                  <a:lnTo>
                    <a:pt x="3600" y="9865"/>
                  </a:lnTo>
                  <a:lnTo>
                    <a:pt x="4413" y="9569"/>
                  </a:lnTo>
                  <a:lnTo>
                    <a:pt x="4974" y="8270"/>
                  </a:lnTo>
                  <a:lnTo>
                    <a:pt x="5408" y="8017"/>
                  </a:lnTo>
                  <a:lnTo>
                    <a:pt x="5163" y="7922"/>
                  </a:lnTo>
                  <a:lnTo>
                    <a:pt x="5258" y="7795"/>
                  </a:lnTo>
                  <a:lnTo>
                    <a:pt x="5471" y="7700"/>
                  </a:lnTo>
                  <a:lnTo>
                    <a:pt x="5668" y="7658"/>
                  </a:lnTo>
                  <a:lnTo>
                    <a:pt x="5826" y="7520"/>
                  </a:lnTo>
                  <a:lnTo>
                    <a:pt x="5929" y="7446"/>
                  </a:lnTo>
                  <a:lnTo>
                    <a:pt x="6071" y="6982"/>
                  </a:lnTo>
                  <a:lnTo>
                    <a:pt x="6284" y="6697"/>
                  </a:lnTo>
                  <a:lnTo>
                    <a:pt x="6474" y="6168"/>
                  </a:lnTo>
                  <a:lnTo>
                    <a:pt x="6426" y="5904"/>
                  </a:lnTo>
                  <a:lnTo>
                    <a:pt x="6584" y="5619"/>
                  </a:lnTo>
                  <a:lnTo>
                    <a:pt x="6592" y="5271"/>
                  </a:lnTo>
                  <a:lnTo>
                    <a:pt x="6900" y="4943"/>
                  </a:lnTo>
                  <a:lnTo>
                    <a:pt x="7208" y="4647"/>
                  </a:lnTo>
                  <a:lnTo>
                    <a:pt x="7389" y="4478"/>
                  </a:lnTo>
                  <a:lnTo>
                    <a:pt x="7129" y="4394"/>
                  </a:lnTo>
                  <a:lnTo>
                    <a:pt x="7089" y="4278"/>
                  </a:lnTo>
                  <a:lnTo>
                    <a:pt x="7303" y="4067"/>
                  </a:lnTo>
                  <a:lnTo>
                    <a:pt x="7468" y="3771"/>
                  </a:lnTo>
                  <a:lnTo>
                    <a:pt x="7397" y="3676"/>
                  </a:lnTo>
                  <a:lnTo>
                    <a:pt x="7208" y="3771"/>
                  </a:lnTo>
                  <a:lnTo>
                    <a:pt x="7153" y="3581"/>
                  </a:lnTo>
                  <a:lnTo>
                    <a:pt x="7413" y="3496"/>
                  </a:lnTo>
                  <a:lnTo>
                    <a:pt x="7437" y="3422"/>
                  </a:lnTo>
                  <a:lnTo>
                    <a:pt x="7508" y="3169"/>
                  </a:lnTo>
                  <a:lnTo>
                    <a:pt x="7200" y="3137"/>
                  </a:lnTo>
                  <a:lnTo>
                    <a:pt x="6987" y="2947"/>
                  </a:lnTo>
                  <a:lnTo>
                    <a:pt x="7129" y="2725"/>
                  </a:lnTo>
                  <a:lnTo>
                    <a:pt x="6900" y="2091"/>
                  </a:lnTo>
                  <a:lnTo>
                    <a:pt x="6868" y="1975"/>
                  </a:lnTo>
                  <a:lnTo>
                    <a:pt x="6995" y="1796"/>
                  </a:lnTo>
                  <a:lnTo>
                    <a:pt x="6916" y="1627"/>
                  </a:lnTo>
                  <a:lnTo>
                    <a:pt x="7153" y="1563"/>
                  </a:lnTo>
                  <a:lnTo>
                    <a:pt x="7484" y="1764"/>
                  </a:lnTo>
                  <a:lnTo>
                    <a:pt x="7911" y="2345"/>
                  </a:lnTo>
                  <a:lnTo>
                    <a:pt x="8013" y="2387"/>
                  </a:lnTo>
                  <a:lnTo>
                    <a:pt x="8061" y="2292"/>
                  </a:lnTo>
                  <a:lnTo>
                    <a:pt x="8218" y="2165"/>
                  </a:lnTo>
                  <a:lnTo>
                    <a:pt x="8242" y="1859"/>
                  </a:lnTo>
                  <a:lnTo>
                    <a:pt x="8100" y="1574"/>
                  </a:lnTo>
                  <a:lnTo>
                    <a:pt x="8345" y="1373"/>
                  </a:lnTo>
                  <a:lnTo>
                    <a:pt x="8645" y="1289"/>
                  </a:lnTo>
                  <a:lnTo>
                    <a:pt x="9008" y="1426"/>
                  </a:lnTo>
                  <a:lnTo>
                    <a:pt x="8834" y="1648"/>
                  </a:lnTo>
                  <a:lnTo>
                    <a:pt x="8858" y="2049"/>
                  </a:lnTo>
                  <a:lnTo>
                    <a:pt x="9379" y="2355"/>
                  </a:lnTo>
                  <a:lnTo>
                    <a:pt x="9568" y="2218"/>
                  </a:lnTo>
                  <a:lnTo>
                    <a:pt x="9742" y="2260"/>
                  </a:lnTo>
                  <a:lnTo>
                    <a:pt x="9695" y="2440"/>
                  </a:lnTo>
                  <a:lnTo>
                    <a:pt x="10089" y="2398"/>
                  </a:lnTo>
                  <a:lnTo>
                    <a:pt x="10018" y="2767"/>
                  </a:lnTo>
                  <a:lnTo>
                    <a:pt x="9837" y="2788"/>
                  </a:lnTo>
                  <a:lnTo>
                    <a:pt x="9758" y="2947"/>
                  </a:lnTo>
                  <a:lnTo>
                    <a:pt x="9924" y="3084"/>
                  </a:lnTo>
                  <a:lnTo>
                    <a:pt x="9900" y="3253"/>
                  </a:lnTo>
                  <a:lnTo>
                    <a:pt x="9742" y="3369"/>
                  </a:lnTo>
                  <a:lnTo>
                    <a:pt x="9758" y="3560"/>
                  </a:lnTo>
                  <a:lnTo>
                    <a:pt x="9955" y="3612"/>
                  </a:lnTo>
                  <a:lnTo>
                    <a:pt x="10113" y="3496"/>
                  </a:lnTo>
                  <a:lnTo>
                    <a:pt x="10239" y="3200"/>
                  </a:lnTo>
                  <a:lnTo>
                    <a:pt x="10453" y="3253"/>
                  </a:lnTo>
                  <a:lnTo>
                    <a:pt x="10571" y="3158"/>
                  </a:lnTo>
                  <a:lnTo>
                    <a:pt x="10468" y="2926"/>
                  </a:lnTo>
                  <a:lnTo>
                    <a:pt x="10547" y="2810"/>
                  </a:lnTo>
                  <a:lnTo>
                    <a:pt x="10618" y="2556"/>
                  </a:lnTo>
                  <a:lnTo>
                    <a:pt x="10879" y="2482"/>
                  </a:lnTo>
                  <a:lnTo>
                    <a:pt x="11163" y="2641"/>
                  </a:lnTo>
                  <a:lnTo>
                    <a:pt x="11321" y="2408"/>
                  </a:lnTo>
                  <a:lnTo>
                    <a:pt x="11589" y="2408"/>
                  </a:lnTo>
                  <a:lnTo>
                    <a:pt x="11613" y="2144"/>
                  </a:lnTo>
                  <a:lnTo>
                    <a:pt x="11945" y="2081"/>
                  </a:lnTo>
                  <a:lnTo>
                    <a:pt x="12229" y="2123"/>
                  </a:lnTo>
                  <a:lnTo>
                    <a:pt x="12671" y="1975"/>
                  </a:lnTo>
                  <a:lnTo>
                    <a:pt x="12932" y="1711"/>
                  </a:lnTo>
                  <a:lnTo>
                    <a:pt x="12861" y="1595"/>
                  </a:lnTo>
                  <a:lnTo>
                    <a:pt x="13082" y="1415"/>
                  </a:lnTo>
                  <a:lnTo>
                    <a:pt x="13239" y="1500"/>
                  </a:lnTo>
                  <a:lnTo>
                    <a:pt x="13389" y="1405"/>
                  </a:lnTo>
                  <a:lnTo>
                    <a:pt x="13650" y="1426"/>
                  </a:lnTo>
                  <a:lnTo>
                    <a:pt x="13950" y="1225"/>
                  </a:lnTo>
                  <a:lnTo>
                    <a:pt x="13713" y="1098"/>
                  </a:lnTo>
                  <a:lnTo>
                    <a:pt x="13887" y="866"/>
                  </a:lnTo>
                  <a:lnTo>
                    <a:pt x="13808" y="518"/>
                  </a:lnTo>
                  <a:lnTo>
                    <a:pt x="13097" y="486"/>
                  </a:lnTo>
                  <a:lnTo>
                    <a:pt x="13334" y="148"/>
                  </a:lnTo>
                  <a:lnTo>
                    <a:pt x="14005" y="53"/>
                  </a:lnTo>
                  <a:lnTo>
                    <a:pt x="14139" y="275"/>
                  </a:lnTo>
                  <a:lnTo>
                    <a:pt x="14289" y="137"/>
                  </a:lnTo>
                  <a:lnTo>
                    <a:pt x="14503" y="42"/>
                  </a:lnTo>
                  <a:lnTo>
                    <a:pt x="14566" y="275"/>
                  </a:lnTo>
                  <a:lnTo>
                    <a:pt x="14763" y="264"/>
                  </a:lnTo>
                  <a:lnTo>
                    <a:pt x="14850" y="454"/>
                  </a:lnTo>
                  <a:lnTo>
                    <a:pt x="15024" y="422"/>
                  </a:lnTo>
                  <a:lnTo>
                    <a:pt x="14945" y="127"/>
                  </a:lnTo>
                  <a:lnTo>
                    <a:pt x="15466" y="0"/>
                  </a:lnTo>
                  <a:lnTo>
                    <a:pt x="15418" y="824"/>
                  </a:lnTo>
                  <a:lnTo>
                    <a:pt x="15545" y="982"/>
                  </a:lnTo>
                  <a:lnTo>
                    <a:pt x="15734" y="982"/>
                  </a:lnTo>
                  <a:lnTo>
                    <a:pt x="15782" y="750"/>
                  </a:lnTo>
                  <a:lnTo>
                    <a:pt x="16018" y="676"/>
                  </a:lnTo>
                  <a:lnTo>
                    <a:pt x="16066" y="1003"/>
                  </a:lnTo>
                  <a:lnTo>
                    <a:pt x="16303" y="972"/>
                  </a:lnTo>
                  <a:lnTo>
                    <a:pt x="16413" y="718"/>
                  </a:lnTo>
                  <a:lnTo>
                    <a:pt x="16587" y="623"/>
                  </a:lnTo>
                  <a:lnTo>
                    <a:pt x="16871" y="1003"/>
                  </a:lnTo>
                  <a:lnTo>
                    <a:pt x="16745" y="1141"/>
                  </a:lnTo>
                  <a:lnTo>
                    <a:pt x="17076" y="1605"/>
                  </a:lnTo>
                  <a:lnTo>
                    <a:pt x="16824" y="1806"/>
                  </a:lnTo>
                  <a:lnTo>
                    <a:pt x="16658" y="2271"/>
                  </a:lnTo>
                  <a:lnTo>
                    <a:pt x="17005" y="2377"/>
                  </a:lnTo>
                  <a:lnTo>
                    <a:pt x="17108" y="2123"/>
                  </a:lnTo>
                  <a:lnTo>
                    <a:pt x="17313" y="2028"/>
                  </a:lnTo>
                  <a:lnTo>
                    <a:pt x="17313" y="2218"/>
                  </a:lnTo>
                  <a:lnTo>
                    <a:pt x="17463" y="2281"/>
                  </a:lnTo>
                  <a:lnTo>
                    <a:pt x="17526" y="2630"/>
                  </a:lnTo>
                  <a:lnTo>
                    <a:pt x="17392" y="2862"/>
                  </a:lnTo>
                  <a:lnTo>
                    <a:pt x="17574" y="3042"/>
                  </a:lnTo>
                  <a:lnTo>
                    <a:pt x="18024" y="2894"/>
                  </a:lnTo>
                  <a:lnTo>
                    <a:pt x="18339" y="2651"/>
                  </a:lnTo>
                  <a:lnTo>
                    <a:pt x="18355" y="2482"/>
                  </a:lnTo>
                  <a:lnTo>
                    <a:pt x="18624" y="2366"/>
                  </a:lnTo>
                  <a:lnTo>
                    <a:pt x="18576" y="2630"/>
                  </a:lnTo>
                  <a:lnTo>
                    <a:pt x="18837" y="2767"/>
                  </a:lnTo>
                  <a:lnTo>
                    <a:pt x="18624" y="2841"/>
                  </a:lnTo>
                  <a:lnTo>
                    <a:pt x="18758" y="3116"/>
                  </a:lnTo>
                  <a:lnTo>
                    <a:pt x="18576" y="3327"/>
                  </a:lnTo>
                  <a:lnTo>
                    <a:pt x="18861" y="3464"/>
                  </a:lnTo>
                  <a:lnTo>
                    <a:pt x="19050" y="3908"/>
                  </a:lnTo>
                  <a:lnTo>
                    <a:pt x="18813" y="3824"/>
                  </a:lnTo>
                  <a:lnTo>
                    <a:pt x="18805" y="4067"/>
                  </a:lnTo>
                  <a:lnTo>
                    <a:pt x="18908" y="4130"/>
                  </a:lnTo>
                  <a:lnTo>
                    <a:pt x="18758" y="4362"/>
                  </a:lnTo>
                  <a:lnTo>
                    <a:pt x="18971" y="4478"/>
                  </a:lnTo>
                  <a:lnTo>
                    <a:pt x="18924" y="4669"/>
                  </a:lnTo>
                  <a:lnTo>
                    <a:pt x="19074" y="4880"/>
                  </a:lnTo>
                  <a:lnTo>
                    <a:pt x="18782" y="4890"/>
                  </a:lnTo>
                  <a:lnTo>
                    <a:pt x="18861" y="5376"/>
                  </a:lnTo>
                  <a:lnTo>
                    <a:pt x="18995" y="5492"/>
                  </a:lnTo>
                  <a:lnTo>
                    <a:pt x="18813" y="5619"/>
                  </a:lnTo>
                  <a:lnTo>
                    <a:pt x="19042" y="5830"/>
                  </a:lnTo>
                  <a:lnTo>
                    <a:pt x="19358" y="5904"/>
                  </a:lnTo>
                  <a:lnTo>
                    <a:pt x="19303" y="6116"/>
                  </a:lnTo>
                  <a:lnTo>
                    <a:pt x="19563" y="6042"/>
                  </a:lnTo>
                  <a:lnTo>
                    <a:pt x="19729" y="6126"/>
                  </a:lnTo>
                  <a:lnTo>
                    <a:pt x="19753" y="6401"/>
                  </a:lnTo>
                  <a:lnTo>
                    <a:pt x="19476" y="6559"/>
                  </a:lnTo>
                  <a:lnTo>
                    <a:pt x="19666" y="6686"/>
                  </a:lnTo>
                  <a:lnTo>
                    <a:pt x="19587" y="6792"/>
                  </a:lnTo>
                  <a:lnTo>
                    <a:pt x="19800" y="6855"/>
                  </a:lnTo>
                  <a:lnTo>
                    <a:pt x="19800" y="7035"/>
                  </a:lnTo>
                  <a:lnTo>
                    <a:pt x="19871" y="7299"/>
                  </a:lnTo>
                  <a:lnTo>
                    <a:pt x="20155" y="7362"/>
                  </a:lnTo>
                  <a:lnTo>
                    <a:pt x="20321" y="7330"/>
                  </a:lnTo>
                  <a:lnTo>
                    <a:pt x="20866" y="7816"/>
                  </a:lnTo>
                  <a:lnTo>
                    <a:pt x="20842" y="7975"/>
                  </a:lnTo>
                  <a:lnTo>
                    <a:pt x="21276" y="8387"/>
                  </a:lnTo>
                  <a:lnTo>
                    <a:pt x="21111" y="8471"/>
                  </a:lnTo>
                  <a:lnTo>
                    <a:pt x="21276" y="8598"/>
                  </a:lnTo>
                  <a:lnTo>
                    <a:pt x="21268" y="9337"/>
                  </a:lnTo>
                  <a:lnTo>
                    <a:pt x="21087" y="9527"/>
                  </a:lnTo>
                  <a:lnTo>
                    <a:pt x="21182" y="9728"/>
                  </a:lnTo>
                  <a:lnTo>
                    <a:pt x="21032" y="9812"/>
                  </a:lnTo>
                  <a:lnTo>
                    <a:pt x="21079" y="10024"/>
                  </a:lnTo>
                  <a:lnTo>
                    <a:pt x="21158" y="10224"/>
                  </a:lnTo>
                  <a:lnTo>
                    <a:pt x="21442" y="10245"/>
                  </a:lnTo>
                  <a:lnTo>
                    <a:pt x="21466" y="10457"/>
                  </a:lnTo>
                  <a:lnTo>
                    <a:pt x="21600" y="10552"/>
                  </a:lnTo>
                  <a:lnTo>
                    <a:pt x="21395" y="10784"/>
                  </a:lnTo>
                  <a:lnTo>
                    <a:pt x="21182" y="10858"/>
                  </a:lnTo>
                  <a:lnTo>
                    <a:pt x="21292" y="10573"/>
                  </a:lnTo>
                  <a:lnTo>
                    <a:pt x="20984" y="10531"/>
                  </a:lnTo>
                  <a:lnTo>
                    <a:pt x="20874" y="10816"/>
                  </a:lnTo>
                  <a:lnTo>
                    <a:pt x="20708" y="10943"/>
                  </a:lnTo>
                  <a:lnTo>
                    <a:pt x="20724" y="10583"/>
                  </a:lnTo>
                  <a:lnTo>
                    <a:pt x="20534" y="10499"/>
                  </a:lnTo>
                  <a:lnTo>
                    <a:pt x="20329" y="10531"/>
                  </a:lnTo>
                  <a:lnTo>
                    <a:pt x="20013" y="10372"/>
                  </a:lnTo>
                  <a:lnTo>
                    <a:pt x="20061" y="10636"/>
                  </a:lnTo>
                  <a:lnTo>
                    <a:pt x="19879" y="10679"/>
                  </a:lnTo>
                  <a:lnTo>
                    <a:pt x="19966" y="10964"/>
                  </a:lnTo>
                  <a:lnTo>
                    <a:pt x="20116" y="11027"/>
                  </a:lnTo>
                  <a:lnTo>
                    <a:pt x="20353" y="11376"/>
                  </a:lnTo>
                  <a:lnTo>
                    <a:pt x="20353" y="11587"/>
                  </a:lnTo>
                  <a:lnTo>
                    <a:pt x="20297" y="12009"/>
                  </a:lnTo>
                  <a:lnTo>
                    <a:pt x="20471" y="12147"/>
                  </a:lnTo>
                  <a:lnTo>
                    <a:pt x="20297" y="12221"/>
                  </a:lnTo>
                  <a:lnTo>
                    <a:pt x="19989" y="12168"/>
                  </a:lnTo>
                  <a:lnTo>
                    <a:pt x="19800" y="12263"/>
                  </a:lnTo>
                  <a:lnTo>
                    <a:pt x="19705" y="12432"/>
                  </a:lnTo>
                  <a:lnTo>
                    <a:pt x="19903" y="12590"/>
                  </a:lnTo>
                  <a:lnTo>
                    <a:pt x="19492" y="12643"/>
                  </a:lnTo>
                  <a:lnTo>
                    <a:pt x="19429" y="12749"/>
                  </a:lnTo>
                  <a:lnTo>
                    <a:pt x="19097" y="12738"/>
                  </a:lnTo>
                  <a:lnTo>
                    <a:pt x="18971" y="12601"/>
                  </a:lnTo>
                  <a:lnTo>
                    <a:pt x="18687" y="12770"/>
                  </a:lnTo>
                  <a:lnTo>
                    <a:pt x="18379" y="12780"/>
                  </a:lnTo>
                  <a:lnTo>
                    <a:pt x="18174" y="13076"/>
                  </a:lnTo>
                  <a:lnTo>
                    <a:pt x="18426" y="13087"/>
                  </a:lnTo>
                  <a:lnTo>
                    <a:pt x="18245" y="13404"/>
                  </a:lnTo>
                  <a:lnTo>
                    <a:pt x="17961" y="13573"/>
                  </a:lnTo>
                  <a:lnTo>
                    <a:pt x="18142" y="13678"/>
                  </a:lnTo>
                  <a:lnTo>
                    <a:pt x="18221" y="13868"/>
                  </a:lnTo>
                  <a:lnTo>
                    <a:pt x="18458" y="14143"/>
                  </a:lnTo>
                  <a:lnTo>
                    <a:pt x="18718" y="14766"/>
                  </a:lnTo>
                  <a:lnTo>
                    <a:pt x="18687" y="14903"/>
                  </a:lnTo>
                  <a:lnTo>
                    <a:pt x="18789" y="15072"/>
                  </a:lnTo>
                  <a:lnTo>
                    <a:pt x="18971" y="15748"/>
                  </a:lnTo>
                  <a:lnTo>
                    <a:pt x="19074" y="16086"/>
                  </a:lnTo>
                  <a:lnTo>
                    <a:pt x="19239" y="16266"/>
                  </a:lnTo>
                  <a:lnTo>
                    <a:pt x="19239" y="16625"/>
                  </a:lnTo>
                  <a:lnTo>
                    <a:pt x="19184" y="17027"/>
                  </a:lnTo>
                  <a:lnTo>
                    <a:pt x="19263" y="17227"/>
                  </a:lnTo>
                  <a:lnTo>
                    <a:pt x="19168" y="17470"/>
                  </a:lnTo>
                  <a:lnTo>
                    <a:pt x="19042" y="17597"/>
                  </a:lnTo>
                  <a:lnTo>
                    <a:pt x="18861" y="17639"/>
                  </a:lnTo>
                  <a:lnTo>
                    <a:pt x="18805" y="17766"/>
                  </a:lnTo>
                  <a:lnTo>
                    <a:pt x="19018" y="17893"/>
                  </a:lnTo>
                  <a:lnTo>
                    <a:pt x="18995" y="18136"/>
                  </a:lnTo>
                  <a:lnTo>
                    <a:pt x="18813" y="18368"/>
                  </a:lnTo>
                  <a:lnTo>
                    <a:pt x="18908" y="18505"/>
                  </a:lnTo>
                  <a:lnTo>
                    <a:pt x="18734" y="18611"/>
                  </a:lnTo>
                  <a:lnTo>
                    <a:pt x="18924" y="18695"/>
                  </a:lnTo>
                  <a:lnTo>
                    <a:pt x="18884" y="18790"/>
                  </a:lnTo>
                  <a:lnTo>
                    <a:pt x="19097" y="19023"/>
                  </a:lnTo>
                  <a:lnTo>
                    <a:pt x="18663" y="19319"/>
                  </a:lnTo>
                  <a:lnTo>
                    <a:pt x="18837" y="19561"/>
                  </a:lnTo>
                  <a:lnTo>
                    <a:pt x="19074" y="19583"/>
                  </a:lnTo>
                  <a:lnTo>
                    <a:pt x="18979" y="19952"/>
                  </a:lnTo>
                  <a:lnTo>
                    <a:pt x="19239" y="20132"/>
                  </a:lnTo>
                  <a:lnTo>
                    <a:pt x="19192" y="20470"/>
                  </a:lnTo>
                  <a:lnTo>
                    <a:pt x="18782" y="20618"/>
                  </a:lnTo>
                  <a:lnTo>
                    <a:pt x="18284" y="20375"/>
                  </a:lnTo>
                  <a:lnTo>
                    <a:pt x="17818" y="20575"/>
                  </a:lnTo>
                  <a:lnTo>
                    <a:pt x="17384" y="20385"/>
                  </a:lnTo>
                  <a:lnTo>
                    <a:pt x="16989" y="20396"/>
                  </a:lnTo>
                  <a:lnTo>
                    <a:pt x="16587" y="20766"/>
                  </a:lnTo>
                  <a:lnTo>
                    <a:pt x="15924" y="2099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7" name="Freeform 12"/>
            <p:cNvSpPr/>
            <p:nvPr/>
          </p:nvSpPr>
          <p:spPr>
            <a:xfrm>
              <a:off x="1430481" y="3282950"/>
              <a:ext cx="2372823" cy="238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68" y="16142"/>
                  </a:moveTo>
                  <a:lnTo>
                    <a:pt x="5065" y="16020"/>
                  </a:lnTo>
                  <a:lnTo>
                    <a:pt x="5002" y="15790"/>
                  </a:lnTo>
                  <a:lnTo>
                    <a:pt x="4889" y="15329"/>
                  </a:lnTo>
                  <a:lnTo>
                    <a:pt x="4825" y="15214"/>
                  </a:lnTo>
                  <a:lnTo>
                    <a:pt x="4845" y="15120"/>
                  </a:lnTo>
                  <a:lnTo>
                    <a:pt x="4683" y="14695"/>
                  </a:lnTo>
                  <a:lnTo>
                    <a:pt x="4536" y="14508"/>
                  </a:lnTo>
                  <a:lnTo>
                    <a:pt x="4487" y="14378"/>
                  </a:lnTo>
                  <a:lnTo>
                    <a:pt x="4374" y="14306"/>
                  </a:lnTo>
                  <a:lnTo>
                    <a:pt x="4550" y="14191"/>
                  </a:lnTo>
                  <a:lnTo>
                    <a:pt x="4663" y="13975"/>
                  </a:lnTo>
                  <a:lnTo>
                    <a:pt x="4506" y="13968"/>
                  </a:lnTo>
                  <a:lnTo>
                    <a:pt x="4634" y="13766"/>
                  </a:lnTo>
                  <a:lnTo>
                    <a:pt x="4825" y="13759"/>
                  </a:lnTo>
                  <a:lnTo>
                    <a:pt x="5002" y="13644"/>
                  </a:lnTo>
                  <a:lnTo>
                    <a:pt x="5080" y="13738"/>
                  </a:lnTo>
                  <a:lnTo>
                    <a:pt x="5286" y="13745"/>
                  </a:lnTo>
                  <a:lnTo>
                    <a:pt x="5325" y="13673"/>
                  </a:lnTo>
                  <a:lnTo>
                    <a:pt x="5580" y="13637"/>
                  </a:lnTo>
                  <a:lnTo>
                    <a:pt x="5458" y="13529"/>
                  </a:lnTo>
                  <a:lnTo>
                    <a:pt x="5516" y="13414"/>
                  </a:lnTo>
                  <a:lnTo>
                    <a:pt x="5634" y="13349"/>
                  </a:lnTo>
                  <a:lnTo>
                    <a:pt x="5825" y="13385"/>
                  </a:lnTo>
                  <a:lnTo>
                    <a:pt x="5933" y="13334"/>
                  </a:lnTo>
                  <a:lnTo>
                    <a:pt x="5825" y="13241"/>
                  </a:lnTo>
                  <a:lnTo>
                    <a:pt x="5860" y="12953"/>
                  </a:lnTo>
                  <a:lnTo>
                    <a:pt x="5860" y="12809"/>
                  </a:lnTo>
                  <a:lnTo>
                    <a:pt x="5713" y="12571"/>
                  </a:lnTo>
                  <a:lnTo>
                    <a:pt x="5619" y="12528"/>
                  </a:lnTo>
                  <a:lnTo>
                    <a:pt x="5565" y="12334"/>
                  </a:lnTo>
                  <a:lnTo>
                    <a:pt x="5678" y="12305"/>
                  </a:lnTo>
                  <a:lnTo>
                    <a:pt x="5649" y="12125"/>
                  </a:lnTo>
                  <a:lnTo>
                    <a:pt x="5845" y="12233"/>
                  </a:lnTo>
                  <a:lnTo>
                    <a:pt x="5972" y="12211"/>
                  </a:lnTo>
                  <a:lnTo>
                    <a:pt x="6090" y="12269"/>
                  </a:lnTo>
                  <a:lnTo>
                    <a:pt x="6080" y="12514"/>
                  </a:lnTo>
                  <a:lnTo>
                    <a:pt x="6183" y="12427"/>
                  </a:lnTo>
                  <a:lnTo>
                    <a:pt x="6252" y="12233"/>
                  </a:lnTo>
                  <a:lnTo>
                    <a:pt x="6443" y="12262"/>
                  </a:lnTo>
                  <a:lnTo>
                    <a:pt x="6375" y="12456"/>
                  </a:lnTo>
                  <a:lnTo>
                    <a:pt x="6507" y="12406"/>
                  </a:lnTo>
                  <a:lnTo>
                    <a:pt x="6634" y="12247"/>
                  </a:lnTo>
                  <a:lnTo>
                    <a:pt x="6551" y="12182"/>
                  </a:lnTo>
                  <a:lnTo>
                    <a:pt x="6536" y="12038"/>
                  </a:lnTo>
                  <a:lnTo>
                    <a:pt x="6360" y="12024"/>
                  </a:lnTo>
                  <a:lnTo>
                    <a:pt x="6311" y="11887"/>
                  </a:lnTo>
                  <a:lnTo>
                    <a:pt x="6281" y="11743"/>
                  </a:lnTo>
                  <a:lnTo>
                    <a:pt x="6375" y="11686"/>
                  </a:lnTo>
                  <a:lnTo>
                    <a:pt x="6316" y="11549"/>
                  </a:lnTo>
                  <a:lnTo>
                    <a:pt x="6429" y="11419"/>
                  </a:lnTo>
                  <a:lnTo>
                    <a:pt x="6433" y="10915"/>
                  </a:lnTo>
                  <a:lnTo>
                    <a:pt x="6330" y="10829"/>
                  </a:lnTo>
                  <a:lnTo>
                    <a:pt x="6433" y="10771"/>
                  </a:lnTo>
                  <a:lnTo>
                    <a:pt x="6164" y="10490"/>
                  </a:lnTo>
                  <a:lnTo>
                    <a:pt x="6178" y="10382"/>
                  </a:lnTo>
                  <a:lnTo>
                    <a:pt x="5840" y="10051"/>
                  </a:lnTo>
                  <a:lnTo>
                    <a:pt x="5737" y="10073"/>
                  </a:lnTo>
                  <a:lnTo>
                    <a:pt x="5561" y="10030"/>
                  </a:lnTo>
                  <a:lnTo>
                    <a:pt x="5516" y="9850"/>
                  </a:lnTo>
                  <a:lnTo>
                    <a:pt x="5516" y="9727"/>
                  </a:lnTo>
                  <a:lnTo>
                    <a:pt x="5384" y="9684"/>
                  </a:lnTo>
                  <a:lnTo>
                    <a:pt x="5433" y="9612"/>
                  </a:lnTo>
                  <a:lnTo>
                    <a:pt x="5315" y="9526"/>
                  </a:lnTo>
                  <a:lnTo>
                    <a:pt x="5487" y="9418"/>
                  </a:lnTo>
                  <a:lnTo>
                    <a:pt x="5472" y="9230"/>
                  </a:lnTo>
                  <a:lnTo>
                    <a:pt x="5369" y="9173"/>
                  </a:lnTo>
                  <a:lnTo>
                    <a:pt x="5208" y="9223"/>
                  </a:lnTo>
                  <a:lnTo>
                    <a:pt x="5242" y="9079"/>
                  </a:lnTo>
                  <a:lnTo>
                    <a:pt x="5046" y="9029"/>
                  </a:lnTo>
                  <a:lnTo>
                    <a:pt x="4904" y="8885"/>
                  </a:lnTo>
                  <a:lnTo>
                    <a:pt x="5016" y="8798"/>
                  </a:lnTo>
                  <a:lnTo>
                    <a:pt x="4933" y="8719"/>
                  </a:lnTo>
                  <a:lnTo>
                    <a:pt x="4884" y="8388"/>
                  </a:lnTo>
                  <a:lnTo>
                    <a:pt x="5065" y="8381"/>
                  </a:lnTo>
                  <a:lnTo>
                    <a:pt x="4972" y="8237"/>
                  </a:lnTo>
                  <a:lnTo>
                    <a:pt x="5002" y="8107"/>
                  </a:lnTo>
                  <a:lnTo>
                    <a:pt x="4869" y="8028"/>
                  </a:lnTo>
                  <a:lnTo>
                    <a:pt x="4962" y="7870"/>
                  </a:lnTo>
                  <a:lnTo>
                    <a:pt x="4899" y="7826"/>
                  </a:lnTo>
                  <a:lnTo>
                    <a:pt x="4904" y="7661"/>
                  </a:lnTo>
                  <a:lnTo>
                    <a:pt x="5051" y="7718"/>
                  </a:lnTo>
                  <a:lnTo>
                    <a:pt x="4933" y="7416"/>
                  </a:lnTo>
                  <a:lnTo>
                    <a:pt x="4756" y="7322"/>
                  </a:lnTo>
                  <a:lnTo>
                    <a:pt x="4869" y="7178"/>
                  </a:lnTo>
                  <a:lnTo>
                    <a:pt x="4786" y="6991"/>
                  </a:lnTo>
                  <a:lnTo>
                    <a:pt x="4918" y="6941"/>
                  </a:lnTo>
                  <a:lnTo>
                    <a:pt x="4756" y="6847"/>
                  </a:lnTo>
                  <a:lnTo>
                    <a:pt x="4786" y="6667"/>
                  </a:lnTo>
                  <a:lnTo>
                    <a:pt x="4619" y="6746"/>
                  </a:lnTo>
                  <a:lnTo>
                    <a:pt x="4609" y="6862"/>
                  </a:lnTo>
                  <a:lnTo>
                    <a:pt x="4413" y="7027"/>
                  </a:lnTo>
                  <a:lnTo>
                    <a:pt x="4134" y="7128"/>
                  </a:lnTo>
                  <a:lnTo>
                    <a:pt x="4021" y="7006"/>
                  </a:lnTo>
                  <a:lnTo>
                    <a:pt x="4104" y="6847"/>
                  </a:lnTo>
                  <a:lnTo>
                    <a:pt x="4065" y="6610"/>
                  </a:lnTo>
                  <a:lnTo>
                    <a:pt x="3972" y="6566"/>
                  </a:lnTo>
                  <a:lnTo>
                    <a:pt x="3972" y="6437"/>
                  </a:lnTo>
                  <a:lnTo>
                    <a:pt x="3844" y="6502"/>
                  </a:lnTo>
                  <a:lnTo>
                    <a:pt x="3781" y="6674"/>
                  </a:lnTo>
                  <a:lnTo>
                    <a:pt x="3565" y="6602"/>
                  </a:lnTo>
                  <a:lnTo>
                    <a:pt x="3668" y="6286"/>
                  </a:lnTo>
                  <a:lnTo>
                    <a:pt x="3825" y="6149"/>
                  </a:lnTo>
                  <a:lnTo>
                    <a:pt x="3619" y="5832"/>
                  </a:lnTo>
                  <a:lnTo>
                    <a:pt x="3697" y="5738"/>
                  </a:lnTo>
                  <a:lnTo>
                    <a:pt x="3521" y="5479"/>
                  </a:lnTo>
                  <a:lnTo>
                    <a:pt x="3413" y="5544"/>
                  </a:lnTo>
                  <a:lnTo>
                    <a:pt x="3344" y="5717"/>
                  </a:lnTo>
                  <a:lnTo>
                    <a:pt x="3197" y="5738"/>
                  </a:lnTo>
                  <a:lnTo>
                    <a:pt x="3168" y="5515"/>
                  </a:lnTo>
                  <a:lnTo>
                    <a:pt x="3021" y="5566"/>
                  </a:lnTo>
                  <a:lnTo>
                    <a:pt x="2991" y="5724"/>
                  </a:lnTo>
                  <a:lnTo>
                    <a:pt x="2873" y="5724"/>
                  </a:lnTo>
                  <a:lnTo>
                    <a:pt x="2795" y="5616"/>
                  </a:lnTo>
                  <a:lnTo>
                    <a:pt x="2824" y="5054"/>
                  </a:lnTo>
                  <a:lnTo>
                    <a:pt x="2501" y="5141"/>
                  </a:lnTo>
                  <a:lnTo>
                    <a:pt x="2550" y="5342"/>
                  </a:lnTo>
                  <a:lnTo>
                    <a:pt x="2442" y="5364"/>
                  </a:lnTo>
                  <a:lnTo>
                    <a:pt x="2388" y="5234"/>
                  </a:lnTo>
                  <a:lnTo>
                    <a:pt x="2265" y="5242"/>
                  </a:lnTo>
                  <a:lnTo>
                    <a:pt x="2226" y="5083"/>
                  </a:lnTo>
                  <a:lnTo>
                    <a:pt x="2094" y="5148"/>
                  </a:lnTo>
                  <a:lnTo>
                    <a:pt x="2001" y="5242"/>
                  </a:lnTo>
                  <a:lnTo>
                    <a:pt x="1917" y="5090"/>
                  </a:lnTo>
                  <a:lnTo>
                    <a:pt x="1500" y="5155"/>
                  </a:lnTo>
                  <a:lnTo>
                    <a:pt x="1353" y="5386"/>
                  </a:lnTo>
                  <a:lnTo>
                    <a:pt x="1795" y="5407"/>
                  </a:lnTo>
                  <a:lnTo>
                    <a:pt x="1844" y="5645"/>
                  </a:lnTo>
                  <a:lnTo>
                    <a:pt x="1736" y="5803"/>
                  </a:lnTo>
                  <a:lnTo>
                    <a:pt x="1883" y="5890"/>
                  </a:lnTo>
                  <a:lnTo>
                    <a:pt x="1697" y="6026"/>
                  </a:lnTo>
                  <a:lnTo>
                    <a:pt x="1535" y="6012"/>
                  </a:lnTo>
                  <a:lnTo>
                    <a:pt x="1442" y="6077"/>
                  </a:lnTo>
                  <a:lnTo>
                    <a:pt x="1344" y="6019"/>
                  </a:lnTo>
                  <a:lnTo>
                    <a:pt x="1206" y="6142"/>
                  </a:lnTo>
                  <a:lnTo>
                    <a:pt x="1250" y="6221"/>
                  </a:lnTo>
                  <a:lnTo>
                    <a:pt x="1089" y="6401"/>
                  </a:lnTo>
                  <a:lnTo>
                    <a:pt x="814" y="6502"/>
                  </a:lnTo>
                  <a:lnTo>
                    <a:pt x="637" y="6473"/>
                  </a:lnTo>
                  <a:lnTo>
                    <a:pt x="432" y="6516"/>
                  </a:lnTo>
                  <a:lnTo>
                    <a:pt x="387" y="6307"/>
                  </a:lnTo>
                  <a:lnTo>
                    <a:pt x="270" y="6149"/>
                  </a:lnTo>
                  <a:lnTo>
                    <a:pt x="446" y="5861"/>
                  </a:lnTo>
                  <a:lnTo>
                    <a:pt x="368" y="5717"/>
                  </a:lnTo>
                  <a:lnTo>
                    <a:pt x="456" y="5472"/>
                  </a:lnTo>
                  <a:lnTo>
                    <a:pt x="633" y="5256"/>
                  </a:lnTo>
                  <a:lnTo>
                    <a:pt x="515" y="5033"/>
                  </a:lnTo>
                  <a:lnTo>
                    <a:pt x="608" y="4939"/>
                  </a:lnTo>
                  <a:lnTo>
                    <a:pt x="588" y="4810"/>
                  </a:lnTo>
                  <a:lnTo>
                    <a:pt x="412" y="4817"/>
                  </a:lnTo>
                  <a:lnTo>
                    <a:pt x="329" y="4723"/>
                  </a:lnTo>
                  <a:lnTo>
                    <a:pt x="402" y="4536"/>
                  </a:lnTo>
                  <a:lnTo>
                    <a:pt x="211" y="4550"/>
                  </a:lnTo>
                  <a:lnTo>
                    <a:pt x="221" y="4428"/>
                  </a:lnTo>
                  <a:lnTo>
                    <a:pt x="250" y="4284"/>
                  </a:lnTo>
                  <a:lnTo>
                    <a:pt x="147" y="4032"/>
                  </a:lnTo>
                  <a:lnTo>
                    <a:pt x="226" y="3974"/>
                  </a:lnTo>
                  <a:lnTo>
                    <a:pt x="93" y="3852"/>
                  </a:lnTo>
                  <a:lnTo>
                    <a:pt x="167" y="3528"/>
                  </a:lnTo>
                  <a:lnTo>
                    <a:pt x="191" y="3384"/>
                  </a:lnTo>
                  <a:lnTo>
                    <a:pt x="152" y="3161"/>
                  </a:lnTo>
                  <a:lnTo>
                    <a:pt x="0" y="3161"/>
                  </a:lnTo>
                  <a:lnTo>
                    <a:pt x="59" y="2938"/>
                  </a:lnTo>
                  <a:lnTo>
                    <a:pt x="147" y="2758"/>
                  </a:lnTo>
                  <a:lnTo>
                    <a:pt x="961" y="2405"/>
                  </a:lnTo>
                  <a:lnTo>
                    <a:pt x="1265" y="2462"/>
                  </a:lnTo>
                  <a:lnTo>
                    <a:pt x="1373" y="2369"/>
                  </a:lnTo>
                  <a:lnTo>
                    <a:pt x="1491" y="2448"/>
                  </a:lnTo>
                  <a:lnTo>
                    <a:pt x="1706" y="2462"/>
                  </a:lnTo>
                  <a:lnTo>
                    <a:pt x="1814" y="2808"/>
                  </a:lnTo>
                  <a:lnTo>
                    <a:pt x="2270" y="2722"/>
                  </a:lnTo>
                  <a:lnTo>
                    <a:pt x="2236" y="2419"/>
                  </a:lnTo>
                  <a:lnTo>
                    <a:pt x="2359" y="2297"/>
                  </a:lnTo>
                  <a:lnTo>
                    <a:pt x="2211" y="2268"/>
                  </a:lnTo>
                  <a:lnTo>
                    <a:pt x="2207" y="1778"/>
                  </a:lnTo>
                  <a:lnTo>
                    <a:pt x="2638" y="1937"/>
                  </a:lnTo>
                  <a:lnTo>
                    <a:pt x="2844" y="1865"/>
                  </a:lnTo>
                  <a:lnTo>
                    <a:pt x="2844" y="1663"/>
                  </a:lnTo>
                  <a:lnTo>
                    <a:pt x="3021" y="1606"/>
                  </a:lnTo>
                  <a:lnTo>
                    <a:pt x="3138" y="1505"/>
                  </a:lnTo>
                  <a:lnTo>
                    <a:pt x="3236" y="1310"/>
                  </a:lnTo>
                  <a:lnTo>
                    <a:pt x="3227" y="1094"/>
                  </a:lnTo>
                  <a:lnTo>
                    <a:pt x="3310" y="864"/>
                  </a:lnTo>
                  <a:lnTo>
                    <a:pt x="3300" y="626"/>
                  </a:lnTo>
                  <a:lnTo>
                    <a:pt x="3516" y="662"/>
                  </a:lnTo>
                  <a:lnTo>
                    <a:pt x="3521" y="792"/>
                  </a:lnTo>
                  <a:lnTo>
                    <a:pt x="3668" y="857"/>
                  </a:lnTo>
                  <a:lnTo>
                    <a:pt x="3766" y="770"/>
                  </a:lnTo>
                  <a:lnTo>
                    <a:pt x="3830" y="850"/>
                  </a:lnTo>
                  <a:lnTo>
                    <a:pt x="4006" y="742"/>
                  </a:lnTo>
                  <a:lnTo>
                    <a:pt x="4207" y="590"/>
                  </a:lnTo>
                  <a:lnTo>
                    <a:pt x="4521" y="331"/>
                  </a:lnTo>
                  <a:lnTo>
                    <a:pt x="4565" y="65"/>
                  </a:lnTo>
                  <a:lnTo>
                    <a:pt x="4663" y="7"/>
                  </a:lnTo>
                  <a:lnTo>
                    <a:pt x="4874" y="0"/>
                  </a:lnTo>
                  <a:lnTo>
                    <a:pt x="5163" y="209"/>
                  </a:lnTo>
                  <a:lnTo>
                    <a:pt x="5281" y="194"/>
                  </a:lnTo>
                  <a:lnTo>
                    <a:pt x="5413" y="259"/>
                  </a:lnTo>
                  <a:lnTo>
                    <a:pt x="5448" y="360"/>
                  </a:lnTo>
                  <a:lnTo>
                    <a:pt x="5767" y="468"/>
                  </a:lnTo>
                  <a:lnTo>
                    <a:pt x="5840" y="698"/>
                  </a:lnTo>
                  <a:lnTo>
                    <a:pt x="6066" y="900"/>
                  </a:lnTo>
                  <a:lnTo>
                    <a:pt x="6080" y="1044"/>
                  </a:lnTo>
                  <a:lnTo>
                    <a:pt x="6281" y="1030"/>
                  </a:lnTo>
                  <a:lnTo>
                    <a:pt x="6330" y="1188"/>
                  </a:lnTo>
                  <a:lnTo>
                    <a:pt x="6443" y="1238"/>
                  </a:lnTo>
                  <a:lnTo>
                    <a:pt x="6478" y="1346"/>
                  </a:lnTo>
                  <a:lnTo>
                    <a:pt x="6522" y="1368"/>
                  </a:lnTo>
                  <a:lnTo>
                    <a:pt x="6713" y="1325"/>
                  </a:lnTo>
                  <a:lnTo>
                    <a:pt x="6752" y="1454"/>
                  </a:lnTo>
                  <a:lnTo>
                    <a:pt x="6943" y="1440"/>
                  </a:lnTo>
                  <a:lnTo>
                    <a:pt x="7061" y="2095"/>
                  </a:lnTo>
                  <a:lnTo>
                    <a:pt x="7154" y="2160"/>
                  </a:lnTo>
                  <a:lnTo>
                    <a:pt x="7331" y="2102"/>
                  </a:lnTo>
                  <a:lnTo>
                    <a:pt x="7502" y="2182"/>
                  </a:lnTo>
                  <a:lnTo>
                    <a:pt x="7522" y="1980"/>
                  </a:lnTo>
                  <a:lnTo>
                    <a:pt x="7625" y="1930"/>
                  </a:lnTo>
                  <a:lnTo>
                    <a:pt x="7743" y="1966"/>
                  </a:lnTo>
                  <a:lnTo>
                    <a:pt x="7787" y="1944"/>
                  </a:lnTo>
                  <a:lnTo>
                    <a:pt x="7988" y="1966"/>
                  </a:lnTo>
                  <a:lnTo>
                    <a:pt x="8007" y="1937"/>
                  </a:lnTo>
                  <a:lnTo>
                    <a:pt x="8017" y="1778"/>
                  </a:lnTo>
                  <a:lnTo>
                    <a:pt x="7870" y="1649"/>
                  </a:lnTo>
                  <a:lnTo>
                    <a:pt x="7561" y="1483"/>
                  </a:lnTo>
                  <a:lnTo>
                    <a:pt x="7488" y="1217"/>
                  </a:lnTo>
                  <a:lnTo>
                    <a:pt x="7684" y="1152"/>
                  </a:lnTo>
                  <a:lnTo>
                    <a:pt x="7890" y="1001"/>
                  </a:lnTo>
                  <a:lnTo>
                    <a:pt x="8493" y="943"/>
                  </a:lnTo>
                  <a:lnTo>
                    <a:pt x="8566" y="1058"/>
                  </a:lnTo>
                  <a:lnTo>
                    <a:pt x="8606" y="1181"/>
                  </a:lnTo>
                  <a:lnTo>
                    <a:pt x="8679" y="1087"/>
                  </a:lnTo>
                  <a:lnTo>
                    <a:pt x="8885" y="1159"/>
                  </a:lnTo>
                  <a:lnTo>
                    <a:pt x="9081" y="1066"/>
                  </a:lnTo>
                  <a:lnTo>
                    <a:pt x="9199" y="1073"/>
                  </a:lnTo>
                  <a:lnTo>
                    <a:pt x="9268" y="1152"/>
                  </a:lnTo>
                  <a:lnTo>
                    <a:pt x="9346" y="1152"/>
                  </a:lnTo>
                  <a:lnTo>
                    <a:pt x="9371" y="1354"/>
                  </a:lnTo>
                  <a:lnTo>
                    <a:pt x="9258" y="1591"/>
                  </a:lnTo>
                  <a:lnTo>
                    <a:pt x="9567" y="1670"/>
                  </a:lnTo>
                  <a:lnTo>
                    <a:pt x="9699" y="1750"/>
                  </a:lnTo>
                  <a:lnTo>
                    <a:pt x="9768" y="1606"/>
                  </a:lnTo>
                  <a:lnTo>
                    <a:pt x="9753" y="1469"/>
                  </a:lnTo>
                  <a:lnTo>
                    <a:pt x="9861" y="1238"/>
                  </a:lnTo>
                  <a:lnTo>
                    <a:pt x="9861" y="1094"/>
                  </a:lnTo>
                  <a:lnTo>
                    <a:pt x="9724" y="814"/>
                  </a:lnTo>
                  <a:lnTo>
                    <a:pt x="9758" y="698"/>
                  </a:lnTo>
                  <a:lnTo>
                    <a:pt x="9738" y="490"/>
                  </a:lnTo>
                  <a:lnTo>
                    <a:pt x="9783" y="425"/>
                  </a:lnTo>
                  <a:lnTo>
                    <a:pt x="9944" y="302"/>
                  </a:lnTo>
                  <a:lnTo>
                    <a:pt x="10082" y="331"/>
                  </a:lnTo>
                  <a:lnTo>
                    <a:pt x="10033" y="158"/>
                  </a:lnTo>
                  <a:lnTo>
                    <a:pt x="10199" y="108"/>
                  </a:lnTo>
                  <a:lnTo>
                    <a:pt x="10268" y="29"/>
                  </a:lnTo>
                  <a:lnTo>
                    <a:pt x="10405" y="72"/>
                  </a:lnTo>
                  <a:lnTo>
                    <a:pt x="10592" y="230"/>
                  </a:lnTo>
                  <a:lnTo>
                    <a:pt x="10547" y="331"/>
                  </a:lnTo>
                  <a:lnTo>
                    <a:pt x="10567" y="475"/>
                  </a:lnTo>
                  <a:lnTo>
                    <a:pt x="10641" y="619"/>
                  </a:lnTo>
                  <a:lnTo>
                    <a:pt x="10783" y="598"/>
                  </a:lnTo>
                  <a:lnTo>
                    <a:pt x="10739" y="713"/>
                  </a:lnTo>
                  <a:lnTo>
                    <a:pt x="10802" y="770"/>
                  </a:lnTo>
                  <a:lnTo>
                    <a:pt x="10758" y="806"/>
                  </a:lnTo>
                  <a:lnTo>
                    <a:pt x="10920" y="914"/>
                  </a:lnTo>
                  <a:lnTo>
                    <a:pt x="10989" y="1008"/>
                  </a:lnTo>
                  <a:lnTo>
                    <a:pt x="11156" y="864"/>
                  </a:lnTo>
                  <a:lnTo>
                    <a:pt x="11327" y="900"/>
                  </a:lnTo>
                  <a:lnTo>
                    <a:pt x="11504" y="943"/>
                  </a:lnTo>
                  <a:lnTo>
                    <a:pt x="11626" y="936"/>
                  </a:lnTo>
                  <a:lnTo>
                    <a:pt x="11965" y="792"/>
                  </a:lnTo>
                  <a:lnTo>
                    <a:pt x="12166" y="720"/>
                  </a:lnTo>
                  <a:lnTo>
                    <a:pt x="12269" y="929"/>
                  </a:lnTo>
                  <a:lnTo>
                    <a:pt x="12347" y="958"/>
                  </a:lnTo>
                  <a:lnTo>
                    <a:pt x="12509" y="857"/>
                  </a:lnTo>
                  <a:lnTo>
                    <a:pt x="12666" y="842"/>
                  </a:lnTo>
                  <a:lnTo>
                    <a:pt x="12783" y="857"/>
                  </a:lnTo>
                  <a:lnTo>
                    <a:pt x="12783" y="943"/>
                  </a:lnTo>
                  <a:lnTo>
                    <a:pt x="12980" y="1037"/>
                  </a:lnTo>
                  <a:lnTo>
                    <a:pt x="13068" y="1123"/>
                  </a:lnTo>
                  <a:lnTo>
                    <a:pt x="13053" y="1210"/>
                  </a:lnTo>
                  <a:lnTo>
                    <a:pt x="13244" y="1267"/>
                  </a:lnTo>
                  <a:lnTo>
                    <a:pt x="13342" y="1332"/>
                  </a:lnTo>
                  <a:lnTo>
                    <a:pt x="13534" y="1339"/>
                  </a:lnTo>
                  <a:lnTo>
                    <a:pt x="13612" y="1404"/>
                  </a:lnTo>
                  <a:lnTo>
                    <a:pt x="13740" y="1656"/>
                  </a:lnTo>
                  <a:lnTo>
                    <a:pt x="13568" y="1771"/>
                  </a:lnTo>
                  <a:lnTo>
                    <a:pt x="13642" y="1930"/>
                  </a:lnTo>
                  <a:lnTo>
                    <a:pt x="13862" y="1937"/>
                  </a:lnTo>
                  <a:lnTo>
                    <a:pt x="13946" y="2030"/>
                  </a:lnTo>
                  <a:lnTo>
                    <a:pt x="14093" y="2390"/>
                  </a:lnTo>
                  <a:lnTo>
                    <a:pt x="14009" y="2520"/>
                  </a:lnTo>
                  <a:lnTo>
                    <a:pt x="14063" y="2750"/>
                  </a:lnTo>
                  <a:lnTo>
                    <a:pt x="14289" y="2851"/>
                  </a:lnTo>
                  <a:lnTo>
                    <a:pt x="14372" y="2981"/>
                  </a:lnTo>
                  <a:lnTo>
                    <a:pt x="14622" y="3197"/>
                  </a:lnTo>
                  <a:lnTo>
                    <a:pt x="14946" y="3406"/>
                  </a:lnTo>
                  <a:lnTo>
                    <a:pt x="15319" y="3564"/>
                  </a:lnTo>
                  <a:lnTo>
                    <a:pt x="15358" y="3679"/>
                  </a:lnTo>
                  <a:lnTo>
                    <a:pt x="15270" y="3744"/>
                  </a:lnTo>
                  <a:lnTo>
                    <a:pt x="15284" y="3888"/>
                  </a:lnTo>
                  <a:lnTo>
                    <a:pt x="15583" y="3982"/>
                  </a:lnTo>
                  <a:lnTo>
                    <a:pt x="15608" y="4140"/>
                  </a:lnTo>
                  <a:lnTo>
                    <a:pt x="15451" y="4385"/>
                  </a:lnTo>
                  <a:lnTo>
                    <a:pt x="15270" y="4500"/>
                  </a:lnTo>
                  <a:lnTo>
                    <a:pt x="15274" y="4817"/>
                  </a:lnTo>
                  <a:lnTo>
                    <a:pt x="14980" y="4997"/>
                  </a:lnTo>
                  <a:lnTo>
                    <a:pt x="15240" y="5342"/>
                  </a:lnTo>
                  <a:lnTo>
                    <a:pt x="15534" y="5486"/>
                  </a:lnTo>
                  <a:lnTo>
                    <a:pt x="15554" y="5897"/>
                  </a:lnTo>
                  <a:lnTo>
                    <a:pt x="15755" y="5940"/>
                  </a:lnTo>
                  <a:lnTo>
                    <a:pt x="15907" y="6401"/>
                  </a:lnTo>
                  <a:lnTo>
                    <a:pt x="15966" y="6538"/>
                  </a:lnTo>
                  <a:lnTo>
                    <a:pt x="16113" y="6581"/>
                  </a:lnTo>
                  <a:lnTo>
                    <a:pt x="16084" y="6775"/>
                  </a:lnTo>
                  <a:lnTo>
                    <a:pt x="16211" y="7178"/>
                  </a:lnTo>
                  <a:lnTo>
                    <a:pt x="16594" y="7452"/>
                  </a:lnTo>
                  <a:lnTo>
                    <a:pt x="16741" y="7704"/>
                  </a:lnTo>
                  <a:lnTo>
                    <a:pt x="17202" y="7812"/>
                  </a:lnTo>
                  <a:lnTo>
                    <a:pt x="17187" y="7675"/>
                  </a:lnTo>
                  <a:lnTo>
                    <a:pt x="17466" y="7726"/>
                  </a:lnTo>
                  <a:lnTo>
                    <a:pt x="17834" y="7999"/>
                  </a:lnTo>
                  <a:lnTo>
                    <a:pt x="17878" y="8251"/>
                  </a:lnTo>
                  <a:lnTo>
                    <a:pt x="18275" y="8597"/>
                  </a:lnTo>
                  <a:lnTo>
                    <a:pt x="18246" y="8683"/>
                  </a:lnTo>
                  <a:lnTo>
                    <a:pt x="18540" y="8885"/>
                  </a:lnTo>
                  <a:lnTo>
                    <a:pt x="18535" y="9079"/>
                  </a:lnTo>
                  <a:lnTo>
                    <a:pt x="18702" y="9151"/>
                  </a:lnTo>
                  <a:lnTo>
                    <a:pt x="18962" y="9050"/>
                  </a:lnTo>
                  <a:lnTo>
                    <a:pt x="19183" y="9230"/>
                  </a:lnTo>
                  <a:lnTo>
                    <a:pt x="19521" y="9598"/>
                  </a:lnTo>
                  <a:lnTo>
                    <a:pt x="19565" y="9900"/>
                  </a:lnTo>
                  <a:lnTo>
                    <a:pt x="19594" y="10015"/>
                  </a:lnTo>
                  <a:lnTo>
                    <a:pt x="19967" y="10224"/>
                  </a:lnTo>
                  <a:lnTo>
                    <a:pt x="20153" y="10044"/>
                  </a:lnTo>
                  <a:lnTo>
                    <a:pt x="20497" y="10296"/>
                  </a:lnTo>
                  <a:lnTo>
                    <a:pt x="20820" y="10598"/>
                  </a:lnTo>
                  <a:lnTo>
                    <a:pt x="21070" y="10598"/>
                  </a:lnTo>
                  <a:lnTo>
                    <a:pt x="21247" y="10894"/>
                  </a:lnTo>
                  <a:lnTo>
                    <a:pt x="21379" y="11009"/>
                  </a:lnTo>
                  <a:lnTo>
                    <a:pt x="21419" y="11203"/>
                  </a:lnTo>
                  <a:lnTo>
                    <a:pt x="21585" y="11311"/>
                  </a:lnTo>
                  <a:lnTo>
                    <a:pt x="21409" y="11671"/>
                  </a:lnTo>
                  <a:lnTo>
                    <a:pt x="21600" y="11765"/>
                  </a:lnTo>
                  <a:lnTo>
                    <a:pt x="21571" y="12485"/>
                  </a:lnTo>
                  <a:lnTo>
                    <a:pt x="21453" y="12650"/>
                  </a:lnTo>
                  <a:lnTo>
                    <a:pt x="21335" y="12593"/>
                  </a:lnTo>
                  <a:lnTo>
                    <a:pt x="21100" y="13003"/>
                  </a:lnTo>
                  <a:lnTo>
                    <a:pt x="20629" y="12694"/>
                  </a:lnTo>
                  <a:lnTo>
                    <a:pt x="20448" y="12708"/>
                  </a:lnTo>
                  <a:lnTo>
                    <a:pt x="20212" y="12506"/>
                  </a:lnTo>
                  <a:lnTo>
                    <a:pt x="20109" y="12694"/>
                  </a:lnTo>
                  <a:lnTo>
                    <a:pt x="19820" y="12708"/>
                  </a:lnTo>
                  <a:lnTo>
                    <a:pt x="19830" y="12787"/>
                  </a:lnTo>
                  <a:lnTo>
                    <a:pt x="19967" y="13176"/>
                  </a:lnTo>
                  <a:lnTo>
                    <a:pt x="19849" y="13694"/>
                  </a:lnTo>
                  <a:lnTo>
                    <a:pt x="19683" y="14062"/>
                  </a:lnTo>
                  <a:lnTo>
                    <a:pt x="19335" y="14479"/>
                  </a:lnTo>
                  <a:lnTo>
                    <a:pt x="19026" y="14652"/>
                  </a:lnTo>
                  <a:lnTo>
                    <a:pt x="18830" y="14609"/>
                  </a:lnTo>
                  <a:lnTo>
                    <a:pt x="18158" y="14832"/>
                  </a:lnTo>
                  <a:lnTo>
                    <a:pt x="17922" y="15149"/>
                  </a:lnTo>
                  <a:lnTo>
                    <a:pt x="17726" y="15286"/>
                  </a:lnTo>
                  <a:lnTo>
                    <a:pt x="17417" y="15293"/>
                  </a:lnTo>
                  <a:lnTo>
                    <a:pt x="17329" y="15559"/>
                  </a:lnTo>
                  <a:lnTo>
                    <a:pt x="17069" y="15797"/>
                  </a:lnTo>
                  <a:lnTo>
                    <a:pt x="16961" y="15754"/>
                  </a:lnTo>
                  <a:lnTo>
                    <a:pt x="16917" y="15869"/>
                  </a:lnTo>
                  <a:lnTo>
                    <a:pt x="16922" y="16106"/>
                  </a:lnTo>
                  <a:lnTo>
                    <a:pt x="17084" y="16286"/>
                  </a:lnTo>
                  <a:lnTo>
                    <a:pt x="17373" y="16495"/>
                  </a:lnTo>
                  <a:lnTo>
                    <a:pt x="17452" y="16826"/>
                  </a:lnTo>
                  <a:lnTo>
                    <a:pt x="17643" y="16884"/>
                  </a:lnTo>
                  <a:lnTo>
                    <a:pt x="18025" y="17582"/>
                  </a:lnTo>
                  <a:lnTo>
                    <a:pt x="17697" y="18144"/>
                  </a:lnTo>
                  <a:lnTo>
                    <a:pt x="17741" y="18302"/>
                  </a:lnTo>
                  <a:lnTo>
                    <a:pt x="17594" y="18454"/>
                  </a:lnTo>
                  <a:lnTo>
                    <a:pt x="17658" y="18562"/>
                  </a:lnTo>
                  <a:lnTo>
                    <a:pt x="17962" y="18540"/>
                  </a:lnTo>
                  <a:lnTo>
                    <a:pt x="18138" y="18425"/>
                  </a:lnTo>
                  <a:lnTo>
                    <a:pt x="18388" y="18569"/>
                  </a:lnTo>
                  <a:lnTo>
                    <a:pt x="18555" y="18994"/>
                  </a:lnTo>
                  <a:lnTo>
                    <a:pt x="18388" y="19382"/>
                  </a:lnTo>
                  <a:lnTo>
                    <a:pt x="18423" y="19966"/>
                  </a:lnTo>
                  <a:lnTo>
                    <a:pt x="18212" y="20124"/>
                  </a:lnTo>
                  <a:lnTo>
                    <a:pt x="18025" y="20088"/>
                  </a:lnTo>
                  <a:lnTo>
                    <a:pt x="17403" y="19793"/>
                  </a:lnTo>
                  <a:lnTo>
                    <a:pt x="17216" y="19735"/>
                  </a:lnTo>
                  <a:lnTo>
                    <a:pt x="17084" y="19548"/>
                  </a:lnTo>
                  <a:lnTo>
                    <a:pt x="17275" y="19332"/>
                  </a:lnTo>
                  <a:lnTo>
                    <a:pt x="16951" y="19066"/>
                  </a:lnTo>
                  <a:lnTo>
                    <a:pt x="16932" y="18914"/>
                  </a:lnTo>
                  <a:lnTo>
                    <a:pt x="16696" y="18886"/>
                  </a:lnTo>
                  <a:lnTo>
                    <a:pt x="16348" y="18893"/>
                  </a:lnTo>
                  <a:lnTo>
                    <a:pt x="16240" y="19109"/>
                  </a:lnTo>
                  <a:lnTo>
                    <a:pt x="16069" y="19080"/>
                  </a:lnTo>
                  <a:lnTo>
                    <a:pt x="15863" y="19152"/>
                  </a:lnTo>
                  <a:lnTo>
                    <a:pt x="15628" y="18878"/>
                  </a:lnTo>
                  <a:lnTo>
                    <a:pt x="15554" y="18634"/>
                  </a:lnTo>
                  <a:lnTo>
                    <a:pt x="15314" y="18713"/>
                  </a:lnTo>
                  <a:lnTo>
                    <a:pt x="15069" y="18648"/>
                  </a:lnTo>
                  <a:lnTo>
                    <a:pt x="14725" y="18770"/>
                  </a:lnTo>
                  <a:lnTo>
                    <a:pt x="14652" y="18648"/>
                  </a:lnTo>
                  <a:lnTo>
                    <a:pt x="14715" y="18389"/>
                  </a:lnTo>
                  <a:lnTo>
                    <a:pt x="14372" y="18626"/>
                  </a:lnTo>
                  <a:lnTo>
                    <a:pt x="14480" y="19015"/>
                  </a:lnTo>
                  <a:lnTo>
                    <a:pt x="14451" y="19282"/>
                  </a:lnTo>
                  <a:lnTo>
                    <a:pt x="13848" y="19181"/>
                  </a:lnTo>
                  <a:lnTo>
                    <a:pt x="13519" y="19174"/>
                  </a:lnTo>
                  <a:lnTo>
                    <a:pt x="12994" y="19246"/>
                  </a:lnTo>
                  <a:lnTo>
                    <a:pt x="12872" y="19440"/>
                  </a:lnTo>
                  <a:lnTo>
                    <a:pt x="12519" y="19361"/>
                  </a:lnTo>
                  <a:lnTo>
                    <a:pt x="12023" y="19433"/>
                  </a:lnTo>
                  <a:lnTo>
                    <a:pt x="11871" y="19382"/>
                  </a:lnTo>
                  <a:lnTo>
                    <a:pt x="11680" y="19591"/>
                  </a:lnTo>
                  <a:lnTo>
                    <a:pt x="11651" y="19800"/>
                  </a:lnTo>
                  <a:lnTo>
                    <a:pt x="10989" y="19908"/>
                  </a:lnTo>
                  <a:lnTo>
                    <a:pt x="10891" y="20023"/>
                  </a:lnTo>
                  <a:lnTo>
                    <a:pt x="10817" y="20167"/>
                  </a:lnTo>
                  <a:lnTo>
                    <a:pt x="10876" y="20326"/>
                  </a:lnTo>
                  <a:lnTo>
                    <a:pt x="10489" y="20318"/>
                  </a:lnTo>
                  <a:lnTo>
                    <a:pt x="10214" y="20628"/>
                  </a:lnTo>
                  <a:lnTo>
                    <a:pt x="9988" y="20635"/>
                  </a:lnTo>
                  <a:lnTo>
                    <a:pt x="10082" y="20448"/>
                  </a:lnTo>
                  <a:lnTo>
                    <a:pt x="9979" y="20383"/>
                  </a:lnTo>
                  <a:lnTo>
                    <a:pt x="9699" y="20470"/>
                  </a:lnTo>
                  <a:lnTo>
                    <a:pt x="9474" y="20650"/>
                  </a:lnTo>
                  <a:lnTo>
                    <a:pt x="8973" y="20714"/>
                  </a:lnTo>
                  <a:lnTo>
                    <a:pt x="8978" y="20534"/>
                  </a:lnTo>
                  <a:lnTo>
                    <a:pt x="8767" y="20232"/>
                  </a:lnTo>
                  <a:lnTo>
                    <a:pt x="8581" y="20261"/>
                  </a:lnTo>
                  <a:lnTo>
                    <a:pt x="8562" y="20146"/>
                  </a:lnTo>
                  <a:lnTo>
                    <a:pt x="8669" y="20059"/>
                  </a:lnTo>
                  <a:lnTo>
                    <a:pt x="8508" y="19922"/>
                  </a:lnTo>
                  <a:lnTo>
                    <a:pt x="8017" y="20095"/>
                  </a:lnTo>
                  <a:lnTo>
                    <a:pt x="8003" y="20009"/>
                  </a:lnTo>
                  <a:lnTo>
                    <a:pt x="7625" y="19822"/>
                  </a:lnTo>
                  <a:lnTo>
                    <a:pt x="7267" y="19757"/>
                  </a:lnTo>
                  <a:lnTo>
                    <a:pt x="7149" y="19980"/>
                  </a:lnTo>
                  <a:lnTo>
                    <a:pt x="6782" y="19886"/>
                  </a:lnTo>
                  <a:lnTo>
                    <a:pt x="6742" y="19606"/>
                  </a:lnTo>
                  <a:lnTo>
                    <a:pt x="6551" y="19670"/>
                  </a:lnTo>
                  <a:lnTo>
                    <a:pt x="6531" y="20124"/>
                  </a:lnTo>
                  <a:lnTo>
                    <a:pt x="6752" y="20542"/>
                  </a:lnTo>
                  <a:lnTo>
                    <a:pt x="6080" y="21334"/>
                  </a:lnTo>
                  <a:lnTo>
                    <a:pt x="5575" y="21600"/>
                  </a:lnTo>
                  <a:lnTo>
                    <a:pt x="5271" y="21557"/>
                  </a:lnTo>
                  <a:lnTo>
                    <a:pt x="5536" y="21362"/>
                  </a:lnTo>
                  <a:lnTo>
                    <a:pt x="5639" y="20894"/>
                  </a:lnTo>
                  <a:lnTo>
                    <a:pt x="5340" y="20844"/>
                  </a:lnTo>
                  <a:lnTo>
                    <a:pt x="5002" y="21010"/>
                  </a:lnTo>
                  <a:lnTo>
                    <a:pt x="4869" y="20693"/>
                  </a:lnTo>
                  <a:lnTo>
                    <a:pt x="5006" y="20578"/>
                  </a:lnTo>
                  <a:lnTo>
                    <a:pt x="4742" y="20246"/>
                  </a:lnTo>
                  <a:lnTo>
                    <a:pt x="4501" y="20268"/>
                  </a:lnTo>
                  <a:lnTo>
                    <a:pt x="4433" y="19850"/>
                  </a:lnTo>
                  <a:lnTo>
                    <a:pt x="3898" y="19886"/>
                  </a:lnTo>
                  <a:lnTo>
                    <a:pt x="3668" y="19793"/>
                  </a:lnTo>
                  <a:lnTo>
                    <a:pt x="3692" y="19555"/>
                  </a:lnTo>
                  <a:lnTo>
                    <a:pt x="3545" y="19490"/>
                  </a:lnTo>
                  <a:lnTo>
                    <a:pt x="3369" y="19598"/>
                  </a:lnTo>
                  <a:lnTo>
                    <a:pt x="3251" y="19829"/>
                  </a:lnTo>
                  <a:lnTo>
                    <a:pt x="2873" y="19692"/>
                  </a:lnTo>
                  <a:lnTo>
                    <a:pt x="2648" y="19541"/>
                  </a:lnTo>
                  <a:lnTo>
                    <a:pt x="2707" y="19361"/>
                  </a:lnTo>
                  <a:lnTo>
                    <a:pt x="3109" y="19368"/>
                  </a:lnTo>
                  <a:lnTo>
                    <a:pt x="3521" y="19210"/>
                  </a:lnTo>
                  <a:lnTo>
                    <a:pt x="3771" y="18958"/>
                  </a:lnTo>
                  <a:lnTo>
                    <a:pt x="4016" y="18950"/>
                  </a:lnTo>
                  <a:lnTo>
                    <a:pt x="4286" y="19080"/>
                  </a:lnTo>
                  <a:lnTo>
                    <a:pt x="4575" y="18943"/>
                  </a:lnTo>
                  <a:lnTo>
                    <a:pt x="4884" y="19109"/>
                  </a:lnTo>
                  <a:lnTo>
                    <a:pt x="5139" y="19008"/>
                  </a:lnTo>
                  <a:lnTo>
                    <a:pt x="5168" y="18778"/>
                  </a:lnTo>
                  <a:lnTo>
                    <a:pt x="5006" y="18655"/>
                  </a:lnTo>
                  <a:lnTo>
                    <a:pt x="5065" y="18403"/>
                  </a:lnTo>
                  <a:lnTo>
                    <a:pt x="4918" y="18389"/>
                  </a:lnTo>
                  <a:lnTo>
                    <a:pt x="4810" y="18223"/>
                  </a:lnTo>
                  <a:lnTo>
                    <a:pt x="5080" y="18022"/>
                  </a:lnTo>
                  <a:lnTo>
                    <a:pt x="4948" y="17863"/>
                  </a:lnTo>
                  <a:lnTo>
                    <a:pt x="4972" y="17798"/>
                  </a:lnTo>
                  <a:lnTo>
                    <a:pt x="4854" y="17741"/>
                  </a:lnTo>
                  <a:lnTo>
                    <a:pt x="4962" y="17669"/>
                  </a:lnTo>
                  <a:lnTo>
                    <a:pt x="4904" y="17575"/>
                  </a:lnTo>
                  <a:lnTo>
                    <a:pt x="5016" y="17417"/>
                  </a:lnTo>
                  <a:lnTo>
                    <a:pt x="5031" y="17251"/>
                  </a:lnTo>
                  <a:lnTo>
                    <a:pt x="4899" y="17165"/>
                  </a:lnTo>
                  <a:lnTo>
                    <a:pt x="4933" y="17078"/>
                  </a:lnTo>
                  <a:lnTo>
                    <a:pt x="5046" y="17050"/>
                  </a:lnTo>
                  <a:lnTo>
                    <a:pt x="5124" y="16963"/>
                  </a:lnTo>
                  <a:lnTo>
                    <a:pt x="5183" y="16798"/>
                  </a:lnTo>
                  <a:lnTo>
                    <a:pt x="5134" y="16661"/>
                  </a:lnTo>
                  <a:lnTo>
                    <a:pt x="5168" y="16387"/>
                  </a:lnTo>
                  <a:lnTo>
                    <a:pt x="5168" y="1614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8" name="Freeform 13"/>
            <p:cNvSpPr/>
            <p:nvPr/>
          </p:nvSpPr>
          <p:spPr>
            <a:xfrm>
              <a:off x="156787" y="3906837"/>
              <a:ext cx="515621" cy="395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26" y="20431"/>
                  </a:moveTo>
                  <a:lnTo>
                    <a:pt x="14919" y="20907"/>
                  </a:lnTo>
                  <a:lnTo>
                    <a:pt x="15935" y="20864"/>
                  </a:lnTo>
                  <a:lnTo>
                    <a:pt x="16522" y="21557"/>
                  </a:lnTo>
                  <a:lnTo>
                    <a:pt x="17560" y="21167"/>
                  </a:lnTo>
                  <a:lnTo>
                    <a:pt x="18508" y="21600"/>
                  </a:lnTo>
                  <a:lnTo>
                    <a:pt x="19501" y="20691"/>
                  </a:lnTo>
                  <a:lnTo>
                    <a:pt x="20178" y="20648"/>
                  </a:lnTo>
                  <a:lnTo>
                    <a:pt x="19569" y="19349"/>
                  </a:lnTo>
                  <a:lnTo>
                    <a:pt x="18688" y="17834"/>
                  </a:lnTo>
                  <a:lnTo>
                    <a:pt x="19117" y="16535"/>
                  </a:lnTo>
                  <a:lnTo>
                    <a:pt x="20065" y="15973"/>
                  </a:lnTo>
                  <a:lnTo>
                    <a:pt x="20133" y="15064"/>
                  </a:lnTo>
                  <a:lnTo>
                    <a:pt x="20787" y="14891"/>
                  </a:lnTo>
                  <a:lnTo>
                    <a:pt x="21126" y="13549"/>
                  </a:lnTo>
                  <a:lnTo>
                    <a:pt x="21600" y="12726"/>
                  </a:lnTo>
                  <a:lnTo>
                    <a:pt x="21284" y="11687"/>
                  </a:lnTo>
                  <a:lnTo>
                    <a:pt x="20381" y="11341"/>
                  </a:lnTo>
                  <a:lnTo>
                    <a:pt x="19636" y="10692"/>
                  </a:lnTo>
                  <a:lnTo>
                    <a:pt x="19524" y="9999"/>
                  </a:lnTo>
                  <a:lnTo>
                    <a:pt x="18418" y="8744"/>
                  </a:lnTo>
                  <a:lnTo>
                    <a:pt x="18418" y="8095"/>
                  </a:lnTo>
                  <a:lnTo>
                    <a:pt x="19569" y="7402"/>
                  </a:lnTo>
                  <a:lnTo>
                    <a:pt x="19230" y="6580"/>
                  </a:lnTo>
                  <a:lnTo>
                    <a:pt x="19366" y="5541"/>
                  </a:lnTo>
                  <a:lnTo>
                    <a:pt x="19930" y="5194"/>
                  </a:lnTo>
                  <a:lnTo>
                    <a:pt x="19320" y="4285"/>
                  </a:lnTo>
                  <a:lnTo>
                    <a:pt x="19185" y="2597"/>
                  </a:lnTo>
                  <a:lnTo>
                    <a:pt x="18553" y="2554"/>
                  </a:lnTo>
                  <a:lnTo>
                    <a:pt x="18169" y="3376"/>
                  </a:lnTo>
                  <a:lnTo>
                    <a:pt x="17131" y="2511"/>
                  </a:lnTo>
                  <a:lnTo>
                    <a:pt x="16950" y="1775"/>
                  </a:lnTo>
                  <a:lnTo>
                    <a:pt x="16138" y="1688"/>
                  </a:lnTo>
                  <a:lnTo>
                    <a:pt x="15777" y="1169"/>
                  </a:lnTo>
                  <a:lnTo>
                    <a:pt x="15393" y="1472"/>
                  </a:lnTo>
                  <a:lnTo>
                    <a:pt x="14445" y="130"/>
                  </a:lnTo>
                  <a:lnTo>
                    <a:pt x="13226" y="736"/>
                  </a:lnTo>
                  <a:lnTo>
                    <a:pt x="13271" y="0"/>
                  </a:lnTo>
                  <a:lnTo>
                    <a:pt x="12143" y="346"/>
                  </a:lnTo>
                  <a:lnTo>
                    <a:pt x="12211" y="1299"/>
                  </a:lnTo>
                  <a:lnTo>
                    <a:pt x="11534" y="1602"/>
                  </a:lnTo>
                  <a:lnTo>
                    <a:pt x="9299" y="2078"/>
                  </a:lnTo>
                  <a:lnTo>
                    <a:pt x="8554" y="2814"/>
                  </a:lnTo>
                  <a:lnTo>
                    <a:pt x="8125" y="2814"/>
                  </a:lnTo>
                  <a:lnTo>
                    <a:pt x="6907" y="3853"/>
                  </a:lnTo>
                  <a:lnTo>
                    <a:pt x="6568" y="3679"/>
                  </a:lnTo>
                  <a:lnTo>
                    <a:pt x="4808" y="4805"/>
                  </a:lnTo>
                  <a:lnTo>
                    <a:pt x="4153" y="3982"/>
                  </a:lnTo>
                  <a:lnTo>
                    <a:pt x="3047" y="4156"/>
                  </a:lnTo>
                  <a:lnTo>
                    <a:pt x="2596" y="3593"/>
                  </a:lnTo>
                  <a:lnTo>
                    <a:pt x="700" y="3246"/>
                  </a:lnTo>
                  <a:lnTo>
                    <a:pt x="0" y="4242"/>
                  </a:lnTo>
                  <a:lnTo>
                    <a:pt x="203" y="6796"/>
                  </a:lnTo>
                  <a:lnTo>
                    <a:pt x="1241" y="6363"/>
                  </a:lnTo>
                  <a:lnTo>
                    <a:pt x="2505" y="7272"/>
                  </a:lnTo>
                  <a:lnTo>
                    <a:pt x="3611" y="8701"/>
                  </a:lnTo>
                  <a:lnTo>
                    <a:pt x="4740" y="12510"/>
                  </a:lnTo>
                  <a:lnTo>
                    <a:pt x="5146" y="12813"/>
                  </a:lnTo>
                  <a:lnTo>
                    <a:pt x="5439" y="13938"/>
                  </a:lnTo>
                  <a:lnTo>
                    <a:pt x="6117" y="14588"/>
                  </a:lnTo>
                  <a:lnTo>
                    <a:pt x="6117" y="15280"/>
                  </a:lnTo>
                  <a:lnTo>
                    <a:pt x="6591" y="15670"/>
                  </a:lnTo>
                  <a:lnTo>
                    <a:pt x="6658" y="16535"/>
                  </a:lnTo>
                  <a:lnTo>
                    <a:pt x="7403" y="17315"/>
                  </a:lnTo>
                  <a:lnTo>
                    <a:pt x="7268" y="18310"/>
                  </a:lnTo>
                  <a:lnTo>
                    <a:pt x="7787" y="19176"/>
                  </a:lnTo>
                  <a:lnTo>
                    <a:pt x="8329" y="19089"/>
                  </a:lnTo>
                  <a:lnTo>
                    <a:pt x="9344" y="19479"/>
                  </a:lnTo>
                  <a:lnTo>
                    <a:pt x="9615" y="18483"/>
                  </a:lnTo>
                  <a:lnTo>
                    <a:pt x="10157" y="19176"/>
                  </a:lnTo>
                  <a:lnTo>
                    <a:pt x="10834" y="18830"/>
                  </a:lnTo>
                  <a:lnTo>
                    <a:pt x="11579" y="19003"/>
                  </a:lnTo>
                  <a:lnTo>
                    <a:pt x="13001" y="20042"/>
                  </a:lnTo>
                  <a:lnTo>
                    <a:pt x="13362" y="21210"/>
                  </a:lnTo>
                  <a:lnTo>
                    <a:pt x="13768" y="21427"/>
                  </a:lnTo>
                  <a:lnTo>
                    <a:pt x="14626" y="2043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99" name="Freeform 14"/>
            <p:cNvSpPr/>
            <p:nvPr/>
          </p:nvSpPr>
          <p:spPr>
            <a:xfrm>
              <a:off x="2191789" y="395287"/>
              <a:ext cx="1690717" cy="1063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49" y="5424"/>
                  </a:moveTo>
                  <a:lnTo>
                    <a:pt x="15632" y="4813"/>
                  </a:lnTo>
                  <a:lnTo>
                    <a:pt x="15611" y="4941"/>
                  </a:lnTo>
                  <a:lnTo>
                    <a:pt x="15584" y="4394"/>
                  </a:lnTo>
                  <a:lnTo>
                    <a:pt x="15488" y="4249"/>
                  </a:lnTo>
                  <a:lnTo>
                    <a:pt x="15439" y="4426"/>
                  </a:lnTo>
                  <a:lnTo>
                    <a:pt x="15281" y="4458"/>
                  </a:lnTo>
                  <a:lnTo>
                    <a:pt x="15315" y="4217"/>
                  </a:lnTo>
                  <a:lnTo>
                    <a:pt x="15192" y="4120"/>
                  </a:lnTo>
                  <a:lnTo>
                    <a:pt x="15130" y="3943"/>
                  </a:lnTo>
                  <a:lnTo>
                    <a:pt x="15013" y="3831"/>
                  </a:lnTo>
                  <a:lnTo>
                    <a:pt x="14765" y="3235"/>
                  </a:lnTo>
                  <a:lnTo>
                    <a:pt x="14675" y="3155"/>
                  </a:lnTo>
                  <a:lnTo>
                    <a:pt x="14593" y="3267"/>
                  </a:lnTo>
                  <a:lnTo>
                    <a:pt x="14304" y="3332"/>
                  </a:lnTo>
                  <a:lnTo>
                    <a:pt x="14372" y="3203"/>
                  </a:lnTo>
                  <a:lnTo>
                    <a:pt x="14221" y="3155"/>
                  </a:lnTo>
                  <a:lnTo>
                    <a:pt x="14187" y="3010"/>
                  </a:lnTo>
                  <a:lnTo>
                    <a:pt x="13953" y="3412"/>
                  </a:lnTo>
                  <a:lnTo>
                    <a:pt x="13684" y="3283"/>
                  </a:lnTo>
                  <a:lnTo>
                    <a:pt x="13670" y="3203"/>
                  </a:lnTo>
                  <a:lnTo>
                    <a:pt x="13519" y="3316"/>
                  </a:lnTo>
                  <a:lnTo>
                    <a:pt x="13485" y="3187"/>
                  </a:lnTo>
                  <a:lnTo>
                    <a:pt x="13374" y="3267"/>
                  </a:lnTo>
                  <a:lnTo>
                    <a:pt x="13340" y="2897"/>
                  </a:lnTo>
                  <a:lnTo>
                    <a:pt x="13237" y="2881"/>
                  </a:lnTo>
                  <a:lnTo>
                    <a:pt x="13312" y="2640"/>
                  </a:lnTo>
                  <a:lnTo>
                    <a:pt x="13402" y="2656"/>
                  </a:lnTo>
                  <a:lnTo>
                    <a:pt x="13457" y="2543"/>
                  </a:lnTo>
                  <a:lnTo>
                    <a:pt x="13436" y="2141"/>
                  </a:lnTo>
                  <a:lnTo>
                    <a:pt x="13560" y="2028"/>
                  </a:lnTo>
                  <a:lnTo>
                    <a:pt x="13663" y="1738"/>
                  </a:lnTo>
                  <a:lnTo>
                    <a:pt x="13526" y="1481"/>
                  </a:lnTo>
                  <a:lnTo>
                    <a:pt x="13436" y="1529"/>
                  </a:lnTo>
                  <a:lnTo>
                    <a:pt x="13271" y="1143"/>
                  </a:lnTo>
                  <a:lnTo>
                    <a:pt x="13250" y="660"/>
                  </a:lnTo>
                  <a:lnTo>
                    <a:pt x="13168" y="579"/>
                  </a:lnTo>
                  <a:lnTo>
                    <a:pt x="13051" y="724"/>
                  </a:lnTo>
                  <a:lnTo>
                    <a:pt x="12824" y="708"/>
                  </a:lnTo>
                  <a:lnTo>
                    <a:pt x="12803" y="821"/>
                  </a:lnTo>
                  <a:lnTo>
                    <a:pt x="12576" y="901"/>
                  </a:lnTo>
                  <a:lnTo>
                    <a:pt x="12466" y="1304"/>
                  </a:lnTo>
                  <a:lnTo>
                    <a:pt x="12473" y="1690"/>
                  </a:lnTo>
                  <a:lnTo>
                    <a:pt x="12246" y="2286"/>
                  </a:lnTo>
                  <a:lnTo>
                    <a:pt x="12142" y="2189"/>
                  </a:lnTo>
                  <a:lnTo>
                    <a:pt x="12080" y="1706"/>
                  </a:lnTo>
                  <a:lnTo>
                    <a:pt x="11950" y="1368"/>
                  </a:lnTo>
                  <a:lnTo>
                    <a:pt x="11894" y="1770"/>
                  </a:lnTo>
                  <a:lnTo>
                    <a:pt x="11784" y="1610"/>
                  </a:lnTo>
                  <a:lnTo>
                    <a:pt x="11709" y="1835"/>
                  </a:lnTo>
                  <a:lnTo>
                    <a:pt x="11619" y="1449"/>
                  </a:lnTo>
                  <a:lnTo>
                    <a:pt x="11543" y="1577"/>
                  </a:lnTo>
                  <a:lnTo>
                    <a:pt x="11523" y="1931"/>
                  </a:lnTo>
                  <a:lnTo>
                    <a:pt x="11481" y="1513"/>
                  </a:lnTo>
                  <a:lnTo>
                    <a:pt x="11275" y="1529"/>
                  </a:lnTo>
                  <a:lnTo>
                    <a:pt x="11089" y="1770"/>
                  </a:lnTo>
                  <a:lnTo>
                    <a:pt x="10938" y="1867"/>
                  </a:lnTo>
                  <a:lnTo>
                    <a:pt x="10800" y="1577"/>
                  </a:lnTo>
                  <a:lnTo>
                    <a:pt x="10655" y="1674"/>
                  </a:lnTo>
                  <a:lnTo>
                    <a:pt x="10759" y="1851"/>
                  </a:lnTo>
                  <a:lnTo>
                    <a:pt x="10669" y="2125"/>
                  </a:lnTo>
                  <a:lnTo>
                    <a:pt x="10442" y="2076"/>
                  </a:lnTo>
                  <a:lnTo>
                    <a:pt x="10387" y="2302"/>
                  </a:lnTo>
                  <a:lnTo>
                    <a:pt x="10421" y="2624"/>
                  </a:lnTo>
                  <a:lnTo>
                    <a:pt x="10180" y="2736"/>
                  </a:lnTo>
                  <a:lnTo>
                    <a:pt x="10029" y="3026"/>
                  </a:lnTo>
                  <a:lnTo>
                    <a:pt x="10222" y="3251"/>
                  </a:lnTo>
                  <a:lnTo>
                    <a:pt x="10236" y="3428"/>
                  </a:lnTo>
                  <a:lnTo>
                    <a:pt x="10050" y="3396"/>
                  </a:lnTo>
                  <a:lnTo>
                    <a:pt x="9926" y="3203"/>
                  </a:lnTo>
                  <a:lnTo>
                    <a:pt x="9843" y="3187"/>
                  </a:lnTo>
                  <a:lnTo>
                    <a:pt x="9678" y="2768"/>
                  </a:lnTo>
                  <a:lnTo>
                    <a:pt x="9802" y="2527"/>
                  </a:lnTo>
                  <a:lnTo>
                    <a:pt x="9823" y="2237"/>
                  </a:lnTo>
                  <a:lnTo>
                    <a:pt x="9926" y="2141"/>
                  </a:lnTo>
                  <a:lnTo>
                    <a:pt x="9953" y="1610"/>
                  </a:lnTo>
                  <a:lnTo>
                    <a:pt x="10139" y="1465"/>
                  </a:lnTo>
                  <a:lnTo>
                    <a:pt x="10222" y="1175"/>
                  </a:lnTo>
                  <a:lnTo>
                    <a:pt x="10587" y="1626"/>
                  </a:lnTo>
                  <a:lnTo>
                    <a:pt x="10649" y="1432"/>
                  </a:lnTo>
                  <a:lnTo>
                    <a:pt x="11007" y="1336"/>
                  </a:lnTo>
                  <a:lnTo>
                    <a:pt x="10917" y="1062"/>
                  </a:lnTo>
                  <a:lnTo>
                    <a:pt x="11089" y="934"/>
                  </a:lnTo>
                  <a:lnTo>
                    <a:pt x="11062" y="660"/>
                  </a:lnTo>
                  <a:lnTo>
                    <a:pt x="10965" y="499"/>
                  </a:lnTo>
                  <a:lnTo>
                    <a:pt x="11227" y="612"/>
                  </a:lnTo>
                  <a:lnTo>
                    <a:pt x="11371" y="885"/>
                  </a:lnTo>
                  <a:lnTo>
                    <a:pt x="11399" y="708"/>
                  </a:lnTo>
                  <a:lnTo>
                    <a:pt x="11516" y="789"/>
                  </a:lnTo>
                  <a:lnTo>
                    <a:pt x="11516" y="644"/>
                  </a:lnTo>
                  <a:lnTo>
                    <a:pt x="11640" y="998"/>
                  </a:lnTo>
                  <a:lnTo>
                    <a:pt x="11915" y="917"/>
                  </a:lnTo>
                  <a:lnTo>
                    <a:pt x="11977" y="1062"/>
                  </a:lnTo>
                  <a:lnTo>
                    <a:pt x="12039" y="853"/>
                  </a:lnTo>
                  <a:lnTo>
                    <a:pt x="12287" y="773"/>
                  </a:lnTo>
                  <a:lnTo>
                    <a:pt x="12390" y="901"/>
                  </a:lnTo>
                  <a:lnTo>
                    <a:pt x="12631" y="708"/>
                  </a:lnTo>
                  <a:lnTo>
                    <a:pt x="12679" y="451"/>
                  </a:lnTo>
                  <a:lnTo>
                    <a:pt x="12569" y="531"/>
                  </a:lnTo>
                  <a:lnTo>
                    <a:pt x="12528" y="451"/>
                  </a:lnTo>
                  <a:lnTo>
                    <a:pt x="11743" y="579"/>
                  </a:lnTo>
                  <a:lnTo>
                    <a:pt x="11082" y="354"/>
                  </a:lnTo>
                  <a:lnTo>
                    <a:pt x="10587" y="290"/>
                  </a:lnTo>
                  <a:lnTo>
                    <a:pt x="10511" y="0"/>
                  </a:lnTo>
                  <a:lnTo>
                    <a:pt x="10421" y="16"/>
                  </a:lnTo>
                  <a:lnTo>
                    <a:pt x="10098" y="1191"/>
                  </a:lnTo>
                  <a:lnTo>
                    <a:pt x="9946" y="1465"/>
                  </a:lnTo>
                  <a:lnTo>
                    <a:pt x="9602" y="2672"/>
                  </a:lnTo>
                  <a:lnTo>
                    <a:pt x="9389" y="3074"/>
                  </a:lnTo>
                  <a:lnTo>
                    <a:pt x="9203" y="3267"/>
                  </a:lnTo>
                  <a:lnTo>
                    <a:pt x="8852" y="3509"/>
                  </a:lnTo>
                  <a:lnTo>
                    <a:pt x="8749" y="3734"/>
                  </a:lnTo>
                  <a:lnTo>
                    <a:pt x="8611" y="4056"/>
                  </a:lnTo>
                  <a:lnTo>
                    <a:pt x="8570" y="4297"/>
                  </a:lnTo>
                  <a:lnTo>
                    <a:pt x="8356" y="4587"/>
                  </a:lnTo>
                  <a:lnTo>
                    <a:pt x="8219" y="4652"/>
                  </a:lnTo>
                  <a:lnTo>
                    <a:pt x="8315" y="4796"/>
                  </a:lnTo>
                  <a:lnTo>
                    <a:pt x="8480" y="4635"/>
                  </a:lnTo>
                  <a:lnTo>
                    <a:pt x="8460" y="4973"/>
                  </a:lnTo>
                  <a:lnTo>
                    <a:pt x="8177" y="5086"/>
                  </a:lnTo>
                  <a:lnTo>
                    <a:pt x="8281" y="5778"/>
                  </a:lnTo>
                  <a:lnTo>
                    <a:pt x="8439" y="5843"/>
                  </a:lnTo>
                  <a:lnTo>
                    <a:pt x="8467" y="5939"/>
                  </a:lnTo>
                  <a:lnTo>
                    <a:pt x="8315" y="5907"/>
                  </a:lnTo>
                  <a:lnTo>
                    <a:pt x="8198" y="5730"/>
                  </a:lnTo>
                  <a:lnTo>
                    <a:pt x="8150" y="5489"/>
                  </a:lnTo>
                  <a:lnTo>
                    <a:pt x="8177" y="5295"/>
                  </a:lnTo>
                  <a:lnTo>
                    <a:pt x="8115" y="5151"/>
                  </a:lnTo>
                  <a:lnTo>
                    <a:pt x="8171" y="4813"/>
                  </a:lnTo>
                  <a:lnTo>
                    <a:pt x="8109" y="4619"/>
                  </a:lnTo>
                  <a:lnTo>
                    <a:pt x="7820" y="4635"/>
                  </a:lnTo>
                  <a:lnTo>
                    <a:pt x="7758" y="4684"/>
                  </a:lnTo>
                  <a:lnTo>
                    <a:pt x="7055" y="5183"/>
                  </a:lnTo>
                  <a:lnTo>
                    <a:pt x="6560" y="5279"/>
                  </a:lnTo>
                  <a:lnTo>
                    <a:pt x="6360" y="5167"/>
                  </a:lnTo>
                  <a:lnTo>
                    <a:pt x="5940" y="5134"/>
                  </a:lnTo>
                  <a:lnTo>
                    <a:pt x="5576" y="5730"/>
                  </a:lnTo>
                  <a:lnTo>
                    <a:pt x="5238" y="6068"/>
                  </a:lnTo>
                  <a:lnTo>
                    <a:pt x="5080" y="6325"/>
                  </a:lnTo>
                  <a:lnTo>
                    <a:pt x="5156" y="6680"/>
                  </a:lnTo>
                  <a:lnTo>
                    <a:pt x="5569" y="5875"/>
                  </a:lnTo>
                  <a:lnTo>
                    <a:pt x="5651" y="6116"/>
                  </a:lnTo>
                  <a:lnTo>
                    <a:pt x="5617" y="6406"/>
                  </a:lnTo>
                  <a:lnTo>
                    <a:pt x="5410" y="6535"/>
                  </a:lnTo>
                  <a:lnTo>
                    <a:pt x="5452" y="6760"/>
                  </a:lnTo>
                  <a:lnTo>
                    <a:pt x="5300" y="7098"/>
                  </a:lnTo>
                  <a:lnTo>
                    <a:pt x="5197" y="7130"/>
                  </a:lnTo>
                  <a:lnTo>
                    <a:pt x="5059" y="7018"/>
                  </a:lnTo>
                  <a:lnTo>
                    <a:pt x="5059" y="7211"/>
                  </a:lnTo>
                  <a:lnTo>
                    <a:pt x="5176" y="7227"/>
                  </a:lnTo>
                  <a:lnTo>
                    <a:pt x="5059" y="7533"/>
                  </a:lnTo>
                  <a:lnTo>
                    <a:pt x="5059" y="7726"/>
                  </a:lnTo>
                  <a:lnTo>
                    <a:pt x="4997" y="7887"/>
                  </a:lnTo>
                  <a:lnTo>
                    <a:pt x="5080" y="7999"/>
                  </a:lnTo>
                  <a:lnTo>
                    <a:pt x="5011" y="8064"/>
                  </a:lnTo>
                  <a:lnTo>
                    <a:pt x="4956" y="8595"/>
                  </a:lnTo>
                  <a:lnTo>
                    <a:pt x="4949" y="8836"/>
                  </a:lnTo>
                  <a:lnTo>
                    <a:pt x="4770" y="9174"/>
                  </a:lnTo>
                  <a:lnTo>
                    <a:pt x="4681" y="9174"/>
                  </a:lnTo>
                  <a:lnTo>
                    <a:pt x="4681" y="9062"/>
                  </a:lnTo>
                  <a:lnTo>
                    <a:pt x="4536" y="8917"/>
                  </a:lnTo>
                  <a:lnTo>
                    <a:pt x="4474" y="8740"/>
                  </a:lnTo>
                  <a:lnTo>
                    <a:pt x="4474" y="8579"/>
                  </a:lnTo>
                  <a:lnTo>
                    <a:pt x="4171" y="8466"/>
                  </a:lnTo>
                  <a:lnTo>
                    <a:pt x="4041" y="8080"/>
                  </a:lnTo>
                  <a:lnTo>
                    <a:pt x="3896" y="8386"/>
                  </a:lnTo>
                  <a:lnTo>
                    <a:pt x="3731" y="8434"/>
                  </a:lnTo>
                  <a:lnTo>
                    <a:pt x="3586" y="8321"/>
                  </a:lnTo>
                  <a:lnTo>
                    <a:pt x="3552" y="8209"/>
                  </a:lnTo>
                  <a:lnTo>
                    <a:pt x="3572" y="7742"/>
                  </a:lnTo>
                  <a:lnTo>
                    <a:pt x="3263" y="7613"/>
                  </a:lnTo>
                  <a:lnTo>
                    <a:pt x="3194" y="7307"/>
                  </a:lnTo>
                  <a:lnTo>
                    <a:pt x="2994" y="7388"/>
                  </a:lnTo>
                  <a:lnTo>
                    <a:pt x="2595" y="7404"/>
                  </a:lnTo>
                  <a:lnTo>
                    <a:pt x="2120" y="7661"/>
                  </a:lnTo>
                  <a:lnTo>
                    <a:pt x="1982" y="7822"/>
                  </a:lnTo>
                  <a:lnTo>
                    <a:pt x="1838" y="7855"/>
                  </a:lnTo>
                  <a:lnTo>
                    <a:pt x="1624" y="8128"/>
                  </a:lnTo>
                  <a:lnTo>
                    <a:pt x="1583" y="8466"/>
                  </a:lnTo>
                  <a:lnTo>
                    <a:pt x="2024" y="8804"/>
                  </a:lnTo>
                  <a:lnTo>
                    <a:pt x="1996" y="8981"/>
                  </a:lnTo>
                  <a:lnTo>
                    <a:pt x="1831" y="9142"/>
                  </a:lnTo>
                  <a:lnTo>
                    <a:pt x="1673" y="9110"/>
                  </a:lnTo>
                  <a:lnTo>
                    <a:pt x="1569" y="8740"/>
                  </a:lnTo>
                  <a:lnTo>
                    <a:pt x="1507" y="9126"/>
                  </a:lnTo>
                  <a:lnTo>
                    <a:pt x="1239" y="9448"/>
                  </a:lnTo>
                  <a:lnTo>
                    <a:pt x="964" y="10076"/>
                  </a:lnTo>
                  <a:lnTo>
                    <a:pt x="984" y="10204"/>
                  </a:lnTo>
                  <a:lnTo>
                    <a:pt x="991" y="10462"/>
                  </a:lnTo>
                  <a:lnTo>
                    <a:pt x="991" y="10687"/>
                  </a:lnTo>
                  <a:lnTo>
                    <a:pt x="950" y="10848"/>
                  </a:lnTo>
                  <a:lnTo>
                    <a:pt x="860" y="11412"/>
                  </a:lnTo>
                  <a:lnTo>
                    <a:pt x="1108" y="11894"/>
                  </a:lnTo>
                  <a:lnTo>
                    <a:pt x="1294" y="12039"/>
                  </a:lnTo>
                  <a:lnTo>
                    <a:pt x="1487" y="11846"/>
                  </a:lnTo>
                  <a:lnTo>
                    <a:pt x="1611" y="12136"/>
                  </a:lnTo>
                  <a:lnTo>
                    <a:pt x="1728" y="12120"/>
                  </a:lnTo>
                  <a:lnTo>
                    <a:pt x="1872" y="12410"/>
                  </a:lnTo>
                  <a:lnTo>
                    <a:pt x="1872" y="12731"/>
                  </a:lnTo>
                  <a:lnTo>
                    <a:pt x="1666" y="13375"/>
                  </a:lnTo>
                  <a:lnTo>
                    <a:pt x="1666" y="13729"/>
                  </a:lnTo>
                  <a:lnTo>
                    <a:pt x="1693" y="14035"/>
                  </a:lnTo>
                  <a:lnTo>
                    <a:pt x="1239" y="14051"/>
                  </a:lnTo>
                  <a:lnTo>
                    <a:pt x="1191" y="14405"/>
                  </a:lnTo>
                  <a:lnTo>
                    <a:pt x="1170" y="14969"/>
                  </a:lnTo>
                  <a:lnTo>
                    <a:pt x="840" y="15130"/>
                  </a:lnTo>
                  <a:lnTo>
                    <a:pt x="695" y="15291"/>
                  </a:lnTo>
                  <a:lnTo>
                    <a:pt x="661" y="15516"/>
                  </a:lnTo>
                  <a:lnTo>
                    <a:pt x="406" y="15806"/>
                  </a:lnTo>
                  <a:lnTo>
                    <a:pt x="351" y="16015"/>
                  </a:lnTo>
                  <a:lnTo>
                    <a:pt x="200" y="16160"/>
                  </a:lnTo>
                  <a:lnTo>
                    <a:pt x="41" y="16192"/>
                  </a:lnTo>
                  <a:lnTo>
                    <a:pt x="0" y="16417"/>
                  </a:lnTo>
                  <a:lnTo>
                    <a:pt x="14" y="16900"/>
                  </a:lnTo>
                  <a:lnTo>
                    <a:pt x="158" y="17029"/>
                  </a:lnTo>
                  <a:lnTo>
                    <a:pt x="509" y="16981"/>
                  </a:lnTo>
                  <a:lnTo>
                    <a:pt x="757" y="17270"/>
                  </a:lnTo>
                  <a:lnTo>
                    <a:pt x="764" y="17866"/>
                  </a:lnTo>
                  <a:lnTo>
                    <a:pt x="723" y="18156"/>
                  </a:lnTo>
                  <a:lnTo>
                    <a:pt x="1074" y="18172"/>
                  </a:lnTo>
                  <a:lnTo>
                    <a:pt x="1074" y="18461"/>
                  </a:lnTo>
                  <a:lnTo>
                    <a:pt x="1218" y="18542"/>
                  </a:lnTo>
                  <a:lnTo>
                    <a:pt x="1404" y="18590"/>
                  </a:lnTo>
                  <a:lnTo>
                    <a:pt x="1542" y="18832"/>
                  </a:lnTo>
                  <a:lnTo>
                    <a:pt x="2161" y="19524"/>
                  </a:lnTo>
                  <a:lnTo>
                    <a:pt x="2416" y="20023"/>
                  </a:lnTo>
                  <a:lnTo>
                    <a:pt x="2561" y="19733"/>
                  </a:lnTo>
                  <a:lnTo>
                    <a:pt x="2705" y="19669"/>
                  </a:lnTo>
                  <a:lnTo>
                    <a:pt x="2843" y="19701"/>
                  </a:lnTo>
                  <a:lnTo>
                    <a:pt x="2870" y="19878"/>
                  </a:lnTo>
                  <a:lnTo>
                    <a:pt x="2967" y="20135"/>
                  </a:lnTo>
                  <a:lnTo>
                    <a:pt x="3159" y="20055"/>
                  </a:lnTo>
                  <a:lnTo>
                    <a:pt x="3304" y="20135"/>
                  </a:lnTo>
                  <a:lnTo>
                    <a:pt x="3442" y="20393"/>
                  </a:lnTo>
                  <a:lnTo>
                    <a:pt x="3449" y="20666"/>
                  </a:lnTo>
                  <a:lnTo>
                    <a:pt x="3566" y="20972"/>
                  </a:lnTo>
                  <a:lnTo>
                    <a:pt x="3903" y="21326"/>
                  </a:lnTo>
                  <a:lnTo>
                    <a:pt x="4089" y="21069"/>
                  </a:lnTo>
                  <a:lnTo>
                    <a:pt x="4378" y="20956"/>
                  </a:lnTo>
                  <a:lnTo>
                    <a:pt x="4584" y="21021"/>
                  </a:lnTo>
                  <a:lnTo>
                    <a:pt x="4770" y="21391"/>
                  </a:lnTo>
                  <a:lnTo>
                    <a:pt x="4908" y="21342"/>
                  </a:lnTo>
                  <a:lnTo>
                    <a:pt x="5114" y="21407"/>
                  </a:lnTo>
                  <a:lnTo>
                    <a:pt x="5245" y="21600"/>
                  </a:lnTo>
                  <a:lnTo>
                    <a:pt x="5445" y="21536"/>
                  </a:lnTo>
                  <a:lnTo>
                    <a:pt x="5596" y="21520"/>
                  </a:lnTo>
                  <a:lnTo>
                    <a:pt x="5631" y="21407"/>
                  </a:lnTo>
                  <a:lnTo>
                    <a:pt x="5754" y="21471"/>
                  </a:lnTo>
                  <a:lnTo>
                    <a:pt x="5837" y="21423"/>
                  </a:lnTo>
                  <a:lnTo>
                    <a:pt x="6002" y="21503"/>
                  </a:lnTo>
                  <a:lnTo>
                    <a:pt x="6030" y="21423"/>
                  </a:lnTo>
                  <a:lnTo>
                    <a:pt x="6209" y="21423"/>
                  </a:lnTo>
                  <a:lnTo>
                    <a:pt x="6353" y="21262"/>
                  </a:lnTo>
                  <a:lnTo>
                    <a:pt x="6023" y="21069"/>
                  </a:lnTo>
                  <a:lnTo>
                    <a:pt x="5816" y="21214"/>
                  </a:lnTo>
                  <a:lnTo>
                    <a:pt x="5693" y="21085"/>
                  </a:lnTo>
                  <a:lnTo>
                    <a:pt x="5796" y="20988"/>
                  </a:lnTo>
                  <a:lnTo>
                    <a:pt x="5761" y="20811"/>
                  </a:lnTo>
                  <a:lnTo>
                    <a:pt x="5693" y="20763"/>
                  </a:lnTo>
                  <a:lnTo>
                    <a:pt x="5631" y="20972"/>
                  </a:lnTo>
                  <a:lnTo>
                    <a:pt x="5576" y="20940"/>
                  </a:lnTo>
                  <a:lnTo>
                    <a:pt x="5493" y="20666"/>
                  </a:lnTo>
                  <a:lnTo>
                    <a:pt x="5204" y="20377"/>
                  </a:lnTo>
                  <a:lnTo>
                    <a:pt x="5142" y="20489"/>
                  </a:lnTo>
                  <a:lnTo>
                    <a:pt x="5032" y="20216"/>
                  </a:lnTo>
                  <a:lnTo>
                    <a:pt x="5101" y="20135"/>
                  </a:lnTo>
                  <a:lnTo>
                    <a:pt x="5094" y="19942"/>
                  </a:lnTo>
                  <a:lnTo>
                    <a:pt x="5224" y="19813"/>
                  </a:lnTo>
                  <a:lnTo>
                    <a:pt x="5156" y="19636"/>
                  </a:lnTo>
                  <a:lnTo>
                    <a:pt x="4956" y="19395"/>
                  </a:lnTo>
                  <a:lnTo>
                    <a:pt x="5321" y="19089"/>
                  </a:lnTo>
                  <a:lnTo>
                    <a:pt x="5465" y="19137"/>
                  </a:lnTo>
                  <a:lnTo>
                    <a:pt x="5720" y="18751"/>
                  </a:lnTo>
                  <a:lnTo>
                    <a:pt x="5947" y="18864"/>
                  </a:lnTo>
                  <a:lnTo>
                    <a:pt x="6126" y="18815"/>
                  </a:lnTo>
                  <a:lnTo>
                    <a:pt x="6250" y="19025"/>
                  </a:lnTo>
                  <a:lnTo>
                    <a:pt x="6649" y="18349"/>
                  </a:lnTo>
                  <a:lnTo>
                    <a:pt x="6849" y="17962"/>
                  </a:lnTo>
                  <a:lnTo>
                    <a:pt x="6932" y="18252"/>
                  </a:lnTo>
                  <a:lnTo>
                    <a:pt x="7166" y="18252"/>
                  </a:lnTo>
                  <a:lnTo>
                    <a:pt x="7117" y="18011"/>
                  </a:lnTo>
                  <a:lnTo>
                    <a:pt x="7269" y="18011"/>
                  </a:lnTo>
                  <a:lnTo>
                    <a:pt x="7345" y="18252"/>
                  </a:lnTo>
                  <a:lnTo>
                    <a:pt x="7310" y="18397"/>
                  </a:lnTo>
                  <a:lnTo>
                    <a:pt x="7000" y="18558"/>
                  </a:lnTo>
                  <a:lnTo>
                    <a:pt x="7365" y="18719"/>
                  </a:lnTo>
                  <a:lnTo>
                    <a:pt x="7641" y="18397"/>
                  </a:lnTo>
                  <a:lnTo>
                    <a:pt x="7723" y="18477"/>
                  </a:lnTo>
                  <a:lnTo>
                    <a:pt x="7950" y="18461"/>
                  </a:lnTo>
                  <a:lnTo>
                    <a:pt x="8047" y="18075"/>
                  </a:lnTo>
                  <a:lnTo>
                    <a:pt x="8294" y="18059"/>
                  </a:lnTo>
                  <a:lnTo>
                    <a:pt x="8191" y="17785"/>
                  </a:lnTo>
                  <a:lnTo>
                    <a:pt x="8487" y="17480"/>
                  </a:lnTo>
                  <a:lnTo>
                    <a:pt x="8405" y="17142"/>
                  </a:lnTo>
                  <a:lnTo>
                    <a:pt x="8528" y="17125"/>
                  </a:lnTo>
                  <a:lnTo>
                    <a:pt x="8632" y="17061"/>
                  </a:lnTo>
                  <a:lnTo>
                    <a:pt x="8646" y="17560"/>
                  </a:lnTo>
                  <a:lnTo>
                    <a:pt x="8797" y="17512"/>
                  </a:lnTo>
                  <a:lnTo>
                    <a:pt x="8797" y="17399"/>
                  </a:lnTo>
                  <a:lnTo>
                    <a:pt x="8935" y="17431"/>
                  </a:lnTo>
                  <a:lnTo>
                    <a:pt x="9003" y="17222"/>
                  </a:lnTo>
                  <a:lnTo>
                    <a:pt x="9162" y="17641"/>
                  </a:lnTo>
                  <a:lnTo>
                    <a:pt x="9272" y="17641"/>
                  </a:lnTo>
                  <a:lnTo>
                    <a:pt x="9210" y="17399"/>
                  </a:lnTo>
                  <a:lnTo>
                    <a:pt x="9348" y="17463"/>
                  </a:lnTo>
                  <a:lnTo>
                    <a:pt x="9451" y="17383"/>
                  </a:lnTo>
                  <a:lnTo>
                    <a:pt x="9499" y="17641"/>
                  </a:lnTo>
                  <a:lnTo>
                    <a:pt x="9637" y="17801"/>
                  </a:lnTo>
                  <a:lnTo>
                    <a:pt x="9781" y="17769"/>
                  </a:lnTo>
                  <a:lnTo>
                    <a:pt x="10029" y="17979"/>
                  </a:lnTo>
                  <a:lnTo>
                    <a:pt x="10504" y="18204"/>
                  </a:lnTo>
                  <a:lnTo>
                    <a:pt x="10504" y="18284"/>
                  </a:lnTo>
                  <a:lnTo>
                    <a:pt x="10628" y="18445"/>
                  </a:lnTo>
                  <a:lnTo>
                    <a:pt x="10711" y="18671"/>
                  </a:lnTo>
                  <a:lnTo>
                    <a:pt x="10821" y="18590"/>
                  </a:lnTo>
                  <a:lnTo>
                    <a:pt x="11144" y="18622"/>
                  </a:lnTo>
                  <a:lnTo>
                    <a:pt x="11124" y="18542"/>
                  </a:lnTo>
                  <a:lnTo>
                    <a:pt x="11502" y="18638"/>
                  </a:lnTo>
                  <a:lnTo>
                    <a:pt x="11667" y="18751"/>
                  </a:lnTo>
                  <a:lnTo>
                    <a:pt x="11729" y="18880"/>
                  </a:lnTo>
                  <a:lnTo>
                    <a:pt x="11805" y="18767"/>
                  </a:lnTo>
                  <a:lnTo>
                    <a:pt x="12053" y="18703"/>
                  </a:lnTo>
                  <a:lnTo>
                    <a:pt x="12032" y="18976"/>
                  </a:lnTo>
                  <a:lnTo>
                    <a:pt x="12390" y="19105"/>
                  </a:lnTo>
                  <a:lnTo>
                    <a:pt x="12528" y="19009"/>
                  </a:lnTo>
                  <a:lnTo>
                    <a:pt x="12486" y="19524"/>
                  </a:lnTo>
                  <a:lnTo>
                    <a:pt x="12576" y="19652"/>
                  </a:lnTo>
                  <a:lnTo>
                    <a:pt x="13072" y="19379"/>
                  </a:lnTo>
                  <a:lnTo>
                    <a:pt x="13237" y="19749"/>
                  </a:lnTo>
                  <a:lnTo>
                    <a:pt x="13319" y="19636"/>
                  </a:lnTo>
                  <a:lnTo>
                    <a:pt x="13485" y="19701"/>
                  </a:lnTo>
                  <a:lnTo>
                    <a:pt x="13643" y="19620"/>
                  </a:lnTo>
                  <a:lnTo>
                    <a:pt x="13643" y="19524"/>
                  </a:lnTo>
                  <a:lnTo>
                    <a:pt x="13753" y="19427"/>
                  </a:lnTo>
                  <a:lnTo>
                    <a:pt x="13794" y="19524"/>
                  </a:lnTo>
                  <a:lnTo>
                    <a:pt x="13684" y="19813"/>
                  </a:lnTo>
                  <a:lnTo>
                    <a:pt x="13808" y="19830"/>
                  </a:lnTo>
                  <a:lnTo>
                    <a:pt x="13959" y="19765"/>
                  </a:lnTo>
                  <a:lnTo>
                    <a:pt x="14118" y="19508"/>
                  </a:lnTo>
                  <a:lnTo>
                    <a:pt x="14180" y="19572"/>
                  </a:lnTo>
                  <a:lnTo>
                    <a:pt x="14228" y="19411"/>
                  </a:lnTo>
                  <a:lnTo>
                    <a:pt x="14538" y="19266"/>
                  </a:lnTo>
                  <a:lnTo>
                    <a:pt x="14531" y="18719"/>
                  </a:lnTo>
                  <a:lnTo>
                    <a:pt x="14682" y="18687"/>
                  </a:lnTo>
                  <a:lnTo>
                    <a:pt x="14799" y="18477"/>
                  </a:lnTo>
                  <a:lnTo>
                    <a:pt x="14889" y="18574"/>
                  </a:lnTo>
                  <a:lnTo>
                    <a:pt x="15006" y="18928"/>
                  </a:lnTo>
                  <a:lnTo>
                    <a:pt x="15233" y="18815"/>
                  </a:lnTo>
                  <a:lnTo>
                    <a:pt x="15584" y="17995"/>
                  </a:lnTo>
                  <a:lnTo>
                    <a:pt x="15873" y="18075"/>
                  </a:lnTo>
                  <a:lnTo>
                    <a:pt x="16107" y="18542"/>
                  </a:lnTo>
                  <a:lnTo>
                    <a:pt x="16148" y="18365"/>
                  </a:lnTo>
                  <a:lnTo>
                    <a:pt x="16224" y="18429"/>
                  </a:lnTo>
                  <a:lnTo>
                    <a:pt x="16327" y="18027"/>
                  </a:lnTo>
                  <a:lnTo>
                    <a:pt x="16437" y="18027"/>
                  </a:lnTo>
                  <a:lnTo>
                    <a:pt x="16437" y="17818"/>
                  </a:lnTo>
                  <a:lnTo>
                    <a:pt x="16554" y="17995"/>
                  </a:lnTo>
                  <a:lnTo>
                    <a:pt x="16685" y="17914"/>
                  </a:lnTo>
                  <a:lnTo>
                    <a:pt x="16637" y="17447"/>
                  </a:lnTo>
                  <a:lnTo>
                    <a:pt x="16768" y="17560"/>
                  </a:lnTo>
                  <a:lnTo>
                    <a:pt x="16789" y="17093"/>
                  </a:lnTo>
                  <a:lnTo>
                    <a:pt x="16830" y="16916"/>
                  </a:lnTo>
                  <a:lnTo>
                    <a:pt x="16947" y="16884"/>
                  </a:lnTo>
                  <a:lnTo>
                    <a:pt x="17009" y="16691"/>
                  </a:lnTo>
                  <a:lnTo>
                    <a:pt x="17009" y="16546"/>
                  </a:lnTo>
                  <a:lnTo>
                    <a:pt x="16988" y="16337"/>
                  </a:lnTo>
                  <a:lnTo>
                    <a:pt x="17029" y="16192"/>
                  </a:lnTo>
                  <a:lnTo>
                    <a:pt x="17387" y="16111"/>
                  </a:lnTo>
                  <a:lnTo>
                    <a:pt x="17463" y="16256"/>
                  </a:lnTo>
                  <a:lnTo>
                    <a:pt x="17587" y="16047"/>
                  </a:lnTo>
                  <a:lnTo>
                    <a:pt x="17594" y="16256"/>
                  </a:lnTo>
                  <a:lnTo>
                    <a:pt x="17862" y="16111"/>
                  </a:lnTo>
                  <a:lnTo>
                    <a:pt x="17883" y="16353"/>
                  </a:lnTo>
                  <a:lnTo>
                    <a:pt x="18021" y="16305"/>
                  </a:lnTo>
                  <a:lnTo>
                    <a:pt x="18110" y="16417"/>
                  </a:lnTo>
                  <a:lnTo>
                    <a:pt x="18227" y="16208"/>
                  </a:lnTo>
                  <a:lnTo>
                    <a:pt x="18413" y="16546"/>
                  </a:lnTo>
                  <a:lnTo>
                    <a:pt x="18434" y="16337"/>
                  </a:lnTo>
                  <a:lnTo>
                    <a:pt x="18681" y="16401"/>
                  </a:lnTo>
                  <a:lnTo>
                    <a:pt x="18764" y="15934"/>
                  </a:lnTo>
                  <a:lnTo>
                    <a:pt x="18854" y="15725"/>
                  </a:lnTo>
                  <a:lnTo>
                    <a:pt x="18915" y="15886"/>
                  </a:lnTo>
                  <a:lnTo>
                    <a:pt x="19466" y="15645"/>
                  </a:lnTo>
                  <a:lnTo>
                    <a:pt x="19569" y="15741"/>
                  </a:lnTo>
                  <a:lnTo>
                    <a:pt x="19673" y="16192"/>
                  </a:lnTo>
                  <a:lnTo>
                    <a:pt x="19797" y="16128"/>
                  </a:lnTo>
                  <a:lnTo>
                    <a:pt x="19886" y="16643"/>
                  </a:lnTo>
                  <a:lnTo>
                    <a:pt x="19859" y="16707"/>
                  </a:lnTo>
                  <a:lnTo>
                    <a:pt x="19907" y="16852"/>
                  </a:lnTo>
                  <a:lnTo>
                    <a:pt x="20003" y="16771"/>
                  </a:lnTo>
                  <a:lnTo>
                    <a:pt x="20189" y="17125"/>
                  </a:lnTo>
                  <a:lnTo>
                    <a:pt x="19962" y="17914"/>
                  </a:lnTo>
                  <a:lnTo>
                    <a:pt x="20292" y="17785"/>
                  </a:lnTo>
                  <a:lnTo>
                    <a:pt x="20382" y="17834"/>
                  </a:lnTo>
                  <a:lnTo>
                    <a:pt x="20581" y="17673"/>
                  </a:lnTo>
                  <a:lnTo>
                    <a:pt x="20567" y="17592"/>
                  </a:lnTo>
                  <a:lnTo>
                    <a:pt x="20767" y="17447"/>
                  </a:lnTo>
                  <a:lnTo>
                    <a:pt x="20870" y="17270"/>
                  </a:lnTo>
                  <a:lnTo>
                    <a:pt x="21036" y="17303"/>
                  </a:lnTo>
                  <a:lnTo>
                    <a:pt x="21393" y="17029"/>
                  </a:lnTo>
                  <a:lnTo>
                    <a:pt x="21600" y="17013"/>
                  </a:lnTo>
                  <a:lnTo>
                    <a:pt x="21579" y="16176"/>
                  </a:lnTo>
                  <a:lnTo>
                    <a:pt x="21414" y="15934"/>
                  </a:lnTo>
                  <a:lnTo>
                    <a:pt x="21270" y="15001"/>
                  </a:lnTo>
                  <a:lnTo>
                    <a:pt x="21249" y="14486"/>
                  </a:lnTo>
                  <a:lnTo>
                    <a:pt x="21166" y="14244"/>
                  </a:lnTo>
                  <a:lnTo>
                    <a:pt x="21118" y="13923"/>
                  </a:lnTo>
                  <a:lnTo>
                    <a:pt x="20912" y="13504"/>
                  </a:lnTo>
                  <a:lnTo>
                    <a:pt x="20912" y="13182"/>
                  </a:lnTo>
                  <a:lnTo>
                    <a:pt x="20850" y="12796"/>
                  </a:lnTo>
                  <a:lnTo>
                    <a:pt x="20836" y="12184"/>
                  </a:lnTo>
                  <a:lnTo>
                    <a:pt x="20774" y="11991"/>
                  </a:lnTo>
                  <a:lnTo>
                    <a:pt x="20650" y="11830"/>
                  </a:lnTo>
                  <a:lnTo>
                    <a:pt x="20602" y="11009"/>
                  </a:lnTo>
                  <a:lnTo>
                    <a:pt x="20423" y="11058"/>
                  </a:lnTo>
                  <a:lnTo>
                    <a:pt x="20230" y="10961"/>
                  </a:lnTo>
                  <a:lnTo>
                    <a:pt x="20251" y="10816"/>
                  </a:lnTo>
                  <a:lnTo>
                    <a:pt x="20774" y="10832"/>
                  </a:lnTo>
                  <a:lnTo>
                    <a:pt x="20932" y="10752"/>
                  </a:lnTo>
                  <a:lnTo>
                    <a:pt x="20313" y="10044"/>
                  </a:lnTo>
                  <a:lnTo>
                    <a:pt x="20051" y="10382"/>
                  </a:lnTo>
                  <a:lnTo>
                    <a:pt x="19755" y="10446"/>
                  </a:lnTo>
                  <a:lnTo>
                    <a:pt x="19920" y="11058"/>
                  </a:lnTo>
                  <a:lnTo>
                    <a:pt x="19390" y="10333"/>
                  </a:lnTo>
                  <a:lnTo>
                    <a:pt x="19260" y="10269"/>
                  </a:lnTo>
                  <a:lnTo>
                    <a:pt x="19466" y="10720"/>
                  </a:lnTo>
                  <a:lnTo>
                    <a:pt x="19218" y="10542"/>
                  </a:lnTo>
                  <a:lnTo>
                    <a:pt x="18812" y="9947"/>
                  </a:lnTo>
                  <a:lnTo>
                    <a:pt x="18502" y="9512"/>
                  </a:lnTo>
                  <a:lnTo>
                    <a:pt x="18441" y="9609"/>
                  </a:lnTo>
                  <a:lnTo>
                    <a:pt x="18296" y="9351"/>
                  </a:lnTo>
                  <a:lnTo>
                    <a:pt x="18151" y="9271"/>
                  </a:lnTo>
                  <a:lnTo>
                    <a:pt x="17917" y="8981"/>
                  </a:lnTo>
                  <a:lnTo>
                    <a:pt x="17876" y="8836"/>
                  </a:lnTo>
                  <a:lnTo>
                    <a:pt x="17959" y="8675"/>
                  </a:lnTo>
                  <a:lnTo>
                    <a:pt x="17966" y="8386"/>
                  </a:lnTo>
                  <a:lnTo>
                    <a:pt x="18255" y="7999"/>
                  </a:lnTo>
                  <a:lnTo>
                    <a:pt x="18399" y="7903"/>
                  </a:lnTo>
                  <a:lnTo>
                    <a:pt x="18268" y="7597"/>
                  </a:lnTo>
                  <a:lnTo>
                    <a:pt x="18131" y="7484"/>
                  </a:lnTo>
                  <a:lnTo>
                    <a:pt x="17959" y="7018"/>
                  </a:lnTo>
                  <a:lnTo>
                    <a:pt x="17504" y="6647"/>
                  </a:lnTo>
                  <a:lnTo>
                    <a:pt x="17546" y="6245"/>
                  </a:lnTo>
                  <a:lnTo>
                    <a:pt x="17752" y="5633"/>
                  </a:lnTo>
                  <a:lnTo>
                    <a:pt x="17759" y="5295"/>
                  </a:lnTo>
                  <a:lnTo>
                    <a:pt x="17367" y="4764"/>
                  </a:lnTo>
                  <a:lnTo>
                    <a:pt x="17202" y="4668"/>
                  </a:lnTo>
                  <a:lnTo>
                    <a:pt x="17181" y="4442"/>
                  </a:lnTo>
                  <a:lnTo>
                    <a:pt x="17257" y="4201"/>
                  </a:lnTo>
                  <a:lnTo>
                    <a:pt x="17181" y="4297"/>
                  </a:lnTo>
                  <a:lnTo>
                    <a:pt x="17181" y="4233"/>
                  </a:lnTo>
                  <a:lnTo>
                    <a:pt x="16830" y="4652"/>
                  </a:lnTo>
                  <a:lnTo>
                    <a:pt x="16541" y="4829"/>
                  </a:lnTo>
                  <a:lnTo>
                    <a:pt x="16121" y="4925"/>
                  </a:lnTo>
                  <a:lnTo>
                    <a:pt x="15901" y="5102"/>
                  </a:lnTo>
                  <a:lnTo>
                    <a:pt x="15935" y="5376"/>
                  </a:lnTo>
                  <a:lnTo>
                    <a:pt x="15997" y="5489"/>
                  </a:lnTo>
                  <a:lnTo>
                    <a:pt x="15921" y="5553"/>
                  </a:lnTo>
                  <a:lnTo>
                    <a:pt x="15901" y="5859"/>
                  </a:lnTo>
                  <a:lnTo>
                    <a:pt x="15756" y="5553"/>
                  </a:lnTo>
                  <a:lnTo>
                    <a:pt x="15749" y="5424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0" name="Freeform 15"/>
            <p:cNvSpPr/>
            <p:nvPr/>
          </p:nvSpPr>
          <p:spPr>
            <a:xfrm>
              <a:off x="3279601" y="236537"/>
              <a:ext cx="274783" cy="342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686"/>
                  </a:moveTo>
                  <a:lnTo>
                    <a:pt x="593" y="17490"/>
                  </a:lnTo>
                  <a:lnTo>
                    <a:pt x="1779" y="17791"/>
                  </a:lnTo>
                  <a:lnTo>
                    <a:pt x="889" y="17992"/>
                  </a:lnTo>
                  <a:lnTo>
                    <a:pt x="212" y="18994"/>
                  </a:lnTo>
                  <a:lnTo>
                    <a:pt x="1101" y="18844"/>
                  </a:lnTo>
                  <a:lnTo>
                    <a:pt x="2414" y="18092"/>
                  </a:lnTo>
                  <a:lnTo>
                    <a:pt x="2626" y="18894"/>
                  </a:lnTo>
                  <a:lnTo>
                    <a:pt x="6565" y="19595"/>
                  </a:lnTo>
                  <a:lnTo>
                    <a:pt x="6565" y="20247"/>
                  </a:lnTo>
                  <a:lnTo>
                    <a:pt x="9275" y="21600"/>
                  </a:lnTo>
                  <a:lnTo>
                    <a:pt x="9911" y="20848"/>
                  </a:lnTo>
                  <a:lnTo>
                    <a:pt x="9741" y="17090"/>
                  </a:lnTo>
                  <a:lnTo>
                    <a:pt x="10927" y="16438"/>
                  </a:lnTo>
                  <a:lnTo>
                    <a:pt x="10673" y="15987"/>
                  </a:lnTo>
                  <a:lnTo>
                    <a:pt x="12918" y="15386"/>
                  </a:lnTo>
                  <a:lnTo>
                    <a:pt x="15205" y="15787"/>
                  </a:lnTo>
                  <a:lnTo>
                    <a:pt x="16729" y="15787"/>
                  </a:lnTo>
                  <a:lnTo>
                    <a:pt x="19059" y="16588"/>
                  </a:lnTo>
                  <a:lnTo>
                    <a:pt x="19567" y="15335"/>
                  </a:lnTo>
                  <a:lnTo>
                    <a:pt x="20033" y="15386"/>
                  </a:lnTo>
                  <a:lnTo>
                    <a:pt x="20414" y="16789"/>
                  </a:lnTo>
                  <a:lnTo>
                    <a:pt x="20414" y="15586"/>
                  </a:lnTo>
                  <a:lnTo>
                    <a:pt x="21346" y="15135"/>
                  </a:lnTo>
                  <a:lnTo>
                    <a:pt x="21600" y="15235"/>
                  </a:lnTo>
                  <a:lnTo>
                    <a:pt x="20922" y="14433"/>
                  </a:lnTo>
                  <a:lnTo>
                    <a:pt x="19821" y="13481"/>
                  </a:lnTo>
                  <a:lnTo>
                    <a:pt x="18169" y="13431"/>
                  </a:lnTo>
                  <a:lnTo>
                    <a:pt x="16518" y="12729"/>
                  </a:lnTo>
                  <a:lnTo>
                    <a:pt x="14951" y="10424"/>
                  </a:lnTo>
                  <a:lnTo>
                    <a:pt x="14696" y="9322"/>
                  </a:lnTo>
                  <a:lnTo>
                    <a:pt x="16984" y="8169"/>
                  </a:lnTo>
                  <a:lnTo>
                    <a:pt x="17873" y="5362"/>
                  </a:lnTo>
                  <a:lnTo>
                    <a:pt x="16984" y="4561"/>
                  </a:lnTo>
                  <a:lnTo>
                    <a:pt x="9995" y="4861"/>
                  </a:lnTo>
                  <a:lnTo>
                    <a:pt x="8089" y="3608"/>
                  </a:lnTo>
                  <a:lnTo>
                    <a:pt x="7835" y="1804"/>
                  </a:lnTo>
                  <a:lnTo>
                    <a:pt x="8852" y="1303"/>
                  </a:lnTo>
                  <a:lnTo>
                    <a:pt x="9402" y="351"/>
                  </a:lnTo>
                  <a:lnTo>
                    <a:pt x="8640" y="0"/>
                  </a:lnTo>
                  <a:lnTo>
                    <a:pt x="6988" y="150"/>
                  </a:lnTo>
                  <a:lnTo>
                    <a:pt x="5845" y="652"/>
                  </a:lnTo>
                  <a:lnTo>
                    <a:pt x="4574" y="652"/>
                  </a:lnTo>
                  <a:lnTo>
                    <a:pt x="2626" y="1804"/>
                  </a:lnTo>
                  <a:lnTo>
                    <a:pt x="2118" y="2706"/>
                  </a:lnTo>
                  <a:lnTo>
                    <a:pt x="2245" y="3608"/>
                  </a:lnTo>
                  <a:lnTo>
                    <a:pt x="1736" y="4310"/>
                  </a:lnTo>
                  <a:lnTo>
                    <a:pt x="593" y="4961"/>
                  </a:lnTo>
                  <a:lnTo>
                    <a:pt x="847" y="5362"/>
                  </a:lnTo>
                  <a:lnTo>
                    <a:pt x="2880" y="3909"/>
                  </a:lnTo>
                  <a:lnTo>
                    <a:pt x="3007" y="2205"/>
                  </a:lnTo>
                  <a:lnTo>
                    <a:pt x="3939" y="1904"/>
                  </a:lnTo>
                  <a:lnTo>
                    <a:pt x="3304" y="5713"/>
                  </a:lnTo>
                  <a:lnTo>
                    <a:pt x="5675" y="4761"/>
                  </a:lnTo>
                  <a:lnTo>
                    <a:pt x="7200" y="3057"/>
                  </a:lnTo>
                  <a:lnTo>
                    <a:pt x="8132" y="4761"/>
                  </a:lnTo>
                  <a:lnTo>
                    <a:pt x="9148" y="5362"/>
                  </a:lnTo>
                  <a:lnTo>
                    <a:pt x="10419" y="5613"/>
                  </a:lnTo>
                  <a:lnTo>
                    <a:pt x="11562" y="5162"/>
                  </a:lnTo>
                  <a:lnTo>
                    <a:pt x="12028" y="5964"/>
                  </a:lnTo>
                  <a:lnTo>
                    <a:pt x="12155" y="8169"/>
                  </a:lnTo>
                  <a:lnTo>
                    <a:pt x="11054" y="8520"/>
                  </a:lnTo>
                  <a:lnTo>
                    <a:pt x="10122" y="9372"/>
                  </a:lnTo>
                  <a:lnTo>
                    <a:pt x="9868" y="8570"/>
                  </a:lnTo>
                  <a:lnTo>
                    <a:pt x="8725" y="8019"/>
                  </a:lnTo>
                  <a:lnTo>
                    <a:pt x="8598" y="6966"/>
                  </a:lnTo>
                  <a:lnTo>
                    <a:pt x="6692" y="7317"/>
                  </a:lnTo>
                  <a:lnTo>
                    <a:pt x="6988" y="4561"/>
                  </a:lnTo>
                  <a:lnTo>
                    <a:pt x="6480" y="5312"/>
                  </a:lnTo>
                  <a:lnTo>
                    <a:pt x="5294" y="5864"/>
                  </a:lnTo>
                  <a:lnTo>
                    <a:pt x="5167" y="6716"/>
                  </a:lnTo>
                  <a:lnTo>
                    <a:pt x="2795" y="5964"/>
                  </a:lnTo>
                  <a:lnTo>
                    <a:pt x="0" y="6114"/>
                  </a:lnTo>
                  <a:lnTo>
                    <a:pt x="381" y="7467"/>
                  </a:lnTo>
                  <a:lnTo>
                    <a:pt x="1355" y="8119"/>
                  </a:lnTo>
                  <a:lnTo>
                    <a:pt x="2499" y="7818"/>
                  </a:lnTo>
                  <a:lnTo>
                    <a:pt x="3431" y="8470"/>
                  </a:lnTo>
                  <a:lnTo>
                    <a:pt x="4320" y="9873"/>
                  </a:lnTo>
                  <a:lnTo>
                    <a:pt x="3134" y="10524"/>
                  </a:lnTo>
                  <a:lnTo>
                    <a:pt x="1271" y="10925"/>
                  </a:lnTo>
                  <a:lnTo>
                    <a:pt x="635" y="11928"/>
                  </a:lnTo>
                  <a:lnTo>
                    <a:pt x="1736" y="12028"/>
                  </a:lnTo>
                  <a:lnTo>
                    <a:pt x="2118" y="11527"/>
                  </a:lnTo>
                  <a:lnTo>
                    <a:pt x="4151" y="12880"/>
                  </a:lnTo>
                  <a:lnTo>
                    <a:pt x="3642" y="13080"/>
                  </a:lnTo>
                  <a:lnTo>
                    <a:pt x="4447" y="13782"/>
                  </a:lnTo>
                  <a:lnTo>
                    <a:pt x="3896" y="14383"/>
                  </a:lnTo>
                  <a:lnTo>
                    <a:pt x="466" y="14584"/>
                  </a:lnTo>
                  <a:lnTo>
                    <a:pt x="0" y="1568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1" name="Freeform 16"/>
            <p:cNvSpPr/>
            <p:nvPr/>
          </p:nvSpPr>
          <p:spPr>
            <a:xfrm>
              <a:off x="3552767" y="603249"/>
              <a:ext cx="216593" cy="24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81"/>
                  </a:moveTo>
                  <a:lnTo>
                    <a:pt x="2466" y="0"/>
                  </a:lnTo>
                  <a:lnTo>
                    <a:pt x="4502" y="3166"/>
                  </a:lnTo>
                  <a:lnTo>
                    <a:pt x="7075" y="5136"/>
                  </a:lnTo>
                  <a:lnTo>
                    <a:pt x="10773" y="6192"/>
                  </a:lnTo>
                  <a:lnTo>
                    <a:pt x="12113" y="6965"/>
                  </a:lnTo>
                  <a:lnTo>
                    <a:pt x="16615" y="11187"/>
                  </a:lnTo>
                  <a:lnTo>
                    <a:pt x="17741" y="12664"/>
                  </a:lnTo>
                  <a:lnTo>
                    <a:pt x="21600" y="14705"/>
                  </a:lnTo>
                  <a:lnTo>
                    <a:pt x="19831" y="15690"/>
                  </a:lnTo>
                  <a:lnTo>
                    <a:pt x="21546" y="17801"/>
                  </a:lnTo>
                  <a:lnTo>
                    <a:pt x="21439" y="18645"/>
                  </a:lnTo>
                  <a:lnTo>
                    <a:pt x="18545" y="17519"/>
                  </a:lnTo>
                  <a:lnTo>
                    <a:pt x="15007" y="18575"/>
                  </a:lnTo>
                  <a:lnTo>
                    <a:pt x="13507" y="18364"/>
                  </a:lnTo>
                  <a:lnTo>
                    <a:pt x="11095" y="19278"/>
                  </a:lnTo>
                  <a:lnTo>
                    <a:pt x="10130" y="20263"/>
                  </a:lnTo>
                  <a:lnTo>
                    <a:pt x="9165" y="20545"/>
                  </a:lnTo>
                  <a:lnTo>
                    <a:pt x="9058" y="19067"/>
                  </a:lnTo>
                  <a:lnTo>
                    <a:pt x="8200" y="20896"/>
                  </a:lnTo>
                  <a:lnTo>
                    <a:pt x="6753" y="21600"/>
                  </a:lnTo>
                  <a:lnTo>
                    <a:pt x="6110" y="21248"/>
                  </a:lnTo>
                  <a:lnTo>
                    <a:pt x="4877" y="19489"/>
                  </a:lnTo>
                  <a:lnTo>
                    <a:pt x="4985" y="19137"/>
                  </a:lnTo>
                  <a:lnTo>
                    <a:pt x="7933" y="18504"/>
                  </a:lnTo>
                  <a:lnTo>
                    <a:pt x="9004" y="17238"/>
                  </a:lnTo>
                  <a:lnTo>
                    <a:pt x="9380" y="16182"/>
                  </a:lnTo>
                  <a:lnTo>
                    <a:pt x="8415" y="14986"/>
                  </a:lnTo>
                  <a:lnTo>
                    <a:pt x="7557" y="12805"/>
                  </a:lnTo>
                  <a:lnTo>
                    <a:pt x="7557" y="11046"/>
                  </a:lnTo>
                  <a:lnTo>
                    <a:pt x="9862" y="11468"/>
                  </a:lnTo>
                  <a:lnTo>
                    <a:pt x="9969" y="13368"/>
                  </a:lnTo>
                  <a:lnTo>
                    <a:pt x="9540" y="15057"/>
                  </a:lnTo>
                  <a:lnTo>
                    <a:pt x="10773" y="14986"/>
                  </a:lnTo>
                  <a:lnTo>
                    <a:pt x="10505" y="13790"/>
                  </a:lnTo>
                  <a:lnTo>
                    <a:pt x="12435" y="12735"/>
                  </a:lnTo>
                  <a:lnTo>
                    <a:pt x="13239" y="14001"/>
                  </a:lnTo>
                  <a:lnTo>
                    <a:pt x="13828" y="11891"/>
                  </a:lnTo>
                  <a:lnTo>
                    <a:pt x="13721" y="10483"/>
                  </a:lnTo>
                  <a:lnTo>
                    <a:pt x="12542" y="9287"/>
                  </a:lnTo>
                  <a:lnTo>
                    <a:pt x="11792" y="9639"/>
                  </a:lnTo>
                  <a:lnTo>
                    <a:pt x="11899" y="8162"/>
                  </a:lnTo>
                  <a:lnTo>
                    <a:pt x="10184" y="6825"/>
                  </a:lnTo>
                  <a:lnTo>
                    <a:pt x="8683" y="7036"/>
                  </a:lnTo>
                  <a:lnTo>
                    <a:pt x="7772" y="6473"/>
                  </a:lnTo>
                  <a:lnTo>
                    <a:pt x="7772" y="8724"/>
                  </a:lnTo>
                  <a:lnTo>
                    <a:pt x="7075" y="10202"/>
                  </a:lnTo>
                  <a:lnTo>
                    <a:pt x="5521" y="10835"/>
                  </a:lnTo>
                  <a:lnTo>
                    <a:pt x="7129" y="6754"/>
                  </a:lnTo>
                  <a:lnTo>
                    <a:pt x="6271" y="6543"/>
                  </a:lnTo>
                  <a:lnTo>
                    <a:pt x="2733" y="9850"/>
                  </a:lnTo>
                  <a:lnTo>
                    <a:pt x="1447" y="9850"/>
                  </a:lnTo>
                  <a:lnTo>
                    <a:pt x="3269" y="6543"/>
                  </a:lnTo>
                  <a:lnTo>
                    <a:pt x="3698" y="5066"/>
                  </a:lnTo>
                  <a:lnTo>
                    <a:pt x="375" y="1548"/>
                  </a:lnTo>
                  <a:lnTo>
                    <a:pt x="0" y="28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2" name="Freeform 17"/>
            <p:cNvSpPr/>
            <p:nvPr/>
          </p:nvSpPr>
          <p:spPr>
            <a:xfrm>
              <a:off x="2523143" y="742949"/>
              <a:ext cx="58190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96"/>
                  </a:moveTo>
                  <a:lnTo>
                    <a:pt x="4200" y="18234"/>
                  </a:lnTo>
                  <a:lnTo>
                    <a:pt x="10200" y="19356"/>
                  </a:lnTo>
                  <a:lnTo>
                    <a:pt x="9600" y="14868"/>
                  </a:lnTo>
                  <a:lnTo>
                    <a:pt x="13000" y="10940"/>
                  </a:lnTo>
                  <a:lnTo>
                    <a:pt x="15400" y="21600"/>
                  </a:lnTo>
                  <a:lnTo>
                    <a:pt x="19600" y="15429"/>
                  </a:lnTo>
                  <a:lnTo>
                    <a:pt x="19600" y="5330"/>
                  </a:lnTo>
                  <a:lnTo>
                    <a:pt x="21600" y="7574"/>
                  </a:lnTo>
                  <a:lnTo>
                    <a:pt x="20400" y="842"/>
                  </a:lnTo>
                  <a:lnTo>
                    <a:pt x="17200" y="0"/>
                  </a:lnTo>
                  <a:lnTo>
                    <a:pt x="4600" y="6171"/>
                  </a:lnTo>
                  <a:lnTo>
                    <a:pt x="3400" y="8135"/>
                  </a:lnTo>
                  <a:lnTo>
                    <a:pt x="0" y="869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3" name="Freeform 18"/>
            <p:cNvSpPr/>
            <p:nvPr/>
          </p:nvSpPr>
          <p:spPr>
            <a:xfrm>
              <a:off x="3247274" y="301625"/>
              <a:ext cx="29096" cy="10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310"/>
                  </a:moveTo>
                  <a:lnTo>
                    <a:pt x="5105" y="21600"/>
                  </a:lnTo>
                  <a:lnTo>
                    <a:pt x="4713" y="15152"/>
                  </a:lnTo>
                  <a:lnTo>
                    <a:pt x="12175" y="9833"/>
                  </a:lnTo>
                  <a:lnTo>
                    <a:pt x="12175" y="4191"/>
                  </a:lnTo>
                  <a:lnTo>
                    <a:pt x="21600" y="2257"/>
                  </a:lnTo>
                  <a:lnTo>
                    <a:pt x="20422" y="0"/>
                  </a:lnTo>
                  <a:lnTo>
                    <a:pt x="7462" y="2579"/>
                  </a:lnTo>
                  <a:lnTo>
                    <a:pt x="0" y="2031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4" name="Freeform 19"/>
            <p:cNvSpPr/>
            <p:nvPr/>
          </p:nvSpPr>
          <p:spPr>
            <a:xfrm>
              <a:off x="3274752" y="377825"/>
              <a:ext cx="37178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7513"/>
                  </a:lnTo>
                  <a:lnTo>
                    <a:pt x="20348" y="2817"/>
                  </a:lnTo>
                  <a:lnTo>
                    <a:pt x="14087" y="0"/>
                  </a:lnTo>
                  <a:lnTo>
                    <a:pt x="4696" y="3757"/>
                  </a:lnTo>
                  <a:lnTo>
                    <a:pt x="626" y="12209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5" name="Freeform 20"/>
            <p:cNvSpPr/>
            <p:nvPr/>
          </p:nvSpPr>
          <p:spPr>
            <a:xfrm>
              <a:off x="1310870" y="104775"/>
              <a:ext cx="1179947" cy="1128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4" y="1199"/>
                  </a:moveTo>
                  <a:lnTo>
                    <a:pt x="6280" y="941"/>
                  </a:lnTo>
                  <a:lnTo>
                    <a:pt x="5748" y="1381"/>
                  </a:lnTo>
                  <a:lnTo>
                    <a:pt x="5087" y="1260"/>
                  </a:lnTo>
                  <a:lnTo>
                    <a:pt x="5057" y="789"/>
                  </a:lnTo>
                  <a:lnTo>
                    <a:pt x="4555" y="577"/>
                  </a:lnTo>
                  <a:lnTo>
                    <a:pt x="4318" y="607"/>
                  </a:lnTo>
                  <a:lnTo>
                    <a:pt x="3441" y="638"/>
                  </a:lnTo>
                  <a:lnTo>
                    <a:pt x="3174" y="364"/>
                  </a:lnTo>
                  <a:lnTo>
                    <a:pt x="2672" y="182"/>
                  </a:lnTo>
                  <a:lnTo>
                    <a:pt x="2307" y="197"/>
                  </a:lnTo>
                  <a:lnTo>
                    <a:pt x="2021" y="334"/>
                  </a:lnTo>
                  <a:lnTo>
                    <a:pt x="1775" y="137"/>
                  </a:lnTo>
                  <a:lnTo>
                    <a:pt x="1331" y="304"/>
                  </a:lnTo>
                  <a:lnTo>
                    <a:pt x="946" y="288"/>
                  </a:lnTo>
                  <a:lnTo>
                    <a:pt x="680" y="0"/>
                  </a:lnTo>
                  <a:lnTo>
                    <a:pt x="355" y="425"/>
                  </a:lnTo>
                  <a:lnTo>
                    <a:pt x="414" y="1518"/>
                  </a:lnTo>
                  <a:lnTo>
                    <a:pt x="799" y="1639"/>
                  </a:lnTo>
                  <a:lnTo>
                    <a:pt x="976" y="1822"/>
                  </a:lnTo>
                  <a:lnTo>
                    <a:pt x="1104" y="2398"/>
                  </a:lnTo>
                  <a:lnTo>
                    <a:pt x="897" y="2641"/>
                  </a:lnTo>
                  <a:lnTo>
                    <a:pt x="976" y="2778"/>
                  </a:lnTo>
                  <a:lnTo>
                    <a:pt x="1282" y="2763"/>
                  </a:lnTo>
                  <a:lnTo>
                    <a:pt x="1607" y="3537"/>
                  </a:lnTo>
                  <a:lnTo>
                    <a:pt x="2070" y="3749"/>
                  </a:lnTo>
                  <a:lnTo>
                    <a:pt x="2011" y="4189"/>
                  </a:lnTo>
                  <a:lnTo>
                    <a:pt x="1784" y="4341"/>
                  </a:lnTo>
                  <a:lnTo>
                    <a:pt x="1863" y="4448"/>
                  </a:lnTo>
                  <a:lnTo>
                    <a:pt x="2346" y="4220"/>
                  </a:lnTo>
                  <a:lnTo>
                    <a:pt x="2751" y="5070"/>
                  </a:lnTo>
                  <a:lnTo>
                    <a:pt x="2987" y="5267"/>
                  </a:lnTo>
                  <a:lnTo>
                    <a:pt x="3253" y="6072"/>
                  </a:lnTo>
                  <a:lnTo>
                    <a:pt x="3145" y="6618"/>
                  </a:lnTo>
                  <a:lnTo>
                    <a:pt x="3027" y="6648"/>
                  </a:lnTo>
                  <a:lnTo>
                    <a:pt x="2987" y="6512"/>
                  </a:lnTo>
                  <a:lnTo>
                    <a:pt x="2869" y="6512"/>
                  </a:lnTo>
                  <a:lnTo>
                    <a:pt x="2583" y="6922"/>
                  </a:lnTo>
                  <a:lnTo>
                    <a:pt x="2287" y="6967"/>
                  </a:lnTo>
                  <a:lnTo>
                    <a:pt x="1863" y="6831"/>
                  </a:lnTo>
                  <a:lnTo>
                    <a:pt x="808" y="7058"/>
                  </a:lnTo>
                  <a:lnTo>
                    <a:pt x="661" y="6982"/>
                  </a:lnTo>
                  <a:lnTo>
                    <a:pt x="237" y="7514"/>
                  </a:lnTo>
                  <a:lnTo>
                    <a:pt x="325" y="7620"/>
                  </a:lnTo>
                  <a:lnTo>
                    <a:pt x="473" y="7529"/>
                  </a:lnTo>
                  <a:lnTo>
                    <a:pt x="542" y="7332"/>
                  </a:lnTo>
                  <a:lnTo>
                    <a:pt x="720" y="7574"/>
                  </a:lnTo>
                  <a:lnTo>
                    <a:pt x="384" y="7969"/>
                  </a:lnTo>
                  <a:lnTo>
                    <a:pt x="118" y="7924"/>
                  </a:lnTo>
                  <a:lnTo>
                    <a:pt x="0" y="8379"/>
                  </a:lnTo>
                  <a:lnTo>
                    <a:pt x="503" y="8804"/>
                  </a:lnTo>
                  <a:lnTo>
                    <a:pt x="651" y="9108"/>
                  </a:lnTo>
                  <a:lnTo>
                    <a:pt x="710" y="8849"/>
                  </a:lnTo>
                  <a:lnTo>
                    <a:pt x="1124" y="8591"/>
                  </a:lnTo>
                  <a:lnTo>
                    <a:pt x="1429" y="8849"/>
                  </a:lnTo>
                  <a:lnTo>
                    <a:pt x="1903" y="8789"/>
                  </a:lnTo>
                  <a:lnTo>
                    <a:pt x="2080" y="9047"/>
                  </a:lnTo>
                  <a:lnTo>
                    <a:pt x="1982" y="9654"/>
                  </a:lnTo>
                  <a:lnTo>
                    <a:pt x="1637" y="10261"/>
                  </a:lnTo>
                  <a:lnTo>
                    <a:pt x="1745" y="10762"/>
                  </a:lnTo>
                  <a:lnTo>
                    <a:pt x="2011" y="11050"/>
                  </a:lnTo>
                  <a:lnTo>
                    <a:pt x="2277" y="10944"/>
                  </a:lnTo>
                  <a:lnTo>
                    <a:pt x="2898" y="11066"/>
                  </a:lnTo>
                  <a:lnTo>
                    <a:pt x="3145" y="11415"/>
                  </a:lnTo>
                  <a:lnTo>
                    <a:pt x="3253" y="11794"/>
                  </a:lnTo>
                  <a:lnTo>
                    <a:pt x="3165" y="12083"/>
                  </a:lnTo>
                  <a:lnTo>
                    <a:pt x="2908" y="12326"/>
                  </a:lnTo>
                  <a:lnTo>
                    <a:pt x="2376" y="12113"/>
                  </a:lnTo>
                  <a:lnTo>
                    <a:pt x="1962" y="12143"/>
                  </a:lnTo>
                  <a:lnTo>
                    <a:pt x="1903" y="12326"/>
                  </a:lnTo>
                  <a:lnTo>
                    <a:pt x="2258" y="12751"/>
                  </a:lnTo>
                  <a:lnTo>
                    <a:pt x="2553" y="13935"/>
                  </a:lnTo>
                  <a:lnTo>
                    <a:pt x="2997" y="14177"/>
                  </a:lnTo>
                  <a:lnTo>
                    <a:pt x="3283" y="14026"/>
                  </a:lnTo>
                  <a:lnTo>
                    <a:pt x="3855" y="14238"/>
                  </a:lnTo>
                  <a:lnTo>
                    <a:pt x="4772" y="14299"/>
                  </a:lnTo>
                  <a:lnTo>
                    <a:pt x="5235" y="14390"/>
                  </a:lnTo>
                  <a:lnTo>
                    <a:pt x="5767" y="14860"/>
                  </a:lnTo>
                  <a:lnTo>
                    <a:pt x="5915" y="15134"/>
                  </a:lnTo>
                  <a:lnTo>
                    <a:pt x="6240" y="15377"/>
                  </a:lnTo>
                  <a:lnTo>
                    <a:pt x="6398" y="15938"/>
                  </a:lnTo>
                  <a:lnTo>
                    <a:pt x="6536" y="16090"/>
                  </a:lnTo>
                  <a:lnTo>
                    <a:pt x="6477" y="16394"/>
                  </a:lnTo>
                  <a:lnTo>
                    <a:pt x="6694" y="16697"/>
                  </a:lnTo>
                  <a:lnTo>
                    <a:pt x="7276" y="17001"/>
                  </a:lnTo>
                  <a:lnTo>
                    <a:pt x="7483" y="17471"/>
                  </a:lnTo>
                  <a:lnTo>
                    <a:pt x="7581" y="17866"/>
                  </a:lnTo>
                  <a:lnTo>
                    <a:pt x="7788" y="18124"/>
                  </a:lnTo>
                  <a:lnTo>
                    <a:pt x="7759" y="18291"/>
                  </a:lnTo>
                  <a:lnTo>
                    <a:pt x="8764" y="18944"/>
                  </a:lnTo>
                  <a:lnTo>
                    <a:pt x="9168" y="19004"/>
                  </a:lnTo>
                  <a:lnTo>
                    <a:pt x="9444" y="18170"/>
                  </a:lnTo>
                  <a:lnTo>
                    <a:pt x="9671" y="18200"/>
                  </a:lnTo>
                  <a:lnTo>
                    <a:pt x="9730" y="18549"/>
                  </a:lnTo>
                  <a:lnTo>
                    <a:pt x="9888" y="18640"/>
                  </a:lnTo>
                  <a:lnTo>
                    <a:pt x="10332" y="18109"/>
                  </a:lnTo>
                  <a:lnTo>
                    <a:pt x="10411" y="17820"/>
                  </a:lnTo>
                  <a:lnTo>
                    <a:pt x="10795" y="17775"/>
                  </a:lnTo>
                  <a:lnTo>
                    <a:pt x="11042" y="17820"/>
                  </a:lnTo>
                  <a:lnTo>
                    <a:pt x="11150" y="17456"/>
                  </a:lnTo>
                  <a:lnTo>
                    <a:pt x="11603" y="17319"/>
                  </a:lnTo>
                  <a:lnTo>
                    <a:pt x="11633" y="16834"/>
                  </a:lnTo>
                  <a:lnTo>
                    <a:pt x="11801" y="16652"/>
                  </a:lnTo>
                  <a:lnTo>
                    <a:pt x="12047" y="16819"/>
                  </a:lnTo>
                  <a:lnTo>
                    <a:pt x="12254" y="16591"/>
                  </a:lnTo>
                  <a:lnTo>
                    <a:pt x="12570" y="16500"/>
                  </a:lnTo>
                  <a:lnTo>
                    <a:pt x="12757" y="16682"/>
                  </a:lnTo>
                  <a:lnTo>
                    <a:pt x="12658" y="17092"/>
                  </a:lnTo>
                  <a:lnTo>
                    <a:pt x="12461" y="17092"/>
                  </a:lnTo>
                  <a:lnTo>
                    <a:pt x="12432" y="17335"/>
                  </a:lnTo>
                  <a:lnTo>
                    <a:pt x="12668" y="17456"/>
                  </a:lnTo>
                  <a:lnTo>
                    <a:pt x="12836" y="17805"/>
                  </a:lnTo>
                  <a:lnTo>
                    <a:pt x="12954" y="17881"/>
                  </a:lnTo>
                  <a:lnTo>
                    <a:pt x="12816" y="18124"/>
                  </a:lnTo>
                  <a:lnTo>
                    <a:pt x="12865" y="18276"/>
                  </a:lnTo>
                  <a:lnTo>
                    <a:pt x="12550" y="18595"/>
                  </a:lnTo>
                  <a:lnTo>
                    <a:pt x="12550" y="19187"/>
                  </a:lnTo>
                  <a:lnTo>
                    <a:pt x="12905" y="19187"/>
                  </a:lnTo>
                  <a:lnTo>
                    <a:pt x="13043" y="19505"/>
                  </a:lnTo>
                  <a:lnTo>
                    <a:pt x="13457" y="20112"/>
                  </a:lnTo>
                  <a:lnTo>
                    <a:pt x="13733" y="20188"/>
                  </a:lnTo>
                  <a:lnTo>
                    <a:pt x="13812" y="20492"/>
                  </a:lnTo>
                  <a:lnTo>
                    <a:pt x="14196" y="20568"/>
                  </a:lnTo>
                  <a:lnTo>
                    <a:pt x="14640" y="20993"/>
                  </a:lnTo>
                  <a:lnTo>
                    <a:pt x="14995" y="21145"/>
                  </a:lnTo>
                  <a:lnTo>
                    <a:pt x="15350" y="21448"/>
                  </a:lnTo>
                  <a:lnTo>
                    <a:pt x="15675" y="21600"/>
                  </a:lnTo>
                  <a:lnTo>
                    <a:pt x="16000" y="21403"/>
                  </a:lnTo>
                  <a:lnTo>
                    <a:pt x="16148" y="21494"/>
                  </a:lnTo>
                  <a:lnTo>
                    <a:pt x="16129" y="21038"/>
                  </a:lnTo>
                  <a:lnTo>
                    <a:pt x="16188" y="20826"/>
                  </a:lnTo>
                  <a:lnTo>
                    <a:pt x="16414" y="20796"/>
                  </a:lnTo>
                  <a:lnTo>
                    <a:pt x="16631" y="20659"/>
                  </a:lnTo>
                  <a:lnTo>
                    <a:pt x="16710" y="20462"/>
                  </a:lnTo>
                  <a:lnTo>
                    <a:pt x="17075" y="20188"/>
                  </a:lnTo>
                  <a:lnTo>
                    <a:pt x="17124" y="19976"/>
                  </a:lnTo>
                  <a:lnTo>
                    <a:pt x="17331" y="19824"/>
                  </a:lnTo>
                  <a:lnTo>
                    <a:pt x="17804" y="19672"/>
                  </a:lnTo>
                  <a:lnTo>
                    <a:pt x="17834" y="19141"/>
                  </a:lnTo>
                  <a:lnTo>
                    <a:pt x="17903" y="18807"/>
                  </a:lnTo>
                  <a:lnTo>
                    <a:pt x="18554" y="18792"/>
                  </a:lnTo>
                  <a:lnTo>
                    <a:pt x="18514" y="18503"/>
                  </a:lnTo>
                  <a:lnTo>
                    <a:pt x="18514" y="18170"/>
                  </a:lnTo>
                  <a:lnTo>
                    <a:pt x="18810" y="17562"/>
                  </a:lnTo>
                  <a:lnTo>
                    <a:pt x="18810" y="17259"/>
                  </a:lnTo>
                  <a:lnTo>
                    <a:pt x="18603" y="16986"/>
                  </a:lnTo>
                  <a:lnTo>
                    <a:pt x="18435" y="17001"/>
                  </a:lnTo>
                  <a:lnTo>
                    <a:pt x="18258" y="16727"/>
                  </a:lnTo>
                  <a:lnTo>
                    <a:pt x="17982" y="16910"/>
                  </a:lnTo>
                  <a:lnTo>
                    <a:pt x="17716" y="16773"/>
                  </a:lnTo>
                  <a:lnTo>
                    <a:pt x="17361" y="16318"/>
                  </a:lnTo>
                  <a:lnTo>
                    <a:pt x="17489" y="15786"/>
                  </a:lnTo>
                  <a:lnTo>
                    <a:pt x="17548" y="15635"/>
                  </a:lnTo>
                  <a:lnTo>
                    <a:pt x="17548" y="15422"/>
                  </a:lnTo>
                  <a:lnTo>
                    <a:pt x="17538" y="15179"/>
                  </a:lnTo>
                  <a:lnTo>
                    <a:pt x="17509" y="15058"/>
                  </a:lnTo>
                  <a:lnTo>
                    <a:pt x="17519" y="14815"/>
                  </a:lnTo>
                  <a:lnTo>
                    <a:pt x="17893" y="14162"/>
                  </a:lnTo>
                  <a:lnTo>
                    <a:pt x="17509" y="14132"/>
                  </a:lnTo>
                  <a:lnTo>
                    <a:pt x="17538" y="14041"/>
                  </a:lnTo>
                  <a:lnTo>
                    <a:pt x="17844" y="13950"/>
                  </a:lnTo>
                  <a:lnTo>
                    <a:pt x="17992" y="13798"/>
                  </a:lnTo>
                  <a:lnTo>
                    <a:pt x="18288" y="12978"/>
                  </a:lnTo>
                  <a:lnTo>
                    <a:pt x="18317" y="12766"/>
                  </a:lnTo>
                  <a:lnTo>
                    <a:pt x="18278" y="12644"/>
                  </a:lnTo>
                  <a:lnTo>
                    <a:pt x="18051" y="12690"/>
                  </a:lnTo>
                  <a:lnTo>
                    <a:pt x="17745" y="12766"/>
                  </a:lnTo>
                  <a:lnTo>
                    <a:pt x="17519" y="12690"/>
                  </a:lnTo>
                  <a:lnTo>
                    <a:pt x="17272" y="12234"/>
                  </a:lnTo>
                  <a:lnTo>
                    <a:pt x="17272" y="11946"/>
                  </a:lnTo>
                  <a:lnTo>
                    <a:pt x="17627" y="11642"/>
                  </a:lnTo>
                  <a:lnTo>
                    <a:pt x="17666" y="11324"/>
                  </a:lnTo>
                  <a:lnTo>
                    <a:pt x="17775" y="11430"/>
                  </a:lnTo>
                  <a:lnTo>
                    <a:pt x="18140" y="11536"/>
                  </a:lnTo>
                  <a:lnTo>
                    <a:pt x="18840" y="10671"/>
                  </a:lnTo>
                  <a:lnTo>
                    <a:pt x="19737" y="10125"/>
                  </a:lnTo>
                  <a:lnTo>
                    <a:pt x="19737" y="9927"/>
                  </a:lnTo>
                  <a:lnTo>
                    <a:pt x="19993" y="9897"/>
                  </a:lnTo>
                  <a:lnTo>
                    <a:pt x="19845" y="8516"/>
                  </a:lnTo>
                  <a:lnTo>
                    <a:pt x="19678" y="7757"/>
                  </a:lnTo>
                  <a:lnTo>
                    <a:pt x="20151" y="7362"/>
                  </a:lnTo>
                  <a:lnTo>
                    <a:pt x="20141" y="6967"/>
                  </a:lnTo>
                  <a:lnTo>
                    <a:pt x="20594" y="6907"/>
                  </a:lnTo>
                  <a:lnTo>
                    <a:pt x="20555" y="6724"/>
                  </a:lnTo>
                  <a:lnTo>
                    <a:pt x="20772" y="6724"/>
                  </a:lnTo>
                  <a:lnTo>
                    <a:pt x="20821" y="6800"/>
                  </a:lnTo>
                  <a:lnTo>
                    <a:pt x="21600" y="6952"/>
                  </a:lnTo>
                  <a:lnTo>
                    <a:pt x="20920" y="5692"/>
                  </a:lnTo>
                  <a:lnTo>
                    <a:pt x="20151" y="5373"/>
                  </a:lnTo>
                  <a:lnTo>
                    <a:pt x="19589" y="5237"/>
                  </a:lnTo>
                  <a:lnTo>
                    <a:pt x="19254" y="5495"/>
                  </a:lnTo>
                  <a:lnTo>
                    <a:pt x="19116" y="5935"/>
                  </a:lnTo>
                  <a:lnTo>
                    <a:pt x="19165" y="6269"/>
                  </a:lnTo>
                  <a:lnTo>
                    <a:pt x="19264" y="6421"/>
                  </a:lnTo>
                  <a:lnTo>
                    <a:pt x="19372" y="6284"/>
                  </a:lnTo>
                  <a:lnTo>
                    <a:pt x="19618" y="6330"/>
                  </a:lnTo>
                  <a:lnTo>
                    <a:pt x="19845" y="6542"/>
                  </a:lnTo>
                  <a:lnTo>
                    <a:pt x="19875" y="6876"/>
                  </a:lnTo>
                  <a:lnTo>
                    <a:pt x="19963" y="6998"/>
                  </a:lnTo>
                  <a:lnTo>
                    <a:pt x="19944" y="7180"/>
                  </a:lnTo>
                  <a:lnTo>
                    <a:pt x="19678" y="7377"/>
                  </a:lnTo>
                  <a:lnTo>
                    <a:pt x="19224" y="7468"/>
                  </a:lnTo>
                  <a:lnTo>
                    <a:pt x="18731" y="7195"/>
                  </a:lnTo>
                  <a:lnTo>
                    <a:pt x="17578" y="8106"/>
                  </a:lnTo>
                  <a:lnTo>
                    <a:pt x="16828" y="8303"/>
                  </a:lnTo>
                  <a:lnTo>
                    <a:pt x="16572" y="8242"/>
                  </a:lnTo>
                  <a:lnTo>
                    <a:pt x="16060" y="7605"/>
                  </a:lnTo>
                  <a:lnTo>
                    <a:pt x="14492" y="6907"/>
                  </a:lnTo>
                  <a:lnTo>
                    <a:pt x="14088" y="6618"/>
                  </a:lnTo>
                  <a:lnTo>
                    <a:pt x="13585" y="6466"/>
                  </a:lnTo>
                  <a:lnTo>
                    <a:pt x="13368" y="6557"/>
                  </a:lnTo>
                  <a:lnTo>
                    <a:pt x="13339" y="6755"/>
                  </a:lnTo>
                  <a:lnTo>
                    <a:pt x="12994" y="6907"/>
                  </a:lnTo>
                  <a:lnTo>
                    <a:pt x="12520" y="7711"/>
                  </a:lnTo>
                  <a:lnTo>
                    <a:pt x="12520" y="7939"/>
                  </a:lnTo>
                  <a:lnTo>
                    <a:pt x="12510" y="8212"/>
                  </a:lnTo>
                  <a:lnTo>
                    <a:pt x="12333" y="8227"/>
                  </a:lnTo>
                  <a:lnTo>
                    <a:pt x="12225" y="7787"/>
                  </a:lnTo>
                  <a:lnTo>
                    <a:pt x="12451" y="7407"/>
                  </a:lnTo>
                  <a:lnTo>
                    <a:pt x="12579" y="7332"/>
                  </a:lnTo>
                  <a:lnTo>
                    <a:pt x="12609" y="7074"/>
                  </a:lnTo>
                  <a:lnTo>
                    <a:pt x="12402" y="6831"/>
                  </a:lnTo>
                  <a:lnTo>
                    <a:pt x="12432" y="6633"/>
                  </a:lnTo>
                  <a:lnTo>
                    <a:pt x="12698" y="6436"/>
                  </a:lnTo>
                  <a:lnTo>
                    <a:pt x="12520" y="6360"/>
                  </a:lnTo>
                  <a:lnTo>
                    <a:pt x="12392" y="6193"/>
                  </a:lnTo>
                  <a:lnTo>
                    <a:pt x="11988" y="5996"/>
                  </a:lnTo>
                  <a:lnTo>
                    <a:pt x="10765" y="6208"/>
                  </a:lnTo>
                  <a:lnTo>
                    <a:pt x="10499" y="6375"/>
                  </a:lnTo>
                  <a:lnTo>
                    <a:pt x="10125" y="6421"/>
                  </a:lnTo>
                  <a:lnTo>
                    <a:pt x="9937" y="6315"/>
                  </a:lnTo>
                  <a:lnTo>
                    <a:pt x="9997" y="6072"/>
                  </a:lnTo>
                  <a:lnTo>
                    <a:pt x="10184" y="6102"/>
                  </a:lnTo>
                  <a:lnTo>
                    <a:pt x="10913" y="5723"/>
                  </a:lnTo>
                  <a:lnTo>
                    <a:pt x="11160" y="5465"/>
                  </a:lnTo>
                  <a:lnTo>
                    <a:pt x="11357" y="5131"/>
                  </a:lnTo>
                  <a:lnTo>
                    <a:pt x="11396" y="3916"/>
                  </a:lnTo>
                  <a:lnTo>
                    <a:pt x="11446" y="3506"/>
                  </a:lnTo>
                  <a:lnTo>
                    <a:pt x="10835" y="3279"/>
                  </a:lnTo>
                  <a:lnTo>
                    <a:pt x="10973" y="3021"/>
                  </a:lnTo>
                  <a:lnTo>
                    <a:pt x="11426" y="3112"/>
                  </a:lnTo>
                  <a:lnTo>
                    <a:pt x="11012" y="2641"/>
                  </a:lnTo>
                  <a:lnTo>
                    <a:pt x="11032" y="2064"/>
                  </a:lnTo>
                  <a:lnTo>
                    <a:pt x="10825" y="1761"/>
                  </a:lnTo>
                  <a:lnTo>
                    <a:pt x="10470" y="1548"/>
                  </a:lnTo>
                  <a:lnTo>
                    <a:pt x="10332" y="1958"/>
                  </a:lnTo>
                  <a:lnTo>
                    <a:pt x="10095" y="2140"/>
                  </a:lnTo>
                  <a:lnTo>
                    <a:pt x="9859" y="2004"/>
                  </a:lnTo>
                  <a:lnTo>
                    <a:pt x="9760" y="1366"/>
                  </a:lnTo>
                  <a:lnTo>
                    <a:pt x="8764" y="956"/>
                  </a:lnTo>
                  <a:lnTo>
                    <a:pt x="8173" y="896"/>
                  </a:lnTo>
                  <a:lnTo>
                    <a:pt x="8202" y="425"/>
                  </a:lnTo>
                  <a:lnTo>
                    <a:pt x="7956" y="410"/>
                  </a:lnTo>
                  <a:lnTo>
                    <a:pt x="7108" y="1154"/>
                  </a:lnTo>
                  <a:lnTo>
                    <a:pt x="6684" y="119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6" name="Freeform 21"/>
            <p:cNvSpPr/>
            <p:nvPr/>
          </p:nvSpPr>
          <p:spPr>
            <a:xfrm>
              <a:off x="1184794" y="0"/>
              <a:ext cx="95367" cy="222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685" y="8917"/>
                  </a:lnTo>
                  <a:lnTo>
                    <a:pt x="12447" y="384"/>
                  </a:lnTo>
                  <a:lnTo>
                    <a:pt x="15132" y="0"/>
                  </a:lnTo>
                  <a:lnTo>
                    <a:pt x="18671" y="231"/>
                  </a:lnTo>
                  <a:lnTo>
                    <a:pt x="18427" y="1460"/>
                  </a:lnTo>
                  <a:lnTo>
                    <a:pt x="12203" y="3228"/>
                  </a:lnTo>
                  <a:lnTo>
                    <a:pt x="12447" y="10531"/>
                  </a:lnTo>
                  <a:lnTo>
                    <a:pt x="15742" y="11530"/>
                  </a:lnTo>
                  <a:lnTo>
                    <a:pt x="20258" y="11684"/>
                  </a:lnTo>
                  <a:lnTo>
                    <a:pt x="21600" y="12453"/>
                  </a:lnTo>
                  <a:lnTo>
                    <a:pt x="19159" y="13221"/>
                  </a:lnTo>
                  <a:lnTo>
                    <a:pt x="15010" y="14221"/>
                  </a:lnTo>
                  <a:lnTo>
                    <a:pt x="12814" y="14144"/>
                  </a:lnTo>
                  <a:lnTo>
                    <a:pt x="9641" y="11684"/>
                  </a:lnTo>
                  <a:lnTo>
                    <a:pt x="7078" y="11530"/>
                  </a:lnTo>
                  <a:lnTo>
                    <a:pt x="7078" y="13759"/>
                  </a:lnTo>
                  <a:lnTo>
                    <a:pt x="4393" y="14144"/>
                  </a:lnTo>
                  <a:lnTo>
                    <a:pt x="1953" y="21446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7" name="Freeform 22"/>
            <p:cNvSpPr/>
            <p:nvPr/>
          </p:nvSpPr>
          <p:spPr>
            <a:xfrm>
              <a:off x="1236518" y="214312"/>
              <a:ext cx="88901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907"/>
                  </a:moveTo>
                  <a:lnTo>
                    <a:pt x="8166" y="20687"/>
                  </a:lnTo>
                  <a:lnTo>
                    <a:pt x="11722" y="19775"/>
                  </a:lnTo>
                  <a:lnTo>
                    <a:pt x="17649" y="21600"/>
                  </a:lnTo>
                  <a:lnTo>
                    <a:pt x="19229" y="15515"/>
                  </a:lnTo>
                  <a:lnTo>
                    <a:pt x="21600" y="11865"/>
                  </a:lnTo>
                  <a:lnTo>
                    <a:pt x="20415" y="9735"/>
                  </a:lnTo>
                  <a:lnTo>
                    <a:pt x="20941" y="5476"/>
                  </a:lnTo>
                  <a:lnTo>
                    <a:pt x="18176" y="1825"/>
                  </a:lnTo>
                  <a:lnTo>
                    <a:pt x="14093" y="0"/>
                  </a:lnTo>
                  <a:lnTo>
                    <a:pt x="14093" y="2434"/>
                  </a:lnTo>
                  <a:lnTo>
                    <a:pt x="12117" y="2434"/>
                  </a:lnTo>
                  <a:lnTo>
                    <a:pt x="10932" y="608"/>
                  </a:lnTo>
                  <a:lnTo>
                    <a:pt x="4215" y="2738"/>
                  </a:lnTo>
                  <a:lnTo>
                    <a:pt x="263" y="9431"/>
                  </a:lnTo>
                  <a:lnTo>
                    <a:pt x="0" y="1490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8" name="Freeform 23"/>
            <p:cNvSpPr/>
            <p:nvPr/>
          </p:nvSpPr>
          <p:spPr>
            <a:xfrm>
              <a:off x="1403003" y="384174"/>
              <a:ext cx="61423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982"/>
                  </a:moveTo>
                  <a:lnTo>
                    <a:pt x="10042" y="0"/>
                  </a:lnTo>
                  <a:lnTo>
                    <a:pt x="19705" y="2658"/>
                  </a:lnTo>
                  <a:lnTo>
                    <a:pt x="21411" y="4652"/>
                  </a:lnTo>
                  <a:lnTo>
                    <a:pt x="21600" y="11298"/>
                  </a:lnTo>
                  <a:lnTo>
                    <a:pt x="19895" y="13957"/>
                  </a:lnTo>
                  <a:lnTo>
                    <a:pt x="18189" y="18942"/>
                  </a:lnTo>
                  <a:lnTo>
                    <a:pt x="13642" y="21600"/>
                  </a:lnTo>
                  <a:lnTo>
                    <a:pt x="6253" y="19274"/>
                  </a:lnTo>
                  <a:lnTo>
                    <a:pt x="0" y="14289"/>
                  </a:lnTo>
                  <a:lnTo>
                    <a:pt x="2274" y="8972"/>
                  </a:lnTo>
                  <a:lnTo>
                    <a:pt x="0" y="598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9" name="Freeform 24"/>
            <p:cNvSpPr/>
            <p:nvPr/>
          </p:nvSpPr>
          <p:spPr>
            <a:xfrm>
              <a:off x="1186410" y="242887"/>
              <a:ext cx="46876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082"/>
                  </a:moveTo>
                  <a:lnTo>
                    <a:pt x="7364" y="4823"/>
                  </a:lnTo>
                  <a:lnTo>
                    <a:pt x="11045" y="0"/>
                  </a:lnTo>
                  <a:lnTo>
                    <a:pt x="13500" y="419"/>
                  </a:lnTo>
                  <a:lnTo>
                    <a:pt x="11045" y="5243"/>
                  </a:lnTo>
                  <a:lnTo>
                    <a:pt x="14727" y="13421"/>
                  </a:lnTo>
                  <a:lnTo>
                    <a:pt x="18409" y="14889"/>
                  </a:lnTo>
                  <a:lnTo>
                    <a:pt x="18655" y="16986"/>
                  </a:lnTo>
                  <a:lnTo>
                    <a:pt x="21600" y="17825"/>
                  </a:lnTo>
                  <a:lnTo>
                    <a:pt x="20127" y="19503"/>
                  </a:lnTo>
                  <a:lnTo>
                    <a:pt x="13500" y="19713"/>
                  </a:lnTo>
                  <a:lnTo>
                    <a:pt x="9082" y="21600"/>
                  </a:lnTo>
                  <a:lnTo>
                    <a:pt x="2209" y="13212"/>
                  </a:lnTo>
                  <a:lnTo>
                    <a:pt x="0" y="608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0" name="Freeform 25"/>
            <p:cNvSpPr/>
            <p:nvPr/>
          </p:nvSpPr>
          <p:spPr>
            <a:xfrm>
              <a:off x="1310870" y="363537"/>
              <a:ext cx="51725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012"/>
                  </a:moveTo>
                  <a:lnTo>
                    <a:pt x="668" y="3812"/>
                  </a:lnTo>
                  <a:lnTo>
                    <a:pt x="7348" y="2965"/>
                  </a:lnTo>
                  <a:lnTo>
                    <a:pt x="10689" y="0"/>
                  </a:lnTo>
                  <a:lnTo>
                    <a:pt x="15365" y="2118"/>
                  </a:lnTo>
                  <a:lnTo>
                    <a:pt x="21600" y="424"/>
                  </a:lnTo>
                  <a:lnTo>
                    <a:pt x="20709" y="10588"/>
                  </a:lnTo>
                  <a:lnTo>
                    <a:pt x="16256" y="17788"/>
                  </a:lnTo>
                  <a:lnTo>
                    <a:pt x="4231" y="21600"/>
                  </a:lnTo>
                  <a:lnTo>
                    <a:pt x="0" y="1101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1" name="Freeform 26"/>
            <p:cNvSpPr/>
            <p:nvPr/>
          </p:nvSpPr>
          <p:spPr>
            <a:xfrm>
              <a:off x="1260763" y="417512"/>
              <a:ext cx="29096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880"/>
                  </a:moveTo>
                  <a:lnTo>
                    <a:pt x="4713" y="3360"/>
                  </a:lnTo>
                  <a:lnTo>
                    <a:pt x="8247" y="0"/>
                  </a:lnTo>
                  <a:lnTo>
                    <a:pt x="10996" y="1440"/>
                  </a:lnTo>
                  <a:lnTo>
                    <a:pt x="9425" y="8640"/>
                  </a:lnTo>
                  <a:lnTo>
                    <a:pt x="21600" y="16320"/>
                  </a:lnTo>
                  <a:lnTo>
                    <a:pt x="20422" y="18720"/>
                  </a:lnTo>
                  <a:lnTo>
                    <a:pt x="12960" y="21600"/>
                  </a:lnTo>
                  <a:lnTo>
                    <a:pt x="1178" y="16800"/>
                  </a:lnTo>
                  <a:lnTo>
                    <a:pt x="0" y="288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2" name="Freeform 27"/>
            <p:cNvSpPr/>
            <p:nvPr/>
          </p:nvSpPr>
          <p:spPr>
            <a:xfrm>
              <a:off x="1020040" y="61039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"/>
                  </a:lnTo>
                  <a:lnTo>
                    <a:pt x="8400" y="2160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3" name="Freeform 28"/>
            <p:cNvSpPr/>
            <p:nvPr/>
          </p:nvSpPr>
          <p:spPr>
            <a:xfrm>
              <a:off x="1811943" y="966787"/>
              <a:ext cx="253770" cy="244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09"/>
                  </a:moveTo>
                  <a:lnTo>
                    <a:pt x="1284" y="7739"/>
                  </a:lnTo>
                  <a:lnTo>
                    <a:pt x="2339" y="7880"/>
                  </a:lnTo>
                  <a:lnTo>
                    <a:pt x="2614" y="9498"/>
                  </a:lnTo>
                  <a:lnTo>
                    <a:pt x="3348" y="9921"/>
                  </a:lnTo>
                  <a:lnTo>
                    <a:pt x="5411" y="7458"/>
                  </a:lnTo>
                  <a:lnTo>
                    <a:pt x="5778" y="6121"/>
                  </a:lnTo>
                  <a:lnTo>
                    <a:pt x="7567" y="5910"/>
                  </a:lnTo>
                  <a:lnTo>
                    <a:pt x="8713" y="6121"/>
                  </a:lnTo>
                  <a:lnTo>
                    <a:pt x="9218" y="4433"/>
                  </a:lnTo>
                  <a:lnTo>
                    <a:pt x="11327" y="3799"/>
                  </a:lnTo>
                  <a:lnTo>
                    <a:pt x="11465" y="1548"/>
                  </a:lnTo>
                  <a:lnTo>
                    <a:pt x="12245" y="704"/>
                  </a:lnTo>
                  <a:lnTo>
                    <a:pt x="13391" y="1478"/>
                  </a:lnTo>
                  <a:lnTo>
                    <a:pt x="14354" y="422"/>
                  </a:lnTo>
                  <a:lnTo>
                    <a:pt x="15822" y="0"/>
                  </a:lnTo>
                  <a:lnTo>
                    <a:pt x="16693" y="844"/>
                  </a:lnTo>
                  <a:lnTo>
                    <a:pt x="16234" y="2744"/>
                  </a:lnTo>
                  <a:lnTo>
                    <a:pt x="15317" y="2744"/>
                  </a:lnTo>
                  <a:lnTo>
                    <a:pt x="15180" y="3870"/>
                  </a:lnTo>
                  <a:lnTo>
                    <a:pt x="16280" y="4433"/>
                  </a:lnTo>
                  <a:lnTo>
                    <a:pt x="17060" y="6051"/>
                  </a:lnTo>
                  <a:lnTo>
                    <a:pt x="17610" y="6403"/>
                  </a:lnTo>
                  <a:lnTo>
                    <a:pt x="16968" y="7528"/>
                  </a:lnTo>
                  <a:lnTo>
                    <a:pt x="17197" y="8232"/>
                  </a:lnTo>
                  <a:lnTo>
                    <a:pt x="15730" y="9709"/>
                  </a:lnTo>
                  <a:lnTo>
                    <a:pt x="15730" y="12453"/>
                  </a:lnTo>
                  <a:lnTo>
                    <a:pt x="17381" y="12453"/>
                  </a:lnTo>
                  <a:lnTo>
                    <a:pt x="18023" y="13931"/>
                  </a:lnTo>
                  <a:lnTo>
                    <a:pt x="19949" y="16745"/>
                  </a:lnTo>
                  <a:lnTo>
                    <a:pt x="21233" y="17097"/>
                  </a:lnTo>
                  <a:lnTo>
                    <a:pt x="21600" y="18504"/>
                  </a:lnTo>
                  <a:lnTo>
                    <a:pt x="18986" y="19771"/>
                  </a:lnTo>
                  <a:lnTo>
                    <a:pt x="17885" y="21600"/>
                  </a:lnTo>
                  <a:lnTo>
                    <a:pt x="15730" y="21459"/>
                  </a:lnTo>
                  <a:lnTo>
                    <a:pt x="14767" y="20967"/>
                  </a:lnTo>
                  <a:lnTo>
                    <a:pt x="13804" y="19630"/>
                  </a:lnTo>
                  <a:lnTo>
                    <a:pt x="12841" y="19419"/>
                  </a:lnTo>
                  <a:lnTo>
                    <a:pt x="11740" y="17730"/>
                  </a:lnTo>
                  <a:lnTo>
                    <a:pt x="9401" y="19982"/>
                  </a:lnTo>
                  <a:lnTo>
                    <a:pt x="4953" y="19841"/>
                  </a:lnTo>
                  <a:lnTo>
                    <a:pt x="2660" y="18645"/>
                  </a:lnTo>
                  <a:lnTo>
                    <a:pt x="2660" y="17379"/>
                  </a:lnTo>
                  <a:lnTo>
                    <a:pt x="1834" y="16886"/>
                  </a:lnTo>
                  <a:lnTo>
                    <a:pt x="1972" y="15971"/>
                  </a:lnTo>
                  <a:lnTo>
                    <a:pt x="1009" y="15620"/>
                  </a:lnTo>
                  <a:lnTo>
                    <a:pt x="1009" y="14353"/>
                  </a:lnTo>
                  <a:lnTo>
                    <a:pt x="183" y="12946"/>
                  </a:lnTo>
                  <a:lnTo>
                    <a:pt x="2110" y="13650"/>
                  </a:lnTo>
                  <a:lnTo>
                    <a:pt x="3852" y="12946"/>
                  </a:lnTo>
                  <a:lnTo>
                    <a:pt x="2476" y="12172"/>
                  </a:lnTo>
                  <a:lnTo>
                    <a:pt x="0" y="1160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4" name="Freeform 29"/>
            <p:cNvSpPr/>
            <p:nvPr/>
          </p:nvSpPr>
          <p:spPr>
            <a:xfrm>
              <a:off x="1255914" y="811212"/>
              <a:ext cx="14548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40"/>
                  </a:moveTo>
                  <a:lnTo>
                    <a:pt x="1600" y="21600"/>
                  </a:lnTo>
                  <a:lnTo>
                    <a:pt x="16800" y="18360"/>
                  </a:lnTo>
                  <a:lnTo>
                    <a:pt x="21600" y="10800"/>
                  </a:lnTo>
                  <a:lnTo>
                    <a:pt x="12000" y="0"/>
                  </a:lnTo>
                  <a:lnTo>
                    <a:pt x="4800" y="3240"/>
                  </a:lnTo>
                  <a:lnTo>
                    <a:pt x="0" y="1404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5" name="Freeform 30"/>
            <p:cNvSpPr/>
            <p:nvPr/>
          </p:nvSpPr>
          <p:spPr>
            <a:xfrm>
              <a:off x="1228436" y="782637"/>
              <a:ext cx="17781" cy="14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5718" y="5082"/>
                  </a:lnTo>
                  <a:lnTo>
                    <a:pt x="17153" y="0"/>
                  </a:lnTo>
                  <a:lnTo>
                    <a:pt x="21600" y="5082"/>
                  </a:lnTo>
                  <a:lnTo>
                    <a:pt x="12071" y="10165"/>
                  </a:lnTo>
                  <a:lnTo>
                    <a:pt x="8259" y="20329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6" name="Freeform 31"/>
            <p:cNvSpPr/>
            <p:nvPr/>
          </p:nvSpPr>
          <p:spPr>
            <a:xfrm>
              <a:off x="423487" y="849312"/>
              <a:ext cx="2182092" cy="1881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17" y="1330"/>
                  </a:moveTo>
                  <a:lnTo>
                    <a:pt x="5776" y="1339"/>
                  </a:lnTo>
                  <a:lnTo>
                    <a:pt x="6277" y="1494"/>
                  </a:lnTo>
                  <a:lnTo>
                    <a:pt x="6224" y="1585"/>
                  </a:lnTo>
                  <a:lnTo>
                    <a:pt x="6325" y="1959"/>
                  </a:lnTo>
                  <a:lnTo>
                    <a:pt x="6464" y="1922"/>
                  </a:lnTo>
                  <a:lnTo>
                    <a:pt x="6773" y="2615"/>
                  </a:lnTo>
                  <a:lnTo>
                    <a:pt x="6816" y="2797"/>
                  </a:lnTo>
                  <a:lnTo>
                    <a:pt x="6880" y="2870"/>
                  </a:lnTo>
                  <a:lnTo>
                    <a:pt x="6848" y="2970"/>
                  </a:lnTo>
                  <a:lnTo>
                    <a:pt x="6581" y="3198"/>
                  </a:lnTo>
                  <a:lnTo>
                    <a:pt x="6320" y="3116"/>
                  </a:lnTo>
                  <a:lnTo>
                    <a:pt x="6357" y="3453"/>
                  </a:lnTo>
                  <a:lnTo>
                    <a:pt x="6517" y="3717"/>
                  </a:lnTo>
                  <a:lnTo>
                    <a:pt x="6709" y="3562"/>
                  </a:lnTo>
                  <a:lnTo>
                    <a:pt x="6965" y="3990"/>
                  </a:lnTo>
                  <a:lnTo>
                    <a:pt x="7152" y="4081"/>
                  </a:lnTo>
                  <a:lnTo>
                    <a:pt x="7376" y="3799"/>
                  </a:lnTo>
                  <a:lnTo>
                    <a:pt x="7493" y="3480"/>
                  </a:lnTo>
                  <a:lnTo>
                    <a:pt x="7488" y="3125"/>
                  </a:lnTo>
                  <a:lnTo>
                    <a:pt x="7397" y="3015"/>
                  </a:lnTo>
                  <a:lnTo>
                    <a:pt x="7109" y="3043"/>
                  </a:lnTo>
                  <a:lnTo>
                    <a:pt x="7045" y="2961"/>
                  </a:lnTo>
                  <a:lnTo>
                    <a:pt x="7173" y="2514"/>
                  </a:lnTo>
                  <a:lnTo>
                    <a:pt x="7429" y="2278"/>
                  </a:lnTo>
                  <a:lnTo>
                    <a:pt x="7552" y="2278"/>
                  </a:lnTo>
                  <a:lnTo>
                    <a:pt x="7680" y="2505"/>
                  </a:lnTo>
                  <a:lnTo>
                    <a:pt x="8453" y="2979"/>
                  </a:lnTo>
                  <a:lnTo>
                    <a:pt x="8437" y="3107"/>
                  </a:lnTo>
                  <a:lnTo>
                    <a:pt x="8565" y="3353"/>
                  </a:lnTo>
                  <a:lnTo>
                    <a:pt x="8896" y="3343"/>
                  </a:lnTo>
                  <a:lnTo>
                    <a:pt x="8944" y="3034"/>
                  </a:lnTo>
                  <a:lnTo>
                    <a:pt x="8789" y="2687"/>
                  </a:lnTo>
                  <a:lnTo>
                    <a:pt x="8885" y="2560"/>
                  </a:lnTo>
                  <a:lnTo>
                    <a:pt x="8933" y="2378"/>
                  </a:lnTo>
                  <a:lnTo>
                    <a:pt x="8576" y="2551"/>
                  </a:lnTo>
                  <a:lnTo>
                    <a:pt x="8512" y="2442"/>
                  </a:lnTo>
                  <a:lnTo>
                    <a:pt x="8357" y="2432"/>
                  </a:lnTo>
                  <a:lnTo>
                    <a:pt x="8256" y="2150"/>
                  </a:lnTo>
                  <a:lnTo>
                    <a:pt x="8192" y="1868"/>
                  </a:lnTo>
                  <a:lnTo>
                    <a:pt x="8197" y="1612"/>
                  </a:lnTo>
                  <a:lnTo>
                    <a:pt x="8357" y="1248"/>
                  </a:lnTo>
                  <a:lnTo>
                    <a:pt x="8629" y="292"/>
                  </a:lnTo>
                  <a:lnTo>
                    <a:pt x="8768" y="146"/>
                  </a:lnTo>
                  <a:lnTo>
                    <a:pt x="8960" y="0"/>
                  </a:lnTo>
                  <a:lnTo>
                    <a:pt x="9120" y="18"/>
                  </a:lnTo>
                  <a:lnTo>
                    <a:pt x="9552" y="565"/>
                  </a:lnTo>
                  <a:lnTo>
                    <a:pt x="9941" y="556"/>
                  </a:lnTo>
                  <a:lnTo>
                    <a:pt x="10336" y="428"/>
                  </a:lnTo>
                  <a:lnTo>
                    <a:pt x="10528" y="428"/>
                  </a:lnTo>
                  <a:lnTo>
                    <a:pt x="10704" y="282"/>
                  </a:lnTo>
                  <a:lnTo>
                    <a:pt x="10901" y="292"/>
                  </a:lnTo>
                  <a:lnTo>
                    <a:pt x="11264" y="401"/>
                  </a:lnTo>
                  <a:lnTo>
                    <a:pt x="11616" y="337"/>
                  </a:lnTo>
                  <a:lnTo>
                    <a:pt x="11792" y="501"/>
                  </a:lnTo>
                  <a:lnTo>
                    <a:pt x="11941" y="865"/>
                  </a:lnTo>
                  <a:lnTo>
                    <a:pt x="11984" y="1029"/>
                  </a:lnTo>
                  <a:lnTo>
                    <a:pt x="12240" y="1512"/>
                  </a:lnTo>
                  <a:lnTo>
                    <a:pt x="12501" y="1786"/>
                  </a:lnTo>
                  <a:lnTo>
                    <a:pt x="12672" y="2104"/>
                  </a:lnTo>
                  <a:lnTo>
                    <a:pt x="12768" y="2405"/>
                  </a:lnTo>
                  <a:lnTo>
                    <a:pt x="13093" y="2733"/>
                  </a:lnTo>
                  <a:lnTo>
                    <a:pt x="13632" y="3088"/>
                  </a:lnTo>
                  <a:lnTo>
                    <a:pt x="13765" y="3034"/>
                  </a:lnTo>
                  <a:lnTo>
                    <a:pt x="13861" y="3216"/>
                  </a:lnTo>
                  <a:lnTo>
                    <a:pt x="13861" y="3380"/>
                  </a:lnTo>
                  <a:lnTo>
                    <a:pt x="13973" y="3425"/>
                  </a:lnTo>
                  <a:lnTo>
                    <a:pt x="13957" y="3544"/>
                  </a:lnTo>
                  <a:lnTo>
                    <a:pt x="14053" y="3608"/>
                  </a:lnTo>
                  <a:lnTo>
                    <a:pt x="14053" y="3772"/>
                  </a:lnTo>
                  <a:lnTo>
                    <a:pt x="14320" y="3926"/>
                  </a:lnTo>
                  <a:lnTo>
                    <a:pt x="14837" y="3945"/>
                  </a:lnTo>
                  <a:lnTo>
                    <a:pt x="15109" y="3653"/>
                  </a:lnTo>
                  <a:lnTo>
                    <a:pt x="15237" y="3872"/>
                  </a:lnTo>
                  <a:lnTo>
                    <a:pt x="15349" y="3899"/>
                  </a:lnTo>
                  <a:lnTo>
                    <a:pt x="15461" y="4072"/>
                  </a:lnTo>
                  <a:lnTo>
                    <a:pt x="15573" y="4136"/>
                  </a:lnTo>
                  <a:lnTo>
                    <a:pt x="15824" y="4154"/>
                  </a:lnTo>
                  <a:lnTo>
                    <a:pt x="15952" y="3917"/>
                  </a:lnTo>
                  <a:lnTo>
                    <a:pt x="16256" y="3753"/>
                  </a:lnTo>
                  <a:lnTo>
                    <a:pt x="16464" y="3799"/>
                  </a:lnTo>
                  <a:lnTo>
                    <a:pt x="16704" y="4054"/>
                  </a:lnTo>
                  <a:lnTo>
                    <a:pt x="16896" y="4145"/>
                  </a:lnTo>
                  <a:lnTo>
                    <a:pt x="17088" y="4327"/>
                  </a:lnTo>
                  <a:lnTo>
                    <a:pt x="17264" y="4418"/>
                  </a:lnTo>
                  <a:lnTo>
                    <a:pt x="17440" y="4300"/>
                  </a:lnTo>
                  <a:lnTo>
                    <a:pt x="17520" y="4355"/>
                  </a:lnTo>
                  <a:lnTo>
                    <a:pt x="17632" y="4427"/>
                  </a:lnTo>
                  <a:lnTo>
                    <a:pt x="17904" y="4400"/>
                  </a:lnTo>
                  <a:lnTo>
                    <a:pt x="18096" y="4564"/>
                  </a:lnTo>
                  <a:lnTo>
                    <a:pt x="18101" y="4901"/>
                  </a:lnTo>
                  <a:lnTo>
                    <a:pt x="18069" y="5065"/>
                  </a:lnTo>
                  <a:lnTo>
                    <a:pt x="18341" y="5074"/>
                  </a:lnTo>
                  <a:lnTo>
                    <a:pt x="18341" y="5238"/>
                  </a:lnTo>
                  <a:lnTo>
                    <a:pt x="18453" y="5284"/>
                  </a:lnTo>
                  <a:lnTo>
                    <a:pt x="18597" y="5311"/>
                  </a:lnTo>
                  <a:lnTo>
                    <a:pt x="18704" y="5448"/>
                  </a:lnTo>
                  <a:lnTo>
                    <a:pt x="19184" y="5840"/>
                  </a:lnTo>
                  <a:lnTo>
                    <a:pt x="19381" y="6122"/>
                  </a:lnTo>
                  <a:lnTo>
                    <a:pt x="19493" y="5958"/>
                  </a:lnTo>
                  <a:lnTo>
                    <a:pt x="19605" y="5922"/>
                  </a:lnTo>
                  <a:lnTo>
                    <a:pt x="19712" y="5940"/>
                  </a:lnTo>
                  <a:lnTo>
                    <a:pt x="19733" y="6040"/>
                  </a:lnTo>
                  <a:lnTo>
                    <a:pt x="19808" y="6186"/>
                  </a:lnTo>
                  <a:lnTo>
                    <a:pt x="19957" y="6140"/>
                  </a:lnTo>
                  <a:lnTo>
                    <a:pt x="20069" y="6186"/>
                  </a:lnTo>
                  <a:lnTo>
                    <a:pt x="20176" y="6332"/>
                  </a:lnTo>
                  <a:lnTo>
                    <a:pt x="20181" y="6486"/>
                  </a:lnTo>
                  <a:lnTo>
                    <a:pt x="20272" y="6659"/>
                  </a:lnTo>
                  <a:lnTo>
                    <a:pt x="20533" y="6860"/>
                  </a:lnTo>
                  <a:lnTo>
                    <a:pt x="20677" y="6714"/>
                  </a:lnTo>
                  <a:lnTo>
                    <a:pt x="20901" y="6650"/>
                  </a:lnTo>
                  <a:lnTo>
                    <a:pt x="21061" y="6687"/>
                  </a:lnTo>
                  <a:lnTo>
                    <a:pt x="21205" y="6896"/>
                  </a:lnTo>
                  <a:lnTo>
                    <a:pt x="21312" y="6869"/>
                  </a:lnTo>
                  <a:lnTo>
                    <a:pt x="21472" y="6905"/>
                  </a:lnTo>
                  <a:lnTo>
                    <a:pt x="21573" y="7015"/>
                  </a:lnTo>
                  <a:lnTo>
                    <a:pt x="21600" y="7197"/>
                  </a:lnTo>
                  <a:lnTo>
                    <a:pt x="21504" y="7370"/>
                  </a:lnTo>
                  <a:lnTo>
                    <a:pt x="21333" y="7343"/>
                  </a:lnTo>
                  <a:lnTo>
                    <a:pt x="21296" y="7561"/>
                  </a:lnTo>
                  <a:lnTo>
                    <a:pt x="21312" y="7698"/>
                  </a:lnTo>
                  <a:lnTo>
                    <a:pt x="21397" y="7880"/>
                  </a:lnTo>
                  <a:lnTo>
                    <a:pt x="21232" y="7944"/>
                  </a:lnTo>
                  <a:lnTo>
                    <a:pt x="20848" y="8236"/>
                  </a:lnTo>
                  <a:lnTo>
                    <a:pt x="20309" y="8418"/>
                  </a:lnTo>
                  <a:lnTo>
                    <a:pt x="20016" y="8445"/>
                  </a:lnTo>
                  <a:lnTo>
                    <a:pt x="19781" y="8281"/>
                  </a:lnTo>
                  <a:lnTo>
                    <a:pt x="19621" y="8236"/>
                  </a:lnTo>
                  <a:lnTo>
                    <a:pt x="19541" y="8281"/>
                  </a:lnTo>
                  <a:lnTo>
                    <a:pt x="19392" y="8263"/>
                  </a:lnTo>
                  <a:lnTo>
                    <a:pt x="19120" y="8308"/>
                  </a:lnTo>
                  <a:lnTo>
                    <a:pt x="19120" y="8427"/>
                  </a:lnTo>
                  <a:lnTo>
                    <a:pt x="18885" y="8773"/>
                  </a:lnTo>
                  <a:lnTo>
                    <a:pt x="18768" y="8809"/>
                  </a:lnTo>
                  <a:lnTo>
                    <a:pt x="18533" y="8727"/>
                  </a:lnTo>
                  <a:lnTo>
                    <a:pt x="18293" y="8709"/>
                  </a:lnTo>
                  <a:lnTo>
                    <a:pt x="18117" y="8764"/>
                  </a:lnTo>
                  <a:lnTo>
                    <a:pt x="18192" y="8846"/>
                  </a:lnTo>
                  <a:lnTo>
                    <a:pt x="18069" y="9055"/>
                  </a:lnTo>
                  <a:lnTo>
                    <a:pt x="18197" y="9575"/>
                  </a:lnTo>
                  <a:lnTo>
                    <a:pt x="18112" y="9775"/>
                  </a:lnTo>
                  <a:lnTo>
                    <a:pt x="18389" y="9857"/>
                  </a:lnTo>
                  <a:lnTo>
                    <a:pt x="18437" y="9939"/>
                  </a:lnTo>
                  <a:lnTo>
                    <a:pt x="18784" y="10577"/>
                  </a:lnTo>
                  <a:lnTo>
                    <a:pt x="18960" y="10577"/>
                  </a:lnTo>
                  <a:lnTo>
                    <a:pt x="19088" y="10732"/>
                  </a:lnTo>
                  <a:lnTo>
                    <a:pt x="18933" y="10914"/>
                  </a:lnTo>
                  <a:lnTo>
                    <a:pt x="18912" y="11078"/>
                  </a:lnTo>
                  <a:lnTo>
                    <a:pt x="19301" y="11652"/>
                  </a:lnTo>
                  <a:lnTo>
                    <a:pt x="19301" y="11743"/>
                  </a:lnTo>
                  <a:lnTo>
                    <a:pt x="19093" y="11925"/>
                  </a:lnTo>
                  <a:lnTo>
                    <a:pt x="19189" y="12226"/>
                  </a:lnTo>
                  <a:lnTo>
                    <a:pt x="19413" y="12545"/>
                  </a:lnTo>
                  <a:lnTo>
                    <a:pt x="19493" y="12608"/>
                  </a:lnTo>
                  <a:lnTo>
                    <a:pt x="19573" y="12709"/>
                  </a:lnTo>
                  <a:lnTo>
                    <a:pt x="19600" y="12900"/>
                  </a:lnTo>
                  <a:lnTo>
                    <a:pt x="19301" y="12973"/>
                  </a:lnTo>
                  <a:lnTo>
                    <a:pt x="19525" y="13219"/>
                  </a:lnTo>
                  <a:lnTo>
                    <a:pt x="19472" y="13437"/>
                  </a:lnTo>
                  <a:lnTo>
                    <a:pt x="19552" y="13674"/>
                  </a:lnTo>
                  <a:lnTo>
                    <a:pt x="19728" y="13747"/>
                  </a:lnTo>
                  <a:lnTo>
                    <a:pt x="19749" y="13929"/>
                  </a:lnTo>
                  <a:lnTo>
                    <a:pt x="19701" y="13993"/>
                  </a:lnTo>
                  <a:lnTo>
                    <a:pt x="19536" y="14266"/>
                  </a:lnTo>
                  <a:lnTo>
                    <a:pt x="19680" y="14376"/>
                  </a:lnTo>
                  <a:lnTo>
                    <a:pt x="19605" y="14622"/>
                  </a:lnTo>
                  <a:lnTo>
                    <a:pt x="19141" y="14904"/>
                  </a:lnTo>
                  <a:lnTo>
                    <a:pt x="19312" y="15187"/>
                  </a:lnTo>
                  <a:lnTo>
                    <a:pt x="19168" y="15369"/>
                  </a:lnTo>
                  <a:lnTo>
                    <a:pt x="18741" y="15314"/>
                  </a:lnTo>
                  <a:lnTo>
                    <a:pt x="18533" y="15414"/>
                  </a:lnTo>
                  <a:lnTo>
                    <a:pt x="17909" y="15414"/>
                  </a:lnTo>
                  <a:lnTo>
                    <a:pt x="17744" y="15478"/>
                  </a:lnTo>
                  <a:lnTo>
                    <a:pt x="17664" y="15651"/>
                  </a:lnTo>
                  <a:lnTo>
                    <a:pt x="17349" y="15697"/>
                  </a:lnTo>
                  <a:lnTo>
                    <a:pt x="17557" y="15961"/>
                  </a:lnTo>
                  <a:lnTo>
                    <a:pt x="17621" y="16107"/>
                  </a:lnTo>
                  <a:lnTo>
                    <a:pt x="17648" y="16271"/>
                  </a:lnTo>
                  <a:lnTo>
                    <a:pt x="17680" y="16671"/>
                  </a:lnTo>
                  <a:lnTo>
                    <a:pt x="17525" y="16990"/>
                  </a:lnTo>
                  <a:lnTo>
                    <a:pt x="17557" y="17637"/>
                  </a:lnTo>
                  <a:lnTo>
                    <a:pt x="17792" y="18047"/>
                  </a:lnTo>
                  <a:lnTo>
                    <a:pt x="17952" y="18648"/>
                  </a:lnTo>
                  <a:lnTo>
                    <a:pt x="17909" y="19414"/>
                  </a:lnTo>
                  <a:lnTo>
                    <a:pt x="17280" y="19505"/>
                  </a:lnTo>
                  <a:lnTo>
                    <a:pt x="16949" y="19486"/>
                  </a:lnTo>
                  <a:lnTo>
                    <a:pt x="16773" y="19395"/>
                  </a:lnTo>
                  <a:lnTo>
                    <a:pt x="16581" y="19368"/>
                  </a:lnTo>
                  <a:lnTo>
                    <a:pt x="16480" y="19304"/>
                  </a:lnTo>
                  <a:lnTo>
                    <a:pt x="16469" y="19505"/>
                  </a:lnTo>
                  <a:lnTo>
                    <a:pt x="16464" y="19723"/>
                  </a:lnTo>
                  <a:lnTo>
                    <a:pt x="16304" y="19951"/>
                  </a:lnTo>
                  <a:lnTo>
                    <a:pt x="15893" y="20124"/>
                  </a:lnTo>
                  <a:lnTo>
                    <a:pt x="15605" y="20106"/>
                  </a:lnTo>
                  <a:lnTo>
                    <a:pt x="15557" y="20297"/>
                  </a:lnTo>
                  <a:lnTo>
                    <a:pt x="15493" y="20461"/>
                  </a:lnTo>
                  <a:lnTo>
                    <a:pt x="15328" y="20370"/>
                  </a:lnTo>
                  <a:lnTo>
                    <a:pt x="15157" y="20516"/>
                  </a:lnTo>
                  <a:lnTo>
                    <a:pt x="14901" y="20534"/>
                  </a:lnTo>
                  <a:lnTo>
                    <a:pt x="14533" y="20835"/>
                  </a:lnTo>
                  <a:lnTo>
                    <a:pt x="14496" y="20798"/>
                  </a:lnTo>
                  <a:lnTo>
                    <a:pt x="14320" y="20489"/>
                  </a:lnTo>
                  <a:lnTo>
                    <a:pt x="14144" y="20525"/>
                  </a:lnTo>
                  <a:lnTo>
                    <a:pt x="14224" y="20716"/>
                  </a:lnTo>
                  <a:lnTo>
                    <a:pt x="14176" y="20871"/>
                  </a:lnTo>
                  <a:lnTo>
                    <a:pt x="14032" y="20780"/>
                  </a:lnTo>
                  <a:lnTo>
                    <a:pt x="13957" y="20516"/>
                  </a:lnTo>
                  <a:lnTo>
                    <a:pt x="13813" y="20543"/>
                  </a:lnTo>
                  <a:lnTo>
                    <a:pt x="13845" y="20789"/>
                  </a:lnTo>
                  <a:lnTo>
                    <a:pt x="13701" y="20798"/>
                  </a:lnTo>
                  <a:lnTo>
                    <a:pt x="13461" y="21044"/>
                  </a:lnTo>
                  <a:lnTo>
                    <a:pt x="13557" y="21199"/>
                  </a:lnTo>
                  <a:lnTo>
                    <a:pt x="13728" y="21117"/>
                  </a:lnTo>
                  <a:lnTo>
                    <a:pt x="13749" y="21390"/>
                  </a:lnTo>
                  <a:lnTo>
                    <a:pt x="13461" y="21600"/>
                  </a:lnTo>
                  <a:lnTo>
                    <a:pt x="13264" y="21445"/>
                  </a:lnTo>
                  <a:lnTo>
                    <a:pt x="13045" y="21436"/>
                  </a:lnTo>
                  <a:lnTo>
                    <a:pt x="13008" y="21354"/>
                  </a:lnTo>
                  <a:lnTo>
                    <a:pt x="12608" y="21044"/>
                  </a:lnTo>
                  <a:lnTo>
                    <a:pt x="12800" y="21035"/>
                  </a:lnTo>
                  <a:lnTo>
                    <a:pt x="12677" y="20935"/>
                  </a:lnTo>
                  <a:lnTo>
                    <a:pt x="12816" y="20680"/>
                  </a:lnTo>
                  <a:lnTo>
                    <a:pt x="13061" y="20598"/>
                  </a:lnTo>
                  <a:lnTo>
                    <a:pt x="13029" y="20261"/>
                  </a:lnTo>
                  <a:lnTo>
                    <a:pt x="13104" y="20151"/>
                  </a:lnTo>
                  <a:lnTo>
                    <a:pt x="12896" y="20015"/>
                  </a:lnTo>
                  <a:lnTo>
                    <a:pt x="12864" y="19714"/>
                  </a:lnTo>
                  <a:lnTo>
                    <a:pt x="13072" y="19605"/>
                  </a:lnTo>
                  <a:lnTo>
                    <a:pt x="13008" y="19450"/>
                  </a:lnTo>
                  <a:lnTo>
                    <a:pt x="13109" y="19404"/>
                  </a:lnTo>
                  <a:lnTo>
                    <a:pt x="13045" y="19231"/>
                  </a:lnTo>
                  <a:lnTo>
                    <a:pt x="13184" y="19168"/>
                  </a:lnTo>
                  <a:lnTo>
                    <a:pt x="12960" y="18867"/>
                  </a:lnTo>
                  <a:lnTo>
                    <a:pt x="12453" y="18894"/>
                  </a:lnTo>
                  <a:lnTo>
                    <a:pt x="12437" y="18685"/>
                  </a:lnTo>
                  <a:lnTo>
                    <a:pt x="12293" y="18767"/>
                  </a:lnTo>
                  <a:lnTo>
                    <a:pt x="11957" y="18730"/>
                  </a:lnTo>
                  <a:lnTo>
                    <a:pt x="11968" y="17801"/>
                  </a:lnTo>
                  <a:lnTo>
                    <a:pt x="12165" y="17573"/>
                  </a:lnTo>
                  <a:lnTo>
                    <a:pt x="12165" y="17282"/>
                  </a:lnTo>
                  <a:lnTo>
                    <a:pt x="12288" y="16972"/>
                  </a:lnTo>
                  <a:lnTo>
                    <a:pt x="12037" y="16963"/>
                  </a:lnTo>
                  <a:lnTo>
                    <a:pt x="11685" y="17063"/>
                  </a:lnTo>
                  <a:lnTo>
                    <a:pt x="11717" y="16653"/>
                  </a:lnTo>
                  <a:lnTo>
                    <a:pt x="11621" y="16517"/>
                  </a:lnTo>
                  <a:lnTo>
                    <a:pt x="11397" y="16562"/>
                  </a:lnTo>
                  <a:lnTo>
                    <a:pt x="11488" y="16116"/>
                  </a:lnTo>
                  <a:lnTo>
                    <a:pt x="11317" y="16061"/>
                  </a:lnTo>
                  <a:lnTo>
                    <a:pt x="11109" y="16198"/>
                  </a:lnTo>
                  <a:lnTo>
                    <a:pt x="11013" y="15533"/>
                  </a:lnTo>
                  <a:lnTo>
                    <a:pt x="11141" y="15332"/>
                  </a:lnTo>
                  <a:lnTo>
                    <a:pt x="11093" y="15196"/>
                  </a:lnTo>
                  <a:lnTo>
                    <a:pt x="10976" y="15114"/>
                  </a:lnTo>
                  <a:lnTo>
                    <a:pt x="10869" y="15105"/>
                  </a:lnTo>
                  <a:lnTo>
                    <a:pt x="10896" y="14758"/>
                  </a:lnTo>
                  <a:lnTo>
                    <a:pt x="10773" y="14713"/>
                  </a:lnTo>
                  <a:lnTo>
                    <a:pt x="10288" y="14722"/>
                  </a:lnTo>
                  <a:lnTo>
                    <a:pt x="10309" y="14394"/>
                  </a:lnTo>
                  <a:lnTo>
                    <a:pt x="10469" y="14421"/>
                  </a:lnTo>
                  <a:lnTo>
                    <a:pt x="10560" y="14303"/>
                  </a:lnTo>
                  <a:lnTo>
                    <a:pt x="10469" y="14157"/>
                  </a:lnTo>
                  <a:lnTo>
                    <a:pt x="10661" y="14075"/>
                  </a:lnTo>
                  <a:lnTo>
                    <a:pt x="10549" y="13893"/>
                  </a:lnTo>
                  <a:lnTo>
                    <a:pt x="10208" y="13629"/>
                  </a:lnTo>
                  <a:lnTo>
                    <a:pt x="10256" y="13501"/>
                  </a:lnTo>
                  <a:lnTo>
                    <a:pt x="10213" y="13191"/>
                  </a:lnTo>
                  <a:lnTo>
                    <a:pt x="10304" y="13055"/>
                  </a:lnTo>
                  <a:lnTo>
                    <a:pt x="10592" y="13146"/>
                  </a:lnTo>
                  <a:lnTo>
                    <a:pt x="10768" y="12955"/>
                  </a:lnTo>
                  <a:lnTo>
                    <a:pt x="10757" y="12754"/>
                  </a:lnTo>
                  <a:lnTo>
                    <a:pt x="10864" y="12526"/>
                  </a:lnTo>
                  <a:lnTo>
                    <a:pt x="10805" y="12180"/>
                  </a:lnTo>
                  <a:lnTo>
                    <a:pt x="10949" y="11943"/>
                  </a:lnTo>
                  <a:lnTo>
                    <a:pt x="10752" y="11779"/>
                  </a:lnTo>
                  <a:lnTo>
                    <a:pt x="10640" y="11743"/>
                  </a:lnTo>
                  <a:lnTo>
                    <a:pt x="10533" y="11807"/>
                  </a:lnTo>
                  <a:lnTo>
                    <a:pt x="10448" y="11934"/>
                  </a:lnTo>
                  <a:lnTo>
                    <a:pt x="10256" y="11980"/>
                  </a:lnTo>
                  <a:lnTo>
                    <a:pt x="10240" y="12308"/>
                  </a:lnTo>
                  <a:lnTo>
                    <a:pt x="10032" y="12353"/>
                  </a:lnTo>
                  <a:lnTo>
                    <a:pt x="9989" y="12481"/>
                  </a:lnTo>
                  <a:lnTo>
                    <a:pt x="9696" y="12545"/>
                  </a:lnTo>
                  <a:lnTo>
                    <a:pt x="9376" y="12472"/>
                  </a:lnTo>
                  <a:lnTo>
                    <a:pt x="9205" y="12508"/>
                  </a:lnTo>
                  <a:lnTo>
                    <a:pt x="8960" y="12390"/>
                  </a:lnTo>
                  <a:lnTo>
                    <a:pt x="9093" y="12235"/>
                  </a:lnTo>
                  <a:lnTo>
                    <a:pt x="9088" y="11889"/>
                  </a:lnTo>
                  <a:lnTo>
                    <a:pt x="8965" y="11597"/>
                  </a:lnTo>
                  <a:lnTo>
                    <a:pt x="8869" y="11360"/>
                  </a:lnTo>
                  <a:lnTo>
                    <a:pt x="8677" y="11296"/>
                  </a:lnTo>
                  <a:lnTo>
                    <a:pt x="8336" y="11533"/>
                  </a:lnTo>
                  <a:lnTo>
                    <a:pt x="8197" y="11388"/>
                  </a:lnTo>
                  <a:lnTo>
                    <a:pt x="7824" y="11552"/>
                  </a:lnTo>
                  <a:lnTo>
                    <a:pt x="7824" y="11816"/>
                  </a:lnTo>
                  <a:lnTo>
                    <a:pt x="7744" y="11934"/>
                  </a:lnTo>
                  <a:lnTo>
                    <a:pt x="7376" y="11889"/>
                  </a:lnTo>
                  <a:lnTo>
                    <a:pt x="7125" y="11798"/>
                  </a:lnTo>
                  <a:lnTo>
                    <a:pt x="7061" y="12062"/>
                  </a:lnTo>
                  <a:lnTo>
                    <a:pt x="7168" y="12098"/>
                  </a:lnTo>
                  <a:lnTo>
                    <a:pt x="7173" y="12362"/>
                  </a:lnTo>
                  <a:lnTo>
                    <a:pt x="7749" y="12681"/>
                  </a:lnTo>
                  <a:lnTo>
                    <a:pt x="7845" y="13000"/>
                  </a:lnTo>
                  <a:lnTo>
                    <a:pt x="7861" y="13465"/>
                  </a:lnTo>
                  <a:lnTo>
                    <a:pt x="7749" y="13957"/>
                  </a:lnTo>
                  <a:lnTo>
                    <a:pt x="7936" y="14175"/>
                  </a:lnTo>
                  <a:lnTo>
                    <a:pt x="7669" y="14348"/>
                  </a:lnTo>
                  <a:lnTo>
                    <a:pt x="7600" y="14476"/>
                  </a:lnTo>
                  <a:lnTo>
                    <a:pt x="7589" y="14594"/>
                  </a:lnTo>
                  <a:lnTo>
                    <a:pt x="7328" y="14540"/>
                  </a:lnTo>
                  <a:lnTo>
                    <a:pt x="7061" y="14603"/>
                  </a:lnTo>
                  <a:lnTo>
                    <a:pt x="7008" y="14449"/>
                  </a:lnTo>
                  <a:lnTo>
                    <a:pt x="6688" y="14740"/>
                  </a:lnTo>
                  <a:lnTo>
                    <a:pt x="6613" y="14950"/>
                  </a:lnTo>
                  <a:lnTo>
                    <a:pt x="6384" y="14913"/>
                  </a:lnTo>
                  <a:lnTo>
                    <a:pt x="6224" y="15004"/>
                  </a:lnTo>
                  <a:lnTo>
                    <a:pt x="6048" y="14968"/>
                  </a:lnTo>
                  <a:lnTo>
                    <a:pt x="5829" y="15032"/>
                  </a:lnTo>
                  <a:lnTo>
                    <a:pt x="5653" y="15360"/>
                  </a:lnTo>
                  <a:lnTo>
                    <a:pt x="5440" y="15196"/>
                  </a:lnTo>
                  <a:lnTo>
                    <a:pt x="5269" y="14904"/>
                  </a:lnTo>
                  <a:lnTo>
                    <a:pt x="5685" y="14567"/>
                  </a:lnTo>
                  <a:lnTo>
                    <a:pt x="5829" y="14567"/>
                  </a:lnTo>
                  <a:lnTo>
                    <a:pt x="5792" y="14348"/>
                  </a:lnTo>
                  <a:lnTo>
                    <a:pt x="5893" y="14266"/>
                  </a:lnTo>
                  <a:lnTo>
                    <a:pt x="5808" y="14084"/>
                  </a:lnTo>
                  <a:lnTo>
                    <a:pt x="5461" y="14057"/>
                  </a:lnTo>
                  <a:lnTo>
                    <a:pt x="5344" y="13856"/>
                  </a:lnTo>
                  <a:lnTo>
                    <a:pt x="5456" y="13610"/>
                  </a:lnTo>
                  <a:lnTo>
                    <a:pt x="5397" y="13556"/>
                  </a:lnTo>
                  <a:lnTo>
                    <a:pt x="5504" y="13392"/>
                  </a:lnTo>
                  <a:lnTo>
                    <a:pt x="5536" y="13146"/>
                  </a:lnTo>
                  <a:lnTo>
                    <a:pt x="5717" y="13055"/>
                  </a:lnTo>
                  <a:lnTo>
                    <a:pt x="5584" y="12936"/>
                  </a:lnTo>
                  <a:lnTo>
                    <a:pt x="5520" y="12772"/>
                  </a:lnTo>
                  <a:lnTo>
                    <a:pt x="5509" y="12508"/>
                  </a:lnTo>
                  <a:lnTo>
                    <a:pt x="5317" y="12508"/>
                  </a:lnTo>
                  <a:lnTo>
                    <a:pt x="5077" y="12627"/>
                  </a:lnTo>
                  <a:lnTo>
                    <a:pt x="4544" y="12453"/>
                  </a:lnTo>
                  <a:lnTo>
                    <a:pt x="4501" y="12089"/>
                  </a:lnTo>
                  <a:lnTo>
                    <a:pt x="4149" y="11770"/>
                  </a:lnTo>
                  <a:lnTo>
                    <a:pt x="3872" y="12053"/>
                  </a:lnTo>
                  <a:lnTo>
                    <a:pt x="3984" y="12289"/>
                  </a:lnTo>
                  <a:lnTo>
                    <a:pt x="3893" y="12453"/>
                  </a:lnTo>
                  <a:lnTo>
                    <a:pt x="3877" y="12636"/>
                  </a:lnTo>
                  <a:lnTo>
                    <a:pt x="3680" y="12681"/>
                  </a:lnTo>
                  <a:lnTo>
                    <a:pt x="3253" y="13000"/>
                  </a:lnTo>
                  <a:lnTo>
                    <a:pt x="3205" y="13210"/>
                  </a:lnTo>
                  <a:lnTo>
                    <a:pt x="3077" y="13182"/>
                  </a:lnTo>
                  <a:lnTo>
                    <a:pt x="2981" y="13374"/>
                  </a:lnTo>
                  <a:lnTo>
                    <a:pt x="2725" y="13392"/>
                  </a:lnTo>
                  <a:lnTo>
                    <a:pt x="2533" y="13492"/>
                  </a:lnTo>
                  <a:lnTo>
                    <a:pt x="2192" y="13437"/>
                  </a:lnTo>
                  <a:lnTo>
                    <a:pt x="1909" y="13292"/>
                  </a:lnTo>
                  <a:lnTo>
                    <a:pt x="1749" y="13301"/>
                  </a:lnTo>
                  <a:lnTo>
                    <a:pt x="1632" y="13456"/>
                  </a:lnTo>
                  <a:lnTo>
                    <a:pt x="1472" y="13182"/>
                  </a:lnTo>
                  <a:lnTo>
                    <a:pt x="1445" y="13073"/>
                  </a:lnTo>
                  <a:lnTo>
                    <a:pt x="1669" y="12499"/>
                  </a:lnTo>
                  <a:lnTo>
                    <a:pt x="1605" y="12107"/>
                  </a:lnTo>
                  <a:lnTo>
                    <a:pt x="1504" y="12062"/>
                  </a:lnTo>
                  <a:lnTo>
                    <a:pt x="1413" y="11834"/>
                  </a:lnTo>
                  <a:lnTo>
                    <a:pt x="1376" y="11579"/>
                  </a:lnTo>
                  <a:lnTo>
                    <a:pt x="1317" y="11479"/>
                  </a:lnTo>
                  <a:lnTo>
                    <a:pt x="1200" y="11697"/>
                  </a:lnTo>
                  <a:lnTo>
                    <a:pt x="1104" y="11761"/>
                  </a:lnTo>
                  <a:lnTo>
                    <a:pt x="645" y="11561"/>
                  </a:lnTo>
                  <a:lnTo>
                    <a:pt x="320" y="11542"/>
                  </a:lnTo>
                  <a:lnTo>
                    <a:pt x="48" y="11324"/>
                  </a:lnTo>
                  <a:lnTo>
                    <a:pt x="85" y="11041"/>
                  </a:lnTo>
                  <a:lnTo>
                    <a:pt x="0" y="10795"/>
                  </a:lnTo>
                  <a:lnTo>
                    <a:pt x="160" y="10786"/>
                  </a:lnTo>
                  <a:lnTo>
                    <a:pt x="192" y="10704"/>
                  </a:lnTo>
                  <a:lnTo>
                    <a:pt x="293" y="10759"/>
                  </a:lnTo>
                  <a:lnTo>
                    <a:pt x="293" y="10704"/>
                  </a:lnTo>
                  <a:lnTo>
                    <a:pt x="117" y="10540"/>
                  </a:lnTo>
                  <a:lnTo>
                    <a:pt x="133" y="10340"/>
                  </a:lnTo>
                  <a:lnTo>
                    <a:pt x="85" y="10222"/>
                  </a:lnTo>
                  <a:lnTo>
                    <a:pt x="272" y="10085"/>
                  </a:lnTo>
                  <a:lnTo>
                    <a:pt x="928" y="10039"/>
                  </a:lnTo>
                  <a:lnTo>
                    <a:pt x="1120" y="10130"/>
                  </a:lnTo>
                  <a:lnTo>
                    <a:pt x="1328" y="10094"/>
                  </a:lnTo>
                  <a:lnTo>
                    <a:pt x="1621" y="10212"/>
                  </a:lnTo>
                  <a:lnTo>
                    <a:pt x="1669" y="10030"/>
                  </a:lnTo>
                  <a:lnTo>
                    <a:pt x="1733" y="8718"/>
                  </a:lnTo>
                  <a:lnTo>
                    <a:pt x="1829" y="8481"/>
                  </a:lnTo>
                  <a:lnTo>
                    <a:pt x="1808" y="8381"/>
                  </a:lnTo>
                  <a:lnTo>
                    <a:pt x="2256" y="7643"/>
                  </a:lnTo>
                  <a:lnTo>
                    <a:pt x="2389" y="7170"/>
                  </a:lnTo>
                  <a:lnTo>
                    <a:pt x="2421" y="7142"/>
                  </a:lnTo>
                  <a:lnTo>
                    <a:pt x="2357" y="6486"/>
                  </a:lnTo>
                  <a:lnTo>
                    <a:pt x="2373" y="6240"/>
                  </a:lnTo>
                  <a:lnTo>
                    <a:pt x="2288" y="6067"/>
                  </a:lnTo>
                  <a:lnTo>
                    <a:pt x="2277" y="5994"/>
                  </a:lnTo>
                  <a:lnTo>
                    <a:pt x="2325" y="5931"/>
                  </a:lnTo>
                  <a:lnTo>
                    <a:pt x="2325" y="5794"/>
                  </a:lnTo>
                  <a:lnTo>
                    <a:pt x="2405" y="5721"/>
                  </a:lnTo>
                  <a:lnTo>
                    <a:pt x="2533" y="5767"/>
                  </a:lnTo>
                  <a:lnTo>
                    <a:pt x="2421" y="5639"/>
                  </a:lnTo>
                  <a:lnTo>
                    <a:pt x="2480" y="5566"/>
                  </a:lnTo>
                  <a:lnTo>
                    <a:pt x="2469" y="5402"/>
                  </a:lnTo>
                  <a:lnTo>
                    <a:pt x="2389" y="5056"/>
                  </a:lnTo>
                  <a:lnTo>
                    <a:pt x="2661" y="5083"/>
                  </a:lnTo>
                  <a:lnTo>
                    <a:pt x="2672" y="4728"/>
                  </a:lnTo>
                  <a:lnTo>
                    <a:pt x="2741" y="4601"/>
                  </a:lnTo>
                  <a:lnTo>
                    <a:pt x="3093" y="4655"/>
                  </a:lnTo>
                  <a:lnTo>
                    <a:pt x="2997" y="4582"/>
                  </a:lnTo>
                  <a:lnTo>
                    <a:pt x="2437" y="4537"/>
                  </a:lnTo>
                  <a:lnTo>
                    <a:pt x="2133" y="4437"/>
                  </a:lnTo>
                  <a:lnTo>
                    <a:pt x="1712" y="4400"/>
                  </a:lnTo>
                  <a:lnTo>
                    <a:pt x="1664" y="4291"/>
                  </a:lnTo>
                  <a:lnTo>
                    <a:pt x="1637" y="4136"/>
                  </a:lnTo>
                  <a:lnTo>
                    <a:pt x="1888" y="3015"/>
                  </a:lnTo>
                  <a:lnTo>
                    <a:pt x="2037" y="2870"/>
                  </a:lnTo>
                  <a:lnTo>
                    <a:pt x="2160" y="2961"/>
                  </a:lnTo>
                  <a:lnTo>
                    <a:pt x="2389" y="2815"/>
                  </a:lnTo>
                  <a:lnTo>
                    <a:pt x="2176" y="2660"/>
                  </a:lnTo>
                  <a:lnTo>
                    <a:pt x="2085" y="2533"/>
                  </a:lnTo>
                  <a:lnTo>
                    <a:pt x="2528" y="1913"/>
                  </a:lnTo>
                  <a:lnTo>
                    <a:pt x="2784" y="1676"/>
                  </a:lnTo>
                  <a:lnTo>
                    <a:pt x="3328" y="1521"/>
                  </a:lnTo>
                  <a:lnTo>
                    <a:pt x="3765" y="1576"/>
                  </a:lnTo>
                  <a:lnTo>
                    <a:pt x="3904" y="1667"/>
                  </a:lnTo>
                  <a:lnTo>
                    <a:pt x="4117" y="1713"/>
                  </a:lnTo>
                  <a:lnTo>
                    <a:pt x="4832" y="1403"/>
                  </a:lnTo>
                  <a:lnTo>
                    <a:pt x="5093" y="1412"/>
                  </a:lnTo>
                  <a:lnTo>
                    <a:pt x="5317" y="1330"/>
                  </a:lnTo>
                  <a:lnTo>
                    <a:pt x="8757" y="6450"/>
                  </a:lnTo>
                  <a:lnTo>
                    <a:pt x="8816" y="6751"/>
                  </a:lnTo>
                  <a:lnTo>
                    <a:pt x="8976" y="6869"/>
                  </a:lnTo>
                  <a:lnTo>
                    <a:pt x="8992" y="7161"/>
                  </a:lnTo>
                  <a:lnTo>
                    <a:pt x="9061" y="7270"/>
                  </a:lnTo>
                  <a:lnTo>
                    <a:pt x="9264" y="7151"/>
                  </a:lnTo>
                  <a:lnTo>
                    <a:pt x="9397" y="7224"/>
                  </a:lnTo>
                  <a:lnTo>
                    <a:pt x="9637" y="7470"/>
                  </a:lnTo>
                  <a:lnTo>
                    <a:pt x="9760" y="7406"/>
                  </a:lnTo>
                  <a:lnTo>
                    <a:pt x="9861" y="7516"/>
                  </a:lnTo>
                  <a:lnTo>
                    <a:pt x="10037" y="7561"/>
                  </a:lnTo>
                  <a:lnTo>
                    <a:pt x="10160" y="7370"/>
                  </a:lnTo>
                  <a:lnTo>
                    <a:pt x="10245" y="7124"/>
                  </a:lnTo>
                  <a:lnTo>
                    <a:pt x="10240" y="6915"/>
                  </a:lnTo>
                  <a:lnTo>
                    <a:pt x="10384" y="6760"/>
                  </a:lnTo>
                  <a:lnTo>
                    <a:pt x="10149" y="6687"/>
                  </a:lnTo>
                  <a:lnTo>
                    <a:pt x="10117" y="6559"/>
                  </a:lnTo>
                  <a:lnTo>
                    <a:pt x="10272" y="6477"/>
                  </a:lnTo>
                  <a:lnTo>
                    <a:pt x="10133" y="6304"/>
                  </a:lnTo>
                  <a:lnTo>
                    <a:pt x="10005" y="6231"/>
                  </a:lnTo>
                  <a:lnTo>
                    <a:pt x="9904" y="6359"/>
                  </a:lnTo>
                  <a:lnTo>
                    <a:pt x="9728" y="6304"/>
                  </a:lnTo>
                  <a:lnTo>
                    <a:pt x="9584" y="6086"/>
                  </a:lnTo>
                  <a:lnTo>
                    <a:pt x="9285" y="6058"/>
                  </a:lnTo>
                  <a:lnTo>
                    <a:pt x="9072" y="5885"/>
                  </a:lnTo>
                  <a:lnTo>
                    <a:pt x="8848" y="5867"/>
                  </a:lnTo>
                  <a:lnTo>
                    <a:pt x="8704" y="5685"/>
                  </a:lnTo>
                  <a:lnTo>
                    <a:pt x="8613" y="5703"/>
                  </a:lnTo>
                  <a:lnTo>
                    <a:pt x="8544" y="5539"/>
                  </a:lnTo>
                  <a:lnTo>
                    <a:pt x="8453" y="5430"/>
                  </a:lnTo>
                  <a:lnTo>
                    <a:pt x="8336" y="5475"/>
                  </a:lnTo>
                  <a:lnTo>
                    <a:pt x="8037" y="5284"/>
                  </a:lnTo>
                  <a:lnTo>
                    <a:pt x="8208" y="5758"/>
                  </a:lnTo>
                  <a:lnTo>
                    <a:pt x="8640" y="6058"/>
                  </a:lnTo>
                  <a:lnTo>
                    <a:pt x="8757" y="6450"/>
                  </a:lnTo>
                  <a:lnTo>
                    <a:pt x="5317" y="133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7" name="Freeform 32"/>
            <p:cNvSpPr/>
            <p:nvPr/>
          </p:nvSpPr>
          <p:spPr>
            <a:xfrm>
              <a:off x="423487" y="849312"/>
              <a:ext cx="2182092" cy="1881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17" y="1330"/>
                  </a:moveTo>
                  <a:lnTo>
                    <a:pt x="5776" y="1339"/>
                  </a:lnTo>
                  <a:lnTo>
                    <a:pt x="6277" y="1494"/>
                  </a:lnTo>
                  <a:lnTo>
                    <a:pt x="6224" y="1585"/>
                  </a:lnTo>
                  <a:lnTo>
                    <a:pt x="6325" y="1959"/>
                  </a:lnTo>
                  <a:lnTo>
                    <a:pt x="6464" y="1922"/>
                  </a:lnTo>
                  <a:lnTo>
                    <a:pt x="6773" y="2615"/>
                  </a:lnTo>
                  <a:lnTo>
                    <a:pt x="6816" y="2797"/>
                  </a:lnTo>
                  <a:lnTo>
                    <a:pt x="6880" y="2870"/>
                  </a:lnTo>
                  <a:lnTo>
                    <a:pt x="6848" y="2970"/>
                  </a:lnTo>
                  <a:lnTo>
                    <a:pt x="6581" y="3198"/>
                  </a:lnTo>
                  <a:lnTo>
                    <a:pt x="6320" y="3116"/>
                  </a:lnTo>
                  <a:lnTo>
                    <a:pt x="6357" y="3453"/>
                  </a:lnTo>
                  <a:lnTo>
                    <a:pt x="6517" y="3717"/>
                  </a:lnTo>
                  <a:lnTo>
                    <a:pt x="6709" y="3562"/>
                  </a:lnTo>
                  <a:lnTo>
                    <a:pt x="6965" y="3990"/>
                  </a:lnTo>
                  <a:lnTo>
                    <a:pt x="7152" y="4081"/>
                  </a:lnTo>
                  <a:lnTo>
                    <a:pt x="7376" y="3799"/>
                  </a:lnTo>
                  <a:lnTo>
                    <a:pt x="7493" y="3480"/>
                  </a:lnTo>
                  <a:lnTo>
                    <a:pt x="7488" y="3125"/>
                  </a:lnTo>
                  <a:lnTo>
                    <a:pt x="7397" y="3015"/>
                  </a:lnTo>
                  <a:lnTo>
                    <a:pt x="7109" y="3043"/>
                  </a:lnTo>
                  <a:lnTo>
                    <a:pt x="7045" y="2961"/>
                  </a:lnTo>
                  <a:lnTo>
                    <a:pt x="7173" y="2514"/>
                  </a:lnTo>
                  <a:lnTo>
                    <a:pt x="7429" y="2278"/>
                  </a:lnTo>
                  <a:lnTo>
                    <a:pt x="7552" y="2278"/>
                  </a:lnTo>
                  <a:lnTo>
                    <a:pt x="7680" y="2505"/>
                  </a:lnTo>
                  <a:lnTo>
                    <a:pt x="8453" y="2979"/>
                  </a:lnTo>
                  <a:lnTo>
                    <a:pt x="8437" y="3107"/>
                  </a:lnTo>
                  <a:lnTo>
                    <a:pt x="8565" y="3353"/>
                  </a:lnTo>
                  <a:lnTo>
                    <a:pt x="8896" y="3343"/>
                  </a:lnTo>
                  <a:lnTo>
                    <a:pt x="8944" y="3034"/>
                  </a:lnTo>
                  <a:lnTo>
                    <a:pt x="8789" y="2687"/>
                  </a:lnTo>
                  <a:lnTo>
                    <a:pt x="8885" y="2560"/>
                  </a:lnTo>
                  <a:lnTo>
                    <a:pt x="8933" y="2378"/>
                  </a:lnTo>
                  <a:lnTo>
                    <a:pt x="8576" y="2551"/>
                  </a:lnTo>
                  <a:lnTo>
                    <a:pt x="8512" y="2442"/>
                  </a:lnTo>
                  <a:lnTo>
                    <a:pt x="8357" y="2432"/>
                  </a:lnTo>
                  <a:lnTo>
                    <a:pt x="8256" y="2150"/>
                  </a:lnTo>
                  <a:lnTo>
                    <a:pt x="8192" y="1868"/>
                  </a:lnTo>
                  <a:lnTo>
                    <a:pt x="8197" y="1612"/>
                  </a:lnTo>
                  <a:lnTo>
                    <a:pt x="8357" y="1248"/>
                  </a:lnTo>
                  <a:lnTo>
                    <a:pt x="8629" y="292"/>
                  </a:lnTo>
                  <a:lnTo>
                    <a:pt x="8768" y="146"/>
                  </a:lnTo>
                  <a:lnTo>
                    <a:pt x="8960" y="0"/>
                  </a:lnTo>
                  <a:lnTo>
                    <a:pt x="9120" y="18"/>
                  </a:lnTo>
                  <a:lnTo>
                    <a:pt x="9552" y="565"/>
                  </a:lnTo>
                  <a:lnTo>
                    <a:pt x="9941" y="556"/>
                  </a:lnTo>
                  <a:lnTo>
                    <a:pt x="10336" y="428"/>
                  </a:lnTo>
                  <a:lnTo>
                    <a:pt x="10528" y="428"/>
                  </a:lnTo>
                  <a:lnTo>
                    <a:pt x="10704" y="282"/>
                  </a:lnTo>
                  <a:lnTo>
                    <a:pt x="10901" y="292"/>
                  </a:lnTo>
                  <a:lnTo>
                    <a:pt x="11264" y="401"/>
                  </a:lnTo>
                  <a:lnTo>
                    <a:pt x="11616" y="337"/>
                  </a:lnTo>
                  <a:lnTo>
                    <a:pt x="11792" y="501"/>
                  </a:lnTo>
                  <a:lnTo>
                    <a:pt x="11941" y="865"/>
                  </a:lnTo>
                  <a:lnTo>
                    <a:pt x="11984" y="1029"/>
                  </a:lnTo>
                  <a:lnTo>
                    <a:pt x="12240" y="1512"/>
                  </a:lnTo>
                  <a:lnTo>
                    <a:pt x="12501" y="1786"/>
                  </a:lnTo>
                  <a:lnTo>
                    <a:pt x="12672" y="2104"/>
                  </a:lnTo>
                  <a:lnTo>
                    <a:pt x="12768" y="2405"/>
                  </a:lnTo>
                  <a:lnTo>
                    <a:pt x="13093" y="2733"/>
                  </a:lnTo>
                  <a:lnTo>
                    <a:pt x="13632" y="3088"/>
                  </a:lnTo>
                  <a:lnTo>
                    <a:pt x="13765" y="3034"/>
                  </a:lnTo>
                  <a:lnTo>
                    <a:pt x="13861" y="3216"/>
                  </a:lnTo>
                  <a:lnTo>
                    <a:pt x="13861" y="3380"/>
                  </a:lnTo>
                  <a:lnTo>
                    <a:pt x="13973" y="3425"/>
                  </a:lnTo>
                  <a:lnTo>
                    <a:pt x="13957" y="3544"/>
                  </a:lnTo>
                  <a:lnTo>
                    <a:pt x="14053" y="3608"/>
                  </a:lnTo>
                  <a:lnTo>
                    <a:pt x="14053" y="3772"/>
                  </a:lnTo>
                  <a:lnTo>
                    <a:pt x="14320" y="3926"/>
                  </a:lnTo>
                  <a:lnTo>
                    <a:pt x="14837" y="3945"/>
                  </a:lnTo>
                  <a:lnTo>
                    <a:pt x="15109" y="3653"/>
                  </a:lnTo>
                  <a:lnTo>
                    <a:pt x="15237" y="3872"/>
                  </a:lnTo>
                  <a:lnTo>
                    <a:pt x="15349" y="3899"/>
                  </a:lnTo>
                  <a:lnTo>
                    <a:pt x="15461" y="4072"/>
                  </a:lnTo>
                  <a:lnTo>
                    <a:pt x="15573" y="4136"/>
                  </a:lnTo>
                  <a:lnTo>
                    <a:pt x="15824" y="4154"/>
                  </a:lnTo>
                  <a:lnTo>
                    <a:pt x="15952" y="3917"/>
                  </a:lnTo>
                  <a:lnTo>
                    <a:pt x="16256" y="3753"/>
                  </a:lnTo>
                  <a:lnTo>
                    <a:pt x="16464" y="3799"/>
                  </a:lnTo>
                  <a:lnTo>
                    <a:pt x="16704" y="4054"/>
                  </a:lnTo>
                  <a:lnTo>
                    <a:pt x="16896" y="4145"/>
                  </a:lnTo>
                  <a:lnTo>
                    <a:pt x="17088" y="4327"/>
                  </a:lnTo>
                  <a:lnTo>
                    <a:pt x="17264" y="4418"/>
                  </a:lnTo>
                  <a:lnTo>
                    <a:pt x="17440" y="4300"/>
                  </a:lnTo>
                  <a:lnTo>
                    <a:pt x="17520" y="4355"/>
                  </a:lnTo>
                  <a:lnTo>
                    <a:pt x="17632" y="4427"/>
                  </a:lnTo>
                  <a:lnTo>
                    <a:pt x="17904" y="4400"/>
                  </a:lnTo>
                  <a:lnTo>
                    <a:pt x="18096" y="4564"/>
                  </a:lnTo>
                  <a:lnTo>
                    <a:pt x="18101" y="4901"/>
                  </a:lnTo>
                  <a:lnTo>
                    <a:pt x="18069" y="5065"/>
                  </a:lnTo>
                  <a:lnTo>
                    <a:pt x="18341" y="5074"/>
                  </a:lnTo>
                  <a:lnTo>
                    <a:pt x="18341" y="5238"/>
                  </a:lnTo>
                  <a:lnTo>
                    <a:pt x="18453" y="5284"/>
                  </a:lnTo>
                  <a:lnTo>
                    <a:pt x="18597" y="5311"/>
                  </a:lnTo>
                  <a:lnTo>
                    <a:pt x="18704" y="5448"/>
                  </a:lnTo>
                  <a:lnTo>
                    <a:pt x="19184" y="5840"/>
                  </a:lnTo>
                  <a:lnTo>
                    <a:pt x="19381" y="6122"/>
                  </a:lnTo>
                  <a:lnTo>
                    <a:pt x="19493" y="5958"/>
                  </a:lnTo>
                  <a:lnTo>
                    <a:pt x="19605" y="5922"/>
                  </a:lnTo>
                  <a:lnTo>
                    <a:pt x="19712" y="5940"/>
                  </a:lnTo>
                  <a:lnTo>
                    <a:pt x="19733" y="6040"/>
                  </a:lnTo>
                  <a:lnTo>
                    <a:pt x="19808" y="6186"/>
                  </a:lnTo>
                  <a:lnTo>
                    <a:pt x="19957" y="6140"/>
                  </a:lnTo>
                  <a:lnTo>
                    <a:pt x="20069" y="6186"/>
                  </a:lnTo>
                  <a:lnTo>
                    <a:pt x="20176" y="6332"/>
                  </a:lnTo>
                  <a:lnTo>
                    <a:pt x="20181" y="6486"/>
                  </a:lnTo>
                  <a:lnTo>
                    <a:pt x="20272" y="6659"/>
                  </a:lnTo>
                  <a:lnTo>
                    <a:pt x="20533" y="6860"/>
                  </a:lnTo>
                  <a:lnTo>
                    <a:pt x="20677" y="6714"/>
                  </a:lnTo>
                  <a:lnTo>
                    <a:pt x="20901" y="6650"/>
                  </a:lnTo>
                  <a:lnTo>
                    <a:pt x="21061" y="6687"/>
                  </a:lnTo>
                  <a:lnTo>
                    <a:pt x="21205" y="6896"/>
                  </a:lnTo>
                  <a:lnTo>
                    <a:pt x="21312" y="6869"/>
                  </a:lnTo>
                  <a:lnTo>
                    <a:pt x="21472" y="6905"/>
                  </a:lnTo>
                  <a:lnTo>
                    <a:pt x="21573" y="7015"/>
                  </a:lnTo>
                  <a:lnTo>
                    <a:pt x="21600" y="7197"/>
                  </a:lnTo>
                  <a:lnTo>
                    <a:pt x="21504" y="7370"/>
                  </a:lnTo>
                  <a:lnTo>
                    <a:pt x="21333" y="7343"/>
                  </a:lnTo>
                  <a:lnTo>
                    <a:pt x="21296" y="7561"/>
                  </a:lnTo>
                  <a:lnTo>
                    <a:pt x="21312" y="7698"/>
                  </a:lnTo>
                  <a:lnTo>
                    <a:pt x="21397" y="7880"/>
                  </a:lnTo>
                  <a:lnTo>
                    <a:pt x="21232" y="7944"/>
                  </a:lnTo>
                  <a:lnTo>
                    <a:pt x="20848" y="8236"/>
                  </a:lnTo>
                  <a:lnTo>
                    <a:pt x="20309" y="8418"/>
                  </a:lnTo>
                  <a:lnTo>
                    <a:pt x="20016" y="8445"/>
                  </a:lnTo>
                  <a:lnTo>
                    <a:pt x="19781" y="8281"/>
                  </a:lnTo>
                  <a:lnTo>
                    <a:pt x="19621" y="8236"/>
                  </a:lnTo>
                  <a:lnTo>
                    <a:pt x="19541" y="8281"/>
                  </a:lnTo>
                  <a:lnTo>
                    <a:pt x="19392" y="8263"/>
                  </a:lnTo>
                  <a:lnTo>
                    <a:pt x="19120" y="8308"/>
                  </a:lnTo>
                  <a:lnTo>
                    <a:pt x="19120" y="8427"/>
                  </a:lnTo>
                  <a:lnTo>
                    <a:pt x="18885" y="8773"/>
                  </a:lnTo>
                  <a:lnTo>
                    <a:pt x="18768" y="8809"/>
                  </a:lnTo>
                  <a:lnTo>
                    <a:pt x="18533" y="8727"/>
                  </a:lnTo>
                  <a:lnTo>
                    <a:pt x="18293" y="8709"/>
                  </a:lnTo>
                  <a:lnTo>
                    <a:pt x="18117" y="8764"/>
                  </a:lnTo>
                  <a:lnTo>
                    <a:pt x="18192" y="8846"/>
                  </a:lnTo>
                  <a:lnTo>
                    <a:pt x="18069" y="9055"/>
                  </a:lnTo>
                  <a:lnTo>
                    <a:pt x="18197" y="9575"/>
                  </a:lnTo>
                  <a:lnTo>
                    <a:pt x="18112" y="9775"/>
                  </a:lnTo>
                  <a:lnTo>
                    <a:pt x="18389" y="9857"/>
                  </a:lnTo>
                  <a:lnTo>
                    <a:pt x="18437" y="9939"/>
                  </a:lnTo>
                  <a:lnTo>
                    <a:pt x="18784" y="10577"/>
                  </a:lnTo>
                  <a:lnTo>
                    <a:pt x="18960" y="10577"/>
                  </a:lnTo>
                  <a:lnTo>
                    <a:pt x="19088" y="10732"/>
                  </a:lnTo>
                  <a:lnTo>
                    <a:pt x="18933" y="10914"/>
                  </a:lnTo>
                  <a:lnTo>
                    <a:pt x="18912" y="11078"/>
                  </a:lnTo>
                  <a:lnTo>
                    <a:pt x="19301" y="11652"/>
                  </a:lnTo>
                  <a:lnTo>
                    <a:pt x="19301" y="11743"/>
                  </a:lnTo>
                  <a:lnTo>
                    <a:pt x="19093" y="11925"/>
                  </a:lnTo>
                  <a:lnTo>
                    <a:pt x="19189" y="12226"/>
                  </a:lnTo>
                  <a:lnTo>
                    <a:pt x="19413" y="12545"/>
                  </a:lnTo>
                  <a:lnTo>
                    <a:pt x="19493" y="12608"/>
                  </a:lnTo>
                  <a:lnTo>
                    <a:pt x="19573" y="12709"/>
                  </a:lnTo>
                  <a:lnTo>
                    <a:pt x="19600" y="12900"/>
                  </a:lnTo>
                  <a:lnTo>
                    <a:pt x="19301" y="12973"/>
                  </a:lnTo>
                  <a:lnTo>
                    <a:pt x="19525" y="13219"/>
                  </a:lnTo>
                  <a:lnTo>
                    <a:pt x="19472" y="13437"/>
                  </a:lnTo>
                  <a:lnTo>
                    <a:pt x="19552" y="13674"/>
                  </a:lnTo>
                  <a:lnTo>
                    <a:pt x="19728" y="13747"/>
                  </a:lnTo>
                  <a:lnTo>
                    <a:pt x="19749" y="13929"/>
                  </a:lnTo>
                  <a:lnTo>
                    <a:pt x="19701" y="13993"/>
                  </a:lnTo>
                  <a:lnTo>
                    <a:pt x="19536" y="14266"/>
                  </a:lnTo>
                  <a:lnTo>
                    <a:pt x="19680" y="14376"/>
                  </a:lnTo>
                  <a:lnTo>
                    <a:pt x="19605" y="14622"/>
                  </a:lnTo>
                  <a:lnTo>
                    <a:pt x="19141" y="14904"/>
                  </a:lnTo>
                  <a:lnTo>
                    <a:pt x="19312" y="15187"/>
                  </a:lnTo>
                  <a:lnTo>
                    <a:pt x="19168" y="15369"/>
                  </a:lnTo>
                  <a:lnTo>
                    <a:pt x="18741" y="15314"/>
                  </a:lnTo>
                  <a:lnTo>
                    <a:pt x="18533" y="15414"/>
                  </a:lnTo>
                  <a:lnTo>
                    <a:pt x="17909" y="15414"/>
                  </a:lnTo>
                  <a:lnTo>
                    <a:pt x="17744" y="15478"/>
                  </a:lnTo>
                  <a:lnTo>
                    <a:pt x="17664" y="15651"/>
                  </a:lnTo>
                  <a:lnTo>
                    <a:pt x="17349" y="15697"/>
                  </a:lnTo>
                  <a:lnTo>
                    <a:pt x="17557" y="15961"/>
                  </a:lnTo>
                  <a:lnTo>
                    <a:pt x="17621" y="16107"/>
                  </a:lnTo>
                  <a:lnTo>
                    <a:pt x="17648" y="16271"/>
                  </a:lnTo>
                  <a:lnTo>
                    <a:pt x="17680" y="16671"/>
                  </a:lnTo>
                  <a:lnTo>
                    <a:pt x="17525" y="16990"/>
                  </a:lnTo>
                  <a:lnTo>
                    <a:pt x="17557" y="17637"/>
                  </a:lnTo>
                  <a:lnTo>
                    <a:pt x="17792" y="18047"/>
                  </a:lnTo>
                  <a:lnTo>
                    <a:pt x="17952" y="18648"/>
                  </a:lnTo>
                  <a:lnTo>
                    <a:pt x="17909" y="19414"/>
                  </a:lnTo>
                  <a:lnTo>
                    <a:pt x="17280" y="19505"/>
                  </a:lnTo>
                  <a:lnTo>
                    <a:pt x="16949" y="19486"/>
                  </a:lnTo>
                  <a:lnTo>
                    <a:pt x="16773" y="19395"/>
                  </a:lnTo>
                  <a:lnTo>
                    <a:pt x="16581" y="19368"/>
                  </a:lnTo>
                  <a:lnTo>
                    <a:pt x="16480" y="19304"/>
                  </a:lnTo>
                  <a:lnTo>
                    <a:pt x="16469" y="19505"/>
                  </a:lnTo>
                  <a:lnTo>
                    <a:pt x="16464" y="19723"/>
                  </a:lnTo>
                  <a:lnTo>
                    <a:pt x="16304" y="19951"/>
                  </a:lnTo>
                  <a:lnTo>
                    <a:pt x="15893" y="20124"/>
                  </a:lnTo>
                  <a:lnTo>
                    <a:pt x="15605" y="20106"/>
                  </a:lnTo>
                  <a:lnTo>
                    <a:pt x="15557" y="20297"/>
                  </a:lnTo>
                  <a:lnTo>
                    <a:pt x="15493" y="20461"/>
                  </a:lnTo>
                  <a:lnTo>
                    <a:pt x="15328" y="20370"/>
                  </a:lnTo>
                  <a:lnTo>
                    <a:pt x="15157" y="20516"/>
                  </a:lnTo>
                  <a:lnTo>
                    <a:pt x="14901" y="20534"/>
                  </a:lnTo>
                  <a:lnTo>
                    <a:pt x="14533" y="20835"/>
                  </a:lnTo>
                  <a:lnTo>
                    <a:pt x="14496" y="20798"/>
                  </a:lnTo>
                  <a:lnTo>
                    <a:pt x="14320" y="20489"/>
                  </a:lnTo>
                  <a:lnTo>
                    <a:pt x="14144" y="20525"/>
                  </a:lnTo>
                  <a:lnTo>
                    <a:pt x="14224" y="20716"/>
                  </a:lnTo>
                  <a:lnTo>
                    <a:pt x="14176" y="20871"/>
                  </a:lnTo>
                  <a:lnTo>
                    <a:pt x="14032" y="20780"/>
                  </a:lnTo>
                  <a:lnTo>
                    <a:pt x="13957" y="20516"/>
                  </a:lnTo>
                  <a:lnTo>
                    <a:pt x="13813" y="20543"/>
                  </a:lnTo>
                  <a:lnTo>
                    <a:pt x="13845" y="20789"/>
                  </a:lnTo>
                  <a:lnTo>
                    <a:pt x="13701" y="20798"/>
                  </a:lnTo>
                  <a:lnTo>
                    <a:pt x="13461" y="21044"/>
                  </a:lnTo>
                  <a:lnTo>
                    <a:pt x="13557" y="21199"/>
                  </a:lnTo>
                  <a:lnTo>
                    <a:pt x="13728" y="21117"/>
                  </a:lnTo>
                  <a:lnTo>
                    <a:pt x="13749" y="21390"/>
                  </a:lnTo>
                  <a:lnTo>
                    <a:pt x="13461" y="21600"/>
                  </a:lnTo>
                  <a:lnTo>
                    <a:pt x="13264" y="21445"/>
                  </a:lnTo>
                  <a:lnTo>
                    <a:pt x="13045" y="21436"/>
                  </a:lnTo>
                  <a:lnTo>
                    <a:pt x="13008" y="21354"/>
                  </a:lnTo>
                  <a:lnTo>
                    <a:pt x="12608" y="21044"/>
                  </a:lnTo>
                  <a:lnTo>
                    <a:pt x="12800" y="21035"/>
                  </a:lnTo>
                  <a:lnTo>
                    <a:pt x="12677" y="20935"/>
                  </a:lnTo>
                  <a:lnTo>
                    <a:pt x="12816" y="20680"/>
                  </a:lnTo>
                  <a:lnTo>
                    <a:pt x="13061" y="20598"/>
                  </a:lnTo>
                  <a:lnTo>
                    <a:pt x="13029" y="20261"/>
                  </a:lnTo>
                  <a:lnTo>
                    <a:pt x="13104" y="20151"/>
                  </a:lnTo>
                  <a:lnTo>
                    <a:pt x="12896" y="20015"/>
                  </a:lnTo>
                  <a:lnTo>
                    <a:pt x="12864" y="19714"/>
                  </a:lnTo>
                  <a:lnTo>
                    <a:pt x="13072" y="19605"/>
                  </a:lnTo>
                  <a:lnTo>
                    <a:pt x="13008" y="19450"/>
                  </a:lnTo>
                  <a:lnTo>
                    <a:pt x="13109" y="19404"/>
                  </a:lnTo>
                  <a:lnTo>
                    <a:pt x="13045" y="19231"/>
                  </a:lnTo>
                  <a:lnTo>
                    <a:pt x="13184" y="19168"/>
                  </a:lnTo>
                  <a:lnTo>
                    <a:pt x="12960" y="18867"/>
                  </a:lnTo>
                  <a:lnTo>
                    <a:pt x="12453" y="18894"/>
                  </a:lnTo>
                  <a:lnTo>
                    <a:pt x="12437" y="18685"/>
                  </a:lnTo>
                  <a:lnTo>
                    <a:pt x="12293" y="18767"/>
                  </a:lnTo>
                  <a:lnTo>
                    <a:pt x="11957" y="18730"/>
                  </a:lnTo>
                  <a:lnTo>
                    <a:pt x="11968" y="17801"/>
                  </a:lnTo>
                  <a:lnTo>
                    <a:pt x="12165" y="17573"/>
                  </a:lnTo>
                  <a:lnTo>
                    <a:pt x="12165" y="17282"/>
                  </a:lnTo>
                  <a:lnTo>
                    <a:pt x="12288" y="16972"/>
                  </a:lnTo>
                  <a:lnTo>
                    <a:pt x="12037" y="16963"/>
                  </a:lnTo>
                  <a:lnTo>
                    <a:pt x="11685" y="17063"/>
                  </a:lnTo>
                  <a:lnTo>
                    <a:pt x="11717" y="16653"/>
                  </a:lnTo>
                  <a:lnTo>
                    <a:pt x="11621" y="16517"/>
                  </a:lnTo>
                  <a:lnTo>
                    <a:pt x="11397" y="16562"/>
                  </a:lnTo>
                  <a:lnTo>
                    <a:pt x="11488" y="16116"/>
                  </a:lnTo>
                  <a:lnTo>
                    <a:pt x="11317" y="16061"/>
                  </a:lnTo>
                  <a:lnTo>
                    <a:pt x="11109" y="16198"/>
                  </a:lnTo>
                  <a:lnTo>
                    <a:pt x="11013" y="15533"/>
                  </a:lnTo>
                  <a:lnTo>
                    <a:pt x="11141" y="15332"/>
                  </a:lnTo>
                  <a:lnTo>
                    <a:pt x="11093" y="15196"/>
                  </a:lnTo>
                  <a:lnTo>
                    <a:pt x="10976" y="15114"/>
                  </a:lnTo>
                  <a:lnTo>
                    <a:pt x="10869" y="15105"/>
                  </a:lnTo>
                  <a:lnTo>
                    <a:pt x="10896" y="14758"/>
                  </a:lnTo>
                  <a:lnTo>
                    <a:pt x="10773" y="14713"/>
                  </a:lnTo>
                  <a:lnTo>
                    <a:pt x="10288" y="14722"/>
                  </a:lnTo>
                  <a:lnTo>
                    <a:pt x="10309" y="14394"/>
                  </a:lnTo>
                  <a:lnTo>
                    <a:pt x="10469" y="14421"/>
                  </a:lnTo>
                  <a:lnTo>
                    <a:pt x="10560" y="14303"/>
                  </a:lnTo>
                  <a:lnTo>
                    <a:pt x="10469" y="14157"/>
                  </a:lnTo>
                  <a:lnTo>
                    <a:pt x="10661" y="14075"/>
                  </a:lnTo>
                  <a:lnTo>
                    <a:pt x="10549" y="13893"/>
                  </a:lnTo>
                  <a:lnTo>
                    <a:pt x="10208" y="13629"/>
                  </a:lnTo>
                  <a:lnTo>
                    <a:pt x="10256" y="13501"/>
                  </a:lnTo>
                  <a:lnTo>
                    <a:pt x="10213" y="13191"/>
                  </a:lnTo>
                  <a:lnTo>
                    <a:pt x="10304" y="13055"/>
                  </a:lnTo>
                  <a:lnTo>
                    <a:pt x="10592" y="13146"/>
                  </a:lnTo>
                  <a:lnTo>
                    <a:pt x="10768" y="12955"/>
                  </a:lnTo>
                  <a:lnTo>
                    <a:pt x="10757" y="12754"/>
                  </a:lnTo>
                  <a:lnTo>
                    <a:pt x="10864" y="12526"/>
                  </a:lnTo>
                  <a:lnTo>
                    <a:pt x="10805" y="12180"/>
                  </a:lnTo>
                  <a:lnTo>
                    <a:pt x="10949" y="11943"/>
                  </a:lnTo>
                  <a:lnTo>
                    <a:pt x="10752" y="11779"/>
                  </a:lnTo>
                  <a:lnTo>
                    <a:pt x="10640" y="11743"/>
                  </a:lnTo>
                  <a:lnTo>
                    <a:pt x="10533" y="11807"/>
                  </a:lnTo>
                  <a:lnTo>
                    <a:pt x="10448" y="11934"/>
                  </a:lnTo>
                  <a:lnTo>
                    <a:pt x="10256" y="11980"/>
                  </a:lnTo>
                  <a:lnTo>
                    <a:pt x="10240" y="12308"/>
                  </a:lnTo>
                  <a:lnTo>
                    <a:pt x="10032" y="12353"/>
                  </a:lnTo>
                  <a:lnTo>
                    <a:pt x="9989" y="12481"/>
                  </a:lnTo>
                  <a:lnTo>
                    <a:pt x="9696" y="12545"/>
                  </a:lnTo>
                  <a:lnTo>
                    <a:pt x="9376" y="12472"/>
                  </a:lnTo>
                  <a:lnTo>
                    <a:pt x="9205" y="12508"/>
                  </a:lnTo>
                  <a:lnTo>
                    <a:pt x="8960" y="12390"/>
                  </a:lnTo>
                  <a:lnTo>
                    <a:pt x="9093" y="12235"/>
                  </a:lnTo>
                  <a:lnTo>
                    <a:pt x="9088" y="11889"/>
                  </a:lnTo>
                  <a:lnTo>
                    <a:pt x="8965" y="11597"/>
                  </a:lnTo>
                  <a:lnTo>
                    <a:pt x="8869" y="11360"/>
                  </a:lnTo>
                  <a:lnTo>
                    <a:pt x="8677" y="11296"/>
                  </a:lnTo>
                  <a:lnTo>
                    <a:pt x="8336" y="11533"/>
                  </a:lnTo>
                  <a:lnTo>
                    <a:pt x="8197" y="11388"/>
                  </a:lnTo>
                  <a:lnTo>
                    <a:pt x="7824" y="11552"/>
                  </a:lnTo>
                  <a:lnTo>
                    <a:pt x="7824" y="11816"/>
                  </a:lnTo>
                  <a:lnTo>
                    <a:pt x="7744" y="11934"/>
                  </a:lnTo>
                  <a:lnTo>
                    <a:pt x="7376" y="11889"/>
                  </a:lnTo>
                  <a:lnTo>
                    <a:pt x="7125" y="11798"/>
                  </a:lnTo>
                  <a:lnTo>
                    <a:pt x="7061" y="12062"/>
                  </a:lnTo>
                  <a:lnTo>
                    <a:pt x="7168" y="12098"/>
                  </a:lnTo>
                  <a:lnTo>
                    <a:pt x="7173" y="12362"/>
                  </a:lnTo>
                  <a:lnTo>
                    <a:pt x="7749" y="12681"/>
                  </a:lnTo>
                  <a:lnTo>
                    <a:pt x="7845" y="13000"/>
                  </a:lnTo>
                  <a:lnTo>
                    <a:pt x="7861" y="13465"/>
                  </a:lnTo>
                  <a:lnTo>
                    <a:pt x="7749" y="13957"/>
                  </a:lnTo>
                  <a:lnTo>
                    <a:pt x="7936" y="14175"/>
                  </a:lnTo>
                  <a:lnTo>
                    <a:pt x="7669" y="14348"/>
                  </a:lnTo>
                  <a:lnTo>
                    <a:pt x="7600" y="14476"/>
                  </a:lnTo>
                  <a:lnTo>
                    <a:pt x="7589" y="14594"/>
                  </a:lnTo>
                  <a:lnTo>
                    <a:pt x="7328" y="14540"/>
                  </a:lnTo>
                  <a:lnTo>
                    <a:pt x="7061" y="14603"/>
                  </a:lnTo>
                  <a:lnTo>
                    <a:pt x="7008" y="14449"/>
                  </a:lnTo>
                  <a:lnTo>
                    <a:pt x="6688" y="14740"/>
                  </a:lnTo>
                  <a:lnTo>
                    <a:pt x="6613" y="14950"/>
                  </a:lnTo>
                  <a:lnTo>
                    <a:pt x="6384" y="14913"/>
                  </a:lnTo>
                  <a:lnTo>
                    <a:pt x="6224" y="15004"/>
                  </a:lnTo>
                  <a:lnTo>
                    <a:pt x="6048" y="14968"/>
                  </a:lnTo>
                  <a:lnTo>
                    <a:pt x="5829" y="15032"/>
                  </a:lnTo>
                  <a:lnTo>
                    <a:pt x="5653" y="15360"/>
                  </a:lnTo>
                  <a:lnTo>
                    <a:pt x="5440" y="15196"/>
                  </a:lnTo>
                  <a:lnTo>
                    <a:pt x="5269" y="14904"/>
                  </a:lnTo>
                  <a:lnTo>
                    <a:pt x="5685" y="14567"/>
                  </a:lnTo>
                  <a:lnTo>
                    <a:pt x="5829" y="14567"/>
                  </a:lnTo>
                  <a:lnTo>
                    <a:pt x="5792" y="14348"/>
                  </a:lnTo>
                  <a:lnTo>
                    <a:pt x="5893" y="14266"/>
                  </a:lnTo>
                  <a:lnTo>
                    <a:pt x="5808" y="14084"/>
                  </a:lnTo>
                  <a:lnTo>
                    <a:pt x="5461" y="14057"/>
                  </a:lnTo>
                  <a:lnTo>
                    <a:pt x="5344" y="13856"/>
                  </a:lnTo>
                  <a:lnTo>
                    <a:pt x="5456" y="13610"/>
                  </a:lnTo>
                  <a:lnTo>
                    <a:pt x="5397" y="13556"/>
                  </a:lnTo>
                  <a:lnTo>
                    <a:pt x="5504" y="13392"/>
                  </a:lnTo>
                  <a:lnTo>
                    <a:pt x="5536" y="13146"/>
                  </a:lnTo>
                  <a:lnTo>
                    <a:pt x="5717" y="13055"/>
                  </a:lnTo>
                  <a:lnTo>
                    <a:pt x="5584" y="12936"/>
                  </a:lnTo>
                  <a:lnTo>
                    <a:pt x="5520" y="12772"/>
                  </a:lnTo>
                  <a:lnTo>
                    <a:pt x="5509" y="12508"/>
                  </a:lnTo>
                  <a:lnTo>
                    <a:pt x="5317" y="12508"/>
                  </a:lnTo>
                  <a:lnTo>
                    <a:pt x="5077" y="12627"/>
                  </a:lnTo>
                  <a:lnTo>
                    <a:pt x="4544" y="12453"/>
                  </a:lnTo>
                  <a:lnTo>
                    <a:pt x="4501" y="12089"/>
                  </a:lnTo>
                  <a:lnTo>
                    <a:pt x="4149" y="11770"/>
                  </a:lnTo>
                  <a:lnTo>
                    <a:pt x="3872" y="12053"/>
                  </a:lnTo>
                  <a:lnTo>
                    <a:pt x="3984" y="12289"/>
                  </a:lnTo>
                  <a:lnTo>
                    <a:pt x="3893" y="12453"/>
                  </a:lnTo>
                  <a:lnTo>
                    <a:pt x="3877" y="12636"/>
                  </a:lnTo>
                  <a:lnTo>
                    <a:pt x="3680" y="12681"/>
                  </a:lnTo>
                  <a:lnTo>
                    <a:pt x="3253" y="13000"/>
                  </a:lnTo>
                  <a:lnTo>
                    <a:pt x="3205" y="13210"/>
                  </a:lnTo>
                  <a:lnTo>
                    <a:pt x="3077" y="13182"/>
                  </a:lnTo>
                  <a:lnTo>
                    <a:pt x="2981" y="13374"/>
                  </a:lnTo>
                  <a:lnTo>
                    <a:pt x="2725" y="13392"/>
                  </a:lnTo>
                  <a:lnTo>
                    <a:pt x="2533" y="13492"/>
                  </a:lnTo>
                  <a:lnTo>
                    <a:pt x="2192" y="13437"/>
                  </a:lnTo>
                  <a:lnTo>
                    <a:pt x="1909" y="13292"/>
                  </a:lnTo>
                  <a:lnTo>
                    <a:pt x="1749" y="13301"/>
                  </a:lnTo>
                  <a:lnTo>
                    <a:pt x="1632" y="13456"/>
                  </a:lnTo>
                  <a:lnTo>
                    <a:pt x="1472" y="13182"/>
                  </a:lnTo>
                  <a:lnTo>
                    <a:pt x="1445" y="13073"/>
                  </a:lnTo>
                  <a:lnTo>
                    <a:pt x="1669" y="12499"/>
                  </a:lnTo>
                  <a:lnTo>
                    <a:pt x="1605" y="12107"/>
                  </a:lnTo>
                  <a:lnTo>
                    <a:pt x="1504" y="12062"/>
                  </a:lnTo>
                  <a:lnTo>
                    <a:pt x="1413" y="11834"/>
                  </a:lnTo>
                  <a:lnTo>
                    <a:pt x="1376" y="11579"/>
                  </a:lnTo>
                  <a:lnTo>
                    <a:pt x="1317" y="11479"/>
                  </a:lnTo>
                  <a:lnTo>
                    <a:pt x="1200" y="11697"/>
                  </a:lnTo>
                  <a:lnTo>
                    <a:pt x="1104" y="11761"/>
                  </a:lnTo>
                  <a:lnTo>
                    <a:pt x="645" y="11561"/>
                  </a:lnTo>
                  <a:lnTo>
                    <a:pt x="320" y="11542"/>
                  </a:lnTo>
                  <a:lnTo>
                    <a:pt x="48" y="11324"/>
                  </a:lnTo>
                  <a:lnTo>
                    <a:pt x="85" y="11041"/>
                  </a:lnTo>
                  <a:lnTo>
                    <a:pt x="0" y="10795"/>
                  </a:lnTo>
                  <a:lnTo>
                    <a:pt x="160" y="10786"/>
                  </a:lnTo>
                  <a:lnTo>
                    <a:pt x="192" y="10704"/>
                  </a:lnTo>
                  <a:lnTo>
                    <a:pt x="293" y="10759"/>
                  </a:lnTo>
                  <a:lnTo>
                    <a:pt x="293" y="10704"/>
                  </a:lnTo>
                  <a:lnTo>
                    <a:pt x="117" y="10540"/>
                  </a:lnTo>
                  <a:lnTo>
                    <a:pt x="133" y="10340"/>
                  </a:lnTo>
                  <a:lnTo>
                    <a:pt x="85" y="10222"/>
                  </a:lnTo>
                  <a:lnTo>
                    <a:pt x="272" y="10085"/>
                  </a:lnTo>
                  <a:lnTo>
                    <a:pt x="928" y="10039"/>
                  </a:lnTo>
                  <a:lnTo>
                    <a:pt x="1120" y="10130"/>
                  </a:lnTo>
                  <a:lnTo>
                    <a:pt x="1328" y="10094"/>
                  </a:lnTo>
                  <a:lnTo>
                    <a:pt x="1621" y="10212"/>
                  </a:lnTo>
                  <a:lnTo>
                    <a:pt x="1669" y="10030"/>
                  </a:lnTo>
                  <a:lnTo>
                    <a:pt x="1733" y="8718"/>
                  </a:lnTo>
                  <a:lnTo>
                    <a:pt x="1829" y="8481"/>
                  </a:lnTo>
                  <a:lnTo>
                    <a:pt x="1808" y="8381"/>
                  </a:lnTo>
                  <a:lnTo>
                    <a:pt x="2256" y="7643"/>
                  </a:lnTo>
                  <a:lnTo>
                    <a:pt x="2389" y="7170"/>
                  </a:lnTo>
                  <a:lnTo>
                    <a:pt x="2421" y="7142"/>
                  </a:lnTo>
                  <a:lnTo>
                    <a:pt x="2357" y="6486"/>
                  </a:lnTo>
                  <a:lnTo>
                    <a:pt x="2373" y="6240"/>
                  </a:lnTo>
                  <a:lnTo>
                    <a:pt x="2288" y="6067"/>
                  </a:lnTo>
                  <a:lnTo>
                    <a:pt x="2277" y="5994"/>
                  </a:lnTo>
                  <a:lnTo>
                    <a:pt x="2325" y="5931"/>
                  </a:lnTo>
                  <a:lnTo>
                    <a:pt x="2325" y="5794"/>
                  </a:lnTo>
                  <a:lnTo>
                    <a:pt x="2405" y="5721"/>
                  </a:lnTo>
                  <a:lnTo>
                    <a:pt x="2533" y="5767"/>
                  </a:lnTo>
                  <a:lnTo>
                    <a:pt x="2421" y="5639"/>
                  </a:lnTo>
                  <a:lnTo>
                    <a:pt x="2480" y="5566"/>
                  </a:lnTo>
                  <a:lnTo>
                    <a:pt x="2469" y="5402"/>
                  </a:lnTo>
                  <a:lnTo>
                    <a:pt x="2389" y="5056"/>
                  </a:lnTo>
                  <a:lnTo>
                    <a:pt x="2661" y="5083"/>
                  </a:lnTo>
                  <a:lnTo>
                    <a:pt x="2672" y="4728"/>
                  </a:lnTo>
                  <a:lnTo>
                    <a:pt x="2741" y="4601"/>
                  </a:lnTo>
                  <a:lnTo>
                    <a:pt x="3093" y="4655"/>
                  </a:lnTo>
                  <a:lnTo>
                    <a:pt x="2997" y="4582"/>
                  </a:lnTo>
                  <a:lnTo>
                    <a:pt x="2437" y="4537"/>
                  </a:lnTo>
                  <a:lnTo>
                    <a:pt x="2133" y="4437"/>
                  </a:lnTo>
                  <a:lnTo>
                    <a:pt x="1712" y="4400"/>
                  </a:lnTo>
                  <a:lnTo>
                    <a:pt x="1664" y="4291"/>
                  </a:lnTo>
                  <a:lnTo>
                    <a:pt x="1637" y="4136"/>
                  </a:lnTo>
                  <a:lnTo>
                    <a:pt x="1888" y="3015"/>
                  </a:lnTo>
                  <a:lnTo>
                    <a:pt x="2037" y="2870"/>
                  </a:lnTo>
                  <a:lnTo>
                    <a:pt x="2160" y="2961"/>
                  </a:lnTo>
                  <a:lnTo>
                    <a:pt x="2389" y="2815"/>
                  </a:lnTo>
                  <a:lnTo>
                    <a:pt x="2176" y="2660"/>
                  </a:lnTo>
                  <a:lnTo>
                    <a:pt x="2085" y="2533"/>
                  </a:lnTo>
                  <a:lnTo>
                    <a:pt x="2528" y="1913"/>
                  </a:lnTo>
                  <a:lnTo>
                    <a:pt x="2784" y="1676"/>
                  </a:lnTo>
                  <a:lnTo>
                    <a:pt x="3328" y="1521"/>
                  </a:lnTo>
                  <a:lnTo>
                    <a:pt x="3765" y="1576"/>
                  </a:lnTo>
                  <a:lnTo>
                    <a:pt x="3904" y="1667"/>
                  </a:lnTo>
                  <a:lnTo>
                    <a:pt x="4117" y="1713"/>
                  </a:lnTo>
                  <a:lnTo>
                    <a:pt x="4832" y="1403"/>
                  </a:lnTo>
                  <a:lnTo>
                    <a:pt x="5093" y="1412"/>
                  </a:lnTo>
                  <a:lnTo>
                    <a:pt x="5317" y="1330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8" name="Freeform 33"/>
            <p:cNvSpPr/>
            <p:nvPr/>
          </p:nvSpPr>
          <p:spPr>
            <a:xfrm>
              <a:off x="1234901" y="1309687"/>
              <a:ext cx="237607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7" y="11059"/>
                  </a:moveTo>
                  <a:lnTo>
                    <a:pt x="7167" y="13910"/>
                  </a:lnTo>
                  <a:lnTo>
                    <a:pt x="8640" y="15034"/>
                  </a:lnTo>
                  <a:lnTo>
                    <a:pt x="8787" y="17798"/>
                  </a:lnTo>
                  <a:lnTo>
                    <a:pt x="9425" y="18835"/>
                  </a:lnTo>
                  <a:lnTo>
                    <a:pt x="11291" y="17712"/>
                  </a:lnTo>
                  <a:lnTo>
                    <a:pt x="12518" y="18403"/>
                  </a:lnTo>
                  <a:lnTo>
                    <a:pt x="14727" y="20736"/>
                  </a:lnTo>
                  <a:lnTo>
                    <a:pt x="15856" y="20131"/>
                  </a:lnTo>
                  <a:lnTo>
                    <a:pt x="16789" y="21168"/>
                  </a:lnTo>
                  <a:lnTo>
                    <a:pt x="18409" y="21600"/>
                  </a:lnTo>
                  <a:lnTo>
                    <a:pt x="19538" y="19786"/>
                  </a:lnTo>
                  <a:lnTo>
                    <a:pt x="20324" y="17453"/>
                  </a:lnTo>
                  <a:lnTo>
                    <a:pt x="20275" y="15466"/>
                  </a:lnTo>
                  <a:lnTo>
                    <a:pt x="21600" y="13997"/>
                  </a:lnTo>
                  <a:lnTo>
                    <a:pt x="19440" y="13306"/>
                  </a:lnTo>
                  <a:lnTo>
                    <a:pt x="19145" y="12096"/>
                  </a:lnTo>
                  <a:lnTo>
                    <a:pt x="20569" y="11318"/>
                  </a:lnTo>
                  <a:lnTo>
                    <a:pt x="19293" y="9677"/>
                  </a:lnTo>
                  <a:lnTo>
                    <a:pt x="18115" y="8986"/>
                  </a:lnTo>
                  <a:lnTo>
                    <a:pt x="17182" y="10195"/>
                  </a:lnTo>
                  <a:lnTo>
                    <a:pt x="15562" y="9677"/>
                  </a:lnTo>
                  <a:lnTo>
                    <a:pt x="14236" y="7603"/>
                  </a:lnTo>
                  <a:lnTo>
                    <a:pt x="11487" y="7344"/>
                  </a:lnTo>
                  <a:lnTo>
                    <a:pt x="9524" y="5702"/>
                  </a:lnTo>
                  <a:lnTo>
                    <a:pt x="7462" y="5530"/>
                  </a:lnTo>
                  <a:lnTo>
                    <a:pt x="6136" y="3802"/>
                  </a:lnTo>
                  <a:lnTo>
                    <a:pt x="5302" y="3974"/>
                  </a:lnTo>
                  <a:lnTo>
                    <a:pt x="4664" y="2419"/>
                  </a:lnTo>
                  <a:lnTo>
                    <a:pt x="3829" y="1382"/>
                  </a:lnTo>
                  <a:lnTo>
                    <a:pt x="2749" y="1814"/>
                  </a:lnTo>
                  <a:lnTo>
                    <a:pt x="0" y="0"/>
                  </a:lnTo>
                  <a:lnTo>
                    <a:pt x="1571" y="4493"/>
                  </a:lnTo>
                  <a:lnTo>
                    <a:pt x="5547" y="7344"/>
                  </a:lnTo>
                  <a:lnTo>
                    <a:pt x="6627" y="11059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9" name="Freeform 34"/>
            <p:cNvSpPr/>
            <p:nvPr/>
          </p:nvSpPr>
          <p:spPr>
            <a:xfrm>
              <a:off x="659476" y="954087"/>
              <a:ext cx="93750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148"/>
                  </a:moveTo>
                  <a:lnTo>
                    <a:pt x="6331" y="2090"/>
                  </a:lnTo>
                  <a:lnTo>
                    <a:pt x="19986" y="0"/>
                  </a:lnTo>
                  <a:lnTo>
                    <a:pt x="21600" y="4877"/>
                  </a:lnTo>
                  <a:lnTo>
                    <a:pt x="16014" y="10452"/>
                  </a:lnTo>
                  <a:lnTo>
                    <a:pt x="12538" y="15329"/>
                  </a:lnTo>
                  <a:lnTo>
                    <a:pt x="3600" y="17419"/>
                  </a:lnTo>
                  <a:lnTo>
                    <a:pt x="621" y="21600"/>
                  </a:lnTo>
                  <a:lnTo>
                    <a:pt x="0" y="1114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0" name="Freeform 35"/>
            <p:cNvSpPr/>
            <p:nvPr/>
          </p:nvSpPr>
          <p:spPr>
            <a:xfrm>
              <a:off x="450965" y="1022350"/>
              <a:ext cx="67888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043"/>
                  </a:moveTo>
                  <a:lnTo>
                    <a:pt x="10629" y="0"/>
                  </a:lnTo>
                  <a:lnTo>
                    <a:pt x="21600" y="7043"/>
                  </a:lnTo>
                  <a:lnTo>
                    <a:pt x="15943" y="9861"/>
                  </a:lnTo>
                  <a:lnTo>
                    <a:pt x="9257" y="10330"/>
                  </a:lnTo>
                  <a:lnTo>
                    <a:pt x="8743" y="16904"/>
                  </a:lnTo>
                  <a:lnTo>
                    <a:pt x="15771" y="21600"/>
                  </a:lnTo>
                  <a:lnTo>
                    <a:pt x="7543" y="21600"/>
                  </a:lnTo>
                  <a:lnTo>
                    <a:pt x="2914" y="17843"/>
                  </a:lnTo>
                  <a:lnTo>
                    <a:pt x="514" y="13148"/>
                  </a:lnTo>
                  <a:lnTo>
                    <a:pt x="0" y="704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1" name="Freeform 36"/>
            <p:cNvSpPr/>
            <p:nvPr/>
          </p:nvSpPr>
          <p:spPr>
            <a:xfrm>
              <a:off x="806565" y="933449"/>
              <a:ext cx="71121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491"/>
                  </a:moveTo>
                  <a:lnTo>
                    <a:pt x="0" y="20366"/>
                  </a:lnTo>
                  <a:lnTo>
                    <a:pt x="1979" y="21600"/>
                  </a:lnTo>
                  <a:lnTo>
                    <a:pt x="2473" y="17280"/>
                  </a:lnTo>
                  <a:lnTo>
                    <a:pt x="3957" y="17280"/>
                  </a:lnTo>
                  <a:lnTo>
                    <a:pt x="5936" y="8640"/>
                  </a:lnTo>
                  <a:lnTo>
                    <a:pt x="16653" y="3703"/>
                  </a:lnTo>
                  <a:lnTo>
                    <a:pt x="21270" y="9874"/>
                  </a:lnTo>
                  <a:lnTo>
                    <a:pt x="21600" y="2469"/>
                  </a:lnTo>
                  <a:lnTo>
                    <a:pt x="20116" y="617"/>
                  </a:lnTo>
                  <a:lnTo>
                    <a:pt x="2968" y="0"/>
                  </a:lnTo>
                  <a:lnTo>
                    <a:pt x="0" y="1049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2" name="Freeform 37"/>
            <p:cNvSpPr/>
            <p:nvPr/>
          </p:nvSpPr>
          <p:spPr>
            <a:xfrm>
              <a:off x="897081" y="917575"/>
              <a:ext cx="64656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843"/>
                  </a:moveTo>
                  <a:lnTo>
                    <a:pt x="3780" y="21600"/>
                  </a:lnTo>
                  <a:lnTo>
                    <a:pt x="5940" y="15965"/>
                  </a:lnTo>
                  <a:lnTo>
                    <a:pt x="14220" y="17843"/>
                  </a:lnTo>
                  <a:lnTo>
                    <a:pt x="21600" y="6574"/>
                  </a:lnTo>
                  <a:lnTo>
                    <a:pt x="15840" y="2817"/>
                  </a:lnTo>
                  <a:lnTo>
                    <a:pt x="2700" y="0"/>
                  </a:lnTo>
                  <a:lnTo>
                    <a:pt x="0" y="1784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3" name="Freeform 38"/>
            <p:cNvSpPr/>
            <p:nvPr/>
          </p:nvSpPr>
          <p:spPr>
            <a:xfrm>
              <a:off x="546330" y="977900"/>
              <a:ext cx="93751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209"/>
                  </a:moveTo>
                  <a:lnTo>
                    <a:pt x="749" y="21600"/>
                  </a:lnTo>
                  <a:lnTo>
                    <a:pt x="7866" y="8452"/>
                  </a:lnTo>
                  <a:lnTo>
                    <a:pt x="21600" y="11270"/>
                  </a:lnTo>
                  <a:lnTo>
                    <a:pt x="20976" y="5635"/>
                  </a:lnTo>
                  <a:lnTo>
                    <a:pt x="17480" y="0"/>
                  </a:lnTo>
                  <a:lnTo>
                    <a:pt x="10488" y="0"/>
                  </a:lnTo>
                  <a:lnTo>
                    <a:pt x="0" y="1220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4" name="Freeform 39"/>
            <p:cNvSpPr/>
            <p:nvPr/>
          </p:nvSpPr>
          <p:spPr>
            <a:xfrm>
              <a:off x="973050" y="903287"/>
              <a:ext cx="54958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646"/>
                  </a:moveTo>
                  <a:lnTo>
                    <a:pt x="4024" y="0"/>
                  </a:lnTo>
                  <a:lnTo>
                    <a:pt x="18000" y="4985"/>
                  </a:lnTo>
                  <a:lnTo>
                    <a:pt x="21600" y="13292"/>
                  </a:lnTo>
                  <a:lnTo>
                    <a:pt x="20541" y="16615"/>
                  </a:lnTo>
                  <a:lnTo>
                    <a:pt x="10376" y="15785"/>
                  </a:lnTo>
                  <a:lnTo>
                    <a:pt x="5718" y="8308"/>
                  </a:lnTo>
                  <a:lnTo>
                    <a:pt x="3812" y="12462"/>
                  </a:lnTo>
                  <a:lnTo>
                    <a:pt x="5929" y="19108"/>
                  </a:lnTo>
                  <a:lnTo>
                    <a:pt x="4659" y="21600"/>
                  </a:lnTo>
                  <a:lnTo>
                    <a:pt x="2118" y="19108"/>
                  </a:lnTo>
                  <a:lnTo>
                    <a:pt x="0" y="664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5" name="Freeform 40"/>
            <p:cNvSpPr/>
            <p:nvPr/>
          </p:nvSpPr>
          <p:spPr>
            <a:xfrm>
              <a:off x="536632" y="1003300"/>
              <a:ext cx="19398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757"/>
                  </a:moveTo>
                  <a:lnTo>
                    <a:pt x="21600" y="0"/>
                  </a:lnTo>
                  <a:lnTo>
                    <a:pt x="18000" y="12209"/>
                  </a:lnTo>
                  <a:lnTo>
                    <a:pt x="12600" y="11270"/>
                  </a:lnTo>
                  <a:lnTo>
                    <a:pt x="17400" y="16904"/>
                  </a:lnTo>
                  <a:lnTo>
                    <a:pt x="12000" y="21600"/>
                  </a:lnTo>
                  <a:lnTo>
                    <a:pt x="1800" y="17843"/>
                  </a:lnTo>
                  <a:lnTo>
                    <a:pt x="4800" y="13148"/>
                  </a:lnTo>
                  <a:lnTo>
                    <a:pt x="0" y="10330"/>
                  </a:lnTo>
                  <a:lnTo>
                    <a:pt x="0" y="375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6" name="Freeform 41"/>
            <p:cNvSpPr/>
            <p:nvPr/>
          </p:nvSpPr>
          <p:spPr>
            <a:xfrm>
              <a:off x="1234901" y="1309687"/>
              <a:ext cx="237607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749" y="1814"/>
                  </a:lnTo>
                  <a:lnTo>
                    <a:pt x="3829" y="1382"/>
                  </a:lnTo>
                  <a:lnTo>
                    <a:pt x="4664" y="2419"/>
                  </a:lnTo>
                  <a:lnTo>
                    <a:pt x="5302" y="3974"/>
                  </a:lnTo>
                  <a:lnTo>
                    <a:pt x="6136" y="3802"/>
                  </a:lnTo>
                  <a:lnTo>
                    <a:pt x="7462" y="5530"/>
                  </a:lnTo>
                  <a:lnTo>
                    <a:pt x="9524" y="5702"/>
                  </a:lnTo>
                  <a:lnTo>
                    <a:pt x="11487" y="7344"/>
                  </a:lnTo>
                  <a:lnTo>
                    <a:pt x="14236" y="7603"/>
                  </a:lnTo>
                  <a:lnTo>
                    <a:pt x="15562" y="9677"/>
                  </a:lnTo>
                  <a:lnTo>
                    <a:pt x="17182" y="10195"/>
                  </a:lnTo>
                  <a:lnTo>
                    <a:pt x="18115" y="8986"/>
                  </a:lnTo>
                  <a:lnTo>
                    <a:pt x="19293" y="9677"/>
                  </a:lnTo>
                  <a:lnTo>
                    <a:pt x="20569" y="11318"/>
                  </a:lnTo>
                  <a:lnTo>
                    <a:pt x="19145" y="12096"/>
                  </a:lnTo>
                  <a:lnTo>
                    <a:pt x="19440" y="13306"/>
                  </a:lnTo>
                  <a:lnTo>
                    <a:pt x="21600" y="13997"/>
                  </a:lnTo>
                  <a:lnTo>
                    <a:pt x="20275" y="15466"/>
                  </a:lnTo>
                  <a:lnTo>
                    <a:pt x="20324" y="17453"/>
                  </a:lnTo>
                  <a:lnTo>
                    <a:pt x="19538" y="19786"/>
                  </a:lnTo>
                  <a:lnTo>
                    <a:pt x="18409" y="21600"/>
                  </a:lnTo>
                  <a:lnTo>
                    <a:pt x="16789" y="21168"/>
                  </a:lnTo>
                  <a:lnTo>
                    <a:pt x="15856" y="20131"/>
                  </a:lnTo>
                  <a:lnTo>
                    <a:pt x="14727" y="20736"/>
                  </a:lnTo>
                  <a:lnTo>
                    <a:pt x="12518" y="18403"/>
                  </a:lnTo>
                  <a:lnTo>
                    <a:pt x="11291" y="17712"/>
                  </a:lnTo>
                  <a:lnTo>
                    <a:pt x="9425" y="18835"/>
                  </a:lnTo>
                  <a:lnTo>
                    <a:pt x="8787" y="17798"/>
                  </a:lnTo>
                  <a:lnTo>
                    <a:pt x="8640" y="15034"/>
                  </a:lnTo>
                  <a:lnTo>
                    <a:pt x="7167" y="13910"/>
                  </a:lnTo>
                  <a:lnTo>
                    <a:pt x="6627" y="11059"/>
                  </a:lnTo>
                  <a:lnTo>
                    <a:pt x="5547" y="7344"/>
                  </a:lnTo>
                  <a:lnTo>
                    <a:pt x="1571" y="44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7" name="Freeform 42"/>
            <p:cNvSpPr/>
            <p:nvPr/>
          </p:nvSpPr>
          <p:spPr>
            <a:xfrm>
              <a:off x="1267229" y="1055687"/>
              <a:ext cx="59806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11"/>
                  </a:moveTo>
                  <a:lnTo>
                    <a:pt x="5695" y="1413"/>
                  </a:lnTo>
                  <a:lnTo>
                    <a:pt x="8051" y="3836"/>
                  </a:lnTo>
                  <a:lnTo>
                    <a:pt x="21207" y="0"/>
                  </a:lnTo>
                  <a:lnTo>
                    <a:pt x="19440" y="4037"/>
                  </a:lnTo>
                  <a:lnTo>
                    <a:pt x="15905" y="6864"/>
                  </a:lnTo>
                  <a:lnTo>
                    <a:pt x="21600" y="14535"/>
                  </a:lnTo>
                  <a:lnTo>
                    <a:pt x="19833" y="21398"/>
                  </a:lnTo>
                  <a:lnTo>
                    <a:pt x="7658" y="21600"/>
                  </a:lnTo>
                  <a:lnTo>
                    <a:pt x="2945" y="16150"/>
                  </a:lnTo>
                  <a:lnTo>
                    <a:pt x="7462" y="16553"/>
                  </a:lnTo>
                  <a:lnTo>
                    <a:pt x="2945" y="9084"/>
                  </a:lnTo>
                  <a:lnTo>
                    <a:pt x="2749" y="5652"/>
                  </a:lnTo>
                  <a:lnTo>
                    <a:pt x="0" y="121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8" name="Freeform 43"/>
            <p:cNvSpPr/>
            <p:nvPr/>
          </p:nvSpPr>
          <p:spPr>
            <a:xfrm>
              <a:off x="0" y="1831975"/>
              <a:ext cx="1664855" cy="154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86" y="14718"/>
                  </a:moveTo>
                  <a:lnTo>
                    <a:pt x="16632" y="14729"/>
                  </a:lnTo>
                  <a:lnTo>
                    <a:pt x="16960" y="14574"/>
                  </a:lnTo>
                  <a:lnTo>
                    <a:pt x="17219" y="14541"/>
                  </a:lnTo>
                  <a:lnTo>
                    <a:pt x="16967" y="14308"/>
                  </a:lnTo>
                  <a:lnTo>
                    <a:pt x="17323" y="13930"/>
                  </a:lnTo>
                  <a:lnTo>
                    <a:pt x="17421" y="13575"/>
                  </a:lnTo>
                  <a:lnTo>
                    <a:pt x="17253" y="13364"/>
                  </a:lnTo>
                  <a:lnTo>
                    <a:pt x="17253" y="12987"/>
                  </a:lnTo>
                  <a:lnTo>
                    <a:pt x="17023" y="12798"/>
                  </a:lnTo>
                  <a:lnTo>
                    <a:pt x="16666" y="12853"/>
                  </a:lnTo>
                  <a:lnTo>
                    <a:pt x="16499" y="13031"/>
                  </a:lnTo>
                  <a:lnTo>
                    <a:pt x="16352" y="12798"/>
                  </a:lnTo>
                  <a:lnTo>
                    <a:pt x="16184" y="12731"/>
                  </a:lnTo>
                  <a:lnTo>
                    <a:pt x="16443" y="12465"/>
                  </a:lnTo>
                  <a:lnTo>
                    <a:pt x="16562" y="12199"/>
                  </a:lnTo>
                  <a:lnTo>
                    <a:pt x="16750" y="12187"/>
                  </a:lnTo>
                  <a:lnTo>
                    <a:pt x="16897" y="11866"/>
                  </a:lnTo>
                  <a:lnTo>
                    <a:pt x="17449" y="11921"/>
                  </a:lnTo>
                  <a:lnTo>
                    <a:pt x="17638" y="11799"/>
                  </a:lnTo>
                  <a:lnTo>
                    <a:pt x="17868" y="11888"/>
                  </a:lnTo>
                  <a:lnTo>
                    <a:pt x="18176" y="11721"/>
                  </a:lnTo>
                  <a:lnTo>
                    <a:pt x="18365" y="11766"/>
                  </a:lnTo>
                  <a:lnTo>
                    <a:pt x="18365" y="11322"/>
                  </a:lnTo>
                  <a:lnTo>
                    <a:pt x="18239" y="11266"/>
                  </a:lnTo>
                  <a:lnTo>
                    <a:pt x="18183" y="10878"/>
                  </a:lnTo>
                  <a:lnTo>
                    <a:pt x="18560" y="10600"/>
                  </a:lnTo>
                  <a:lnTo>
                    <a:pt x="19378" y="10678"/>
                  </a:lnTo>
                  <a:lnTo>
                    <a:pt x="19308" y="11155"/>
                  </a:lnTo>
                  <a:lnTo>
                    <a:pt x="19462" y="11344"/>
                  </a:lnTo>
                  <a:lnTo>
                    <a:pt x="19832" y="11255"/>
                  </a:lnTo>
                  <a:lnTo>
                    <a:pt x="19965" y="11133"/>
                  </a:lnTo>
                  <a:lnTo>
                    <a:pt x="20167" y="11077"/>
                  </a:lnTo>
                  <a:lnTo>
                    <a:pt x="20237" y="10800"/>
                  </a:lnTo>
                  <a:lnTo>
                    <a:pt x="20657" y="10578"/>
                  </a:lnTo>
                  <a:lnTo>
                    <a:pt x="20782" y="10201"/>
                  </a:lnTo>
                  <a:lnTo>
                    <a:pt x="21153" y="9679"/>
                  </a:lnTo>
                  <a:lnTo>
                    <a:pt x="20901" y="9424"/>
                  </a:lnTo>
                  <a:lnTo>
                    <a:pt x="21341" y="9357"/>
                  </a:lnTo>
                  <a:lnTo>
                    <a:pt x="21600" y="9102"/>
                  </a:lnTo>
                  <a:lnTo>
                    <a:pt x="21160" y="9057"/>
                  </a:lnTo>
                  <a:lnTo>
                    <a:pt x="21174" y="7925"/>
                  </a:lnTo>
                  <a:lnTo>
                    <a:pt x="21432" y="7648"/>
                  </a:lnTo>
                  <a:lnTo>
                    <a:pt x="21432" y="7292"/>
                  </a:lnTo>
                  <a:lnTo>
                    <a:pt x="21593" y="6915"/>
                  </a:lnTo>
                  <a:lnTo>
                    <a:pt x="21265" y="6904"/>
                  </a:lnTo>
                  <a:lnTo>
                    <a:pt x="20803" y="7026"/>
                  </a:lnTo>
                  <a:lnTo>
                    <a:pt x="20845" y="6527"/>
                  </a:lnTo>
                  <a:lnTo>
                    <a:pt x="20720" y="6360"/>
                  </a:lnTo>
                  <a:lnTo>
                    <a:pt x="20426" y="6416"/>
                  </a:lnTo>
                  <a:lnTo>
                    <a:pt x="20545" y="5872"/>
                  </a:lnTo>
                  <a:lnTo>
                    <a:pt x="20321" y="5805"/>
                  </a:lnTo>
                  <a:lnTo>
                    <a:pt x="20049" y="5972"/>
                  </a:lnTo>
                  <a:lnTo>
                    <a:pt x="19923" y="5161"/>
                  </a:lnTo>
                  <a:lnTo>
                    <a:pt x="20091" y="4917"/>
                  </a:lnTo>
                  <a:lnTo>
                    <a:pt x="20028" y="4751"/>
                  </a:lnTo>
                  <a:lnTo>
                    <a:pt x="19874" y="4651"/>
                  </a:lnTo>
                  <a:lnTo>
                    <a:pt x="19734" y="4640"/>
                  </a:lnTo>
                  <a:lnTo>
                    <a:pt x="19769" y="4218"/>
                  </a:lnTo>
                  <a:lnTo>
                    <a:pt x="19608" y="4162"/>
                  </a:lnTo>
                  <a:lnTo>
                    <a:pt x="18973" y="4173"/>
                  </a:lnTo>
                  <a:lnTo>
                    <a:pt x="19000" y="3774"/>
                  </a:lnTo>
                  <a:lnTo>
                    <a:pt x="19210" y="3807"/>
                  </a:lnTo>
                  <a:lnTo>
                    <a:pt x="19329" y="3663"/>
                  </a:lnTo>
                  <a:lnTo>
                    <a:pt x="19210" y="3485"/>
                  </a:lnTo>
                  <a:lnTo>
                    <a:pt x="19462" y="3385"/>
                  </a:lnTo>
                  <a:lnTo>
                    <a:pt x="19315" y="3163"/>
                  </a:lnTo>
                  <a:lnTo>
                    <a:pt x="18868" y="2842"/>
                  </a:lnTo>
                  <a:lnTo>
                    <a:pt x="18931" y="2686"/>
                  </a:lnTo>
                  <a:lnTo>
                    <a:pt x="18875" y="2309"/>
                  </a:lnTo>
                  <a:lnTo>
                    <a:pt x="18993" y="2142"/>
                  </a:lnTo>
                  <a:lnTo>
                    <a:pt x="19371" y="2253"/>
                  </a:lnTo>
                  <a:lnTo>
                    <a:pt x="19601" y="2020"/>
                  </a:lnTo>
                  <a:lnTo>
                    <a:pt x="19587" y="1776"/>
                  </a:lnTo>
                  <a:lnTo>
                    <a:pt x="19727" y="1498"/>
                  </a:lnTo>
                  <a:lnTo>
                    <a:pt x="19650" y="1077"/>
                  </a:lnTo>
                  <a:lnTo>
                    <a:pt x="19839" y="788"/>
                  </a:lnTo>
                  <a:lnTo>
                    <a:pt x="19580" y="588"/>
                  </a:lnTo>
                  <a:lnTo>
                    <a:pt x="19434" y="544"/>
                  </a:lnTo>
                  <a:lnTo>
                    <a:pt x="19294" y="622"/>
                  </a:lnTo>
                  <a:lnTo>
                    <a:pt x="19182" y="777"/>
                  </a:lnTo>
                  <a:lnTo>
                    <a:pt x="18931" y="832"/>
                  </a:lnTo>
                  <a:lnTo>
                    <a:pt x="18910" y="1232"/>
                  </a:lnTo>
                  <a:lnTo>
                    <a:pt x="18637" y="1288"/>
                  </a:lnTo>
                  <a:lnTo>
                    <a:pt x="18581" y="1443"/>
                  </a:lnTo>
                  <a:lnTo>
                    <a:pt x="18197" y="1521"/>
                  </a:lnTo>
                  <a:lnTo>
                    <a:pt x="17778" y="1432"/>
                  </a:lnTo>
                  <a:lnTo>
                    <a:pt x="17554" y="1476"/>
                  </a:lnTo>
                  <a:lnTo>
                    <a:pt x="17232" y="1332"/>
                  </a:lnTo>
                  <a:lnTo>
                    <a:pt x="17407" y="1143"/>
                  </a:lnTo>
                  <a:lnTo>
                    <a:pt x="17400" y="721"/>
                  </a:lnTo>
                  <a:lnTo>
                    <a:pt x="17239" y="366"/>
                  </a:lnTo>
                  <a:lnTo>
                    <a:pt x="17114" y="78"/>
                  </a:lnTo>
                  <a:lnTo>
                    <a:pt x="16862" y="0"/>
                  </a:lnTo>
                  <a:lnTo>
                    <a:pt x="16415" y="289"/>
                  </a:lnTo>
                  <a:lnTo>
                    <a:pt x="16233" y="111"/>
                  </a:lnTo>
                  <a:lnTo>
                    <a:pt x="15744" y="311"/>
                  </a:lnTo>
                  <a:lnTo>
                    <a:pt x="15744" y="633"/>
                  </a:lnTo>
                  <a:lnTo>
                    <a:pt x="15639" y="777"/>
                  </a:lnTo>
                  <a:lnTo>
                    <a:pt x="15157" y="721"/>
                  </a:lnTo>
                  <a:lnTo>
                    <a:pt x="14829" y="610"/>
                  </a:lnTo>
                  <a:lnTo>
                    <a:pt x="14745" y="932"/>
                  </a:lnTo>
                  <a:lnTo>
                    <a:pt x="14885" y="977"/>
                  </a:lnTo>
                  <a:lnTo>
                    <a:pt x="14891" y="1299"/>
                  </a:lnTo>
                  <a:lnTo>
                    <a:pt x="15646" y="1687"/>
                  </a:lnTo>
                  <a:lnTo>
                    <a:pt x="15772" y="2076"/>
                  </a:lnTo>
                  <a:lnTo>
                    <a:pt x="15793" y="2642"/>
                  </a:lnTo>
                  <a:lnTo>
                    <a:pt x="15646" y="3241"/>
                  </a:lnTo>
                  <a:lnTo>
                    <a:pt x="15891" y="3508"/>
                  </a:lnTo>
                  <a:lnTo>
                    <a:pt x="15541" y="3718"/>
                  </a:lnTo>
                  <a:lnTo>
                    <a:pt x="15451" y="3874"/>
                  </a:lnTo>
                  <a:lnTo>
                    <a:pt x="15437" y="4018"/>
                  </a:lnTo>
                  <a:lnTo>
                    <a:pt x="15094" y="3951"/>
                  </a:lnTo>
                  <a:lnTo>
                    <a:pt x="14745" y="4029"/>
                  </a:lnTo>
                  <a:lnTo>
                    <a:pt x="14675" y="3840"/>
                  </a:lnTo>
                  <a:lnTo>
                    <a:pt x="14256" y="4196"/>
                  </a:lnTo>
                  <a:lnTo>
                    <a:pt x="14158" y="4451"/>
                  </a:lnTo>
                  <a:lnTo>
                    <a:pt x="13857" y="4407"/>
                  </a:lnTo>
                  <a:lnTo>
                    <a:pt x="13648" y="4518"/>
                  </a:lnTo>
                  <a:lnTo>
                    <a:pt x="13417" y="4473"/>
                  </a:lnTo>
                  <a:lnTo>
                    <a:pt x="13131" y="4551"/>
                  </a:lnTo>
                  <a:lnTo>
                    <a:pt x="12900" y="4950"/>
                  </a:lnTo>
                  <a:lnTo>
                    <a:pt x="12620" y="4751"/>
                  </a:lnTo>
                  <a:lnTo>
                    <a:pt x="12397" y="4395"/>
                  </a:lnTo>
                  <a:lnTo>
                    <a:pt x="12942" y="3985"/>
                  </a:lnTo>
                  <a:lnTo>
                    <a:pt x="13131" y="3985"/>
                  </a:lnTo>
                  <a:lnTo>
                    <a:pt x="13082" y="3718"/>
                  </a:lnTo>
                  <a:lnTo>
                    <a:pt x="13214" y="3618"/>
                  </a:lnTo>
                  <a:lnTo>
                    <a:pt x="13103" y="3397"/>
                  </a:lnTo>
                  <a:lnTo>
                    <a:pt x="12648" y="3363"/>
                  </a:lnTo>
                  <a:lnTo>
                    <a:pt x="12495" y="3119"/>
                  </a:lnTo>
                  <a:lnTo>
                    <a:pt x="12641" y="2819"/>
                  </a:lnTo>
                  <a:lnTo>
                    <a:pt x="12564" y="2753"/>
                  </a:lnTo>
                  <a:lnTo>
                    <a:pt x="12704" y="2553"/>
                  </a:lnTo>
                  <a:lnTo>
                    <a:pt x="12746" y="2253"/>
                  </a:lnTo>
                  <a:lnTo>
                    <a:pt x="12984" y="2142"/>
                  </a:lnTo>
                  <a:lnTo>
                    <a:pt x="12809" y="1998"/>
                  </a:lnTo>
                  <a:lnTo>
                    <a:pt x="12725" y="1798"/>
                  </a:lnTo>
                  <a:lnTo>
                    <a:pt x="12711" y="1476"/>
                  </a:lnTo>
                  <a:lnTo>
                    <a:pt x="12460" y="1476"/>
                  </a:lnTo>
                  <a:lnTo>
                    <a:pt x="12145" y="1621"/>
                  </a:lnTo>
                  <a:lnTo>
                    <a:pt x="11446" y="1410"/>
                  </a:lnTo>
                  <a:lnTo>
                    <a:pt x="11390" y="966"/>
                  </a:lnTo>
                  <a:lnTo>
                    <a:pt x="10929" y="577"/>
                  </a:lnTo>
                  <a:lnTo>
                    <a:pt x="10566" y="921"/>
                  </a:lnTo>
                  <a:lnTo>
                    <a:pt x="10713" y="1210"/>
                  </a:lnTo>
                  <a:lnTo>
                    <a:pt x="10594" y="1410"/>
                  </a:lnTo>
                  <a:lnTo>
                    <a:pt x="10573" y="1632"/>
                  </a:lnTo>
                  <a:lnTo>
                    <a:pt x="10314" y="1687"/>
                  </a:lnTo>
                  <a:lnTo>
                    <a:pt x="9755" y="2076"/>
                  </a:lnTo>
                  <a:lnTo>
                    <a:pt x="9692" y="2331"/>
                  </a:lnTo>
                  <a:lnTo>
                    <a:pt x="9525" y="2298"/>
                  </a:lnTo>
                  <a:lnTo>
                    <a:pt x="9399" y="2531"/>
                  </a:lnTo>
                  <a:lnTo>
                    <a:pt x="9063" y="2553"/>
                  </a:lnTo>
                  <a:lnTo>
                    <a:pt x="8812" y="2675"/>
                  </a:lnTo>
                  <a:lnTo>
                    <a:pt x="8365" y="2608"/>
                  </a:lnTo>
                  <a:lnTo>
                    <a:pt x="7994" y="2431"/>
                  </a:lnTo>
                  <a:lnTo>
                    <a:pt x="7785" y="2442"/>
                  </a:lnTo>
                  <a:lnTo>
                    <a:pt x="7631" y="2631"/>
                  </a:lnTo>
                  <a:lnTo>
                    <a:pt x="7344" y="2808"/>
                  </a:lnTo>
                  <a:lnTo>
                    <a:pt x="7191" y="2842"/>
                  </a:lnTo>
                  <a:lnTo>
                    <a:pt x="6876" y="3330"/>
                  </a:lnTo>
                  <a:lnTo>
                    <a:pt x="6729" y="3330"/>
                  </a:lnTo>
                  <a:lnTo>
                    <a:pt x="6527" y="3519"/>
                  </a:lnTo>
                  <a:lnTo>
                    <a:pt x="6436" y="3807"/>
                  </a:lnTo>
                  <a:lnTo>
                    <a:pt x="6310" y="3896"/>
                  </a:lnTo>
                  <a:lnTo>
                    <a:pt x="5786" y="3874"/>
                  </a:lnTo>
                  <a:lnTo>
                    <a:pt x="5765" y="4074"/>
                  </a:lnTo>
                  <a:lnTo>
                    <a:pt x="5625" y="4318"/>
                  </a:lnTo>
                  <a:lnTo>
                    <a:pt x="5388" y="4351"/>
                  </a:lnTo>
                  <a:lnTo>
                    <a:pt x="5332" y="4651"/>
                  </a:lnTo>
                  <a:lnTo>
                    <a:pt x="5493" y="4662"/>
                  </a:lnTo>
                  <a:lnTo>
                    <a:pt x="6142" y="5195"/>
                  </a:lnTo>
                  <a:lnTo>
                    <a:pt x="6129" y="5483"/>
                  </a:lnTo>
                  <a:lnTo>
                    <a:pt x="5961" y="5528"/>
                  </a:lnTo>
                  <a:lnTo>
                    <a:pt x="5919" y="5761"/>
                  </a:lnTo>
                  <a:lnTo>
                    <a:pt x="5772" y="5949"/>
                  </a:lnTo>
                  <a:lnTo>
                    <a:pt x="5479" y="6138"/>
                  </a:lnTo>
                  <a:lnTo>
                    <a:pt x="5332" y="5927"/>
                  </a:lnTo>
                  <a:lnTo>
                    <a:pt x="5206" y="5927"/>
                  </a:lnTo>
                  <a:lnTo>
                    <a:pt x="4968" y="6060"/>
                  </a:lnTo>
                  <a:lnTo>
                    <a:pt x="4675" y="6116"/>
                  </a:lnTo>
                  <a:lnTo>
                    <a:pt x="4528" y="6205"/>
                  </a:lnTo>
                  <a:lnTo>
                    <a:pt x="4423" y="6194"/>
                  </a:lnTo>
                  <a:lnTo>
                    <a:pt x="4158" y="6405"/>
                  </a:lnTo>
                  <a:lnTo>
                    <a:pt x="3962" y="6471"/>
                  </a:lnTo>
                  <a:lnTo>
                    <a:pt x="3878" y="6371"/>
                  </a:lnTo>
                  <a:lnTo>
                    <a:pt x="3760" y="6405"/>
                  </a:lnTo>
                  <a:lnTo>
                    <a:pt x="3522" y="6249"/>
                  </a:lnTo>
                  <a:lnTo>
                    <a:pt x="3585" y="6715"/>
                  </a:lnTo>
                  <a:lnTo>
                    <a:pt x="3312" y="6604"/>
                  </a:lnTo>
                  <a:lnTo>
                    <a:pt x="3249" y="6471"/>
                  </a:lnTo>
                  <a:lnTo>
                    <a:pt x="2963" y="6416"/>
                  </a:lnTo>
                  <a:lnTo>
                    <a:pt x="2935" y="6271"/>
                  </a:lnTo>
                  <a:lnTo>
                    <a:pt x="2795" y="6216"/>
                  </a:lnTo>
                  <a:lnTo>
                    <a:pt x="2662" y="6260"/>
                  </a:lnTo>
                  <a:lnTo>
                    <a:pt x="2376" y="6194"/>
                  </a:lnTo>
                  <a:lnTo>
                    <a:pt x="2124" y="5850"/>
                  </a:lnTo>
                  <a:lnTo>
                    <a:pt x="1866" y="5927"/>
                  </a:lnTo>
                  <a:lnTo>
                    <a:pt x="2138" y="6282"/>
                  </a:lnTo>
                  <a:lnTo>
                    <a:pt x="2180" y="6449"/>
                  </a:lnTo>
                  <a:lnTo>
                    <a:pt x="1782" y="6393"/>
                  </a:lnTo>
                  <a:lnTo>
                    <a:pt x="1530" y="6271"/>
                  </a:lnTo>
                  <a:lnTo>
                    <a:pt x="1447" y="6405"/>
                  </a:lnTo>
                  <a:lnTo>
                    <a:pt x="1181" y="6538"/>
                  </a:lnTo>
                  <a:lnTo>
                    <a:pt x="901" y="6549"/>
                  </a:lnTo>
                  <a:lnTo>
                    <a:pt x="867" y="6704"/>
                  </a:lnTo>
                  <a:lnTo>
                    <a:pt x="971" y="6815"/>
                  </a:lnTo>
                  <a:lnTo>
                    <a:pt x="985" y="7281"/>
                  </a:lnTo>
                  <a:lnTo>
                    <a:pt x="804" y="7403"/>
                  </a:lnTo>
                  <a:lnTo>
                    <a:pt x="1090" y="7492"/>
                  </a:lnTo>
                  <a:lnTo>
                    <a:pt x="1307" y="7681"/>
                  </a:lnTo>
                  <a:lnTo>
                    <a:pt x="1307" y="8169"/>
                  </a:lnTo>
                  <a:lnTo>
                    <a:pt x="1726" y="8336"/>
                  </a:lnTo>
                  <a:lnTo>
                    <a:pt x="1600" y="8869"/>
                  </a:lnTo>
                  <a:lnTo>
                    <a:pt x="1992" y="9324"/>
                  </a:lnTo>
                  <a:lnTo>
                    <a:pt x="2103" y="9612"/>
                  </a:lnTo>
                  <a:lnTo>
                    <a:pt x="2208" y="9712"/>
                  </a:lnTo>
                  <a:lnTo>
                    <a:pt x="2313" y="10301"/>
                  </a:lnTo>
                  <a:lnTo>
                    <a:pt x="2201" y="10900"/>
                  </a:lnTo>
                  <a:lnTo>
                    <a:pt x="2285" y="11033"/>
                  </a:lnTo>
                  <a:lnTo>
                    <a:pt x="2264" y="11244"/>
                  </a:lnTo>
                  <a:lnTo>
                    <a:pt x="2292" y="11399"/>
                  </a:lnTo>
                  <a:lnTo>
                    <a:pt x="1887" y="11743"/>
                  </a:lnTo>
                  <a:lnTo>
                    <a:pt x="1593" y="12265"/>
                  </a:lnTo>
                  <a:lnTo>
                    <a:pt x="1307" y="12554"/>
                  </a:lnTo>
                  <a:lnTo>
                    <a:pt x="1370" y="12709"/>
                  </a:lnTo>
                  <a:lnTo>
                    <a:pt x="1286" y="12754"/>
                  </a:lnTo>
                  <a:lnTo>
                    <a:pt x="1286" y="13198"/>
                  </a:lnTo>
                  <a:lnTo>
                    <a:pt x="1384" y="13297"/>
                  </a:lnTo>
                  <a:lnTo>
                    <a:pt x="1782" y="13087"/>
                  </a:lnTo>
                  <a:lnTo>
                    <a:pt x="1915" y="13164"/>
                  </a:lnTo>
                  <a:lnTo>
                    <a:pt x="1761" y="13220"/>
                  </a:lnTo>
                  <a:lnTo>
                    <a:pt x="1698" y="13297"/>
                  </a:lnTo>
                  <a:lnTo>
                    <a:pt x="1845" y="13397"/>
                  </a:lnTo>
                  <a:lnTo>
                    <a:pt x="1810" y="13486"/>
                  </a:lnTo>
                  <a:lnTo>
                    <a:pt x="1405" y="13642"/>
                  </a:lnTo>
                  <a:lnTo>
                    <a:pt x="1328" y="13753"/>
                  </a:lnTo>
                  <a:lnTo>
                    <a:pt x="1195" y="13819"/>
                  </a:lnTo>
                  <a:lnTo>
                    <a:pt x="992" y="14030"/>
                  </a:lnTo>
                  <a:lnTo>
                    <a:pt x="860" y="14086"/>
                  </a:lnTo>
                  <a:lnTo>
                    <a:pt x="650" y="14285"/>
                  </a:lnTo>
                  <a:lnTo>
                    <a:pt x="524" y="14552"/>
                  </a:lnTo>
                  <a:lnTo>
                    <a:pt x="426" y="14607"/>
                  </a:lnTo>
                  <a:lnTo>
                    <a:pt x="252" y="14285"/>
                  </a:lnTo>
                  <a:lnTo>
                    <a:pt x="133" y="14385"/>
                  </a:lnTo>
                  <a:lnTo>
                    <a:pt x="0" y="14418"/>
                  </a:lnTo>
                  <a:lnTo>
                    <a:pt x="63" y="14807"/>
                  </a:lnTo>
                  <a:lnTo>
                    <a:pt x="147" y="14929"/>
                  </a:lnTo>
                  <a:lnTo>
                    <a:pt x="154" y="15062"/>
                  </a:lnTo>
                  <a:lnTo>
                    <a:pt x="84" y="15184"/>
                  </a:lnTo>
                  <a:lnTo>
                    <a:pt x="217" y="15184"/>
                  </a:lnTo>
                  <a:lnTo>
                    <a:pt x="342" y="15107"/>
                  </a:lnTo>
                  <a:lnTo>
                    <a:pt x="887" y="15173"/>
                  </a:lnTo>
                  <a:lnTo>
                    <a:pt x="776" y="15429"/>
                  </a:lnTo>
                  <a:lnTo>
                    <a:pt x="860" y="15684"/>
                  </a:lnTo>
                  <a:lnTo>
                    <a:pt x="1006" y="15728"/>
                  </a:lnTo>
                  <a:lnTo>
                    <a:pt x="1076" y="15817"/>
                  </a:lnTo>
                  <a:lnTo>
                    <a:pt x="1244" y="15839"/>
                  </a:lnTo>
                  <a:lnTo>
                    <a:pt x="1139" y="16106"/>
                  </a:lnTo>
                  <a:lnTo>
                    <a:pt x="1202" y="16239"/>
                  </a:lnTo>
                  <a:lnTo>
                    <a:pt x="1111" y="16583"/>
                  </a:lnTo>
                  <a:lnTo>
                    <a:pt x="1013" y="16472"/>
                  </a:lnTo>
                  <a:lnTo>
                    <a:pt x="776" y="16572"/>
                  </a:lnTo>
                  <a:lnTo>
                    <a:pt x="762" y="16738"/>
                  </a:lnTo>
                  <a:lnTo>
                    <a:pt x="804" y="16816"/>
                  </a:lnTo>
                  <a:lnTo>
                    <a:pt x="657" y="17016"/>
                  </a:lnTo>
                  <a:lnTo>
                    <a:pt x="552" y="16916"/>
                  </a:lnTo>
                  <a:lnTo>
                    <a:pt x="482" y="17038"/>
                  </a:lnTo>
                  <a:lnTo>
                    <a:pt x="783" y="17304"/>
                  </a:lnTo>
                  <a:lnTo>
                    <a:pt x="734" y="17404"/>
                  </a:lnTo>
                  <a:lnTo>
                    <a:pt x="741" y="17504"/>
                  </a:lnTo>
                  <a:lnTo>
                    <a:pt x="825" y="17604"/>
                  </a:lnTo>
                  <a:lnTo>
                    <a:pt x="797" y="17882"/>
                  </a:lnTo>
                  <a:lnTo>
                    <a:pt x="846" y="17815"/>
                  </a:lnTo>
                  <a:lnTo>
                    <a:pt x="1048" y="17882"/>
                  </a:lnTo>
                  <a:lnTo>
                    <a:pt x="1279" y="17859"/>
                  </a:lnTo>
                  <a:lnTo>
                    <a:pt x="1426" y="18314"/>
                  </a:lnTo>
                  <a:lnTo>
                    <a:pt x="1495" y="18359"/>
                  </a:lnTo>
                  <a:lnTo>
                    <a:pt x="1537" y="18525"/>
                  </a:lnTo>
                  <a:lnTo>
                    <a:pt x="1656" y="18614"/>
                  </a:lnTo>
                  <a:lnTo>
                    <a:pt x="1642" y="18692"/>
                  </a:lnTo>
                  <a:lnTo>
                    <a:pt x="1558" y="18692"/>
                  </a:lnTo>
                  <a:lnTo>
                    <a:pt x="1635" y="18836"/>
                  </a:lnTo>
                  <a:lnTo>
                    <a:pt x="1810" y="18814"/>
                  </a:lnTo>
                  <a:lnTo>
                    <a:pt x="1950" y="18892"/>
                  </a:lnTo>
                  <a:lnTo>
                    <a:pt x="2117" y="18881"/>
                  </a:lnTo>
                  <a:lnTo>
                    <a:pt x="2159" y="19003"/>
                  </a:lnTo>
                  <a:lnTo>
                    <a:pt x="2020" y="19103"/>
                  </a:lnTo>
                  <a:lnTo>
                    <a:pt x="1992" y="19258"/>
                  </a:lnTo>
                  <a:lnTo>
                    <a:pt x="1873" y="19258"/>
                  </a:lnTo>
                  <a:lnTo>
                    <a:pt x="1726" y="19469"/>
                  </a:lnTo>
                  <a:lnTo>
                    <a:pt x="1558" y="19558"/>
                  </a:lnTo>
                  <a:lnTo>
                    <a:pt x="1551" y="19713"/>
                  </a:lnTo>
                  <a:lnTo>
                    <a:pt x="1677" y="19791"/>
                  </a:lnTo>
                  <a:lnTo>
                    <a:pt x="1663" y="19880"/>
                  </a:lnTo>
                  <a:lnTo>
                    <a:pt x="1614" y="19880"/>
                  </a:lnTo>
                  <a:lnTo>
                    <a:pt x="1642" y="19957"/>
                  </a:lnTo>
                  <a:lnTo>
                    <a:pt x="1719" y="19957"/>
                  </a:lnTo>
                  <a:lnTo>
                    <a:pt x="1824" y="20235"/>
                  </a:lnTo>
                  <a:lnTo>
                    <a:pt x="1999" y="20146"/>
                  </a:lnTo>
                  <a:lnTo>
                    <a:pt x="2061" y="20213"/>
                  </a:lnTo>
                  <a:lnTo>
                    <a:pt x="2096" y="20157"/>
                  </a:lnTo>
                  <a:lnTo>
                    <a:pt x="2285" y="20235"/>
                  </a:lnTo>
                  <a:lnTo>
                    <a:pt x="2348" y="20190"/>
                  </a:lnTo>
                  <a:lnTo>
                    <a:pt x="2586" y="20346"/>
                  </a:lnTo>
                  <a:lnTo>
                    <a:pt x="2502" y="20490"/>
                  </a:lnTo>
                  <a:lnTo>
                    <a:pt x="2558" y="20523"/>
                  </a:lnTo>
                  <a:lnTo>
                    <a:pt x="2523" y="20623"/>
                  </a:lnTo>
                  <a:lnTo>
                    <a:pt x="2711" y="20679"/>
                  </a:lnTo>
                  <a:lnTo>
                    <a:pt x="2732" y="20890"/>
                  </a:lnTo>
                  <a:lnTo>
                    <a:pt x="2662" y="21067"/>
                  </a:lnTo>
                  <a:lnTo>
                    <a:pt x="2662" y="21189"/>
                  </a:lnTo>
                  <a:lnTo>
                    <a:pt x="2586" y="21345"/>
                  </a:lnTo>
                  <a:lnTo>
                    <a:pt x="2495" y="21434"/>
                  </a:lnTo>
                  <a:lnTo>
                    <a:pt x="2621" y="21578"/>
                  </a:lnTo>
                  <a:lnTo>
                    <a:pt x="2984" y="21578"/>
                  </a:lnTo>
                  <a:lnTo>
                    <a:pt x="2914" y="21245"/>
                  </a:lnTo>
                  <a:lnTo>
                    <a:pt x="3145" y="21156"/>
                  </a:lnTo>
                  <a:lnTo>
                    <a:pt x="3333" y="21422"/>
                  </a:lnTo>
                  <a:lnTo>
                    <a:pt x="3550" y="21167"/>
                  </a:lnTo>
                  <a:lnTo>
                    <a:pt x="4053" y="21089"/>
                  </a:lnTo>
                  <a:lnTo>
                    <a:pt x="4158" y="21467"/>
                  </a:lnTo>
                  <a:lnTo>
                    <a:pt x="4528" y="21345"/>
                  </a:lnTo>
                  <a:lnTo>
                    <a:pt x="4759" y="21600"/>
                  </a:lnTo>
                  <a:lnTo>
                    <a:pt x="5010" y="21400"/>
                  </a:lnTo>
                  <a:lnTo>
                    <a:pt x="5325" y="21311"/>
                  </a:lnTo>
                  <a:lnTo>
                    <a:pt x="5101" y="20956"/>
                  </a:lnTo>
                  <a:lnTo>
                    <a:pt x="5185" y="20657"/>
                  </a:lnTo>
                  <a:lnTo>
                    <a:pt x="5010" y="20446"/>
                  </a:lnTo>
                  <a:lnTo>
                    <a:pt x="4996" y="20201"/>
                  </a:lnTo>
                  <a:lnTo>
                    <a:pt x="5227" y="20046"/>
                  </a:lnTo>
                  <a:lnTo>
                    <a:pt x="5367" y="20312"/>
                  </a:lnTo>
                  <a:lnTo>
                    <a:pt x="5667" y="20501"/>
                  </a:lnTo>
                  <a:lnTo>
                    <a:pt x="5961" y="20346"/>
                  </a:lnTo>
                  <a:lnTo>
                    <a:pt x="6024" y="20046"/>
                  </a:lnTo>
                  <a:lnTo>
                    <a:pt x="5814" y="19746"/>
                  </a:lnTo>
                  <a:lnTo>
                    <a:pt x="6108" y="19857"/>
                  </a:lnTo>
                  <a:lnTo>
                    <a:pt x="6212" y="19458"/>
                  </a:lnTo>
                  <a:lnTo>
                    <a:pt x="6499" y="19547"/>
                  </a:lnTo>
                  <a:lnTo>
                    <a:pt x="6855" y="19169"/>
                  </a:lnTo>
                  <a:lnTo>
                    <a:pt x="6862" y="18858"/>
                  </a:lnTo>
                  <a:lnTo>
                    <a:pt x="7316" y="18570"/>
                  </a:lnTo>
                  <a:lnTo>
                    <a:pt x="7449" y="18681"/>
                  </a:lnTo>
                  <a:lnTo>
                    <a:pt x="7680" y="18625"/>
                  </a:lnTo>
                  <a:lnTo>
                    <a:pt x="7799" y="18770"/>
                  </a:lnTo>
                  <a:lnTo>
                    <a:pt x="7931" y="18670"/>
                  </a:lnTo>
                  <a:lnTo>
                    <a:pt x="7987" y="18881"/>
                  </a:lnTo>
                  <a:lnTo>
                    <a:pt x="8763" y="18781"/>
                  </a:lnTo>
                  <a:lnTo>
                    <a:pt x="8917" y="18414"/>
                  </a:lnTo>
                  <a:lnTo>
                    <a:pt x="8833" y="18170"/>
                  </a:lnTo>
                  <a:lnTo>
                    <a:pt x="8896" y="18015"/>
                  </a:lnTo>
                  <a:lnTo>
                    <a:pt x="9399" y="18026"/>
                  </a:lnTo>
                  <a:lnTo>
                    <a:pt x="10000" y="17804"/>
                  </a:lnTo>
                  <a:lnTo>
                    <a:pt x="10251" y="17815"/>
                  </a:lnTo>
                  <a:lnTo>
                    <a:pt x="10405" y="17649"/>
                  </a:lnTo>
                  <a:lnTo>
                    <a:pt x="10741" y="17671"/>
                  </a:lnTo>
                  <a:lnTo>
                    <a:pt x="10971" y="17493"/>
                  </a:lnTo>
                  <a:lnTo>
                    <a:pt x="10866" y="17138"/>
                  </a:lnTo>
                  <a:lnTo>
                    <a:pt x="11307" y="16849"/>
                  </a:lnTo>
                  <a:lnTo>
                    <a:pt x="11467" y="16827"/>
                  </a:lnTo>
                  <a:lnTo>
                    <a:pt x="11349" y="16605"/>
                  </a:lnTo>
                  <a:lnTo>
                    <a:pt x="11328" y="16128"/>
                  </a:lnTo>
                  <a:lnTo>
                    <a:pt x="11579" y="15961"/>
                  </a:lnTo>
                  <a:lnTo>
                    <a:pt x="11761" y="15984"/>
                  </a:lnTo>
                  <a:lnTo>
                    <a:pt x="11894" y="16128"/>
                  </a:lnTo>
                  <a:lnTo>
                    <a:pt x="11761" y="16428"/>
                  </a:lnTo>
                  <a:lnTo>
                    <a:pt x="11908" y="16561"/>
                  </a:lnTo>
                  <a:lnTo>
                    <a:pt x="12180" y="16550"/>
                  </a:lnTo>
                  <a:lnTo>
                    <a:pt x="12355" y="16938"/>
                  </a:lnTo>
                  <a:lnTo>
                    <a:pt x="12606" y="16927"/>
                  </a:lnTo>
                  <a:lnTo>
                    <a:pt x="12704" y="17671"/>
                  </a:lnTo>
                  <a:lnTo>
                    <a:pt x="13026" y="18048"/>
                  </a:lnTo>
                  <a:lnTo>
                    <a:pt x="13068" y="18403"/>
                  </a:lnTo>
                  <a:lnTo>
                    <a:pt x="13249" y="18448"/>
                  </a:lnTo>
                  <a:lnTo>
                    <a:pt x="13382" y="18348"/>
                  </a:lnTo>
                  <a:lnTo>
                    <a:pt x="13529" y="18514"/>
                  </a:lnTo>
                  <a:lnTo>
                    <a:pt x="13801" y="18403"/>
                  </a:lnTo>
                  <a:lnTo>
                    <a:pt x="13843" y="18170"/>
                  </a:lnTo>
                  <a:lnTo>
                    <a:pt x="13815" y="17926"/>
                  </a:lnTo>
                  <a:lnTo>
                    <a:pt x="13655" y="17593"/>
                  </a:lnTo>
                  <a:lnTo>
                    <a:pt x="14032" y="17238"/>
                  </a:lnTo>
                  <a:lnTo>
                    <a:pt x="14339" y="17038"/>
                  </a:lnTo>
                  <a:lnTo>
                    <a:pt x="14472" y="16727"/>
                  </a:lnTo>
                  <a:lnTo>
                    <a:pt x="14619" y="16927"/>
                  </a:lnTo>
                  <a:lnTo>
                    <a:pt x="15038" y="16916"/>
                  </a:lnTo>
                  <a:lnTo>
                    <a:pt x="15332" y="16705"/>
                  </a:lnTo>
                  <a:lnTo>
                    <a:pt x="15681" y="16350"/>
                  </a:lnTo>
                  <a:lnTo>
                    <a:pt x="15597" y="16150"/>
                  </a:lnTo>
                  <a:lnTo>
                    <a:pt x="15807" y="15828"/>
                  </a:lnTo>
                  <a:lnTo>
                    <a:pt x="16100" y="15462"/>
                  </a:lnTo>
                  <a:lnTo>
                    <a:pt x="15975" y="15173"/>
                  </a:lnTo>
                  <a:lnTo>
                    <a:pt x="16065" y="15073"/>
                  </a:lnTo>
                  <a:lnTo>
                    <a:pt x="15940" y="14774"/>
                  </a:lnTo>
                  <a:lnTo>
                    <a:pt x="16086" y="1471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29" name="Freeform 44"/>
            <p:cNvSpPr/>
            <p:nvPr/>
          </p:nvSpPr>
          <p:spPr>
            <a:xfrm>
              <a:off x="3347489" y="1724024"/>
              <a:ext cx="300644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873"/>
                  </a:moveTo>
                  <a:lnTo>
                    <a:pt x="1239" y="19447"/>
                  </a:lnTo>
                  <a:lnTo>
                    <a:pt x="2052" y="19160"/>
                  </a:lnTo>
                  <a:lnTo>
                    <a:pt x="3135" y="18658"/>
                  </a:lnTo>
                  <a:lnTo>
                    <a:pt x="3561" y="17653"/>
                  </a:lnTo>
                  <a:lnTo>
                    <a:pt x="4877" y="17653"/>
                  </a:lnTo>
                  <a:lnTo>
                    <a:pt x="5574" y="18730"/>
                  </a:lnTo>
                  <a:lnTo>
                    <a:pt x="7432" y="18873"/>
                  </a:lnTo>
                  <a:lnTo>
                    <a:pt x="8594" y="18658"/>
                  </a:lnTo>
                  <a:lnTo>
                    <a:pt x="9523" y="20237"/>
                  </a:lnTo>
                  <a:lnTo>
                    <a:pt x="10645" y="20237"/>
                  </a:lnTo>
                  <a:lnTo>
                    <a:pt x="11923" y="19662"/>
                  </a:lnTo>
                  <a:lnTo>
                    <a:pt x="11497" y="18084"/>
                  </a:lnTo>
                  <a:lnTo>
                    <a:pt x="12503" y="17294"/>
                  </a:lnTo>
                  <a:lnTo>
                    <a:pt x="13006" y="18443"/>
                  </a:lnTo>
                  <a:lnTo>
                    <a:pt x="14052" y="18227"/>
                  </a:lnTo>
                  <a:lnTo>
                    <a:pt x="14710" y="18873"/>
                  </a:lnTo>
                  <a:lnTo>
                    <a:pt x="15755" y="18801"/>
                  </a:lnTo>
                  <a:lnTo>
                    <a:pt x="16839" y="19447"/>
                  </a:lnTo>
                  <a:lnTo>
                    <a:pt x="18000" y="19591"/>
                  </a:lnTo>
                  <a:lnTo>
                    <a:pt x="18194" y="21600"/>
                  </a:lnTo>
                  <a:lnTo>
                    <a:pt x="18581" y="21600"/>
                  </a:lnTo>
                  <a:lnTo>
                    <a:pt x="19161" y="20021"/>
                  </a:lnTo>
                  <a:lnTo>
                    <a:pt x="20052" y="19232"/>
                  </a:lnTo>
                  <a:lnTo>
                    <a:pt x="19277" y="18873"/>
                  </a:lnTo>
                  <a:lnTo>
                    <a:pt x="21368" y="17438"/>
                  </a:lnTo>
                  <a:lnTo>
                    <a:pt x="21135" y="16433"/>
                  </a:lnTo>
                  <a:lnTo>
                    <a:pt x="21600" y="14998"/>
                  </a:lnTo>
                  <a:lnTo>
                    <a:pt x="20323" y="14137"/>
                  </a:lnTo>
                  <a:lnTo>
                    <a:pt x="19819" y="14783"/>
                  </a:lnTo>
                  <a:lnTo>
                    <a:pt x="19471" y="13922"/>
                  </a:lnTo>
                  <a:lnTo>
                    <a:pt x="18194" y="13491"/>
                  </a:lnTo>
                  <a:lnTo>
                    <a:pt x="17303" y="13419"/>
                  </a:lnTo>
                  <a:lnTo>
                    <a:pt x="16800" y="14065"/>
                  </a:lnTo>
                  <a:lnTo>
                    <a:pt x="17381" y="10047"/>
                  </a:lnTo>
                  <a:lnTo>
                    <a:pt x="17845" y="9257"/>
                  </a:lnTo>
                  <a:lnTo>
                    <a:pt x="16568" y="9114"/>
                  </a:lnTo>
                  <a:lnTo>
                    <a:pt x="16335" y="8324"/>
                  </a:lnTo>
                  <a:lnTo>
                    <a:pt x="15561" y="8324"/>
                  </a:lnTo>
                  <a:lnTo>
                    <a:pt x="14981" y="6602"/>
                  </a:lnTo>
                  <a:lnTo>
                    <a:pt x="12852" y="5382"/>
                  </a:lnTo>
                  <a:lnTo>
                    <a:pt x="12658" y="4593"/>
                  </a:lnTo>
                  <a:lnTo>
                    <a:pt x="12890" y="3157"/>
                  </a:lnTo>
                  <a:lnTo>
                    <a:pt x="13548" y="2225"/>
                  </a:lnTo>
                  <a:lnTo>
                    <a:pt x="13006" y="574"/>
                  </a:lnTo>
                  <a:lnTo>
                    <a:pt x="12077" y="0"/>
                  </a:lnTo>
                  <a:lnTo>
                    <a:pt x="11497" y="1148"/>
                  </a:lnTo>
                  <a:lnTo>
                    <a:pt x="11613" y="1938"/>
                  </a:lnTo>
                  <a:lnTo>
                    <a:pt x="10645" y="2225"/>
                  </a:lnTo>
                  <a:lnTo>
                    <a:pt x="10219" y="3086"/>
                  </a:lnTo>
                  <a:lnTo>
                    <a:pt x="9252" y="2153"/>
                  </a:lnTo>
                  <a:lnTo>
                    <a:pt x="8942" y="2799"/>
                  </a:lnTo>
                  <a:lnTo>
                    <a:pt x="7200" y="2799"/>
                  </a:lnTo>
                  <a:lnTo>
                    <a:pt x="7548" y="1507"/>
                  </a:lnTo>
                  <a:lnTo>
                    <a:pt x="4877" y="1794"/>
                  </a:lnTo>
                  <a:lnTo>
                    <a:pt x="4413" y="3373"/>
                  </a:lnTo>
                  <a:lnTo>
                    <a:pt x="3252" y="3660"/>
                  </a:lnTo>
                  <a:lnTo>
                    <a:pt x="3135" y="4664"/>
                  </a:lnTo>
                  <a:lnTo>
                    <a:pt x="3445" y="5884"/>
                  </a:lnTo>
                  <a:lnTo>
                    <a:pt x="1819" y="5669"/>
                  </a:lnTo>
                  <a:lnTo>
                    <a:pt x="890" y="6171"/>
                  </a:lnTo>
                  <a:lnTo>
                    <a:pt x="581" y="7607"/>
                  </a:lnTo>
                  <a:lnTo>
                    <a:pt x="465" y="10764"/>
                  </a:lnTo>
                  <a:lnTo>
                    <a:pt x="1742" y="11195"/>
                  </a:lnTo>
                  <a:lnTo>
                    <a:pt x="542" y="13922"/>
                  </a:lnTo>
                  <a:lnTo>
                    <a:pt x="194" y="15500"/>
                  </a:lnTo>
                  <a:lnTo>
                    <a:pt x="0" y="1887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0" name="Freeform 45"/>
            <p:cNvSpPr/>
            <p:nvPr/>
          </p:nvSpPr>
          <p:spPr>
            <a:xfrm>
              <a:off x="75969" y="3054350"/>
              <a:ext cx="25862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191" y="0"/>
                  </a:moveTo>
                  <a:lnTo>
                    <a:pt x="6434" y="1473"/>
                  </a:lnTo>
                  <a:lnTo>
                    <a:pt x="5515" y="3927"/>
                  </a:lnTo>
                  <a:lnTo>
                    <a:pt x="2757" y="3436"/>
                  </a:lnTo>
                  <a:lnTo>
                    <a:pt x="919" y="4909"/>
                  </a:lnTo>
                  <a:lnTo>
                    <a:pt x="0" y="7364"/>
                  </a:lnTo>
                  <a:lnTo>
                    <a:pt x="0" y="10800"/>
                  </a:lnTo>
                  <a:lnTo>
                    <a:pt x="919" y="14727"/>
                  </a:lnTo>
                  <a:lnTo>
                    <a:pt x="2298" y="17182"/>
                  </a:lnTo>
                  <a:lnTo>
                    <a:pt x="3677" y="18655"/>
                  </a:lnTo>
                  <a:lnTo>
                    <a:pt x="5515" y="19145"/>
                  </a:lnTo>
                  <a:lnTo>
                    <a:pt x="12409" y="21600"/>
                  </a:lnTo>
                  <a:lnTo>
                    <a:pt x="21600" y="14236"/>
                  </a:lnTo>
                  <a:lnTo>
                    <a:pt x="21600" y="11291"/>
                  </a:lnTo>
                  <a:lnTo>
                    <a:pt x="17923" y="6873"/>
                  </a:lnTo>
                  <a:lnTo>
                    <a:pt x="9651" y="4909"/>
                  </a:lnTo>
                  <a:lnTo>
                    <a:pt x="9191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1" name="Freeform 46"/>
            <p:cNvSpPr/>
            <p:nvPr/>
          </p:nvSpPr>
          <p:spPr>
            <a:xfrm>
              <a:off x="258618" y="3033712"/>
              <a:ext cx="30712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6" y="0"/>
                  </a:moveTo>
                  <a:lnTo>
                    <a:pt x="5684" y="2356"/>
                  </a:lnTo>
                  <a:lnTo>
                    <a:pt x="9095" y="7069"/>
                  </a:lnTo>
                  <a:lnTo>
                    <a:pt x="12505" y="6284"/>
                  </a:lnTo>
                  <a:lnTo>
                    <a:pt x="15916" y="8247"/>
                  </a:lnTo>
                  <a:lnTo>
                    <a:pt x="17053" y="9818"/>
                  </a:lnTo>
                  <a:lnTo>
                    <a:pt x="21600" y="7855"/>
                  </a:lnTo>
                  <a:lnTo>
                    <a:pt x="20842" y="9425"/>
                  </a:lnTo>
                  <a:lnTo>
                    <a:pt x="17432" y="12567"/>
                  </a:lnTo>
                  <a:lnTo>
                    <a:pt x="17053" y="18458"/>
                  </a:lnTo>
                  <a:lnTo>
                    <a:pt x="11368" y="18458"/>
                  </a:lnTo>
                  <a:lnTo>
                    <a:pt x="7958" y="15709"/>
                  </a:lnTo>
                  <a:lnTo>
                    <a:pt x="5684" y="18458"/>
                  </a:lnTo>
                  <a:lnTo>
                    <a:pt x="5684" y="21600"/>
                  </a:lnTo>
                  <a:lnTo>
                    <a:pt x="3411" y="20815"/>
                  </a:lnTo>
                  <a:lnTo>
                    <a:pt x="0" y="13353"/>
                  </a:lnTo>
                  <a:lnTo>
                    <a:pt x="4926" y="10211"/>
                  </a:lnTo>
                  <a:lnTo>
                    <a:pt x="3411" y="6284"/>
                  </a:lnTo>
                  <a:lnTo>
                    <a:pt x="1137" y="2749"/>
                  </a:lnTo>
                  <a:lnTo>
                    <a:pt x="1516" y="393"/>
                  </a:lnTo>
                  <a:lnTo>
                    <a:pt x="151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2" name="Freeform 47"/>
            <p:cNvSpPr/>
            <p:nvPr/>
          </p:nvSpPr>
          <p:spPr>
            <a:xfrm>
              <a:off x="313574" y="2835275"/>
              <a:ext cx="27479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76" y="0"/>
                  </a:moveTo>
                  <a:lnTo>
                    <a:pt x="15247" y="2348"/>
                  </a:lnTo>
                  <a:lnTo>
                    <a:pt x="12706" y="5165"/>
                  </a:lnTo>
                  <a:lnTo>
                    <a:pt x="13553" y="7513"/>
                  </a:lnTo>
                  <a:lnTo>
                    <a:pt x="19906" y="7983"/>
                  </a:lnTo>
                  <a:lnTo>
                    <a:pt x="21176" y="10800"/>
                  </a:lnTo>
                  <a:lnTo>
                    <a:pt x="21600" y="15026"/>
                  </a:lnTo>
                  <a:lnTo>
                    <a:pt x="17365" y="16435"/>
                  </a:lnTo>
                  <a:lnTo>
                    <a:pt x="12706" y="19722"/>
                  </a:lnTo>
                  <a:lnTo>
                    <a:pt x="9741" y="19722"/>
                  </a:lnTo>
                  <a:lnTo>
                    <a:pt x="14824" y="13148"/>
                  </a:lnTo>
                  <a:lnTo>
                    <a:pt x="11012" y="11739"/>
                  </a:lnTo>
                  <a:lnTo>
                    <a:pt x="7624" y="14087"/>
                  </a:lnTo>
                  <a:lnTo>
                    <a:pt x="7200" y="20191"/>
                  </a:lnTo>
                  <a:lnTo>
                    <a:pt x="3812" y="21600"/>
                  </a:lnTo>
                  <a:lnTo>
                    <a:pt x="847" y="20191"/>
                  </a:lnTo>
                  <a:lnTo>
                    <a:pt x="2118" y="15026"/>
                  </a:lnTo>
                  <a:lnTo>
                    <a:pt x="6353" y="13148"/>
                  </a:lnTo>
                  <a:lnTo>
                    <a:pt x="5082" y="10800"/>
                  </a:lnTo>
                  <a:lnTo>
                    <a:pt x="0" y="9861"/>
                  </a:lnTo>
                  <a:lnTo>
                    <a:pt x="2541" y="7043"/>
                  </a:lnTo>
                  <a:lnTo>
                    <a:pt x="1397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3" name="Freeform 48"/>
            <p:cNvSpPr/>
            <p:nvPr/>
          </p:nvSpPr>
          <p:spPr>
            <a:xfrm>
              <a:off x="182649" y="2474912"/>
              <a:ext cx="12932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00" y="11571"/>
                  </a:moveTo>
                  <a:lnTo>
                    <a:pt x="9000" y="16200"/>
                  </a:lnTo>
                  <a:lnTo>
                    <a:pt x="11700" y="19286"/>
                  </a:lnTo>
                  <a:lnTo>
                    <a:pt x="16200" y="21600"/>
                  </a:lnTo>
                  <a:lnTo>
                    <a:pt x="17100" y="17743"/>
                  </a:lnTo>
                  <a:lnTo>
                    <a:pt x="16200" y="15429"/>
                  </a:lnTo>
                  <a:lnTo>
                    <a:pt x="16200" y="11571"/>
                  </a:lnTo>
                  <a:lnTo>
                    <a:pt x="21600" y="8486"/>
                  </a:lnTo>
                  <a:lnTo>
                    <a:pt x="18900" y="4629"/>
                  </a:lnTo>
                  <a:lnTo>
                    <a:pt x="13500" y="5400"/>
                  </a:lnTo>
                  <a:lnTo>
                    <a:pt x="11700" y="3857"/>
                  </a:lnTo>
                  <a:lnTo>
                    <a:pt x="5400" y="0"/>
                  </a:lnTo>
                  <a:lnTo>
                    <a:pt x="900" y="2314"/>
                  </a:lnTo>
                  <a:lnTo>
                    <a:pt x="0" y="6171"/>
                  </a:lnTo>
                  <a:lnTo>
                    <a:pt x="0" y="9257"/>
                  </a:lnTo>
                  <a:lnTo>
                    <a:pt x="2700" y="10800"/>
                  </a:lnTo>
                  <a:lnTo>
                    <a:pt x="6300" y="1157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4" name="Freeform 49"/>
            <p:cNvSpPr/>
            <p:nvPr/>
          </p:nvSpPr>
          <p:spPr>
            <a:xfrm>
              <a:off x="297410" y="2633662"/>
              <a:ext cx="69505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870" y="8400"/>
                  </a:moveTo>
                  <a:lnTo>
                    <a:pt x="2512" y="0"/>
                  </a:lnTo>
                  <a:lnTo>
                    <a:pt x="0" y="2100"/>
                  </a:lnTo>
                  <a:lnTo>
                    <a:pt x="5860" y="11100"/>
                  </a:lnTo>
                  <a:lnTo>
                    <a:pt x="5023" y="14100"/>
                  </a:lnTo>
                  <a:lnTo>
                    <a:pt x="5860" y="20100"/>
                  </a:lnTo>
                  <a:lnTo>
                    <a:pt x="10381" y="21600"/>
                  </a:lnTo>
                  <a:lnTo>
                    <a:pt x="13395" y="20100"/>
                  </a:lnTo>
                  <a:lnTo>
                    <a:pt x="17414" y="17700"/>
                  </a:lnTo>
                  <a:lnTo>
                    <a:pt x="21600" y="10800"/>
                  </a:lnTo>
                  <a:lnTo>
                    <a:pt x="21600" y="6000"/>
                  </a:lnTo>
                  <a:lnTo>
                    <a:pt x="17916" y="6600"/>
                  </a:lnTo>
                  <a:lnTo>
                    <a:pt x="14400" y="6300"/>
                  </a:lnTo>
                  <a:lnTo>
                    <a:pt x="12056" y="5700"/>
                  </a:lnTo>
                  <a:lnTo>
                    <a:pt x="9042" y="6000"/>
                  </a:lnTo>
                  <a:lnTo>
                    <a:pt x="8037" y="6900"/>
                  </a:lnTo>
                  <a:lnTo>
                    <a:pt x="7870" y="8100"/>
                  </a:lnTo>
                  <a:lnTo>
                    <a:pt x="7870" y="8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5" name="Freeform 50"/>
            <p:cNvSpPr/>
            <p:nvPr/>
          </p:nvSpPr>
          <p:spPr>
            <a:xfrm>
              <a:off x="210127" y="2752725"/>
              <a:ext cx="69504" cy="68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70" y="1016"/>
                  </a:moveTo>
                  <a:lnTo>
                    <a:pt x="14065" y="0"/>
                  </a:lnTo>
                  <a:lnTo>
                    <a:pt x="12056" y="1779"/>
                  </a:lnTo>
                  <a:lnTo>
                    <a:pt x="11386" y="2287"/>
                  </a:lnTo>
                  <a:lnTo>
                    <a:pt x="8540" y="3304"/>
                  </a:lnTo>
                  <a:lnTo>
                    <a:pt x="10381" y="7624"/>
                  </a:lnTo>
                  <a:lnTo>
                    <a:pt x="11888" y="10927"/>
                  </a:lnTo>
                  <a:lnTo>
                    <a:pt x="11888" y="15755"/>
                  </a:lnTo>
                  <a:lnTo>
                    <a:pt x="10884" y="18042"/>
                  </a:lnTo>
                  <a:lnTo>
                    <a:pt x="9377" y="17534"/>
                  </a:lnTo>
                  <a:lnTo>
                    <a:pt x="7367" y="14739"/>
                  </a:lnTo>
                  <a:lnTo>
                    <a:pt x="5860" y="9402"/>
                  </a:lnTo>
                  <a:lnTo>
                    <a:pt x="3349" y="3558"/>
                  </a:lnTo>
                  <a:lnTo>
                    <a:pt x="1842" y="3304"/>
                  </a:lnTo>
                  <a:lnTo>
                    <a:pt x="0" y="5591"/>
                  </a:lnTo>
                  <a:lnTo>
                    <a:pt x="0" y="8386"/>
                  </a:lnTo>
                  <a:lnTo>
                    <a:pt x="2847" y="12706"/>
                  </a:lnTo>
                  <a:lnTo>
                    <a:pt x="4521" y="18042"/>
                  </a:lnTo>
                  <a:lnTo>
                    <a:pt x="7870" y="20838"/>
                  </a:lnTo>
                  <a:lnTo>
                    <a:pt x="9879" y="21600"/>
                  </a:lnTo>
                  <a:lnTo>
                    <a:pt x="11553" y="20584"/>
                  </a:lnTo>
                  <a:lnTo>
                    <a:pt x="15070" y="17280"/>
                  </a:lnTo>
                  <a:lnTo>
                    <a:pt x="15907" y="17026"/>
                  </a:lnTo>
                  <a:lnTo>
                    <a:pt x="16577" y="18551"/>
                  </a:lnTo>
                  <a:lnTo>
                    <a:pt x="16577" y="21092"/>
                  </a:lnTo>
                  <a:lnTo>
                    <a:pt x="18921" y="21346"/>
                  </a:lnTo>
                  <a:lnTo>
                    <a:pt x="20595" y="19821"/>
                  </a:lnTo>
                  <a:lnTo>
                    <a:pt x="20428" y="16264"/>
                  </a:lnTo>
                  <a:lnTo>
                    <a:pt x="19926" y="13468"/>
                  </a:lnTo>
                  <a:lnTo>
                    <a:pt x="21600" y="10673"/>
                  </a:lnTo>
                  <a:lnTo>
                    <a:pt x="20428" y="5591"/>
                  </a:lnTo>
                  <a:lnTo>
                    <a:pt x="20428" y="1779"/>
                  </a:lnTo>
                  <a:lnTo>
                    <a:pt x="17414" y="1016"/>
                  </a:lnTo>
                  <a:lnTo>
                    <a:pt x="16912" y="2033"/>
                  </a:lnTo>
                  <a:lnTo>
                    <a:pt x="15572" y="2033"/>
                  </a:lnTo>
                  <a:lnTo>
                    <a:pt x="15070" y="1271"/>
                  </a:lnTo>
                  <a:lnTo>
                    <a:pt x="15070" y="101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6" name="Freeform 51"/>
            <p:cNvSpPr/>
            <p:nvPr/>
          </p:nvSpPr>
          <p:spPr>
            <a:xfrm>
              <a:off x="405707" y="2708274"/>
              <a:ext cx="61423" cy="9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508"/>
                  </a:moveTo>
                  <a:lnTo>
                    <a:pt x="3411" y="3138"/>
                  </a:lnTo>
                  <a:lnTo>
                    <a:pt x="7389" y="2585"/>
                  </a:lnTo>
                  <a:lnTo>
                    <a:pt x="9853" y="0"/>
                  </a:lnTo>
                  <a:lnTo>
                    <a:pt x="11368" y="738"/>
                  </a:lnTo>
                  <a:lnTo>
                    <a:pt x="10800" y="2031"/>
                  </a:lnTo>
                  <a:lnTo>
                    <a:pt x="10421" y="4431"/>
                  </a:lnTo>
                  <a:lnTo>
                    <a:pt x="13642" y="4615"/>
                  </a:lnTo>
                  <a:lnTo>
                    <a:pt x="14968" y="3323"/>
                  </a:lnTo>
                  <a:lnTo>
                    <a:pt x="15916" y="3692"/>
                  </a:lnTo>
                  <a:lnTo>
                    <a:pt x="13832" y="6277"/>
                  </a:lnTo>
                  <a:lnTo>
                    <a:pt x="14779" y="8308"/>
                  </a:lnTo>
                  <a:lnTo>
                    <a:pt x="18379" y="8862"/>
                  </a:lnTo>
                  <a:lnTo>
                    <a:pt x="21032" y="8492"/>
                  </a:lnTo>
                  <a:lnTo>
                    <a:pt x="20653" y="11262"/>
                  </a:lnTo>
                  <a:lnTo>
                    <a:pt x="21600" y="12554"/>
                  </a:lnTo>
                  <a:lnTo>
                    <a:pt x="20653" y="14400"/>
                  </a:lnTo>
                  <a:lnTo>
                    <a:pt x="17053" y="16615"/>
                  </a:lnTo>
                  <a:lnTo>
                    <a:pt x="16105" y="18462"/>
                  </a:lnTo>
                  <a:lnTo>
                    <a:pt x="13642" y="21600"/>
                  </a:lnTo>
                  <a:lnTo>
                    <a:pt x="10232" y="21046"/>
                  </a:lnTo>
                  <a:lnTo>
                    <a:pt x="9853" y="16800"/>
                  </a:lnTo>
                  <a:lnTo>
                    <a:pt x="8526" y="16062"/>
                  </a:lnTo>
                  <a:lnTo>
                    <a:pt x="6253" y="16431"/>
                  </a:lnTo>
                  <a:lnTo>
                    <a:pt x="2842" y="18277"/>
                  </a:lnTo>
                  <a:lnTo>
                    <a:pt x="2842" y="12554"/>
                  </a:lnTo>
                  <a:lnTo>
                    <a:pt x="4737" y="10892"/>
                  </a:lnTo>
                  <a:lnTo>
                    <a:pt x="4737" y="7938"/>
                  </a:lnTo>
                  <a:lnTo>
                    <a:pt x="1705" y="6462"/>
                  </a:lnTo>
                  <a:lnTo>
                    <a:pt x="568" y="5723"/>
                  </a:lnTo>
                  <a:lnTo>
                    <a:pt x="0" y="350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7" name="Freeform 52"/>
            <p:cNvSpPr/>
            <p:nvPr/>
          </p:nvSpPr>
          <p:spPr>
            <a:xfrm>
              <a:off x="402474" y="2570162"/>
              <a:ext cx="40410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6" y="2291"/>
                  </a:moveTo>
                  <a:lnTo>
                    <a:pt x="4378" y="2945"/>
                  </a:lnTo>
                  <a:lnTo>
                    <a:pt x="6130" y="5236"/>
                  </a:lnTo>
                  <a:lnTo>
                    <a:pt x="7005" y="4255"/>
                  </a:lnTo>
                  <a:lnTo>
                    <a:pt x="7881" y="1964"/>
                  </a:lnTo>
                  <a:lnTo>
                    <a:pt x="13135" y="1309"/>
                  </a:lnTo>
                  <a:lnTo>
                    <a:pt x="19265" y="0"/>
                  </a:lnTo>
                  <a:lnTo>
                    <a:pt x="21016" y="3600"/>
                  </a:lnTo>
                  <a:lnTo>
                    <a:pt x="20141" y="9164"/>
                  </a:lnTo>
                  <a:lnTo>
                    <a:pt x="21600" y="12764"/>
                  </a:lnTo>
                  <a:lnTo>
                    <a:pt x="21016" y="15382"/>
                  </a:lnTo>
                  <a:lnTo>
                    <a:pt x="18973" y="17345"/>
                  </a:lnTo>
                  <a:lnTo>
                    <a:pt x="18973" y="19964"/>
                  </a:lnTo>
                  <a:lnTo>
                    <a:pt x="18097" y="20945"/>
                  </a:lnTo>
                  <a:lnTo>
                    <a:pt x="15762" y="19964"/>
                  </a:lnTo>
                  <a:lnTo>
                    <a:pt x="13719" y="21600"/>
                  </a:lnTo>
                  <a:lnTo>
                    <a:pt x="7881" y="20945"/>
                  </a:lnTo>
                  <a:lnTo>
                    <a:pt x="4962" y="18000"/>
                  </a:lnTo>
                  <a:lnTo>
                    <a:pt x="3211" y="15382"/>
                  </a:lnTo>
                  <a:lnTo>
                    <a:pt x="0" y="13418"/>
                  </a:lnTo>
                  <a:lnTo>
                    <a:pt x="1751" y="11127"/>
                  </a:lnTo>
                  <a:lnTo>
                    <a:pt x="4378" y="11127"/>
                  </a:lnTo>
                  <a:lnTo>
                    <a:pt x="2627" y="8836"/>
                  </a:lnTo>
                  <a:lnTo>
                    <a:pt x="876" y="3927"/>
                  </a:lnTo>
                  <a:lnTo>
                    <a:pt x="876" y="22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8" name="Freeform 53"/>
            <p:cNvSpPr/>
            <p:nvPr/>
          </p:nvSpPr>
          <p:spPr>
            <a:xfrm>
              <a:off x="371763" y="2724150"/>
              <a:ext cx="21014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880" y="8486"/>
                  </a:moveTo>
                  <a:lnTo>
                    <a:pt x="9720" y="6943"/>
                  </a:lnTo>
                  <a:lnTo>
                    <a:pt x="6480" y="0"/>
                  </a:lnTo>
                  <a:lnTo>
                    <a:pt x="4860" y="0"/>
                  </a:lnTo>
                  <a:lnTo>
                    <a:pt x="540" y="2314"/>
                  </a:lnTo>
                  <a:lnTo>
                    <a:pt x="0" y="6943"/>
                  </a:lnTo>
                  <a:lnTo>
                    <a:pt x="3240" y="6943"/>
                  </a:lnTo>
                  <a:lnTo>
                    <a:pt x="4860" y="6171"/>
                  </a:lnTo>
                  <a:lnTo>
                    <a:pt x="5400" y="6171"/>
                  </a:lnTo>
                  <a:lnTo>
                    <a:pt x="7020" y="7714"/>
                  </a:lnTo>
                  <a:lnTo>
                    <a:pt x="7020" y="11571"/>
                  </a:lnTo>
                  <a:lnTo>
                    <a:pt x="8100" y="14657"/>
                  </a:lnTo>
                  <a:lnTo>
                    <a:pt x="8640" y="20057"/>
                  </a:lnTo>
                  <a:lnTo>
                    <a:pt x="16200" y="21600"/>
                  </a:lnTo>
                  <a:lnTo>
                    <a:pt x="19440" y="16971"/>
                  </a:lnTo>
                  <a:lnTo>
                    <a:pt x="21600" y="10029"/>
                  </a:lnTo>
                  <a:lnTo>
                    <a:pt x="18360" y="7714"/>
                  </a:lnTo>
                  <a:lnTo>
                    <a:pt x="16200" y="8486"/>
                  </a:lnTo>
                  <a:lnTo>
                    <a:pt x="14580" y="9257"/>
                  </a:lnTo>
                  <a:lnTo>
                    <a:pt x="11880" y="848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39" name="Freeform 54"/>
            <p:cNvSpPr/>
            <p:nvPr/>
          </p:nvSpPr>
          <p:spPr>
            <a:xfrm>
              <a:off x="344285" y="2557462"/>
              <a:ext cx="40410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12" y="20000"/>
                  </a:moveTo>
                  <a:lnTo>
                    <a:pt x="9504" y="21200"/>
                  </a:lnTo>
                  <a:lnTo>
                    <a:pt x="12384" y="21600"/>
                  </a:lnTo>
                  <a:lnTo>
                    <a:pt x="15840" y="21200"/>
                  </a:lnTo>
                  <a:lnTo>
                    <a:pt x="21024" y="20800"/>
                  </a:lnTo>
                  <a:lnTo>
                    <a:pt x="21600" y="13600"/>
                  </a:lnTo>
                  <a:lnTo>
                    <a:pt x="19296" y="13600"/>
                  </a:lnTo>
                  <a:lnTo>
                    <a:pt x="16704" y="9200"/>
                  </a:lnTo>
                  <a:lnTo>
                    <a:pt x="12384" y="10000"/>
                  </a:lnTo>
                  <a:lnTo>
                    <a:pt x="11232" y="8800"/>
                  </a:lnTo>
                  <a:lnTo>
                    <a:pt x="13824" y="5200"/>
                  </a:lnTo>
                  <a:lnTo>
                    <a:pt x="12384" y="2000"/>
                  </a:lnTo>
                  <a:lnTo>
                    <a:pt x="10656" y="2800"/>
                  </a:lnTo>
                  <a:lnTo>
                    <a:pt x="9504" y="3200"/>
                  </a:lnTo>
                  <a:lnTo>
                    <a:pt x="6912" y="2400"/>
                  </a:lnTo>
                  <a:lnTo>
                    <a:pt x="2592" y="0"/>
                  </a:lnTo>
                  <a:lnTo>
                    <a:pt x="0" y="800"/>
                  </a:lnTo>
                  <a:lnTo>
                    <a:pt x="2592" y="4800"/>
                  </a:lnTo>
                  <a:lnTo>
                    <a:pt x="3744" y="6800"/>
                  </a:lnTo>
                  <a:lnTo>
                    <a:pt x="5472" y="4400"/>
                  </a:lnTo>
                  <a:lnTo>
                    <a:pt x="6048" y="6000"/>
                  </a:lnTo>
                  <a:lnTo>
                    <a:pt x="7200" y="6800"/>
                  </a:lnTo>
                  <a:lnTo>
                    <a:pt x="7200" y="8800"/>
                  </a:lnTo>
                  <a:lnTo>
                    <a:pt x="8640" y="10400"/>
                  </a:lnTo>
                  <a:lnTo>
                    <a:pt x="8928" y="12000"/>
                  </a:lnTo>
                  <a:lnTo>
                    <a:pt x="8928" y="13200"/>
                  </a:lnTo>
                  <a:lnTo>
                    <a:pt x="8640" y="14000"/>
                  </a:lnTo>
                  <a:lnTo>
                    <a:pt x="7200" y="14400"/>
                  </a:lnTo>
                  <a:lnTo>
                    <a:pt x="6048" y="14800"/>
                  </a:lnTo>
                  <a:lnTo>
                    <a:pt x="4608" y="14800"/>
                  </a:lnTo>
                  <a:lnTo>
                    <a:pt x="2592" y="15200"/>
                  </a:lnTo>
                  <a:lnTo>
                    <a:pt x="1728" y="15600"/>
                  </a:lnTo>
                  <a:lnTo>
                    <a:pt x="1728" y="16000"/>
                  </a:lnTo>
                  <a:lnTo>
                    <a:pt x="2880" y="17600"/>
                  </a:lnTo>
                  <a:lnTo>
                    <a:pt x="4608" y="18000"/>
                  </a:lnTo>
                  <a:lnTo>
                    <a:pt x="6336" y="19200"/>
                  </a:lnTo>
                  <a:lnTo>
                    <a:pt x="6912" y="200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0" name="Freeform 55"/>
            <p:cNvSpPr/>
            <p:nvPr/>
          </p:nvSpPr>
          <p:spPr>
            <a:xfrm>
              <a:off x="366914" y="2751137"/>
              <a:ext cx="25863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94" y="20160"/>
                  </a:moveTo>
                  <a:lnTo>
                    <a:pt x="14706" y="21600"/>
                  </a:lnTo>
                  <a:lnTo>
                    <a:pt x="16545" y="17760"/>
                  </a:lnTo>
                  <a:lnTo>
                    <a:pt x="20681" y="17760"/>
                  </a:lnTo>
                  <a:lnTo>
                    <a:pt x="21600" y="16320"/>
                  </a:lnTo>
                  <a:lnTo>
                    <a:pt x="20681" y="12000"/>
                  </a:lnTo>
                  <a:lnTo>
                    <a:pt x="18843" y="10080"/>
                  </a:lnTo>
                  <a:lnTo>
                    <a:pt x="15166" y="13920"/>
                  </a:lnTo>
                  <a:lnTo>
                    <a:pt x="10570" y="9120"/>
                  </a:lnTo>
                  <a:lnTo>
                    <a:pt x="15166" y="4800"/>
                  </a:lnTo>
                  <a:lnTo>
                    <a:pt x="10570" y="0"/>
                  </a:lnTo>
                  <a:lnTo>
                    <a:pt x="0" y="8160"/>
                  </a:lnTo>
                  <a:lnTo>
                    <a:pt x="5055" y="10560"/>
                  </a:lnTo>
                  <a:lnTo>
                    <a:pt x="2298" y="14400"/>
                  </a:lnTo>
                  <a:lnTo>
                    <a:pt x="6894" y="2016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1" name="Freeform 56"/>
            <p:cNvSpPr/>
            <p:nvPr/>
          </p:nvSpPr>
          <p:spPr>
            <a:xfrm>
              <a:off x="425103" y="2817812"/>
              <a:ext cx="25863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600"/>
                  </a:moveTo>
                  <a:lnTo>
                    <a:pt x="4950" y="800"/>
                  </a:lnTo>
                  <a:lnTo>
                    <a:pt x="13500" y="0"/>
                  </a:lnTo>
                  <a:lnTo>
                    <a:pt x="15750" y="1600"/>
                  </a:lnTo>
                  <a:lnTo>
                    <a:pt x="10800" y="6000"/>
                  </a:lnTo>
                  <a:lnTo>
                    <a:pt x="13500" y="12800"/>
                  </a:lnTo>
                  <a:lnTo>
                    <a:pt x="18900" y="16800"/>
                  </a:lnTo>
                  <a:lnTo>
                    <a:pt x="21600" y="20800"/>
                  </a:lnTo>
                  <a:lnTo>
                    <a:pt x="18450" y="21600"/>
                  </a:lnTo>
                  <a:lnTo>
                    <a:pt x="10800" y="20400"/>
                  </a:lnTo>
                  <a:lnTo>
                    <a:pt x="7650" y="14000"/>
                  </a:lnTo>
                  <a:lnTo>
                    <a:pt x="6750" y="5200"/>
                  </a:lnTo>
                  <a:lnTo>
                    <a:pt x="2700" y="6000"/>
                  </a:lnTo>
                  <a:lnTo>
                    <a:pt x="0" y="2000"/>
                  </a:lnTo>
                  <a:lnTo>
                    <a:pt x="0" y="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2" name="Freeform 57"/>
            <p:cNvSpPr/>
            <p:nvPr/>
          </p:nvSpPr>
          <p:spPr>
            <a:xfrm>
              <a:off x="337820" y="2943225"/>
              <a:ext cx="21013" cy="1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937" y="1800"/>
                  </a:moveTo>
                  <a:lnTo>
                    <a:pt x="9663" y="0"/>
                  </a:lnTo>
                  <a:lnTo>
                    <a:pt x="4547" y="5400"/>
                  </a:lnTo>
                  <a:lnTo>
                    <a:pt x="0" y="9900"/>
                  </a:lnTo>
                  <a:lnTo>
                    <a:pt x="0" y="13500"/>
                  </a:lnTo>
                  <a:lnTo>
                    <a:pt x="11937" y="19800"/>
                  </a:lnTo>
                  <a:lnTo>
                    <a:pt x="16484" y="21600"/>
                  </a:lnTo>
                  <a:lnTo>
                    <a:pt x="19895" y="18900"/>
                  </a:lnTo>
                  <a:lnTo>
                    <a:pt x="21600" y="17100"/>
                  </a:lnTo>
                  <a:lnTo>
                    <a:pt x="18758" y="9900"/>
                  </a:lnTo>
                  <a:lnTo>
                    <a:pt x="17053" y="7200"/>
                  </a:lnTo>
                  <a:lnTo>
                    <a:pt x="15347" y="8100"/>
                  </a:lnTo>
                  <a:lnTo>
                    <a:pt x="11937" y="1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3" name="Freeform 58"/>
            <p:cNvSpPr/>
            <p:nvPr/>
          </p:nvSpPr>
          <p:spPr>
            <a:xfrm>
              <a:off x="399241" y="3159125"/>
              <a:ext cx="22630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61" y="5214"/>
                  </a:moveTo>
                  <a:lnTo>
                    <a:pt x="7376" y="2234"/>
                  </a:lnTo>
                  <a:lnTo>
                    <a:pt x="11063" y="0"/>
                  </a:lnTo>
                  <a:lnTo>
                    <a:pt x="13698" y="2979"/>
                  </a:lnTo>
                  <a:lnTo>
                    <a:pt x="15278" y="5959"/>
                  </a:lnTo>
                  <a:lnTo>
                    <a:pt x="18966" y="5214"/>
                  </a:lnTo>
                  <a:lnTo>
                    <a:pt x="21600" y="8193"/>
                  </a:lnTo>
                  <a:lnTo>
                    <a:pt x="20020" y="11172"/>
                  </a:lnTo>
                  <a:lnTo>
                    <a:pt x="15278" y="9683"/>
                  </a:lnTo>
                  <a:lnTo>
                    <a:pt x="15278" y="13407"/>
                  </a:lnTo>
                  <a:lnTo>
                    <a:pt x="12644" y="20110"/>
                  </a:lnTo>
                  <a:lnTo>
                    <a:pt x="8956" y="21600"/>
                  </a:lnTo>
                  <a:lnTo>
                    <a:pt x="0" y="16386"/>
                  </a:lnTo>
                  <a:lnTo>
                    <a:pt x="1054" y="14152"/>
                  </a:lnTo>
                  <a:lnTo>
                    <a:pt x="4741" y="11917"/>
                  </a:lnTo>
                  <a:lnTo>
                    <a:pt x="1580" y="8193"/>
                  </a:lnTo>
                  <a:lnTo>
                    <a:pt x="2634" y="5959"/>
                  </a:lnTo>
                  <a:lnTo>
                    <a:pt x="3161" y="521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4" name="Freeform 59"/>
            <p:cNvSpPr/>
            <p:nvPr/>
          </p:nvSpPr>
          <p:spPr>
            <a:xfrm>
              <a:off x="366221" y="300672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40" y="17550"/>
                  </a:moveTo>
                  <a:lnTo>
                    <a:pt x="12960" y="21600"/>
                  </a:lnTo>
                  <a:lnTo>
                    <a:pt x="18360" y="17550"/>
                  </a:lnTo>
                  <a:lnTo>
                    <a:pt x="21600" y="9450"/>
                  </a:lnTo>
                  <a:lnTo>
                    <a:pt x="16200" y="1350"/>
                  </a:lnTo>
                  <a:lnTo>
                    <a:pt x="9720" y="0"/>
                  </a:lnTo>
                  <a:lnTo>
                    <a:pt x="3240" y="2700"/>
                  </a:lnTo>
                  <a:lnTo>
                    <a:pt x="0" y="8100"/>
                  </a:lnTo>
                  <a:lnTo>
                    <a:pt x="0" y="14850"/>
                  </a:lnTo>
                  <a:lnTo>
                    <a:pt x="3240" y="175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5" name="Freeform 60"/>
            <p:cNvSpPr/>
            <p:nvPr/>
          </p:nvSpPr>
          <p:spPr>
            <a:xfrm>
              <a:off x="355600" y="2289175"/>
              <a:ext cx="29095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138" y="0"/>
                  </a:moveTo>
                  <a:lnTo>
                    <a:pt x="10604" y="6353"/>
                  </a:lnTo>
                  <a:lnTo>
                    <a:pt x="8247" y="7624"/>
                  </a:lnTo>
                  <a:lnTo>
                    <a:pt x="5891" y="5718"/>
                  </a:lnTo>
                  <a:lnTo>
                    <a:pt x="2749" y="6353"/>
                  </a:lnTo>
                  <a:lnTo>
                    <a:pt x="2356" y="8259"/>
                  </a:lnTo>
                  <a:lnTo>
                    <a:pt x="1571" y="8259"/>
                  </a:lnTo>
                  <a:lnTo>
                    <a:pt x="0" y="9529"/>
                  </a:lnTo>
                  <a:lnTo>
                    <a:pt x="0" y="13341"/>
                  </a:lnTo>
                  <a:lnTo>
                    <a:pt x="5891" y="14612"/>
                  </a:lnTo>
                  <a:lnTo>
                    <a:pt x="3535" y="17788"/>
                  </a:lnTo>
                  <a:lnTo>
                    <a:pt x="4713" y="21600"/>
                  </a:lnTo>
                  <a:lnTo>
                    <a:pt x="14531" y="21600"/>
                  </a:lnTo>
                  <a:lnTo>
                    <a:pt x="21600" y="19694"/>
                  </a:lnTo>
                  <a:lnTo>
                    <a:pt x="19244" y="8259"/>
                  </a:lnTo>
                  <a:lnTo>
                    <a:pt x="20029" y="2541"/>
                  </a:lnTo>
                  <a:lnTo>
                    <a:pt x="14531" y="0"/>
                  </a:lnTo>
                  <a:lnTo>
                    <a:pt x="1413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6" name="Freeform 61"/>
            <p:cNvSpPr/>
            <p:nvPr/>
          </p:nvSpPr>
          <p:spPr>
            <a:xfrm>
              <a:off x="492990" y="2524125"/>
              <a:ext cx="24247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30" y="0"/>
                  </a:moveTo>
                  <a:lnTo>
                    <a:pt x="7043" y="697"/>
                  </a:lnTo>
                  <a:lnTo>
                    <a:pt x="4226" y="11845"/>
                  </a:lnTo>
                  <a:lnTo>
                    <a:pt x="2817" y="12542"/>
                  </a:lnTo>
                  <a:lnTo>
                    <a:pt x="470" y="17419"/>
                  </a:lnTo>
                  <a:lnTo>
                    <a:pt x="0" y="21600"/>
                  </a:lnTo>
                  <a:lnTo>
                    <a:pt x="4226" y="20903"/>
                  </a:lnTo>
                  <a:lnTo>
                    <a:pt x="8452" y="20903"/>
                  </a:lnTo>
                  <a:lnTo>
                    <a:pt x="14087" y="21600"/>
                  </a:lnTo>
                  <a:lnTo>
                    <a:pt x="15496" y="18813"/>
                  </a:lnTo>
                  <a:lnTo>
                    <a:pt x="18783" y="19510"/>
                  </a:lnTo>
                  <a:lnTo>
                    <a:pt x="21600" y="17419"/>
                  </a:lnTo>
                  <a:lnTo>
                    <a:pt x="16904" y="12542"/>
                  </a:lnTo>
                  <a:lnTo>
                    <a:pt x="16904" y="4877"/>
                  </a:lnTo>
                  <a:lnTo>
                    <a:pt x="1033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7" name="Freeform 62"/>
            <p:cNvSpPr/>
            <p:nvPr/>
          </p:nvSpPr>
          <p:spPr>
            <a:xfrm>
              <a:off x="399241" y="2492375"/>
              <a:ext cx="27480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415"/>
                  </a:moveTo>
                  <a:lnTo>
                    <a:pt x="5929" y="7754"/>
                  </a:lnTo>
                  <a:lnTo>
                    <a:pt x="4659" y="2769"/>
                  </a:lnTo>
                  <a:lnTo>
                    <a:pt x="7200" y="0"/>
                  </a:lnTo>
                  <a:lnTo>
                    <a:pt x="10165" y="0"/>
                  </a:lnTo>
                  <a:lnTo>
                    <a:pt x="16094" y="2215"/>
                  </a:lnTo>
                  <a:lnTo>
                    <a:pt x="21600" y="0"/>
                  </a:lnTo>
                  <a:lnTo>
                    <a:pt x="21600" y="4431"/>
                  </a:lnTo>
                  <a:lnTo>
                    <a:pt x="18635" y="9969"/>
                  </a:lnTo>
                  <a:lnTo>
                    <a:pt x="19906" y="17169"/>
                  </a:lnTo>
                  <a:lnTo>
                    <a:pt x="16518" y="16615"/>
                  </a:lnTo>
                  <a:lnTo>
                    <a:pt x="17365" y="21600"/>
                  </a:lnTo>
                  <a:lnTo>
                    <a:pt x="12282" y="21600"/>
                  </a:lnTo>
                  <a:lnTo>
                    <a:pt x="7624" y="18831"/>
                  </a:lnTo>
                  <a:lnTo>
                    <a:pt x="7200" y="12738"/>
                  </a:lnTo>
                  <a:lnTo>
                    <a:pt x="0" y="12738"/>
                  </a:lnTo>
                  <a:lnTo>
                    <a:pt x="0" y="941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8" name="Freeform 63"/>
            <p:cNvSpPr/>
            <p:nvPr/>
          </p:nvSpPr>
          <p:spPr>
            <a:xfrm>
              <a:off x="507538" y="2422524"/>
              <a:ext cx="38793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38" y="2769"/>
                  </a:moveTo>
                  <a:lnTo>
                    <a:pt x="7910" y="0"/>
                  </a:lnTo>
                  <a:lnTo>
                    <a:pt x="10039" y="1662"/>
                  </a:lnTo>
                  <a:lnTo>
                    <a:pt x="8823" y="6092"/>
                  </a:lnTo>
                  <a:lnTo>
                    <a:pt x="11865" y="2769"/>
                  </a:lnTo>
                  <a:lnTo>
                    <a:pt x="12777" y="4985"/>
                  </a:lnTo>
                  <a:lnTo>
                    <a:pt x="12777" y="8308"/>
                  </a:lnTo>
                  <a:lnTo>
                    <a:pt x="17949" y="7754"/>
                  </a:lnTo>
                  <a:lnTo>
                    <a:pt x="21600" y="4431"/>
                  </a:lnTo>
                  <a:lnTo>
                    <a:pt x="21600" y="11631"/>
                  </a:lnTo>
                  <a:lnTo>
                    <a:pt x="12473" y="13292"/>
                  </a:lnTo>
                  <a:lnTo>
                    <a:pt x="16124" y="17169"/>
                  </a:lnTo>
                  <a:lnTo>
                    <a:pt x="15211" y="19385"/>
                  </a:lnTo>
                  <a:lnTo>
                    <a:pt x="11561" y="21600"/>
                  </a:lnTo>
                  <a:lnTo>
                    <a:pt x="5172" y="19938"/>
                  </a:lnTo>
                  <a:lnTo>
                    <a:pt x="3651" y="18277"/>
                  </a:lnTo>
                  <a:lnTo>
                    <a:pt x="4259" y="16062"/>
                  </a:lnTo>
                  <a:lnTo>
                    <a:pt x="2738" y="17723"/>
                  </a:lnTo>
                  <a:lnTo>
                    <a:pt x="608" y="16062"/>
                  </a:lnTo>
                  <a:lnTo>
                    <a:pt x="2434" y="11077"/>
                  </a:lnTo>
                  <a:lnTo>
                    <a:pt x="7301" y="11631"/>
                  </a:lnTo>
                  <a:lnTo>
                    <a:pt x="7301" y="8308"/>
                  </a:lnTo>
                  <a:lnTo>
                    <a:pt x="2738" y="8308"/>
                  </a:lnTo>
                  <a:lnTo>
                    <a:pt x="0" y="6092"/>
                  </a:lnTo>
                  <a:lnTo>
                    <a:pt x="913" y="3323"/>
                  </a:lnTo>
                  <a:lnTo>
                    <a:pt x="2434" y="2769"/>
                  </a:lnTo>
                  <a:lnTo>
                    <a:pt x="2738" y="276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49" name="Freeform 64"/>
            <p:cNvSpPr/>
            <p:nvPr/>
          </p:nvSpPr>
          <p:spPr>
            <a:xfrm>
              <a:off x="512387" y="2487612"/>
              <a:ext cx="29095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00" y="0"/>
                  </a:moveTo>
                  <a:lnTo>
                    <a:pt x="11200" y="2400"/>
                  </a:lnTo>
                  <a:lnTo>
                    <a:pt x="14400" y="3840"/>
                  </a:lnTo>
                  <a:lnTo>
                    <a:pt x="12400" y="8160"/>
                  </a:lnTo>
                  <a:lnTo>
                    <a:pt x="18000" y="9120"/>
                  </a:lnTo>
                  <a:lnTo>
                    <a:pt x="19600" y="11040"/>
                  </a:lnTo>
                  <a:lnTo>
                    <a:pt x="21600" y="17760"/>
                  </a:lnTo>
                  <a:lnTo>
                    <a:pt x="20800" y="21120"/>
                  </a:lnTo>
                  <a:lnTo>
                    <a:pt x="19200" y="21600"/>
                  </a:lnTo>
                  <a:lnTo>
                    <a:pt x="12400" y="17760"/>
                  </a:lnTo>
                  <a:lnTo>
                    <a:pt x="12000" y="15840"/>
                  </a:lnTo>
                  <a:lnTo>
                    <a:pt x="7600" y="15840"/>
                  </a:lnTo>
                  <a:lnTo>
                    <a:pt x="4800" y="19200"/>
                  </a:lnTo>
                  <a:lnTo>
                    <a:pt x="400" y="18240"/>
                  </a:lnTo>
                  <a:lnTo>
                    <a:pt x="1200" y="15840"/>
                  </a:lnTo>
                  <a:lnTo>
                    <a:pt x="4000" y="13920"/>
                  </a:lnTo>
                  <a:lnTo>
                    <a:pt x="0" y="12480"/>
                  </a:lnTo>
                  <a:lnTo>
                    <a:pt x="2400" y="6240"/>
                  </a:lnTo>
                  <a:lnTo>
                    <a:pt x="4800" y="6240"/>
                  </a:lnTo>
                  <a:lnTo>
                    <a:pt x="7200" y="480"/>
                  </a:lnTo>
                  <a:lnTo>
                    <a:pt x="76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0" name="Freeform 65"/>
            <p:cNvSpPr/>
            <p:nvPr/>
          </p:nvSpPr>
          <p:spPr>
            <a:xfrm>
              <a:off x="570576" y="2414587"/>
              <a:ext cx="42026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48" y="0"/>
                  </a:moveTo>
                  <a:lnTo>
                    <a:pt x="13465" y="372"/>
                  </a:lnTo>
                  <a:lnTo>
                    <a:pt x="11501" y="2979"/>
                  </a:lnTo>
                  <a:lnTo>
                    <a:pt x="11501" y="5214"/>
                  </a:lnTo>
                  <a:lnTo>
                    <a:pt x="12623" y="8566"/>
                  </a:lnTo>
                  <a:lnTo>
                    <a:pt x="14026" y="11545"/>
                  </a:lnTo>
                  <a:lnTo>
                    <a:pt x="11782" y="12290"/>
                  </a:lnTo>
                  <a:lnTo>
                    <a:pt x="10940" y="9683"/>
                  </a:lnTo>
                  <a:lnTo>
                    <a:pt x="5891" y="10428"/>
                  </a:lnTo>
                  <a:lnTo>
                    <a:pt x="6452" y="12662"/>
                  </a:lnTo>
                  <a:lnTo>
                    <a:pt x="4208" y="14897"/>
                  </a:lnTo>
                  <a:lnTo>
                    <a:pt x="3927" y="12290"/>
                  </a:lnTo>
                  <a:lnTo>
                    <a:pt x="0" y="14152"/>
                  </a:lnTo>
                  <a:lnTo>
                    <a:pt x="3366" y="21600"/>
                  </a:lnTo>
                  <a:lnTo>
                    <a:pt x="6732" y="18621"/>
                  </a:lnTo>
                  <a:lnTo>
                    <a:pt x="7574" y="16014"/>
                  </a:lnTo>
                  <a:lnTo>
                    <a:pt x="10660" y="20855"/>
                  </a:lnTo>
                  <a:lnTo>
                    <a:pt x="11782" y="20855"/>
                  </a:lnTo>
                  <a:lnTo>
                    <a:pt x="14306" y="15269"/>
                  </a:lnTo>
                  <a:lnTo>
                    <a:pt x="19075" y="17503"/>
                  </a:lnTo>
                  <a:lnTo>
                    <a:pt x="21600" y="15641"/>
                  </a:lnTo>
                  <a:lnTo>
                    <a:pt x="21039" y="13034"/>
                  </a:lnTo>
                  <a:lnTo>
                    <a:pt x="15990" y="12662"/>
                  </a:lnTo>
                  <a:lnTo>
                    <a:pt x="15148" y="11172"/>
                  </a:lnTo>
                  <a:lnTo>
                    <a:pt x="17673" y="9683"/>
                  </a:lnTo>
                  <a:lnTo>
                    <a:pt x="17673" y="5959"/>
                  </a:lnTo>
                  <a:lnTo>
                    <a:pt x="16831" y="1490"/>
                  </a:lnTo>
                  <a:lnTo>
                    <a:pt x="1514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1" name="Freeform 66"/>
            <p:cNvSpPr/>
            <p:nvPr/>
          </p:nvSpPr>
          <p:spPr>
            <a:xfrm>
              <a:off x="505921" y="2555875"/>
              <a:ext cx="63040" cy="76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4" y="19373"/>
                  </a:moveTo>
                  <a:lnTo>
                    <a:pt x="1108" y="17592"/>
                  </a:lnTo>
                  <a:lnTo>
                    <a:pt x="2400" y="14252"/>
                  </a:lnTo>
                  <a:lnTo>
                    <a:pt x="1846" y="12247"/>
                  </a:lnTo>
                  <a:lnTo>
                    <a:pt x="1108" y="10021"/>
                  </a:lnTo>
                  <a:lnTo>
                    <a:pt x="0" y="7571"/>
                  </a:lnTo>
                  <a:lnTo>
                    <a:pt x="738" y="1781"/>
                  </a:lnTo>
                  <a:lnTo>
                    <a:pt x="2954" y="3340"/>
                  </a:lnTo>
                  <a:lnTo>
                    <a:pt x="5723" y="4008"/>
                  </a:lnTo>
                  <a:lnTo>
                    <a:pt x="6646" y="2227"/>
                  </a:lnTo>
                  <a:lnTo>
                    <a:pt x="9046" y="2449"/>
                  </a:lnTo>
                  <a:lnTo>
                    <a:pt x="9600" y="668"/>
                  </a:lnTo>
                  <a:lnTo>
                    <a:pt x="11815" y="0"/>
                  </a:lnTo>
                  <a:lnTo>
                    <a:pt x="13292" y="445"/>
                  </a:lnTo>
                  <a:lnTo>
                    <a:pt x="13846" y="1559"/>
                  </a:lnTo>
                  <a:lnTo>
                    <a:pt x="16800" y="668"/>
                  </a:lnTo>
                  <a:lnTo>
                    <a:pt x="19569" y="2449"/>
                  </a:lnTo>
                  <a:lnTo>
                    <a:pt x="21046" y="4231"/>
                  </a:lnTo>
                  <a:lnTo>
                    <a:pt x="21600" y="5567"/>
                  </a:lnTo>
                  <a:lnTo>
                    <a:pt x="20677" y="7126"/>
                  </a:lnTo>
                  <a:lnTo>
                    <a:pt x="20677" y="8907"/>
                  </a:lnTo>
                  <a:lnTo>
                    <a:pt x="19569" y="10689"/>
                  </a:lnTo>
                  <a:lnTo>
                    <a:pt x="17169" y="12025"/>
                  </a:lnTo>
                  <a:lnTo>
                    <a:pt x="18277" y="12470"/>
                  </a:lnTo>
                  <a:lnTo>
                    <a:pt x="18831" y="13806"/>
                  </a:lnTo>
                  <a:lnTo>
                    <a:pt x="18277" y="15588"/>
                  </a:lnTo>
                  <a:lnTo>
                    <a:pt x="17354" y="17369"/>
                  </a:lnTo>
                  <a:lnTo>
                    <a:pt x="14031" y="18705"/>
                  </a:lnTo>
                  <a:lnTo>
                    <a:pt x="10708" y="17146"/>
                  </a:lnTo>
                  <a:lnTo>
                    <a:pt x="9969" y="17369"/>
                  </a:lnTo>
                  <a:lnTo>
                    <a:pt x="8492" y="19819"/>
                  </a:lnTo>
                  <a:lnTo>
                    <a:pt x="7385" y="21600"/>
                  </a:lnTo>
                  <a:lnTo>
                    <a:pt x="5538" y="20709"/>
                  </a:lnTo>
                  <a:lnTo>
                    <a:pt x="3323" y="18928"/>
                  </a:lnTo>
                  <a:lnTo>
                    <a:pt x="738" y="20264"/>
                  </a:lnTo>
                  <a:lnTo>
                    <a:pt x="554" y="1937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2" name="Freeform 67"/>
            <p:cNvSpPr/>
            <p:nvPr/>
          </p:nvSpPr>
          <p:spPr>
            <a:xfrm>
              <a:off x="483292" y="2784474"/>
              <a:ext cx="19398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00" y="5795"/>
                  </a:moveTo>
                  <a:lnTo>
                    <a:pt x="1800" y="7902"/>
                  </a:lnTo>
                  <a:lnTo>
                    <a:pt x="1200" y="9483"/>
                  </a:lnTo>
                  <a:lnTo>
                    <a:pt x="0" y="11063"/>
                  </a:lnTo>
                  <a:lnTo>
                    <a:pt x="1200" y="12644"/>
                  </a:lnTo>
                  <a:lnTo>
                    <a:pt x="9000" y="12117"/>
                  </a:lnTo>
                  <a:lnTo>
                    <a:pt x="10200" y="15805"/>
                  </a:lnTo>
                  <a:lnTo>
                    <a:pt x="13800" y="20546"/>
                  </a:lnTo>
                  <a:lnTo>
                    <a:pt x="19200" y="21600"/>
                  </a:lnTo>
                  <a:lnTo>
                    <a:pt x="21600" y="15805"/>
                  </a:lnTo>
                  <a:lnTo>
                    <a:pt x="19200" y="7902"/>
                  </a:lnTo>
                  <a:lnTo>
                    <a:pt x="15600" y="2634"/>
                  </a:lnTo>
                  <a:lnTo>
                    <a:pt x="12000" y="527"/>
                  </a:lnTo>
                  <a:lnTo>
                    <a:pt x="7200" y="0"/>
                  </a:lnTo>
                  <a:lnTo>
                    <a:pt x="5400" y="2107"/>
                  </a:lnTo>
                  <a:lnTo>
                    <a:pt x="5400" y="579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3" name="Freeform 68"/>
            <p:cNvSpPr/>
            <p:nvPr/>
          </p:nvSpPr>
          <p:spPr>
            <a:xfrm>
              <a:off x="447732" y="2587625"/>
              <a:ext cx="50109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87" y="953"/>
                  </a:moveTo>
                  <a:lnTo>
                    <a:pt x="13328" y="3176"/>
                  </a:lnTo>
                  <a:lnTo>
                    <a:pt x="13787" y="5082"/>
                  </a:lnTo>
                  <a:lnTo>
                    <a:pt x="13328" y="6035"/>
                  </a:lnTo>
                  <a:lnTo>
                    <a:pt x="11260" y="8894"/>
                  </a:lnTo>
                  <a:lnTo>
                    <a:pt x="9651" y="9212"/>
                  </a:lnTo>
                  <a:lnTo>
                    <a:pt x="7123" y="9212"/>
                  </a:lnTo>
                  <a:lnTo>
                    <a:pt x="4136" y="7306"/>
                  </a:lnTo>
                  <a:lnTo>
                    <a:pt x="2757" y="5718"/>
                  </a:lnTo>
                  <a:lnTo>
                    <a:pt x="230" y="6035"/>
                  </a:lnTo>
                  <a:lnTo>
                    <a:pt x="0" y="6671"/>
                  </a:lnTo>
                  <a:lnTo>
                    <a:pt x="230" y="8576"/>
                  </a:lnTo>
                  <a:lnTo>
                    <a:pt x="1609" y="13976"/>
                  </a:lnTo>
                  <a:lnTo>
                    <a:pt x="5055" y="14612"/>
                  </a:lnTo>
                  <a:lnTo>
                    <a:pt x="6204" y="14929"/>
                  </a:lnTo>
                  <a:lnTo>
                    <a:pt x="7583" y="19376"/>
                  </a:lnTo>
                  <a:lnTo>
                    <a:pt x="7813" y="20965"/>
                  </a:lnTo>
                  <a:lnTo>
                    <a:pt x="8962" y="21600"/>
                  </a:lnTo>
                  <a:lnTo>
                    <a:pt x="10340" y="20965"/>
                  </a:lnTo>
                  <a:lnTo>
                    <a:pt x="11260" y="19694"/>
                  </a:lnTo>
                  <a:lnTo>
                    <a:pt x="11949" y="18424"/>
                  </a:lnTo>
                  <a:lnTo>
                    <a:pt x="12409" y="17471"/>
                  </a:lnTo>
                  <a:lnTo>
                    <a:pt x="12409" y="15882"/>
                  </a:lnTo>
                  <a:lnTo>
                    <a:pt x="11260" y="14929"/>
                  </a:lnTo>
                  <a:lnTo>
                    <a:pt x="11030" y="13341"/>
                  </a:lnTo>
                  <a:lnTo>
                    <a:pt x="11260" y="11435"/>
                  </a:lnTo>
                  <a:lnTo>
                    <a:pt x="11719" y="11753"/>
                  </a:lnTo>
                  <a:lnTo>
                    <a:pt x="12409" y="11753"/>
                  </a:lnTo>
                  <a:lnTo>
                    <a:pt x="13098" y="12706"/>
                  </a:lnTo>
                  <a:lnTo>
                    <a:pt x="14477" y="13024"/>
                  </a:lnTo>
                  <a:lnTo>
                    <a:pt x="15166" y="13024"/>
                  </a:lnTo>
                  <a:lnTo>
                    <a:pt x="16545" y="11435"/>
                  </a:lnTo>
                  <a:lnTo>
                    <a:pt x="17234" y="10165"/>
                  </a:lnTo>
                  <a:lnTo>
                    <a:pt x="18153" y="9847"/>
                  </a:lnTo>
                  <a:lnTo>
                    <a:pt x="20221" y="10165"/>
                  </a:lnTo>
                  <a:lnTo>
                    <a:pt x="20911" y="10165"/>
                  </a:lnTo>
                  <a:lnTo>
                    <a:pt x="21600" y="8259"/>
                  </a:lnTo>
                  <a:lnTo>
                    <a:pt x="21370" y="6353"/>
                  </a:lnTo>
                  <a:lnTo>
                    <a:pt x="20681" y="4447"/>
                  </a:lnTo>
                  <a:lnTo>
                    <a:pt x="19302" y="3494"/>
                  </a:lnTo>
                  <a:lnTo>
                    <a:pt x="18153" y="2859"/>
                  </a:lnTo>
                  <a:lnTo>
                    <a:pt x="16545" y="1588"/>
                  </a:lnTo>
                  <a:lnTo>
                    <a:pt x="15166" y="635"/>
                  </a:lnTo>
                  <a:lnTo>
                    <a:pt x="14477" y="0"/>
                  </a:lnTo>
                  <a:lnTo>
                    <a:pt x="14017" y="318"/>
                  </a:lnTo>
                  <a:lnTo>
                    <a:pt x="13787" y="95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4" name="Freeform 69"/>
            <p:cNvSpPr/>
            <p:nvPr/>
          </p:nvSpPr>
          <p:spPr>
            <a:xfrm>
              <a:off x="454198" y="2538412"/>
              <a:ext cx="35561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09" y="21278"/>
                  </a:moveTo>
                  <a:lnTo>
                    <a:pt x="14073" y="19021"/>
                  </a:lnTo>
                  <a:lnTo>
                    <a:pt x="21600" y="6770"/>
                  </a:lnTo>
                  <a:lnTo>
                    <a:pt x="17018" y="0"/>
                  </a:lnTo>
                  <a:lnTo>
                    <a:pt x="2945" y="2579"/>
                  </a:lnTo>
                  <a:lnTo>
                    <a:pt x="0" y="13218"/>
                  </a:lnTo>
                  <a:lnTo>
                    <a:pt x="1309" y="21600"/>
                  </a:lnTo>
                  <a:lnTo>
                    <a:pt x="1309" y="2127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5" name="Freeform 70"/>
            <p:cNvSpPr/>
            <p:nvPr/>
          </p:nvSpPr>
          <p:spPr>
            <a:xfrm>
              <a:off x="442883" y="2655887"/>
              <a:ext cx="53341" cy="61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00" y="20215"/>
                  </a:moveTo>
                  <a:lnTo>
                    <a:pt x="21600" y="15785"/>
                  </a:lnTo>
                  <a:lnTo>
                    <a:pt x="19200" y="8585"/>
                  </a:lnTo>
                  <a:lnTo>
                    <a:pt x="15273" y="0"/>
                  </a:lnTo>
                  <a:lnTo>
                    <a:pt x="7200" y="6923"/>
                  </a:lnTo>
                  <a:lnTo>
                    <a:pt x="2836" y="6369"/>
                  </a:lnTo>
                  <a:lnTo>
                    <a:pt x="0" y="18277"/>
                  </a:lnTo>
                  <a:lnTo>
                    <a:pt x="6109" y="18831"/>
                  </a:lnTo>
                  <a:lnTo>
                    <a:pt x="12000" y="21600"/>
                  </a:lnTo>
                  <a:lnTo>
                    <a:pt x="19200" y="20492"/>
                  </a:lnTo>
                  <a:lnTo>
                    <a:pt x="19200" y="2021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6" name="Freeform 71"/>
            <p:cNvSpPr/>
            <p:nvPr/>
          </p:nvSpPr>
          <p:spPr>
            <a:xfrm>
              <a:off x="510770" y="2770187"/>
              <a:ext cx="74354" cy="6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5" y="11451"/>
                  </a:moveTo>
                  <a:lnTo>
                    <a:pt x="4099" y="9108"/>
                  </a:lnTo>
                  <a:lnTo>
                    <a:pt x="3626" y="6246"/>
                  </a:lnTo>
                  <a:lnTo>
                    <a:pt x="7095" y="6506"/>
                  </a:lnTo>
                  <a:lnTo>
                    <a:pt x="9775" y="3383"/>
                  </a:lnTo>
                  <a:lnTo>
                    <a:pt x="12298" y="781"/>
                  </a:lnTo>
                  <a:lnTo>
                    <a:pt x="15451" y="0"/>
                  </a:lnTo>
                  <a:lnTo>
                    <a:pt x="16870" y="3643"/>
                  </a:lnTo>
                  <a:lnTo>
                    <a:pt x="15924" y="6246"/>
                  </a:lnTo>
                  <a:lnTo>
                    <a:pt x="17501" y="7807"/>
                  </a:lnTo>
                  <a:lnTo>
                    <a:pt x="18762" y="3904"/>
                  </a:lnTo>
                  <a:lnTo>
                    <a:pt x="19708" y="5465"/>
                  </a:lnTo>
                  <a:lnTo>
                    <a:pt x="18762" y="9108"/>
                  </a:lnTo>
                  <a:lnTo>
                    <a:pt x="21127" y="11971"/>
                  </a:lnTo>
                  <a:lnTo>
                    <a:pt x="21600" y="18477"/>
                  </a:lnTo>
                  <a:lnTo>
                    <a:pt x="18920" y="20039"/>
                  </a:lnTo>
                  <a:lnTo>
                    <a:pt x="17816" y="15354"/>
                  </a:lnTo>
                  <a:lnTo>
                    <a:pt x="15609" y="15094"/>
                  </a:lnTo>
                  <a:lnTo>
                    <a:pt x="12771" y="21600"/>
                  </a:lnTo>
                  <a:lnTo>
                    <a:pt x="12140" y="16395"/>
                  </a:lnTo>
                  <a:lnTo>
                    <a:pt x="9933" y="16655"/>
                  </a:lnTo>
                  <a:lnTo>
                    <a:pt x="8829" y="13533"/>
                  </a:lnTo>
                  <a:lnTo>
                    <a:pt x="7883" y="19518"/>
                  </a:lnTo>
                  <a:lnTo>
                    <a:pt x="5045" y="16655"/>
                  </a:lnTo>
                  <a:lnTo>
                    <a:pt x="5045" y="14573"/>
                  </a:lnTo>
                  <a:lnTo>
                    <a:pt x="0" y="11711"/>
                  </a:lnTo>
                  <a:lnTo>
                    <a:pt x="315" y="1145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7" name="Freeform 72"/>
            <p:cNvSpPr/>
            <p:nvPr/>
          </p:nvSpPr>
          <p:spPr>
            <a:xfrm>
              <a:off x="572192" y="2921000"/>
              <a:ext cx="22630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0965"/>
                  </a:moveTo>
                  <a:lnTo>
                    <a:pt x="12857" y="20965"/>
                  </a:lnTo>
                  <a:lnTo>
                    <a:pt x="13886" y="16518"/>
                  </a:lnTo>
                  <a:lnTo>
                    <a:pt x="20057" y="15247"/>
                  </a:lnTo>
                  <a:lnTo>
                    <a:pt x="21600" y="11435"/>
                  </a:lnTo>
                  <a:lnTo>
                    <a:pt x="21600" y="7624"/>
                  </a:lnTo>
                  <a:lnTo>
                    <a:pt x="20057" y="4447"/>
                  </a:lnTo>
                  <a:lnTo>
                    <a:pt x="18514" y="1906"/>
                  </a:lnTo>
                  <a:lnTo>
                    <a:pt x="17486" y="0"/>
                  </a:lnTo>
                  <a:lnTo>
                    <a:pt x="12857" y="1271"/>
                  </a:lnTo>
                  <a:lnTo>
                    <a:pt x="11314" y="2541"/>
                  </a:lnTo>
                  <a:lnTo>
                    <a:pt x="11314" y="3812"/>
                  </a:lnTo>
                  <a:lnTo>
                    <a:pt x="7714" y="3812"/>
                  </a:lnTo>
                  <a:lnTo>
                    <a:pt x="7714" y="1271"/>
                  </a:lnTo>
                  <a:lnTo>
                    <a:pt x="1543" y="1271"/>
                  </a:lnTo>
                  <a:lnTo>
                    <a:pt x="0" y="2541"/>
                  </a:lnTo>
                  <a:lnTo>
                    <a:pt x="0" y="5082"/>
                  </a:lnTo>
                  <a:lnTo>
                    <a:pt x="514" y="8259"/>
                  </a:lnTo>
                  <a:lnTo>
                    <a:pt x="3086" y="10800"/>
                  </a:lnTo>
                  <a:lnTo>
                    <a:pt x="3600" y="13341"/>
                  </a:lnTo>
                  <a:lnTo>
                    <a:pt x="514" y="16518"/>
                  </a:lnTo>
                  <a:lnTo>
                    <a:pt x="3600" y="19694"/>
                  </a:lnTo>
                  <a:lnTo>
                    <a:pt x="10800" y="21600"/>
                  </a:lnTo>
                  <a:lnTo>
                    <a:pt x="10800" y="2096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8" name="Freeform 73"/>
            <p:cNvSpPr/>
            <p:nvPr/>
          </p:nvSpPr>
          <p:spPr>
            <a:xfrm>
              <a:off x="541481" y="3101974"/>
              <a:ext cx="25863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070"/>
                  </a:moveTo>
                  <a:lnTo>
                    <a:pt x="0" y="12056"/>
                  </a:lnTo>
                  <a:lnTo>
                    <a:pt x="450" y="9042"/>
                  </a:lnTo>
                  <a:lnTo>
                    <a:pt x="2700" y="4521"/>
                  </a:lnTo>
                  <a:lnTo>
                    <a:pt x="8100" y="1507"/>
                  </a:lnTo>
                  <a:lnTo>
                    <a:pt x="12600" y="0"/>
                  </a:lnTo>
                  <a:lnTo>
                    <a:pt x="16650" y="5023"/>
                  </a:lnTo>
                  <a:lnTo>
                    <a:pt x="18000" y="10047"/>
                  </a:lnTo>
                  <a:lnTo>
                    <a:pt x="19350" y="14567"/>
                  </a:lnTo>
                  <a:lnTo>
                    <a:pt x="21600" y="18586"/>
                  </a:lnTo>
                  <a:lnTo>
                    <a:pt x="18000" y="20595"/>
                  </a:lnTo>
                  <a:lnTo>
                    <a:pt x="14850" y="21600"/>
                  </a:lnTo>
                  <a:lnTo>
                    <a:pt x="15300" y="19088"/>
                  </a:lnTo>
                  <a:lnTo>
                    <a:pt x="12600" y="18586"/>
                  </a:lnTo>
                  <a:lnTo>
                    <a:pt x="10800" y="20595"/>
                  </a:lnTo>
                  <a:lnTo>
                    <a:pt x="8550" y="19591"/>
                  </a:lnTo>
                  <a:lnTo>
                    <a:pt x="5400" y="18586"/>
                  </a:lnTo>
                  <a:lnTo>
                    <a:pt x="1800" y="18084"/>
                  </a:lnTo>
                  <a:lnTo>
                    <a:pt x="1800" y="16577"/>
                  </a:lnTo>
                  <a:lnTo>
                    <a:pt x="0" y="15572"/>
                  </a:lnTo>
                  <a:lnTo>
                    <a:pt x="0" y="1507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9" name="Freeform 74"/>
            <p:cNvSpPr/>
            <p:nvPr/>
          </p:nvSpPr>
          <p:spPr>
            <a:xfrm>
              <a:off x="450965" y="2917825"/>
              <a:ext cx="87285" cy="8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" y="9985"/>
                  </a:moveTo>
                  <a:lnTo>
                    <a:pt x="0" y="5094"/>
                  </a:lnTo>
                  <a:lnTo>
                    <a:pt x="1867" y="3464"/>
                  </a:lnTo>
                  <a:lnTo>
                    <a:pt x="4000" y="7132"/>
                  </a:lnTo>
                  <a:lnTo>
                    <a:pt x="7067" y="7336"/>
                  </a:lnTo>
                  <a:lnTo>
                    <a:pt x="5467" y="2038"/>
                  </a:lnTo>
                  <a:lnTo>
                    <a:pt x="7867" y="1630"/>
                  </a:lnTo>
                  <a:lnTo>
                    <a:pt x="11867" y="611"/>
                  </a:lnTo>
                  <a:lnTo>
                    <a:pt x="14800" y="6725"/>
                  </a:lnTo>
                  <a:lnTo>
                    <a:pt x="13067" y="0"/>
                  </a:lnTo>
                  <a:lnTo>
                    <a:pt x="17067" y="1630"/>
                  </a:lnTo>
                  <a:lnTo>
                    <a:pt x="17867" y="4483"/>
                  </a:lnTo>
                  <a:lnTo>
                    <a:pt x="19067" y="6725"/>
                  </a:lnTo>
                  <a:lnTo>
                    <a:pt x="18267" y="7947"/>
                  </a:lnTo>
                  <a:lnTo>
                    <a:pt x="19867" y="7743"/>
                  </a:lnTo>
                  <a:lnTo>
                    <a:pt x="20400" y="10189"/>
                  </a:lnTo>
                  <a:lnTo>
                    <a:pt x="20400" y="12226"/>
                  </a:lnTo>
                  <a:lnTo>
                    <a:pt x="21600" y="15691"/>
                  </a:lnTo>
                  <a:lnTo>
                    <a:pt x="18667" y="16913"/>
                  </a:lnTo>
                  <a:lnTo>
                    <a:pt x="17467" y="16913"/>
                  </a:lnTo>
                  <a:lnTo>
                    <a:pt x="15200" y="19562"/>
                  </a:lnTo>
                  <a:lnTo>
                    <a:pt x="13467" y="21600"/>
                  </a:lnTo>
                  <a:lnTo>
                    <a:pt x="10400" y="21396"/>
                  </a:lnTo>
                  <a:lnTo>
                    <a:pt x="8000" y="19970"/>
                  </a:lnTo>
                  <a:lnTo>
                    <a:pt x="5867" y="18136"/>
                  </a:lnTo>
                  <a:lnTo>
                    <a:pt x="3200" y="17321"/>
                  </a:lnTo>
                  <a:lnTo>
                    <a:pt x="4400" y="14468"/>
                  </a:lnTo>
                  <a:lnTo>
                    <a:pt x="2267" y="14875"/>
                  </a:lnTo>
                  <a:lnTo>
                    <a:pt x="1067" y="10800"/>
                  </a:lnTo>
                  <a:lnTo>
                    <a:pt x="1067" y="998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0" name="Freeform 75"/>
            <p:cNvSpPr/>
            <p:nvPr/>
          </p:nvSpPr>
          <p:spPr>
            <a:xfrm>
              <a:off x="504305" y="2870200"/>
              <a:ext cx="33945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81" y="6231"/>
                  </a:moveTo>
                  <a:lnTo>
                    <a:pt x="2787" y="7477"/>
                  </a:lnTo>
                  <a:lnTo>
                    <a:pt x="1742" y="8308"/>
                  </a:lnTo>
                  <a:lnTo>
                    <a:pt x="1045" y="9554"/>
                  </a:lnTo>
                  <a:lnTo>
                    <a:pt x="1742" y="9969"/>
                  </a:lnTo>
                  <a:lnTo>
                    <a:pt x="3135" y="9969"/>
                  </a:lnTo>
                  <a:lnTo>
                    <a:pt x="3832" y="10385"/>
                  </a:lnTo>
                  <a:lnTo>
                    <a:pt x="3832" y="13708"/>
                  </a:lnTo>
                  <a:lnTo>
                    <a:pt x="3135" y="13708"/>
                  </a:lnTo>
                  <a:lnTo>
                    <a:pt x="3135" y="14123"/>
                  </a:lnTo>
                  <a:lnTo>
                    <a:pt x="2090" y="14954"/>
                  </a:lnTo>
                  <a:lnTo>
                    <a:pt x="0" y="17446"/>
                  </a:lnTo>
                  <a:lnTo>
                    <a:pt x="697" y="17446"/>
                  </a:lnTo>
                  <a:lnTo>
                    <a:pt x="1045" y="17862"/>
                  </a:lnTo>
                  <a:lnTo>
                    <a:pt x="1742" y="18277"/>
                  </a:lnTo>
                  <a:lnTo>
                    <a:pt x="2787" y="18692"/>
                  </a:lnTo>
                  <a:lnTo>
                    <a:pt x="5226" y="18692"/>
                  </a:lnTo>
                  <a:lnTo>
                    <a:pt x="5923" y="18277"/>
                  </a:lnTo>
                  <a:lnTo>
                    <a:pt x="6968" y="18277"/>
                  </a:lnTo>
                  <a:lnTo>
                    <a:pt x="7316" y="19108"/>
                  </a:lnTo>
                  <a:lnTo>
                    <a:pt x="8013" y="19938"/>
                  </a:lnTo>
                  <a:lnTo>
                    <a:pt x="9058" y="20354"/>
                  </a:lnTo>
                  <a:lnTo>
                    <a:pt x="9406" y="21185"/>
                  </a:lnTo>
                  <a:lnTo>
                    <a:pt x="9406" y="21600"/>
                  </a:lnTo>
                  <a:lnTo>
                    <a:pt x="10103" y="21600"/>
                  </a:lnTo>
                  <a:lnTo>
                    <a:pt x="11148" y="21185"/>
                  </a:lnTo>
                  <a:lnTo>
                    <a:pt x="11497" y="21185"/>
                  </a:lnTo>
                  <a:lnTo>
                    <a:pt x="12194" y="20769"/>
                  </a:lnTo>
                  <a:lnTo>
                    <a:pt x="12542" y="19938"/>
                  </a:lnTo>
                  <a:lnTo>
                    <a:pt x="14632" y="19108"/>
                  </a:lnTo>
                  <a:lnTo>
                    <a:pt x="16374" y="18277"/>
                  </a:lnTo>
                  <a:lnTo>
                    <a:pt x="16723" y="17862"/>
                  </a:lnTo>
                  <a:lnTo>
                    <a:pt x="18813" y="19523"/>
                  </a:lnTo>
                  <a:lnTo>
                    <a:pt x="20555" y="19938"/>
                  </a:lnTo>
                  <a:lnTo>
                    <a:pt x="20555" y="19108"/>
                  </a:lnTo>
                  <a:lnTo>
                    <a:pt x="20903" y="13708"/>
                  </a:lnTo>
                  <a:lnTo>
                    <a:pt x="19858" y="12462"/>
                  </a:lnTo>
                  <a:lnTo>
                    <a:pt x="18465" y="11215"/>
                  </a:lnTo>
                  <a:lnTo>
                    <a:pt x="17419" y="9969"/>
                  </a:lnTo>
                  <a:lnTo>
                    <a:pt x="17419" y="8723"/>
                  </a:lnTo>
                  <a:lnTo>
                    <a:pt x="17768" y="7477"/>
                  </a:lnTo>
                  <a:lnTo>
                    <a:pt x="19510" y="6231"/>
                  </a:lnTo>
                  <a:lnTo>
                    <a:pt x="19858" y="5400"/>
                  </a:lnTo>
                  <a:lnTo>
                    <a:pt x="20555" y="4985"/>
                  </a:lnTo>
                  <a:lnTo>
                    <a:pt x="20903" y="4154"/>
                  </a:lnTo>
                  <a:lnTo>
                    <a:pt x="21600" y="3738"/>
                  </a:lnTo>
                  <a:lnTo>
                    <a:pt x="20903" y="3323"/>
                  </a:lnTo>
                  <a:lnTo>
                    <a:pt x="19858" y="2492"/>
                  </a:lnTo>
                  <a:lnTo>
                    <a:pt x="18813" y="2492"/>
                  </a:lnTo>
                  <a:lnTo>
                    <a:pt x="16723" y="3323"/>
                  </a:lnTo>
                  <a:lnTo>
                    <a:pt x="15677" y="3323"/>
                  </a:lnTo>
                  <a:lnTo>
                    <a:pt x="15329" y="2908"/>
                  </a:lnTo>
                  <a:lnTo>
                    <a:pt x="14632" y="2492"/>
                  </a:lnTo>
                  <a:lnTo>
                    <a:pt x="13587" y="2077"/>
                  </a:lnTo>
                  <a:lnTo>
                    <a:pt x="12542" y="0"/>
                  </a:lnTo>
                  <a:lnTo>
                    <a:pt x="11497" y="1246"/>
                  </a:lnTo>
                  <a:lnTo>
                    <a:pt x="9058" y="2908"/>
                  </a:lnTo>
                  <a:lnTo>
                    <a:pt x="8013" y="3323"/>
                  </a:lnTo>
                  <a:lnTo>
                    <a:pt x="6968" y="4154"/>
                  </a:lnTo>
                  <a:lnTo>
                    <a:pt x="6271" y="5400"/>
                  </a:lnTo>
                  <a:lnTo>
                    <a:pt x="5923" y="7062"/>
                  </a:lnTo>
                  <a:lnTo>
                    <a:pt x="5226" y="7892"/>
                  </a:lnTo>
                  <a:lnTo>
                    <a:pt x="4877" y="7892"/>
                  </a:lnTo>
                  <a:lnTo>
                    <a:pt x="4181" y="623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1" name="Freeform 76"/>
            <p:cNvSpPr/>
            <p:nvPr/>
          </p:nvSpPr>
          <p:spPr>
            <a:xfrm>
              <a:off x="562494" y="3041650"/>
              <a:ext cx="40410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4" y="21600"/>
                  </a:moveTo>
                  <a:lnTo>
                    <a:pt x="284" y="18277"/>
                  </a:lnTo>
                  <a:lnTo>
                    <a:pt x="4263" y="16200"/>
                  </a:lnTo>
                  <a:lnTo>
                    <a:pt x="2558" y="11215"/>
                  </a:lnTo>
                  <a:lnTo>
                    <a:pt x="5116" y="10800"/>
                  </a:lnTo>
                  <a:lnTo>
                    <a:pt x="5116" y="8723"/>
                  </a:lnTo>
                  <a:lnTo>
                    <a:pt x="2842" y="8723"/>
                  </a:lnTo>
                  <a:lnTo>
                    <a:pt x="853" y="4985"/>
                  </a:lnTo>
                  <a:lnTo>
                    <a:pt x="3411" y="0"/>
                  </a:lnTo>
                  <a:lnTo>
                    <a:pt x="5116" y="4569"/>
                  </a:lnTo>
                  <a:lnTo>
                    <a:pt x="8811" y="5815"/>
                  </a:lnTo>
                  <a:lnTo>
                    <a:pt x="7958" y="8723"/>
                  </a:lnTo>
                  <a:lnTo>
                    <a:pt x="5968" y="8308"/>
                  </a:lnTo>
                  <a:lnTo>
                    <a:pt x="6253" y="10385"/>
                  </a:lnTo>
                  <a:lnTo>
                    <a:pt x="10516" y="11215"/>
                  </a:lnTo>
                  <a:lnTo>
                    <a:pt x="11368" y="8723"/>
                  </a:lnTo>
                  <a:lnTo>
                    <a:pt x="13074" y="9969"/>
                  </a:lnTo>
                  <a:lnTo>
                    <a:pt x="14779" y="8308"/>
                  </a:lnTo>
                  <a:lnTo>
                    <a:pt x="15347" y="9969"/>
                  </a:lnTo>
                  <a:lnTo>
                    <a:pt x="19895" y="8723"/>
                  </a:lnTo>
                  <a:lnTo>
                    <a:pt x="21600" y="9969"/>
                  </a:lnTo>
                  <a:lnTo>
                    <a:pt x="19895" y="10800"/>
                  </a:lnTo>
                  <a:lnTo>
                    <a:pt x="19895" y="12462"/>
                  </a:lnTo>
                  <a:lnTo>
                    <a:pt x="15632" y="13708"/>
                  </a:lnTo>
                  <a:lnTo>
                    <a:pt x="13642" y="15785"/>
                  </a:lnTo>
                  <a:lnTo>
                    <a:pt x="13642" y="18277"/>
                  </a:lnTo>
                  <a:lnTo>
                    <a:pt x="10232" y="17862"/>
                  </a:lnTo>
                  <a:lnTo>
                    <a:pt x="10516" y="13708"/>
                  </a:lnTo>
                  <a:lnTo>
                    <a:pt x="7958" y="13292"/>
                  </a:lnTo>
                  <a:lnTo>
                    <a:pt x="6253" y="11631"/>
                  </a:lnTo>
                  <a:lnTo>
                    <a:pt x="5400" y="14123"/>
                  </a:lnTo>
                  <a:lnTo>
                    <a:pt x="7105" y="14123"/>
                  </a:lnTo>
                  <a:lnTo>
                    <a:pt x="7958" y="16615"/>
                  </a:lnTo>
                  <a:lnTo>
                    <a:pt x="5116" y="18692"/>
                  </a:lnTo>
                  <a:lnTo>
                    <a:pt x="0" y="21600"/>
                  </a:lnTo>
                  <a:lnTo>
                    <a:pt x="284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2" name="Freeform 77"/>
            <p:cNvSpPr/>
            <p:nvPr/>
          </p:nvSpPr>
          <p:spPr>
            <a:xfrm>
              <a:off x="594821" y="2770187"/>
              <a:ext cx="48492" cy="4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60" y="17280"/>
                  </a:moveTo>
                  <a:lnTo>
                    <a:pt x="10921" y="17280"/>
                  </a:lnTo>
                  <a:lnTo>
                    <a:pt x="7281" y="14760"/>
                  </a:lnTo>
                  <a:lnTo>
                    <a:pt x="728" y="21600"/>
                  </a:lnTo>
                  <a:lnTo>
                    <a:pt x="0" y="20160"/>
                  </a:lnTo>
                  <a:lnTo>
                    <a:pt x="2184" y="14040"/>
                  </a:lnTo>
                  <a:lnTo>
                    <a:pt x="2184" y="6480"/>
                  </a:lnTo>
                  <a:lnTo>
                    <a:pt x="8737" y="720"/>
                  </a:lnTo>
                  <a:lnTo>
                    <a:pt x="11649" y="5040"/>
                  </a:lnTo>
                  <a:lnTo>
                    <a:pt x="13591" y="3240"/>
                  </a:lnTo>
                  <a:lnTo>
                    <a:pt x="15290" y="0"/>
                  </a:lnTo>
                  <a:lnTo>
                    <a:pt x="19416" y="0"/>
                  </a:lnTo>
                  <a:lnTo>
                    <a:pt x="21600" y="8280"/>
                  </a:lnTo>
                  <a:lnTo>
                    <a:pt x="20387" y="13320"/>
                  </a:lnTo>
                  <a:lnTo>
                    <a:pt x="17960" y="17640"/>
                  </a:lnTo>
                  <a:lnTo>
                    <a:pt x="17960" y="172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3" name="Freeform 78"/>
            <p:cNvSpPr/>
            <p:nvPr/>
          </p:nvSpPr>
          <p:spPr>
            <a:xfrm>
              <a:off x="606136" y="2614612"/>
              <a:ext cx="37177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7200"/>
                  </a:moveTo>
                  <a:lnTo>
                    <a:pt x="13024" y="0"/>
                  </a:lnTo>
                  <a:lnTo>
                    <a:pt x="10165" y="450"/>
                  </a:lnTo>
                  <a:lnTo>
                    <a:pt x="6353" y="8550"/>
                  </a:lnTo>
                  <a:lnTo>
                    <a:pt x="2541" y="8550"/>
                  </a:lnTo>
                  <a:lnTo>
                    <a:pt x="635" y="11700"/>
                  </a:lnTo>
                  <a:lnTo>
                    <a:pt x="2859" y="15300"/>
                  </a:lnTo>
                  <a:lnTo>
                    <a:pt x="0" y="17550"/>
                  </a:lnTo>
                  <a:lnTo>
                    <a:pt x="953" y="20700"/>
                  </a:lnTo>
                  <a:lnTo>
                    <a:pt x="5400" y="21600"/>
                  </a:lnTo>
                  <a:lnTo>
                    <a:pt x="8259" y="18450"/>
                  </a:lnTo>
                  <a:lnTo>
                    <a:pt x="10165" y="13500"/>
                  </a:lnTo>
                  <a:lnTo>
                    <a:pt x="12071" y="8100"/>
                  </a:lnTo>
                  <a:lnTo>
                    <a:pt x="18741" y="7650"/>
                  </a:lnTo>
                  <a:lnTo>
                    <a:pt x="20965" y="7200"/>
                  </a:lnTo>
                  <a:lnTo>
                    <a:pt x="21600" y="72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4" name="Freeform 79"/>
            <p:cNvSpPr/>
            <p:nvPr/>
          </p:nvSpPr>
          <p:spPr>
            <a:xfrm>
              <a:off x="619067" y="2562224"/>
              <a:ext cx="33944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7" y="0"/>
                  </a:moveTo>
                  <a:lnTo>
                    <a:pt x="6514" y="2757"/>
                  </a:lnTo>
                  <a:lnTo>
                    <a:pt x="1371" y="3677"/>
                  </a:lnTo>
                  <a:lnTo>
                    <a:pt x="0" y="9651"/>
                  </a:lnTo>
                  <a:lnTo>
                    <a:pt x="2057" y="17004"/>
                  </a:lnTo>
                  <a:lnTo>
                    <a:pt x="5486" y="21600"/>
                  </a:lnTo>
                  <a:lnTo>
                    <a:pt x="12343" y="20681"/>
                  </a:lnTo>
                  <a:lnTo>
                    <a:pt x="19886" y="17004"/>
                  </a:lnTo>
                  <a:lnTo>
                    <a:pt x="21600" y="16085"/>
                  </a:lnTo>
                  <a:lnTo>
                    <a:pt x="21600" y="8272"/>
                  </a:lnTo>
                  <a:lnTo>
                    <a:pt x="18857" y="5055"/>
                  </a:lnTo>
                  <a:lnTo>
                    <a:pt x="16457" y="460"/>
                  </a:lnTo>
                  <a:lnTo>
                    <a:pt x="16457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5" name="Freeform 80"/>
            <p:cNvSpPr/>
            <p:nvPr/>
          </p:nvSpPr>
          <p:spPr>
            <a:xfrm>
              <a:off x="670790" y="2492375"/>
              <a:ext cx="32329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440" y="21600"/>
                  </a:moveTo>
                  <a:lnTo>
                    <a:pt x="16200" y="18900"/>
                  </a:lnTo>
                  <a:lnTo>
                    <a:pt x="11880" y="15188"/>
                  </a:lnTo>
                  <a:lnTo>
                    <a:pt x="11880" y="11138"/>
                  </a:lnTo>
                  <a:lnTo>
                    <a:pt x="8280" y="10125"/>
                  </a:lnTo>
                  <a:lnTo>
                    <a:pt x="7200" y="7425"/>
                  </a:lnTo>
                  <a:lnTo>
                    <a:pt x="11520" y="5062"/>
                  </a:lnTo>
                  <a:lnTo>
                    <a:pt x="19080" y="5737"/>
                  </a:lnTo>
                  <a:lnTo>
                    <a:pt x="18000" y="3375"/>
                  </a:lnTo>
                  <a:lnTo>
                    <a:pt x="21600" y="2025"/>
                  </a:lnTo>
                  <a:lnTo>
                    <a:pt x="17280" y="675"/>
                  </a:lnTo>
                  <a:lnTo>
                    <a:pt x="14760" y="1350"/>
                  </a:lnTo>
                  <a:lnTo>
                    <a:pt x="9720" y="0"/>
                  </a:lnTo>
                  <a:lnTo>
                    <a:pt x="4320" y="337"/>
                  </a:lnTo>
                  <a:lnTo>
                    <a:pt x="5040" y="5737"/>
                  </a:lnTo>
                  <a:lnTo>
                    <a:pt x="3960" y="8100"/>
                  </a:lnTo>
                  <a:lnTo>
                    <a:pt x="0" y="7762"/>
                  </a:lnTo>
                  <a:lnTo>
                    <a:pt x="2880" y="16200"/>
                  </a:lnTo>
                  <a:lnTo>
                    <a:pt x="5400" y="19575"/>
                  </a:lnTo>
                  <a:lnTo>
                    <a:pt x="6480" y="20925"/>
                  </a:lnTo>
                  <a:lnTo>
                    <a:pt x="10440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6" name="Freeform 81"/>
            <p:cNvSpPr/>
            <p:nvPr/>
          </p:nvSpPr>
          <p:spPr>
            <a:xfrm>
              <a:off x="567343" y="2514599"/>
              <a:ext cx="22630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056" y="10660"/>
                  </a:moveTo>
                  <a:lnTo>
                    <a:pt x="3516" y="11782"/>
                  </a:lnTo>
                  <a:lnTo>
                    <a:pt x="0" y="14587"/>
                  </a:lnTo>
                  <a:lnTo>
                    <a:pt x="3516" y="18234"/>
                  </a:lnTo>
                  <a:lnTo>
                    <a:pt x="5023" y="21600"/>
                  </a:lnTo>
                  <a:lnTo>
                    <a:pt x="9544" y="20758"/>
                  </a:lnTo>
                  <a:lnTo>
                    <a:pt x="14065" y="18234"/>
                  </a:lnTo>
                  <a:lnTo>
                    <a:pt x="20093" y="18234"/>
                  </a:lnTo>
                  <a:lnTo>
                    <a:pt x="21600" y="16551"/>
                  </a:lnTo>
                  <a:lnTo>
                    <a:pt x="18586" y="14587"/>
                  </a:lnTo>
                  <a:lnTo>
                    <a:pt x="19591" y="12062"/>
                  </a:lnTo>
                  <a:lnTo>
                    <a:pt x="17079" y="10940"/>
                  </a:lnTo>
                  <a:lnTo>
                    <a:pt x="20093" y="8696"/>
                  </a:lnTo>
                  <a:lnTo>
                    <a:pt x="18084" y="5330"/>
                  </a:lnTo>
                  <a:lnTo>
                    <a:pt x="21098" y="281"/>
                  </a:lnTo>
                  <a:lnTo>
                    <a:pt x="12056" y="0"/>
                  </a:lnTo>
                  <a:lnTo>
                    <a:pt x="5023" y="1403"/>
                  </a:lnTo>
                  <a:lnTo>
                    <a:pt x="6530" y="3647"/>
                  </a:lnTo>
                  <a:lnTo>
                    <a:pt x="15070" y="6452"/>
                  </a:lnTo>
                  <a:lnTo>
                    <a:pt x="15572" y="8416"/>
                  </a:lnTo>
                  <a:lnTo>
                    <a:pt x="12056" y="10379"/>
                  </a:lnTo>
                  <a:lnTo>
                    <a:pt x="12056" y="1066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7" name="Freeform 82"/>
            <p:cNvSpPr/>
            <p:nvPr/>
          </p:nvSpPr>
          <p:spPr>
            <a:xfrm>
              <a:off x="596438" y="2479675"/>
              <a:ext cx="16164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81" y="11400"/>
                  </a:moveTo>
                  <a:lnTo>
                    <a:pt x="8361" y="21600"/>
                  </a:lnTo>
                  <a:lnTo>
                    <a:pt x="16723" y="21600"/>
                  </a:lnTo>
                  <a:lnTo>
                    <a:pt x="13239" y="13200"/>
                  </a:lnTo>
                  <a:lnTo>
                    <a:pt x="21600" y="11400"/>
                  </a:lnTo>
                  <a:lnTo>
                    <a:pt x="21600" y="7800"/>
                  </a:lnTo>
                  <a:lnTo>
                    <a:pt x="15329" y="3000"/>
                  </a:lnTo>
                  <a:lnTo>
                    <a:pt x="11148" y="2400"/>
                  </a:lnTo>
                  <a:lnTo>
                    <a:pt x="9058" y="4800"/>
                  </a:lnTo>
                  <a:lnTo>
                    <a:pt x="4877" y="0"/>
                  </a:lnTo>
                  <a:lnTo>
                    <a:pt x="0" y="1200"/>
                  </a:lnTo>
                  <a:lnTo>
                    <a:pt x="4181" y="12000"/>
                  </a:lnTo>
                  <a:lnTo>
                    <a:pt x="4181" y="11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8" name="Freeform 83"/>
            <p:cNvSpPr/>
            <p:nvPr/>
          </p:nvSpPr>
          <p:spPr>
            <a:xfrm>
              <a:off x="633614" y="2528887"/>
              <a:ext cx="29096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927"/>
                  </a:moveTo>
                  <a:lnTo>
                    <a:pt x="0" y="16691"/>
                  </a:lnTo>
                  <a:lnTo>
                    <a:pt x="1200" y="21600"/>
                  </a:lnTo>
                  <a:lnTo>
                    <a:pt x="5200" y="21600"/>
                  </a:lnTo>
                  <a:lnTo>
                    <a:pt x="7200" y="18655"/>
                  </a:lnTo>
                  <a:lnTo>
                    <a:pt x="7600" y="15709"/>
                  </a:lnTo>
                  <a:lnTo>
                    <a:pt x="8800" y="11782"/>
                  </a:lnTo>
                  <a:lnTo>
                    <a:pt x="10000" y="9818"/>
                  </a:lnTo>
                  <a:lnTo>
                    <a:pt x="12000" y="9818"/>
                  </a:lnTo>
                  <a:lnTo>
                    <a:pt x="12400" y="11782"/>
                  </a:lnTo>
                  <a:lnTo>
                    <a:pt x="13200" y="13745"/>
                  </a:lnTo>
                  <a:lnTo>
                    <a:pt x="13200" y="14727"/>
                  </a:lnTo>
                  <a:lnTo>
                    <a:pt x="15600" y="14727"/>
                  </a:lnTo>
                  <a:lnTo>
                    <a:pt x="18400" y="12764"/>
                  </a:lnTo>
                  <a:lnTo>
                    <a:pt x="20800" y="9818"/>
                  </a:lnTo>
                  <a:lnTo>
                    <a:pt x="21600" y="5891"/>
                  </a:lnTo>
                  <a:lnTo>
                    <a:pt x="19600" y="982"/>
                  </a:lnTo>
                  <a:lnTo>
                    <a:pt x="16800" y="0"/>
                  </a:lnTo>
                  <a:lnTo>
                    <a:pt x="15600" y="982"/>
                  </a:lnTo>
                  <a:lnTo>
                    <a:pt x="13600" y="2945"/>
                  </a:lnTo>
                  <a:lnTo>
                    <a:pt x="12400" y="4909"/>
                  </a:lnTo>
                  <a:lnTo>
                    <a:pt x="11200" y="4909"/>
                  </a:lnTo>
                  <a:lnTo>
                    <a:pt x="8400" y="6873"/>
                  </a:lnTo>
                  <a:lnTo>
                    <a:pt x="6000" y="6873"/>
                  </a:lnTo>
                  <a:lnTo>
                    <a:pt x="2800" y="1964"/>
                  </a:lnTo>
                  <a:lnTo>
                    <a:pt x="1600" y="1964"/>
                  </a:lnTo>
                  <a:lnTo>
                    <a:pt x="0" y="392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9" name="Freeform 84"/>
            <p:cNvSpPr/>
            <p:nvPr/>
          </p:nvSpPr>
          <p:spPr>
            <a:xfrm>
              <a:off x="617450" y="2459037"/>
              <a:ext cx="35561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45" y="21098"/>
                  </a:moveTo>
                  <a:lnTo>
                    <a:pt x="11127" y="21600"/>
                  </a:lnTo>
                  <a:lnTo>
                    <a:pt x="16691" y="18084"/>
                  </a:lnTo>
                  <a:lnTo>
                    <a:pt x="21600" y="10047"/>
                  </a:lnTo>
                  <a:lnTo>
                    <a:pt x="13091" y="0"/>
                  </a:lnTo>
                  <a:lnTo>
                    <a:pt x="2945" y="2009"/>
                  </a:lnTo>
                  <a:lnTo>
                    <a:pt x="0" y="13060"/>
                  </a:lnTo>
                  <a:lnTo>
                    <a:pt x="3273" y="21600"/>
                  </a:lnTo>
                  <a:lnTo>
                    <a:pt x="2945" y="2109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0" name="Freeform 85"/>
            <p:cNvSpPr/>
            <p:nvPr/>
          </p:nvSpPr>
          <p:spPr>
            <a:xfrm>
              <a:off x="665941" y="2592387"/>
              <a:ext cx="58190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00"/>
                  </a:moveTo>
                  <a:lnTo>
                    <a:pt x="606" y="15600"/>
                  </a:lnTo>
                  <a:lnTo>
                    <a:pt x="3432" y="10800"/>
                  </a:lnTo>
                  <a:lnTo>
                    <a:pt x="7267" y="10800"/>
                  </a:lnTo>
                  <a:lnTo>
                    <a:pt x="7065" y="18400"/>
                  </a:lnTo>
                  <a:lnTo>
                    <a:pt x="8882" y="21600"/>
                  </a:lnTo>
                  <a:lnTo>
                    <a:pt x="10295" y="10400"/>
                  </a:lnTo>
                  <a:lnTo>
                    <a:pt x="14333" y="11200"/>
                  </a:lnTo>
                  <a:lnTo>
                    <a:pt x="19178" y="8000"/>
                  </a:lnTo>
                  <a:lnTo>
                    <a:pt x="21600" y="4400"/>
                  </a:lnTo>
                  <a:lnTo>
                    <a:pt x="20389" y="1200"/>
                  </a:lnTo>
                  <a:lnTo>
                    <a:pt x="16150" y="7200"/>
                  </a:lnTo>
                  <a:lnTo>
                    <a:pt x="15544" y="0"/>
                  </a:lnTo>
                  <a:lnTo>
                    <a:pt x="12718" y="3600"/>
                  </a:lnTo>
                  <a:lnTo>
                    <a:pt x="9084" y="4000"/>
                  </a:lnTo>
                  <a:lnTo>
                    <a:pt x="7267" y="2400"/>
                  </a:lnTo>
                  <a:lnTo>
                    <a:pt x="4643" y="6800"/>
                  </a:lnTo>
                  <a:lnTo>
                    <a:pt x="2221" y="6800"/>
                  </a:lnTo>
                  <a:lnTo>
                    <a:pt x="0" y="80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1" name="Freeform 86"/>
            <p:cNvSpPr/>
            <p:nvPr/>
          </p:nvSpPr>
          <p:spPr>
            <a:xfrm>
              <a:off x="699885" y="1804987"/>
              <a:ext cx="22630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563" y="21098"/>
                  </a:moveTo>
                  <a:lnTo>
                    <a:pt x="13563" y="20093"/>
                  </a:lnTo>
                  <a:lnTo>
                    <a:pt x="14065" y="18586"/>
                  </a:lnTo>
                  <a:lnTo>
                    <a:pt x="15070" y="18084"/>
                  </a:lnTo>
                  <a:lnTo>
                    <a:pt x="18084" y="17079"/>
                  </a:lnTo>
                  <a:lnTo>
                    <a:pt x="21098" y="12558"/>
                  </a:lnTo>
                  <a:lnTo>
                    <a:pt x="21098" y="9544"/>
                  </a:lnTo>
                  <a:lnTo>
                    <a:pt x="21600" y="7033"/>
                  </a:lnTo>
                  <a:lnTo>
                    <a:pt x="18084" y="3516"/>
                  </a:lnTo>
                  <a:lnTo>
                    <a:pt x="14065" y="2512"/>
                  </a:lnTo>
                  <a:lnTo>
                    <a:pt x="12558" y="2009"/>
                  </a:lnTo>
                  <a:lnTo>
                    <a:pt x="11051" y="2512"/>
                  </a:lnTo>
                  <a:lnTo>
                    <a:pt x="11051" y="5023"/>
                  </a:lnTo>
                  <a:lnTo>
                    <a:pt x="10549" y="5526"/>
                  </a:lnTo>
                  <a:lnTo>
                    <a:pt x="9042" y="5526"/>
                  </a:lnTo>
                  <a:lnTo>
                    <a:pt x="9042" y="4521"/>
                  </a:lnTo>
                  <a:lnTo>
                    <a:pt x="8037" y="4019"/>
                  </a:lnTo>
                  <a:lnTo>
                    <a:pt x="7535" y="3516"/>
                  </a:lnTo>
                  <a:lnTo>
                    <a:pt x="6028" y="2512"/>
                  </a:lnTo>
                  <a:lnTo>
                    <a:pt x="4521" y="1005"/>
                  </a:lnTo>
                  <a:lnTo>
                    <a:pt x="4521" y="0"/>
                  </a:lnTo>
                  <a:lnTo>
                    <a:pt x="2009" y="502"/>
                  </a:lnTo>
                  <a:lnTo>
                    <a:pt x="1507" y="1507"/>
                  </a:lnTo>
                  <a:lnTo>
                    <a:pt x="1507" y="2009"/>
                  </a:lnTo>
                  <a:lnTo>
                    <a:pt x="2009" y="4019"/>
                  </a:lnTo>
                  <a:lnTo>
                    <a:pt x="3014" y="4521"/>
                  </a:lnTo>
                  <a:lnTo>
                    <a:pt x="3516" y="5526"/>
                  </a:lnTo>
                  <a:lnTo>
                    <a:pt x="3014" y="6530"/>
                  </a:lnTo>
                  <a:lnTo>
                    <a:pt x="502" y="9042"/>
                  </a:lnTo>
                  <a:lnTo>
                    <a:pt x="0" y="10047"/>
                  </a:lnTo>
                  <a:lnTo>
                    <a:pt x="1507" y="10549"/>
                  </a:lnTo>
                  <a:lnTo>
                    <a:pt x="2009" y="12558"/>
                  </a:lnTo>
                  <a:lnTo>
                    <a:pt x="3014" y="12558"/>
                  </a:lnTo>
                  <a:lnTo>
                    <a:pt x="3516" y="13563"/>
                  </a:lnTo>
                  <a:lnTo>
                    <a:pt x="4521" y="14567"/>
                  </a:lnTo>
                  <a:lnTo>
                    <a:pt x="4521" y="16577"/>
                  </a:lnTo>
                  <a:lnTo>
                    <a:pt x="5023" y="17581"/>
                  </a:lnTo>
                  <a:lnTo>
                    <a:pt x="5023" y="18586"/>
                  </a:lnTo>
                  <a:lnTo>
                    <a:pt x="6028" y="19591"/>
                  </a:lnTo>
                  <a:lnTo>
                    <a:pt x="6028" y="20595"/>
                  </a:lnTo>
                  <a:lnTo>
                    <a:pt x="6530" y="21098"/>
                  </a:lnTo>
                  <a:lnTo>
                    <a:pt x="7535" y="21600"/>
                  </a:lnTo>
                  <a:lnTo>
                    <a:pt x="13563" y="21600"/>
                  </a:lnTo>
                  <a:lnTo>
                    <a:pt x="13563" y="2109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2" name="Freeform 87"/>
            <p:cNvSpPr/>
            <p:nvPr/>
          </p:nvSpPr>
          <p:spPr>
            <a:xfrm>
              <a:off x="581890" y="1833562"/>
              <a:ext cx="43643" cy="92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60" y="18783"/>
                  </a:moveTo>
                  <a:lnTo>
                    <a:pt x="15930" y="21600"/>
                  </a:lnTo>
                  <a:lnTo>
                    <a:pt x="810" y="15590"/>
                  </a:lnTo>
                  <a:lnTo>
                    <a:pt x="0" y="12397"/>
                  </a:lnTo>
                  <a:lnTo>
                    <a:pt x="3780" y="9391"/>
                  </a:lnTo>
                  <a:lnTo>
                    <a:pt x="1350" y="6574"/>
                  </a:lnTo>
                  <a:lnTo>
                    <a:pt x="7290" y="5823"/>
                  </a:lnTo>
                  <a:lnTo>
                    <a:pt x="8100" y="376"/>
                  </a:lnTo>
                  <a:lnTo>
                    <a:pt x="12150" y="0"/>
                  </a:lnTo>
                  <a:lnTo>
                    <a:pt x="14310" y="6762"/>
                  </a:lnTo>
                  <a:lnTo>
                    <a:pt x="17010" y="9767"/>
                  </a:lnTo>
                  <a:lnTo>
                    <a:pt x="13770" y="13523"/>
                  </a:lnTo>
                  <a:lnTo>
                    <a:pt x="21600" y="18970"/>
                  </a:lnTo>
                  <a:lnTo>
                    <a:pt x="21060" y="1878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3" name="Freeform 88"/>
            <p:cNvSpPr/>
            <p:nvPr/>
          </p:nvSpPr>
          <p:spPr>
            <a:xfrm>
              <a:off x="740294" y="1987549"/>
              <a:ext cx="42027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40" y="0"/>
                  </a:moveTo>
                  <a:lnTo>
                    <a:pt x="19917" y="1516"/>
                  </a:lnTo>
                  <a:lnTo>
                    <a:pt x="21600" y="6063"/>
                  </a:lnTo>
                  <a:lnTo>
                    <a:pt x="16551" y="9095"/>
                  </a:lnTo>
                  <a:lnTo>
                    <a:pt x="19356" y="18947"/>
                  </a:lnTo>
                  <a:lnTo>
                    <a:pt x="9818" y="21600"/>
                  </a:lnTo>
                  <a:lnTo>
                    <a:pt x="4208" y="17432"/>
                  </a:lnTo>
                  <a:lnTo>
                    <a:pt x="4208" y="11368"/>
                  </a:lnTo>
                  <a:lnTo>
                    <a:pt x="0" y="6063"/>
                  </a:lnTo>
                  <a:lnTo>
                    <a:pt x="5891" y="1137"/>
                  </a:lnTo>
                  <a:lnTo>
                    <a:pt x="10099" y="0"/>
                  </a:lnTo>
                  <a:lnTo>
                    <a:pt x="1094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4" name="Freeform 89"/>
            <p:cNvSpPr/>
            <p:nvPr/>
          </p:nvSpPr>
          <p:spPr>
            <a:xfrm>
              <a:off x="795250" y="1120775"/>
              <a:ext cx="37178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24" y="0"/>
                  </a:moveTo>
                  <a:lnTo>
                    <a:pt x="2541" y="2274"/>
                  </a:lnTo>
                  <a:lnTo>
                    <a:pt x="0" y="6253"/>
                  </a:lnTo>
                  <a:lnTo>
                    <a:pt x="635" y="17621"/>
                  </a:lnTo>
                  <a:lnTo>
                    <a:pt x="12071" y="21600"/>
                  </a:lnTo>
                  <a:lnTo>
                    <a:pt x="17153" y="21032"/>
                  </a:lnTo>
                  <a:lnTo>
                    <a:pt x="20647" y="14779"/>
                  </a:lnTo>
                  <a:lnTo>
                    <a:pt x="21600" y="6253"/>
                  </a:lnTo>
                  <a:lnTo>
                    <a:pt x="13341" y="2274"/>
                  </a:lnTo>
                  <a:lnTo>
                    <a:pt x="7624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5" name="Freeform 90"/>
            <p:cNvSpPr/>
            <p:nvPr/>
          </p:nvSpPr>
          <p:spPr>
            <a:xfrm>
              <a:off x="667558" y="1181100"/>
              <a:ext cx="30712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193"/>
                  </a:moveTo>
                  <a:lnTo>
                    <a:pt x="5305" y="8938"/>
                  </a:lnTo>
                  <a:lnTo>
                    <a:pt x="7958" y="9683"/>
                  </a:lnTo>
                  <a:lnTo>
                    <a:pt x="8716" y="7821"/>
                  </a:lnTo>
                  <a:lnTo>
                    <a:pt x="5305" y="6331"/>
                  </a:lnTo>
                  <a:lnTo>
                    <a:pt x="6442" y="4841"/>
                  </a:lnTo>
                  <a:lnTo>
                    <a:pt x="11368" y="4469"/>
                  </a:lnTo>
                  <a:lnTo>
                    <a:pt x="12505" y="372"/>
                  </a:lnTo>
                  <a:lnTo>
                    <a:pt x="16674" y="0"/>
                  </a:lnTo>
                  <a:lnTo>
                    <a:pt x="15537" y="2234"/>
                  </a:lnTo>
                  <a:lnTo>
                    <a:pt x="14400" y="5214"/>
                  </a:lnTo>
                  <a:lnTo>
                    <a:pt x="16674" y="5214"/>
                  </a:lnTo>
                  <a:lnTo>
                    <a:pt x="19326" y="5586"/>
                  </a:lnTo>
                  <a:lnTo>
                    <a:pt x="21221" y="7448"/>
                  </a:lnTo>
                  <a:lnTo>
                    <a:pt x="21600" y="11172"/>
                  </a:lnTo>
                  <a:lnTo>
                    <a:pt x="18947" y="14897"/>
                  </a:lnTo>
                  <a:lnTo>
                    <a:pt x="15916" y="17503"/>
                  </a:lnTo>
                  <a:lnTo>
                    <a:pt x="10989" y="15641"/>
                  </a:lnTo>
                  <a:lnTo>
                    <a:pt x="7958" y="15641"/>
                  </a:lnTo>
                  <a:lnTo>
                    <a:pt x="6821" y="21600"/>
                  </a:lnTo>
                  <a:lnTo>
                    <a:pt x="3032" y="21228"/>
                  </a:lnTo>
                  <a:lnTo>
                    <a:pt x="5305" y="14897"/>
                  </a:lnTo>
                  <a:lnTo>
                    <a:pt x="4547" y="12662"/>
                  </a:lnTo>
                  <a:lnTo>
                    <a:pt x="1137" y="12290"/>
                  </a:lnTo>
                  <a:lnTo>
                    <a:pt x="0" y="8566"/>
                  </a:lnTo>
                  <a:lnTo>
                    <a:pt x="0" y="819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6" name="Freeform 91"/>
            <p:cNvSpPr/>
            <p:nvPr/>
          </p:nvSpPr>
          <p:spPr>
            <a:xfrm>
              <a:off x="716049" y="2511425"/>
              <a:ext cx="75970" cy="96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9997"/>
                  </a:moveTo>
                  <a:lnTo>
                    <a:pt x="2757" y="9997"/>
                  </a:lnTo>
                  <a:lnTo>
                    <a:pt x="4289" y="8569"/>
                  </a:lnTo>
                  <a:lnTo>
                    <a:pt x="6434" y="9461"/>
                  </a:lnTo>
                  <a:lnTo>
                    <a:pt x="6587" y="7319"/>
                  </a:lnTo>
                  <a:lnTo>
                    <a:pt x="8272" y="6426"/>
                  </a:lnTo>
                  <a:lnTo>
                    <a:pt x="7966" y="3570"/>
                  </a:lnTo>
                  <a:lnTo>
                    <a:pt x="14706" y="2856"/>
                  </a:lnTo>
                  <a:lnTo>
                    <a:pt x="15166" y="0"/>
                  </a:lnTo>
                  <a:lnTo>
                    <a:pt x="18536" y="179"/>
                  </a:lnTo>
                  <a:lnTo>
                    <a:pt x="18536" y="1428"/>
                  </a:lnTo>
                  <a:lnTo>
                    <a:pt x="21600" y="2499"/>
                  </a:lnTo>
                  <a:lnTo>
                    <a:pt x="21600" y="5355"/>
                  </a:lnTo>
                  <a:lnTo>
                    <a:pt x="18077" y="6069"/>
                  </a:lnTo>
                  <a:lnTo>
                    <a:pt x="15779" y="6605"/>
                  </a:lnTo>
                  <a:lnTo>
                    <a:pt x="15626" y="4820"/>
                  </a:lnTo>
                  <a:lnTo>
                    <a:pt x="12409" y="5891"/>
                  </a:lnTo>
                  <a:lnTo>
                    <a:pt x="12102" y="7140"/>
                  </a:lnTo>
                  <a:lnTo>
                    <a:pt x="13328" y="8569"/>
                  </a:lnTo>
                  <a:lnTo>
                    <a:pt x="14247" y="11246"/>
                  </a:lnTo>
                  <a:lnTo>
                    <a:pt x="15626" y="11782"/>
                  </a:lnTo>
                  <a:lnTo>
                    <a:pt x="16238" y="14995"/>
                  </a:lnTo>
                  <a:lnTo>
                    <a:pt x="16238" y="16959"/>
                  </a:lnTo>
                  <a:lnTo>
                    <a:pt x="14400" y="19279"/>
                  </a:lnTo>
                  <a:lnTo>
                    <a:pt x="12868" y="19815"/>
                  </a:lnTo>
                  <a:lnTo>
                    <a:pt x="12562" y="21243"/>
                  </a:lnTo>
                  <a:lnTo>
                    <a:pt x="11643" y="21421"/>
                  </a:lnTo>
                  <a:lnTo>
                    <a:pt x="11030" y="20350"/>
                  </a:lnTo>
                  <a:lnTo>
                    <a:pt x="9804" y="20529"/>
                  </a:lnTo>
                  <a:lnTo>
                    <a:pt x="9191" y="21421"/>
                  </a:lnTo>
                  <a:lnTo>
                    <a:pt x="6587" y="21600"/>
                  </a:lnTo>
                  <a:lnTo>
                    <a:pt x="4596" y="20350"/>
                  </a:lnTo>
                  <a:lnTo>
                    <a:pt x="3370" y="18387"/>
                  </a:lnTo>
                  <a:lnTo>
                    <a:pt x="1532" y="16959"/>
                  </a:lnTo>
                  <a:lnTo>
                    <a:pt x="919" y="16066"/>
                  </a:lnTo>
                  <a:lnTo>
                    <a:pt x="613" y="14281"/>
                  </a:lnTo>
                  <a:lnTo>
                    <a:pt x="0" y="12317"/>
                  </a:lnTo>
                  <a:lnTo>
                    <a:pt x="613" y="10175"/>
                  </a:lnTo>
                  <a:lnTo>
                    <a:pt x="613" y="999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7" name="Freeform 92"/>
            <p:cNvSpPr/>
            <p:nvPr/>
          </p:nvSpPr>
          <p:spPr>
            <a:xfrm>
              <a:off x="720898" y="2632074"/>
              <a:ext cx="56573" cy="57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0" y="9764"/>
                  </a:moveTo>
                  <a:lnTo>
                    <a:pt x="19954" y="5030"/>
                  </a:lnTo>
                  <a:lnTo>
                    <a:pt x="21600" y="3847"/>
                  </a:lnTo>
                  <a:lnTo>
                    <a:pt x="19749" y="0"/>
                  </a:lnTo>
                  <a:lnTo>
                    <a:pt x="11314" y="3847"/>
                  </a:lnTo>
                  <a:lnTo>
                    <a:pt x="9463" y="10652"/>
                  </a:lnTo>
                  <a:lnTo>
                    <a:pt x="8640" y="11540"/>
                  </a:lnTo>
                  <a:lnTo>
                    <a:pt x="7611" y="11836"/>
                  </a:lnTo>
                  <a:lnTo>
                    <a:pt x="4526" y="13019"/>
                  </a:lnTo>
                  <a:lnTo>
                    <a:pt x="206" y="15090"/>
                  </a:lnTo>
                  <a:lnTo>
                    <a:pt x="0" y="17162"/>
                  </a:lnTo>
                  <a:lnTo>
                    <a:pt x="0" y="18641"/>
                  </a:lnTo>
                  <a:lnTo>
                    <a:pt x="1234" y="19233"/>
                  </a:lnTo>
                  <a:lnTo>
                    <a:pt x="1440" y="20712"/>
                  </a:lnTo>
                  <a:lnTo>
                    <a:pt x="3086" y="21600"/>
                  </a:lnTo>
                  <a:lnTo>
                    <a:pt x="5760" y="19825"/>
                  </a:lnTo>
                  <a:lnTo>
                    <a:pt x="10491" y="17162"/>
                  </a:lnTo>
                  <a:lnTo>
                    <a:pt x="11726" y="18345"/>
                  </a:lnTo>
                  <a:lnTo>
                    <a:pt x="14811" y="20416"/>
                  </a:lnTo>
                  <a:lnTo>
                    <a:pt x="17486" y="19825"/>
                  </a:lnTo>
                  <a:lnTo>
                    <a:pt x="19131" y="17162"/>
                  </a:lnTo>
                  <a:lnTo>
                    <a:pt x="18103" y="13019"/>
                  </a:lnTo>
                  <a:lnTo>
                    <a:pt x="18720" y="10060"/>
                  </a:lnTo>
                  <a:lnTo>
                    <a:pt x="18720" y="976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8" name="Freeform 93"/>
            <p:cNvSpPr/>
            <p:nvPr/>
          </p:nvSpPr>
          <p:spPr>
            <a:xfrm>
              <a:off x="832427" y="2654299"/>
              <a:ext cx="30712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58" y="10232"/>
                  </a:moveTo>
                  <a:lnTo>
                    <a:pt x="0" y="11368"/>
                  </a:lnTo>
                  <a:lnTo>
                    <a:pt x="0" y="15916"/>
                  </a:lnTo>
                  <a:lnTo>
                    <a:pt x="2274" y="15916"/>
                  </a:lnTo>
                  <a:lnTo>
                    <a:pt x="6821" y="21600"/>
                  </a:lnTo>
                  <a:lnTo>
                    <a:pt x="9095" y="18189"/>
                  </a:lnTo>
                  <a:lnTo>
                    <a:pt x="10232" y="17053"/>
                  </a:lnTo>
                  <a:lnTo>
                    <a:pt x="17053" y="17053"/>
                  </a:lnTo>
                  <a:lnTo>
                    <a:pt x="20463" y="18189"/>
                  </a:lnTo>
                  <a:lnTo>
                    <a:pt x="21600" y="11368"/>
                  </a:lnTo>
                  <a:lnTo>
                    <a:pt x="18189" y="7958"/>
                  </a:lnTo>
                  <a:lnTo>
                    <a:pt x="15537" y="0"/>
                  </a:lnTo>
                  <a:lnTo>
                    <a:pt x="11368" y="1137"/>
                  </a:lnTo>
                  <a:lnTo>
                    <a:pt x="7958" y="9095"/>
                  </a:lnTo>
                  <a:lnTo>
                    <a:pt x="5684" y="10232"/>
                  </a:lnTo>
                  <a:lnTo>
                    <a:pt x="758" y="102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9" name="Freeform 94"/>
            <p:cNvSpPr/>
            <p:nvPr/>
          </p:nvSpPr>
          <p:spPr>
            <a:xfrm>
              <a:off x="801716" y="2757487"/>
              <a:ext cx="33945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00" y="6171"/>
                  </a:moveTo>
                  <a:lnTo>
                    <a:pt x="15429" y="6171"/>
                  </a:lnTo>
                  <a:lnTo>
                    <a:pt x="15086" y="7200"/>
                  </a:lnTo>
                  <a:lnTo>
                    <a:pt x="13371" y="9257"/>
                  </a:lnTo>
                  <a:lnTo>
                    <a:pt x="12000" y="10286"/>
                  </a:lnTo>
                  <a:lnTo>
                    <a:pt x="10971" y="8743"/>
                  </a:lnTo>
                  <a:lnTo>
                    <a:pt x="10286" y="5657"/>
                  </a:lnTo>
                  <a:lnTo>
                    <a:pt x="9943" y="3600"/>
                  </a:lnTo>
                  <a:lnTo>
                    <a:pt x="8229" y="1029"/>
                  </a:lnTo>
                  <a:lnTo>
                    <a:pt x="6857" y="0"/>
                  </a:lnTo>
                  <a:lnTo>
                    <a:pt x="6171" y="514"/>
                  </a:lnTo>
                  <a:lnTo>
                    <a:pt x="5143" y="4114"/>
                  </a:lnTo>
                  <a:lnTo>
                    <a:pt x="5143" y="6171"/>
                  </a:lnTo>
                  <a:lnTo>
                    <a:pt x="4800" y="7200"/>
                  </a:lnTo>
                  <a:lnTo>
                    <a:pt x="2743" y="8229"/>
                  </a:lnTo>
                  <a:lnTo>
                    <a:pt x="1029" y="8743"/>
                  </a:lnTo>
                  <a:lnTo>
                    <a:pt x="0" y="11314"/>
                  </a:lnTo>
                  <a:lnTo>
                    <a:pt x="2743" y="11829"/>
                  </a:lnTo>
                  <a:lnTo>
                    <a:pt x="4114" y="11314"/>
                  </a:lnTo>
                  <a:lnTo>
                    <a:pt x="5829" y="11314"/>
                  </a:lnTo>
                  <a:lnTo>
                    <a:pt x="5829" y="12343"/>
                  </a:lnTo>
                  <a:lnTo>
                    <a:pt x="3771" y="15429"/>
                  </a:lnTo>
                  <a:lnTo>
                    <a:pt x="3771" y="15943"/>
                  </a:lnTo>
                  <a:lnTo>
                    <a:pt x="4800" y="16457"/>
                  </a:lnTo>
                  <a:lnTo>
                    <a:pt x="7200" y="16457"/>
                  </a:lnTo>
                  <a:lnTo>
                    <a:pt x="10971" y="18000"/>
                  </a:lnTo>
                  <a:lnTo>
                    <a:pt x="12343" y="18514"/>
                  </a:lnTo>
                  <a:lnTo>
                    <a:pt x="14400" y="18514"/>
                  </a:lnTo>
                  <a:lnTo>
                    <a:pt x="16114" y="18000"/>
                  </a:lnTo>
                  <a:lnTo>
                    <a:pt x="17486" y="16971"/>
                  </a:lnTo>
                  <a:lnTo>
                    <a:pt x="16457" y="21600"/>
                  </a:lnTo>
                  <a:lnTo>
                    <a:pt x="18514" y="21600"/>
                  </a:lnTo>
                  <a:lnTo>
                    <a:pt x="19200" y="19543"/>
                  </a:lnTo>
                  <a:lnTo>
                    <a:pt x="19200" y="17486"/>
                  </a:lnTo>
                  <a:lnTo>
                    <a:pt x="20229" y="14914"/>
                  </a:lnTo>
                  <a:lnTo>
                    <a:pt x="21257" y="13886"/>
                  </a:lnTo>
                  <a:lnTo>
                    <a:pt x="21600" y="12857"/>
                  </a:lnTo>
                  <a:lnTo>
                    <a:pt x="21600" y="11314"/>
                  </a:lnTo>
                  <a:lnTo>
                    <a:pt x="20571" y="7714"/>
                  </a:lnTo>
                  <a:lnTo>
                    <a:pt x="19200" y="617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0" name="Freeform 95"/>
            <p:cNvSpPr/>
            <p:nvPr/>
          </p:nvSpPr>
          <p:spPr>
            <a:xfrm>
              <a:off x="767772" y="2470150"/>
              <a:ext cx="25863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50" y="13824"/>
                  </a:moveTo>
                  <a:lnTo>
                    <a:pt x="12150" y="11232"/>
                  </a:lnTo>
                  <a:lnTo>
                    <a:pt x="12150" y="9504"/>
                  </a:lnTo>
                  <a:lnTo>
                    <a:pt x="13500" y="8640"/>
                  </a:lnTo>
                  <a:lnTo>
                    <a:pt x="14850" y="8208"/>
                  </a:lnTo>
                  <a:lnTo>
                    <a:pt x="17550" y="7776"/>
                  </a:lnTo>
                  <a:lnTo>
                    <a:pt x="20700" y="6048"/>
                  </a:lnTo>
                  <a:lnTo>
                    <a:pt x="21600" y="4320"/>
                  </a:lnTo>
                  <a:lnTo>
                    <a:pt x="20700" y="3456"/>
                  </a:lnTo>
                  <a:lnTo>
                    <a:pt x="18900" y="3456"/>
                  </a:lnTo>
                  <a:lnTo>
                    <a:pt x="15300" y="4320"/>
                  </a:lnTo>
                  <a:lnTo>
                    <a:pt x="15300" y="3888"/>
                  </a:lnTo>
                  <a:lnTo>
                    <a:pt x="16200" y="2592"/>
                  </a:lnTo>
                  <a:lnTo>
                    <a:pt x="15300" y="1728"/>
                  </a:lnTo>
                  <a:lnTo>
                    <a:pt x="14850" y="864"/>
                  </a:lnTo>
                  <a:lnTo>
                    <a:pt x="12600" y="432"/>
                  </a:lnTo>
                  <a:lnTo>
                    <a:pt x="11250" y="0"/>
                  </a:lnTo>
                  <a:lnTo>
                    <a:pt x="10800" y="432"/>
                  </a:lnTo>
                  <a:lnTo>
                    <a:pt x="8550" y="864"/>
                  </a:lnTo>
                  <a:lnTo>
                    <a:pt x="6750" y="1296"/>
                  </a:lnTo>
                  <a:lnTo>
                    <a:pt x="4500" y="2160"/>
                  </a:lnTo>
                  <a:lnTo>
                    <a:pt x="4050" y="3456"/>
                  </a:lnTo>
                  <a:lnTo>
                    <a:pt x="4050" y="3888"/>
                  </a:lnTo>
                  <a:lnTo>
                    <a:pt x="4500" y="4752"/>
                  </a:lnTo>
                  <a:lnTo>
                    <a:pt x="6750" y="5616"/>
                  </a:lnTo>
                  <a:lnTo>
                    <a:pt x="9450" y="5616"/>
                  </a:lnTo>
                  <a:lnTo>
                    <a:pt x="9450" y="6480"/>
                  </a:lnTo>
                  <a:lnTo>
                    <a:pt x="8550" y="6480"/>
                  </a:lnTo>
                  <a:lnTo>
                    <a:pt x="8100" y="6912"/>
                  </a:lnTo>
                  <a:lnTo>
                    <a:pt x="8100" y="8208"/>
                  </a:lnTo>
                  <a:lnTo>
                    <a:pt x="1800" y="8208"/>
                  </a:lnTo>
                  <a:lnTo>
                    <a:pt x="450" y="8640"/>
                  </a:lnTo>
                  <a:lnTo>
                    <a:pt x="0" y="9504"/>
                  </a:lnTo>
                  <a:lnTo>
                    <a:pt x="0" y="10800"/>
                  </a:lnTo>
                  <a:lnTo>
                    <a:pt x="450" y="11232"/>
                  </a:lnTo>
                  <a:lnTo>
                    <a:pt x="1350" y="11664"/>
                  </a:lnTo>
                  <a:lnTo>
                    <a:pt x="1800" y="12096"/>
                  </a:lnTo>
                  <a:lnTo>
                    <a:pt x="3150" y="12096"/>
                  </a:lnTo>
                  <a:lnTo>
                    <a:pt x="4500" y="11664"/>
                  </a:lnTo>
                  <a:lnTo>
                    <a:pt x="4500" y="11232"/>
                  </a:lnTo>
                  <a:lnTo>
                    <a:pt x="8100" y="11232"/>
                  </a:lnTo>
                  <a:lnTo>
                    <a:pt x="8100" y="11664"/>
                  </a:lnTo>
                  <a:lnTo>
                    <a:pt x="9450" y="12960"/>
                  </a:lnTo>
                  <a:lnTo>
                    <a:pt x="9900" y="13824"/>
                  </a:lnTo>
                  <a:lnTo>
                    <a:pt x="10800" y="14688"/>
                  </a:lnTo>
                  <a:lnTo>
                    <a:pt x="10800" y="15552"/>
                  </a:lnTo>
                  <a:lnTo>
                    <a:pt x="9900" y="15984"/>
                  </a:lnTo>
                  <a:lnTo>
                    <a:pt x="8550" y="17280"/>
                  </a:lnTo>
                  <a:lnTo>
                    <a:pt x="8550" y="18576"/>
                  </a:lnTo>
                  <a:lnTo>
                    <a:pt x="8100" y="19872"/>
                  </a:lnTo>
                  <a:lnTo>
                    <a:pt x="8100" y="20304"/>
                  </a:lnTo>
                  <a:lnTo>
                    <a:pt x="9900" y="21600"/>
                  </a:lnTo>
                  <a:lnTo>
                    <a:pt x="11250" y="21600"/>
                  </a:lnTo>
                  <a:lnTo>
                    <a:pt x="12150" y="21168"/>
                  </a:lnTo>
                  <a:lnTo>
                    <a:pt x="12600" y="20736"/>
                  </a:lnTo>
                  <a:lnTo>
                    <a:pt x="13950" y="20304"/>
                  </a:lnTo>
                  <a:lnTo>
                    <a:pt x="15300" y="19440"/>
                  </a:lnTo>
                  <a:lnTo>
                    <a:pt x="15300" y="19008"/>
                  </a:lnTo>
                  <a:lnTo>
                    <a:pt x="13950" y="18144"/>
                  </a:lnTo>
                  <a:lnTo>
                    <a:pt x="13500" y="17712"/>
                  </a:lnTo>
                  <a:lnTo>
                    <a:pt x="12600" y="17280"/>
                  </a:lnTo>
                  <a:lnTo>
                    <a:pt x="12600" y="15984"/>
                  </a:lnTo>
                  <a:lnTo>
                    <a:pt x="13500" y="15552"/>
                  </a:lnTo>
                  <a:lnTo>
                    <a:pt x="13950" y="15120"/>
                  </a:lnTo>
                  <a:lnTo>
                    <a:pt x="14850" y="1382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1" name="Freeform 96"/>
            <p:cNvSpPr/>
            <p:nvPr/>
          </p:nvSpPr>
          <p:spPr>
            <a:xfrm>
              <a:off x="808181" y="2182812"/>
              <a:ext cx="43643" cy="112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000" y="152"/>
                  </a:moveTo>
                  <a:lnTo>
                    <a:pt x="1600" y="6237"/>
                  </a:lnTo>
                  <a:lnTo>
                    <a:pt x="0" y="13234"/>
                  </a:lnTo>
                  <a:lnTo>
                    <a:pt x="6933" y="21600"/>
                  </a:lnTo>
                  <a:lnTo>
                    <a:pt x="11200" y="20839"/>
                  </a:lnTo>
                  <a:lnTo>
                    <a:pt x="8800" y="14755"/>
                  </a:lnTo>
                  <a:lnTo>
                    <a:pt x="12533" y="14146"/>
                  </a:lnTo>
                  <a:lnTo>
                    <a:pt x="15733" y="19166"/>
                  </a:lnTo>
                  <a:lnTo>
                    <a:pt x="20000" y="18254"/>
                  </a:lnTo>
                  <a:lnTo>
                    <a:pt x="14400" y="13690"/>
                  </a:lnTo>
                  <a:lnTo>
                    <a:pt x="20800" y="11256"/>
                  </a:lnTo>
                  <a:lnTo>
                    <a:pt x="21600" y="8670"/>
                  </a:lnTo>
                  <a:lnTo>
                    <a:pt x="12000" y="6389"/>
                  </a:lnTo>
                  <a:lnTo>
                    <a:pt x="14933" y="456"/>
                  </a:lnTo>
                  <a:lnTo>
                    <a:pt x="11733" y="0"/>
                  </a:lnTo>
                  <a:lnTo>
                    <a:pt x="12000" y="15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2" name="Freeform 97"/>
            <p:cNvSpPr/>
            <p:nvPr/>
          </p:nvSpPr>
          <p:spPr>
            <a:xfrm>
              <a:off x="874452" y="1990725"/>
              <a:ext cx="21014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68" y="21600"/>
                  </a:moveTo>
                  <a:lnTo>
                    <a:pt x="13074" y="21600"/>
                  </a:lnTo>
                  <a:lnTo>
                    <a:pt x="13074" y="17788"/>
                  </a:lnTo>
                  <a:lnTo>
                    <a:pt x="18189" y="17788"/>
                  </a:lnTo>
                  <a:lnTo>
                    <a:pt x="19895" y="15247"/>
                  </a:lnTo>
                  <a:lnTo>
                    <a:pt x="21600" y="10165"/>
                  </a:lnTo>
                  <a:lnTo>
                    <a:pt x="19895" y="4447"/>
                  </a:lnTo>
                  <a:lnTo>
                    <a:pt x="18189" y="635"/>
                  </a:lnTo>
                  <a:lnTo>
                    <a:pt x="11368" y="0"/>
                  </a:lnTo>
                  <a:lnTo>
                    <a:pt x="3411" y="0"/>
                  </a:lnTo>
                  <a:lnTo>
                    <a:pt x="0" y="4447"/>
                  </a:lnTo>
                  <a:lnTo>
                    <a:pt x="0" y="10165"/>
                  </a:lnTo>
                  <a:lnTo>
                    <a:pt x="1705" y="16518"/>
                  </a:lnTo>
                  <a:lnTo>
                    <a:pt x="4547" y="19694"/>
                  </a:lnTo>
                  <a:lnTo>
                    <a:pt x="6821" y="21600"/>
                  </a:lnTo>
                  <a:lnTo>
                    <a:pt x="11368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3" name="Freeform 98"/>
            <p:cNvSpPr/>
            <p:nvPr/>
          </p:nvSpPr>
          <p:spPr>
            <a:xfrm>
              <a:off x="997296" y="1985962"/>
              <a:ext cx="63039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92" y="12081"/>
                  </a:moveTo>
                  <a:lnTo>
                    <a:pt x="10523" y="19403"/>
                  </a:lnTo>
                  <a:lnTo>
                    <a:pt x="18277" y="21600"/>
                  </a:lnTo>
                  <a:lnTo>
                    <a:pt x="20862" y="16108"/>
                  </a:lnTo>
                  <a:lnTo>
                    <a:pt x="21600" y="4759"/>
                  </a:lnTo>
                  <a:lnTo>
                    <a:pt x="14215" y="0"/>
                  </a:lnTo>
                  <a:lnTo>
                    <a:pt x="8677" y="1831"/>
                  </a:lnTo>
                  <a:lnTo>
                    <a:pt x="554" y="2563"/>
                  </a:lnTo>
                  <a:lnTo>
                    <a:pt x="0" y="8054"/>
                  </a:lnTo>
                  <a:lnTo>
                    <a:pt x="7015" y="12081"/>
                  </a:lnTo>
                  <a:lnTo>
                    <a:pt x="6092" y="1208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4" name="Freeform 99"/>
            <p:cNvSpPr/>
            <p:nvPr/>
          </p:nvSpPr>
          <p:spPr>
            <a:xfrm>
              <a:off x="942340" y="2370137"/>
              <a:ext cx="29095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226" y="0"/>
                  </a:moveTo>
                  <a:lnTo>
                    <a:pt x="2445" y="1080"/>
                  </a:lnTo>
                  <a:lnTo>
                    <a:pt x="0" y="7020"/>
                  </a:lnTo>
                  <a:lnTo>
                    <a:pt x="0" y="13500"/>
                  </a:lnTo>
                  <a:lnTo>
                    <a:pt x="4483" y="15660"/>
                  </a:lnTo>
                  <a:lnTo>
                    <a:pt x="1223" y="17820"/>
                  </a:lnTo>
                  <a:lnTo>
                    <a:pt x="2445" y="21600"/>
                  </a:lnTo>
                  <a:lnTo>
                    <a:pt x="7336" y="21600"/>
                  </a:lnTo>
                  <a:lnTo>
                    <a:pt x="10596" y="16740"/>
                  </a:lnTo>
                  <a:lnTo>
                    <a:pt x="12226" y="14580"/>
                  </a:lnTo>
                  <a:lnTo>
                    <a:pt x="17117" y="14580"/>
                  </a:lnTo>
                  <a:lnTo>
                    <a:pt x="21600" y="9180"/>
                  </a:lnTo>
                  <a:lnTo>
                    <a:pt x="21600" y="5400"/>
                  </a:lnTo>
                  <a:lnTo>
                    <a:pt x="15487" y="3780"/>
                  </a:lnTo>
                  <a:lnTo>
                    <a:pt x="15894" y="540"/>
                  </a:lnTo>
                  <a:lnTo>
                    <a:pt x="1222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5" name="Freeform 100"/>
            <p:cNvSpPr/>
            <p:nvPr/>
          </p:nvSpPr>
          <p:spPr>
            <a:xfrm>
              <a:off x="1013460" y="2628899"/>
              <a:ext cx="24246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20" y="4849"/>
                  </a:moveTo>
                  <a:lnTo>
                    <a:pt x="7200" y="4849"/>
                  </a:lnTo>
                  <a:lnTo>
                    <a:pt x="7680" y="0"/>
                  </a:lnTo>
                  <a:lnTo>
                    <a:pt x="0" y="1322"/>
                  </a:lnTo>
                  <a:lnTo>
                    <a:pt x="480" y="3086"/>
                  </a:lnTo>
                  <a:lnTo>
                    <a:pt x="1920" y="3967"/>
                  </a:lnTo>
                  <a:lnTo>
                    <a:pt x="2880" y="7935"/>
                  </a:lnTo>
                  <a:lnTo>
                    <a:pt x="6240" y="8816"/>
                  </a:lnTo>
                  <a:lnTo>
                    <a:pt x="8640" y="13665"/>
                  </a:lnTo>
                  <a:lnTo>
                    <a:pt x="10560" y="16751"/>
                  </a:lnTo>
                  <a:lnTo>
                    <a:pt x="10560" y="20718"/>
                  </a:lnTo>
                  <a:lnTo>
                    <a:pt x="14400" y="21600"/>
                  </a:lnTo>
                  <a:lnTo>
                    <a:pt x="19200" y="20278"/>
                  </a:lnTo>
                  <a:lnTo>
                    <a:pt x="21600" y="14106"/>
                  </a:lnTo>
                  <a:lnTo>
                    <a:pt x="14400" y="8816"/>
                  </a:lnTo>
                  <a:lnTo>
                    <a:pt x="11520" y="484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6" name="Freeform 101"/>
            <p:cNvSpPr/>
            <p:nvPr/>
          </p:nvSpPr>
          <p:spPr>
            <a:xfrm>
              <a:off x="885767" y="2427287"/>
              <a:ext cx="66272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41" y="1350"/>
                  </a:moveTo>
                  <a:lnTo>
                    <a:pt x="6849" y="0"/>
                  </a:lnTo>
                  <a:lnTo>
                    <a:pt x="7902" y="2700"/>
                  </a:lnTo>
                  <a:lnTo>
                    <a:pt x="10010" y="1800"/>
                  </a:lnTo>
                  <a:lnTo>
                    <a:pt x="10888" y="4500"/>
                  </a:lnTo>
                  <a:lnTo>
                    <a:pt x="15278" y="3150"/>
                  </a:lnTo>
                  <a:lnTo>
                    <a:pt x="18439" y="1350"/>
                  </a:lnTo>
                  <a:lnTo>
                    <a:pt x="21600" y="3600"/>
                  </a:lnTo>
                  <a:lnTo>
                    <a:pt x="21073" y="8100"/>
                  </a:lnTo>
                  <a:lnTo>
                    <a:pt x="19493" y="9000"/>
                  </a:lnTo>
                  <a:lnTo>
                    <a:pt x="18790" y="15300"/>
                  </a:lnTo>
                  <a:lnTo>
                    <a:pt x="15102" y="12600"/>
                  </a:lnTo>
                  <a:lnTo>
                    <a:pt x="13522" y="18000"/>
                  </a:lnTo>
                  <a:lnTo>
                    <a:pt x="11415" y="21600"/>
                  </a:lnTo>
                  <a:lnTo>
                    <a:pt x="9483" y="21150"/>
                  </a:lnTo>
                  <a:lnTo>
                    <a:pt x="8429" y="13950"/>
                  </a:lnTo>
                  <a:lnTo>
                    <a:pt x="5093" y="20250"/>
                  </a:lnTo>
                  <a:lnTo>
                    <a:pt x="1932" y="18450"/>
                  </a:lnTo>
                  <a:lnTo>
                    <a:pt x="0" y="13050"/>
                  </a:lnTo>
                  <a:lnTo>
                    <a:pt x="3161" y="8100"/>
                  </a:lnTo>
                  <a:lnTo>
                    <a:pt x="5795" y="7650"/>
                  </a:lnTo>
                  <a:lnTo>
                    <a:pt x="3688" y="4950"/>
                  </a:lnTo>
                  <a:lnTo>
                    <a:pt x="4741" y="1800"/>
                  </a:lnTo>
                  <a:lnTo>
                    <a:pt x="4741" y="13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7" name="Freeform 102"/>
            <p:cNvSpPr/>
            <p:nvPr/>
          </p:nvSpPr>
          <p:spPr>
            <a:xfrm>
              <a:off x="880918" y="2598737"/>
              <a:ext cx="27479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04" y="15805"/>
                  </a:moveTo>
                  <a:lnTo>
                    <a:pt x="19440" y="13171"/>
                  </a:lnTo>
                  <a:lnTo>
                    <a:pt x="20736" y="10537"/>
                  </a:lnTo>
                  <a:lnTo>
                    <a:pt x="21600" y="6849"/>
                  </a:lnTo>
                  <a:lnTo>
                    <a:pt x="20304" y="6322"/>
                  </a:lnTo>
                  <a:lnTo>
                    <a:pt x="16848" y="8429"/>
                  </a:lnTo>
                  <a:lnTo>
                    <a:pt x="18144" y="3688"/>
                  </a:lnTo>
                  <a:lnTo>
                    <a:pt x="16416" y="2107"/>
                  </a:lnTo>
                  <a:lnTo>
                    <a:pt x="15120" y="0"/>
                  </a:lnTo>
                  <a:lnTo>
                    <a:pt x="14256" y="6322"/>
                  </a:lnTo>
                  <a:lnTo>
                    <a:pt x="12960" y="7376"/>
                  </a:lnTo>
                  <a:lnTo>
                    <a:pt x="11232" y="6849"/>
                  </a:lnTo>
                  <a:lnTo>
                    <a:pt x="9072" y="1580"/>
                  </a:lnTo>
                  <a:lnTo>
                    <a:pt x="6480" y="527"/>
                  </a:lnTo>
                  <a:lnTo>
                    <a:pt x="5184" y="1054"/>
                  </a:lnTo>
                  <a:lnTo>
                    <a:pt x="864" y="4741"/>
                  </a:lnTo>
                  <a:lnTo>
                    <a:pt x="0" y="5795"/>
                  </a:lnTo>
                  <a:lnTo>
                    <a:pt x="1296" y="7902"/>
                  </a:lnTo>
                  <a:lnTo>
                    <a:pt x="2592" y="9483"/>
                  </a:lnTo>
                  <a:lnTo>
                    <a:pt x="3888" y="10010"/>
                  </a:lnTo>
                  <a:lnTo>
                    <a:pt x="3888" y="11063"/>
                  </a:lnTo>
                  <a:lnTo>
                    <a:pt x="2592" y="12117"/>
                  </a:lnTo>
                  <a:lnTo>
                    <a:pt x="864" y="13698"/>
                  </a:lnTo>
                  <a:lnTo>
                    <a:pt x="0" y="15805"/>
                  </a:lnTo>
                  <a:lnTo>
                    <a:pt x="2160" y="16859"/>
                  </a:lnTo>
                  <a:lnTo>
                    <a:pt x="6048" y="15805"/>
                  </a:lnTo>
                  <a:lnTo>
                    <a:pt x="7776" y="12644"/>
                  </a:lnTo>
                  <a:lnTo>
                    <a:pt x="9072" y="13171"/>
                  </a:lnTo>
                  <a:lnTo>
                    <a:pt x="11232" y="14751"/>
                  </a:lnTo>
                  <a:lnTo>
                    <a:pt x="14256" y="16332"/>
                  </a:lnTo>
                  <a:lnTo>
                    <a:pt x="15120" y="17385"/>
                  </a:lnTo>
                  <a:lnTo>
                    <a:pt x="14256" y="18966"/>
                  </a:lnTo>
                  <a:lnTo>
                    <a:pt x="12960" y="20546"/>
                  </a:lnTo>
                  <a:lnTo>
                    <a:pt x="14256" y="21600"/>
                  </a:lnTo>
                  <a:lnTo>
                    <a:pt x="16416" y="21600"/>
                  </a:lnTo>
                  <a:lnTo>
                    <a:pt x="16848" y="21073"/>
                  </a:lnTo>
                  <a:lnTo>
                    <a:pt x="20304" y="16332"/>
                  </a:lnTo>
                  <a:lnTo>
                    <a:pt x="20304" y="1580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8" name="Freeform 103"/>
            <p:cNvSpPr/>
            <p:nvPr/>
          </p:nvSpPr>
          <p:spPr>
            <a:xfrm>
              <a:off x="961736" y="2992437"/>
              <a:ext cx="56574" cy="7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03" y="5122"/>
                  </a:moveTo>
                  <a:lnTo>
                    <a:pt x="15429" y="5122"/>
                  </a:lnTo>
                  <a:lnTo>
                    <a:pt x="14194" y="2672"/>
                  </a:lnTo>
                  <a:lnTo>
                    <a:pt x="11931" y="4454"/>
                  </a:lnTo>
                  <a:lnTo>
                    <a:pt x="11931" y="0"/>
                  </a:lnTo>
                  <a:lnTo>
                    <a:pt x="9257" y="1781"/>
                  </a:lnTo>
                  <a:lnTo>
                    <a:pt x="7611" y="891"/>
                  </a:lnTo>
                  <a:lnTo>
                    <a:pt x="6789" y="1781"/>
                  </a:lnTo>
                  <a:lnTo>
                    <a:pt x="9257" y="5122"/>
                  </a:lnTo>
                  <a:lnTo>
                    <a:pt x="11726" y="5122"/>
                  </a:lnTo>
                  <a:lnTo>
                    <a:pt x="13166" y="7571"/>
                  </a:lnTo>
                  <a:lnTo>
                    <a:pt x="10080" y="10689"/>
                  </a:lnTo>
                  <a:lnTo>
                    <a:pt x="8640" y="9353"/>
                  </a:lnTo>
                  <a:lnTo>
                    <a:pt x="6994" y="12025"/>
                  </a:lnTo>
                  <a:lnTo>
                    <a:pt x="5143" y="11357"/>
                  </a:lnTo>
                  <a:lnTo>
                    <a:pt x="2674" y="14029"/>
                  </a:lnTo>
                  <a:lnTo>
                    <a:pt x="617" y="13806"/>
                  </a:lnTo>
                  <a:lnTo>
                    <a:pt x="0" y="16701"/>
                  </a:lnTo>
                  <a:lnTo>
                    <a:pt x="2057" y="16256"/>
                  </a:lnTo>
                  <a:lnTo>
                    <a:pt x="6994" y="21600"/>
                  </a:lnTo>
                  <a:lnTo>
                    <a:pt x="10491" y="20264"/>
                  </a:lnTo>
                  <a:lnTo>
                    <a:pt x="6994" y="16924"/>
                  </a:lnTo>
                  <a:lnTo>
                    <a:pt x="8229" y="15142"/>
                  </a:lnTo>
                  <a:lnTo>
                    <a:pt x="9874" y="17369"/>
                  </a:lnTo>
                  <a:lnTo>
                    <a:pt x="10697" y="16478"/>
                  </a:lnTo>
                  <a:lnTo>
                    <a:pt x="8846" y="12247"/>
                  </a:lnTo>
                  <a:lnTo>
                    <a:pt x="10697" y="12693"/>
                  </a:lnTo>
                  <a:lnTo>
                    <a:pt x="12343" y="15810"/>
                  </a:lnTo>
                  <a:lnTo>
                    <a:pt x="12960" y="15588"/>
                  </a:lnTo>
                  <a:lnTo>
                    <a:pt x="12549" y="12247"/>
                  </a:lnTo>
                  <a:lnTo>
                    <a:pt x="17280" y="10911"/>
                  </a:lnTo>
                  <a:lnTo>
                    <a:pt x="19131" y="13138"/>
                  </a:lnTo>
                  <a:lnTo>
                    <a:pt x="20571" y="13584"/>
                  </a:lnTo>
                  <a:lnTo>
                    <a:pt x="21600" y="11357"/>
                  </a:lnTo>
                  <a:lnTo>
                    <a:pt x="17486" y="9575"/>
                  </a:lnTo>
                  <a:lnTo>
                    <a:pt x="17486" y="6903"/>
                  </a:lnTo>
                  <a:lnTo>
                    <a:pt x="19131" y="7126"/>
                  </a:lnTo>
                  <a:lnTo>
                    <a:pt x="17897" y="5344"/>
                  </a:lnTo>
                  <a:lnTo>
                    <a:pt x="18103" y="512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9" name="Freeform 104"/>
            <p:cNvSpPr/>
            <p:nvPr/>
          </p:nvSpPr>
          <p:spPr>
            <a:xfrm>
              <a:off x="843741" y="2524124"/>
              <a:ext cx="19398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341" y="502"/>
                  </a:moveTo>
                  <a:lnTo>
                    <a:pt x="1751" y="3014"/>
                  </a:lnTo>
                  <a:lnTo>
                    <a:pt x="8757" y="11051"/>
                  </a:lnTo>
                  <a:lnTo>
                    <a:pt x="2335" y="9544"/>
                  </a:lnTo>
                  <a:lnTo>
                    <a:pt x="0" y="13060"/>
                  </a:lnTo>
                  <a:lnTo>
                    <a:pt x="0" y="19591"/>
                  </a:lnTo>
                  <a:lnTo>
                    <a:pt x="5254" y="20093"/>
                  </a:lnTo>
                  <a:lnTo>
                    <a:pt x="7589" y="21600"/>
                  </a:lnTo>
                  <a:lnTo>
                    <a:pt x="9341" y="19088"/>
                  </a:lnTo>
                  <a:lnTo>
                    <a:pt x="21016" y="18084"/>
                  </a:lnTo>
                  <a:lnTo>
                    <a:pt x="19849" y="13563"/>
                  </a:lnTo>
                  <a:lnTo>
                    <a:pt x="21600" y="11553"/>
                  </a:lnTo>
                  <a:lnTo>
                    <a:pt x="17514" y="9544"/>
                  </a:lnTo>
                  <a:lnTo>
                    <a:pt x="18097" y="3014"/>
                  </a:lnTo>
                  <a:lnTo>
                    <a:pt x="9341" y="0"/>
                  </a:lnTo>
                  <a:lnTo>
                    <a:pt x="9341" y="50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0" name="Freeform 105"/>
            <p:cNvSpPr/>
            <p:nvPr/>
          </p:nvSpPr>
          <p:spPr>
            <a:xfrm>
              <a:off x="1234901" y="2171700"/>
              <a:ext cx="32329" cy="49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0" y="0"/>
                  </a:moveTo>
                  <a:lnTo>
                    <a:pt x="10800" y="2400"/>
                  </a:lnTo>
                  <a:lnTo>
                    <a:pt x="3240" y="343"/>
                  </a:lnTo>
                  <a:lnTo>
                    <a:pt x="0" y="3086"/>
                  </a:lnTo>
                  <a:lnTo>
                    <a:pt x="2880" y="18857"/>
                  </a:lnTo>
                  <a:lnTo>
                    <a:pt x="6120" y="21600"/>
                  </a:lnTo>
                  <a:lnTo>
                    <a:pt x="12600" y="19543"/>
                  </a:lnTo>
                  <a:lnTo>
                    <a:pt x="16920" y="20229"/>
                  </a:lnTo>
                  <a:lnTo>
                    <a:pt x="21240" y="16457"/>
                  </a:lnTo>
                  <a:lnTo>
                    <a:pt x="21600" y="3429"/>
                  </a:lnTo>
                  <a:lnTo>
                    <a:pt x="18000" y="343"/>
                  </a:lnTo>
                  <a:lnTo>
                    <a:pt x="180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1" name="Freeform 106"/>
            <p:cNvSpPr/>
            <p:nvPr/>
          </p:nvSpPr>
          <p:spPr>
            <a:xfrm>
              <a:off x="1162165" y="2252662"/>
              <a:ext cx="45259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29" y="19166"/>
                  </a:moveTo>
                  <a:lnTo>
                    <a:pt x="1029" y="17341"/>
                  </a:lnTo>
                  <a:lnTo>
                    <a:pt x="0" y="9127"/>
                  </a:lnTo>
                  <a:lnTo>
                    <a:pt x="3343" y="5476"/>
                  </a:lnTo>
                  <a:lnTo>
                    <a:pt x="3086" y="3346"/>
                  </a:lnTo>
                  <a:lnTo>
                    <a:pt x="8743" y="3042"/>
                  </a:lnTo>
                  <a:lnTo>
                    <a:pt x="10286" y="4563"/>
                  </a:lnTo>
                  <a:lnTo>
                    <a:pt x="14657" y="0"/>
                  </a:lnTo>
                  <a:lnTo>
                    <a:pt x="16200" y="1217"/>
                  </a:lnTo>
                  <a:lnTo>
                    <a:pt x="15686" y="6693"/>
                  </a:lnTo>
                  <a:lnTo>
                    <a:pt x="21600" y="6085"/>
                  </a:lnTo>
                  <a:lnTo>
                    <a:pt x="21600" y="13082"/>
                  </a:lnTo>
                  <a:lnTo>
                    <a:pt x="16457" y="14299"/>
                  </a:lnTo>
                  <a:lnTo>
                    <a:pt x="20314" y="16428"/>
                  </a:lnTo>
                  <a:lnTo>
                    <a:pt x="19286" y="18558"/>
                  </a:lnTo>
                  <a:lnTo>
                    <a:pt x="15429" y="19775"/>
                  </a:lnTo>
                  <a:lnTo>
                    <a:pt x="14657" y="16428"/>
                  </a:lnTo>
                  <a:lnTo>
                    <a:pt x="13114" y="17341"/>
                  </a:lnTo>
                  <a:lnTo>
                    <a:pt x="12600" y="20079"/>
                  </a:lnTo>
                  <a:lnTo>
                    <a:pt x="9514" y="21600"/>
                  </a:lnTo>
                  <a:lnTo>
                    <a:pt x="7200" y="19775"/>
                  </a:lnTo>
                  <a:lnTo>
                    <a:pt x="4886" y="19166"/>
                  </a:lnTo>
                  <a:lnTo>
                    <a:pt x="4629" y="1916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2" name="Freeform 107"/>
            <p:cNvSpPr/>
            <p:nvPr/>
          </p:nvSpPr>
          <p:spPr>
            <a:xfrm>
              <a:off x="1110441" y="3125787"/>
              <a:ext cx="12932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18783" y="8836"/>
                  </a:lnTo>
                  <a:lnTo>
                    <a:pt x="15965" y="11782"/>
                  </a:lnTo>
                  <a:lnTo>
                    <a:pt x="13148" y="7855"/>
                  </a:lnTo>
                  <a:lnTo>
                    <a:pt x="11270" y="4909"/>
                  </a:lnTo>
                  <a:lnTo>
                    <a:pt x="8452" y="2945"/>
                  </a:lnTo>
                  <a:lnTo>
                    <a:pt x="2817" y="0"/>
                  </a:lnTo>
                  <a:lnTo>
                    <a:pt x="0" y="982"/>
                  </a:lnTo>
                  <a:lnTo>
                    <a:pt x="0" y="2945"/>
                  </a:lnTo>
                  <a:lnTo>
                    <a:pt x="1878" y="6873"/>
                  </a:lnTo>
                  <a:lnTo>
                    <a:pt x="1878" y="9818"/>
                  </a:lnTo>
                  <a:lnTo>
                    <a:pt x="2817" y="11782"/>
                  </a:lnTo>
                  <a:lnTo>
                    <a:pt x="1878" y="13745"/>
                  </a:lnTo>
                  <a:lnTo>
                    <a:pt x="2817" y="19636"/>
                  </a:lnTo>
                  <a:lnTo>
                    <a:pt x="5635" y="18655"/>
                  </a:lnTo>
                  <a:lnTo>
                    <a:pt x="8452" y="19636"/>
                  </a:lnTo>
                  <a:lnTo>
                    <a:pt x="13148" y="17673"/>
                  </a:lnTo>
                  <a:lnTo>
                    <a:pt x="14087" y="21600"/>
                  </a:lnTo>
                  <a:lnTo>
                    <a:pt x="15965" y="21600"/>
                  </a:lnTo>
                  <a:lnTo>
                    <a:pt x="15965" y="18655"/>
                  </a:lnTo>
                  <a:lnTo>
                    <a:pt x="16904" y="15709"/>
                  </a:lnTo>
                  <a:lnTo>
                    <a:pt x="19722" y="14727"/>
                  </a:lnTo>
                  <a:lnTo>
                    <a:pt x="21600" y="11782"/>
                  </a:lnTo>
                  <a:lnTo>
                    <a:pt x="21600" y="10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3" name="Freeform 108"/>
            <p:cNvSpPr/>
            <p:nvPr/>
          </p:nvSpPr>
          <p:spPr>
            <a:xfrm>
              <a:off x="1147618" y="2441575"/>
              <a:ext cx="19397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00" y="0"/>
                  </a:moveTo>
                  <a:lnTo>
                    <a:pt x="10200" y="617"/>
                  </a:lnTo>
                  <a:lnTo>
                    <a:pt x="9000" y="1851"/>
                  </a:lnTo>
                  <a:lnTo>
                    <a:pt x="7200" y="2469"/>
                  </a:lnTo>
                  <a:lnTo>
                    <a:pt x="6600" y="4937"/>
                  </a:lnTo>
                  <a:lnTo>
                    <a:pt x="3600" y="4320"/>
                  </a:lnTo>
                  <a:lnTo>
                    <a:pt x="1800" y="4320"/>
                  </a:lnTo>
                  <a:lnTo>
                    <a:pt x="0" y="8640"/>
                  </a:lnTo>
                  <a:lnTo>
                    <a:pt x="1800" y="8023"/>
                  </a:lnTo>
                  <a:lnTo>
                    <a:pt x="4800" y="7406"/>
                  </a:lnTo>
                  <a:lnTo>
                    <a:pt x="6600" y="7406"/>
                  </a:lnTo>
                  <a:lnTo>
                    <a:pt x="8400" y="8640"/>
                  </a:lnTo>
                  <a:lnTo>
                    <a:pt x="8400" y="9257"/>
                  </a:lnTo>
                  <a:lnTo>
                    <a:pt x="7200" y="9874"/>
                  </a:lnTo>
                  <a:lnTo>
                    <a:pt x="5400" y="10491"/>
                  </a:lnTo>
                  <a:lnTo>
                    <a:pt x="1800" y="14194"/>
                  </a:lnTo>
                  <a:lnTo>
                    <a:pt x="3000" y="17897"/>
                  </a:lnTo>
                  <a:lnTo>
                    <a:pt x="5400" y="18514"/>
                  </a:lnTo>
                  <a:lnTo>
                    <a:pt x="7200" y="18514"/>
                  </a:lnTo>
                  <a:lnTo>
                    <a:pt x="7200" y="19131"/>
                  </a:lnTo>
                  <a:lnTo>
                    <a:pt x="8400" y="20366"/>
                  </a:lnTo>
                  <a:lnTo>
                    <a:pt x="12000" y="21600"/>
                  </a:lnTo>
                  <a:lnTo>
                    <a:pt x="12600" y="20983"/>
                  </a:lnTo>
                  <a:lnTo>
                    <a:pt x="12600" y="20366"/>
                  </a:lnTo>
                  <a:lnTo>
                    <a:pt x="13800" y="17897"/>
                  </a:lnTo>
                  <a:lnTo>
                    <a:pt x="13800" y="17280"/>
                  </a:lnTo>
                  <a:lnTo>
                    <a:pt x="14400" y="16046"/>
                  </a:lnTo>
                  <a:lnTo>
                    <a:pt x="16200" y="16046"/>
                  </a:lnTo>
                  <a:lnTo>
                    <a:pt x="17400" y="16663"/>
                  </a:lnTo>
                  <a:lnTo>
                    <a:pt x="19200" y="16663"/>
                  </a:lnTo>
                  <a:lnTo>
                    <a:pt x="19200" y="15429"/>
                  </a:lnTo>
                  <a:lnTo>
                    <a:pt x="19800" y="14194"/>
                  </a:lnTo>
                  <a:lnTo>
                    <a:pt x="21000" y="12343"/>
                  </a:lnTo>
                  <a:lnTo>
                    <a:pt x="21600" y="11109"/>
                  </a:lnTo>
                  <a:lnTo>
                    <a:pt x="21600" y="8640"/>
                  </a:lnTo>
                  <a:lnTo>
                    <a:pt x="19800" y="8023"/>
                  </a:lnTo>
                  <a:lnTo>
                    <a:pt x="17400" y="8023"/>
                  </a:lnTo>
                  <a:lnTo>
                    <a:pt x="16200" y="7406"/>
                  </a:lnTo>
                  <a:lnTo>
                    <a:pt x="15600" y="6789"/>
                  </a:lnTo>
                  <a:lnTo>
                    <a:pt x="17400" y="4320"/>
                  </a:lnTo>
                  <a:lnTo>
                    <a:pt x="18000" y="3086"/>
                  </a:lnTo>
                  <a:lnTo>
                    <a:pt x="21000" y="2469"/>
                  </a:lnTo>
                  <a:lnTo>
                    <a:pt x="21600" y="1851"/>
                  </a:lnTo>
                  <a:lnTo>
                    <a:pt x="21600" y="617"/>
                  </a:lnTo>
                  <a:lnTo>
                    <a:pt x="19800" y="617"/>
                  </a:lnTo>
                  <a:lnTo>
                    <a:pt x="17400" y="1234"/>
                  </a:lnTo>
                  <a:lnTo>
                    <a:pt x="15600" y="1234"/>
                  </a:lnTo>
                  <a:lnTo>
                    <a:pt x="126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4" name="Freeform 109"/>
            <p:cNvSpPr/>
            <p:nvPr/>
          </p:nvSpPr>
          <p:spPr>
            <a:xfrm>
              <a:off x="1155700" y="2052637"/>
              <a:ext cx="19397" cy="33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65" y="3161"/>
                  </a:moveTo>
                  <a:lnTo>
                    <a:pt x="14595" y="3688"/>
                  </a:lnTo>
                  <a:lnTo>
                    <a:pt x="10508" y="0"/>
                  </a:lnTo>
                  <a:lnTo>
                    <a:pt x="7005" y="1580"/>
                  </a:lnTo>
                  <a:lnTo>
                    <a:pt x="3503" y="6849"/>
                  </a:lnTo>
                  <a:lnTo>
                    <a:pt x="5254" y="8956"/>
                  </a:lnTo>
                  <a:lnTo>
                    <a:pt x="5254" y="9483"/>
                  </a:lnTo>
                  <a:lnTo>
                    <a:pt x="584" y="10010"/>
                  </a:lnTo>
                  <a:lnTo>
                    <a:pt x="0" y="13171"/>
                  </a:lnTo>
                  <a:lnTo>
                    <a:pt x="4086" y="15278"/>
                  </a:lnTo>
                  <a:lnTo>
                    <a:pt x="9341" y="20020"/>
                  </a:lnTo>
                  <a:lnTo>
                    <a:pt x="16346" y="21600"/>
                  </a:lnTo>
                  <a:lnTo>
                    <a:pt x="19849" y="15805"/>
                  </a:lnTo>
                  <a:lnTo>
                    <a:pt x="18097" y="9483"/>
                  </a:lnTo>
                  <a:lnTo>
                    <a:pt x="21016" y="7902"/>
                  </a:lnTo>
                  <a:lnTo>
                    <a:pt x="21600" y="3688"/>
                  </a:lnTo>
                  <a:lnTo>
                    <a:pt x="21600" y="2634"/>
                  </a:lnTo>
                  <a:lnTo>
                    <a:pt x="19265" y="3688"/>
                  </a:lnTo>
                  <a:lnTo>
                    <a:pt x="19265" y="316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5" name="Freeform 110"/>
            <p:cNvSpPr/>
            <p:nvPr/>
          </p:nvSpPr>
          <p:spPr>
            <a:xfrm>
              <a:off x="1330267" y="3062287"/>
              <a:ext cx="22630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29" y="12551"/>
                  </a:moveTo>
                  <a:lnTo>
                    <a:pt x="11314" y="14886"/>
                  </a:lnTo>
                  <a:lnTo>
                    <a:pt x="7714" y="21016"/>
                  </a:lnTo>
                  <a:lnTo>
                    <a:pt x="14400" y="21600"/>
                  </a:lnTo>
                  <a:lnTo>
                    <a:pt x="20571" y="18389"/>
                  </a:lnTo>
                  <a:lnTo>
                    <a:pt x="15943" y="14303"/>
                  </a:lnTo>
                  <a:lnTo>
                    <a:pt x="21600" y="5546"/>
                  </a:lnTo>
                  <a:lnTo>
                    <a:pt x="13886" y="0"/>
                  </a:lnTo>
                  <a:lnTo>
                    <a:pt x="8229" y="1751"/>
                  </a:lnTo>
                  <a:lnTo>
                    <a:pt x="9771" y="4086"/>
                  </a:lnTo>
                  <a:lnTo>
                    <a:pt x="9771" y="8173"/>
                  </a:lnTo>
                  <a:lnTo>
                    <a:pt x="1543" y="6422"/>
                  </a:lnTo>
                  <a:lnTo>
                    <a:pt x="0" y="11676"/>
                  </a:lnTo>
                  <a:lnTo>
                    <a:pt x="5143" y="13427"/>
                  </a:lnTo>
                  <a:lnTo>
                    <a:pt x="4629" y="1255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6" name="Freeform 111"/>
            <p:cNvSpPr/>
            <p:nvPr/>
          </p:nvSpPr>
          <p:spPr>
            <a:xfrm>
              <a:off x="1362594" y="1398587"/>
              <a:ext cx="82436" cy="6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2" y="2260"/>
                  </a:moveTo>
                  <a:lnTo>
                    <a:pt x="1129" y="5274"/>
                  </a:lnTo>
                  <a:lnTo>
                    <a:pt x="1976" y="5526"/>
                  </a:lnTo>
                  <a:lnTo>
                    <a:pt x="2824" y="7284"/>
                  </a:lnTo>
                  <a:lnTo>
                    <a:pt x="3671" y="8791"/>
                  </a:lnTo>
                  <a:lnTo>
                    <a:pt x="3812" y="10047"/>
                  </a:lnTo>
                  <a:lnTo>
                    <a:pt x="3247" y="12056"/>
                  </a:lnTo>
                  <a:lnTo>
                    <a:pt x="3812" y="14567"/>
                  </a:lnTo>
                  <a:lnTo>
                    <a:pt x="5365" y="17079"/>
                  </a:lnTo>
                  <a:lnTo>
                    <a:pt x="8329" y="15572"/>
                  </a:lnTo>
                  <a:lnTo>
                    <a:pt x="10165" y="15070"/>
                  </a:lnTo>
                  <a:lnTo>
                    <a:pt x="11294" y="15572"/>
                  </a:lnTo>
                  <a:lnTo>
                    <a:pt x="13835" y="16074"/>
                  </a:lnTo>
                  <a:lnTo>
                    <a:pt x="14259" y="16577"/>
                  </a:lnTo>
                  <a:lnTo>
                    <a:pt x="15671" y="18586"/>
                  </a:lnTo>
                  <a:lnTo>
                    <a:pt x="16094" y="19842"/>
                  </a:lnTo>
                  <a:lnTo>
                    <a:pt x="17788" y="21098"/>
                  </a:lnTo>
                  <a:lnTo>
                    <a:pt x="18212" y="21098"/>
                  </a:lnTo>
                  <a:lnTo>
                    <a:pt x="20612" y="21600"/>
                  </a:lnTo>
                  <a:lnTo>
                    <a:pt x="20188" y="19340"/>
                  </a:lnTo>
                  <a:lnTo>
                    <a:pt x="21176" y="16326"/>
                  </a:lnTo>
                  <a:lnTo>
                    <a:pt x="21600" y="13563"/>
                  </a:lnTo>
                  <a:lnTo>
                    <a:pt x="20612" y="10298"/>
                  </a:lnTo>
                  <a:lnTo>
                    <a:pt x="19765" y="8540"/>
                  </a:lnTo>
                  <a:lnTo>
                    <a:pt x="18918" y="7033"/>
                  </a:lnTo>
                  <a:lnTo>
                    <a:pt x="17365" y="5023"/>
                  </a:lnTo>
                  <a:lnTo>
                    <a:pt x="17224" y="4772"/>
                  </a:lnTo>
                  <a:lnTo>
                    <a:pt x="15529" y="6279"/>
                  </a:lnTo>
                  <a:lnTo>
                    <a:pt x="14259" y="5274"/>
                  </a:lnTo>
                  <a:lnTo>
                    <a:pt x="13129" y="4019"/>
                  </a:lnTo>
                  <a:lnTo>
                    <a:pt x="11435" y="6279"/>
                  </a:lnTo>
                  <a:lnTo>
                    <a:pt x="10165" y="8791"/>
                  </a:lnTo>
                  <a:lnTo>
                    <a:pt x="9600" y="9795"/>
                  </a:lnTo>
                  <a:lnTo>
                    <a:pt x="8329" y="8540"/>
                  </a:lnTo>
                  <a:lnTo>
                    <a:pt x="9176" y="5274"/>
                  </a:lnTo>
                  <a:lnTo>
                    <a:pt x="8329" y="3014"/>
                  </a:lnTo>
                  <a:lnTo>
                    <a:pt x="7059" y="2763"/>
                  </a:lnTo>
                  <a:lnTo>
                    <a:pt x="5929" y="1507"/>
                  </a:lnTo>
                  <a:lnTo>
                    <a:pt x="4518" y="1005"/>
                  </a:lnTo>
                  <a:lnTo>
                    <a:pt x="3388" y="0"/>
                  </a:lnTo>
                  <a:lnTo>
                    <a:pt x="1976" y="251"/>
                  </a:lnTo>
                  <a:lnTo>
                    <a:pt x="847" y="1256"/>
                  </a:lnTo>
                  <a:lnTo>
                    <a:pt x="0" y="2260"/>
                  </a:lnTo>
                  <a:lnTo>
                    <a:pt x="282" y="226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7" name="Freeform 112"/>
            <p:cNvSpPr/>
            <p:nvPr/>
          </p:nvSpPr>
          <p:spPr>
            <a:xfrm>
              <a:off x="1288241" y="1052512"/>
              <a:ext cx="35561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36" y="1059"/>
                  </a:moveTo>
                  <a:lnTo>
                    <a:pt x="13745" y="0"/>
                  </a:lnTo>
                  <a:lnTo>
                    <a:pt x="21600" y="212"/>
                  </a:lnTo>
                  <a:lnTo>
                    <a:pt x="20291" y="1271"/>
                  </a:lnTo>
                  <a:lnTo>
                    <a:pt x="14400" y="4235"/>
                  </a:lnTo>
                  <a:lnTo>
                    <a:pt x="13745" y="6565"/>
                  </a:lnTo>
                  <a:lnTo>
                    <a:pt x="11455" y="9318"/>
                  </a:lnTo>
                  <a:lnTo>
                    <a:pt x="12764" y="12706"/>
                  </a:lnTo>
                  <a:lnTo>
                    <a:pt x="17673" y="13976"/>
                  </a:lnTo>
                  <a:lnTo>
                    <a:pt x="19636" y="16518"/>
                  </a:lnTo>
                  <a:lnTo>
                    <a:pt x="17345" y="18212"/>
                  </a:lnTo>
                  <a:lnTo>
                    <a:pt x="12436" y="20118"/>
                  </a:lnTo>
                  <a:lnTo>
                    <a:pt x="11455" y="21388"/>
                  </a:lnTo>
                  <a:lnTo>
                    <a:pt x="8509" y="21600"/>
                  </a:lnTo>
                  <a:lnTo>
                    <a:pt x="5564" y="13976"/>
                  </a:lnTo>
                  <a:lnTo>
                    <a:pt x="0" y="9529"/>
                  </a:lnTo>
                  <a:lnTo>
                    <a:pt x="655" y="7200"/>
                  </a:lnTo>
                  <a:lnTo>
                    <a:pt x="3927" y="5082"/>
                  </a:lnTo>
                  <a:lnTo>
                    <a:pt x="4582" y="2329"/>
                  </a:lnTo>
                  <a:lnTo>
                    <a:pt x="8509" y="1271"/>
                  </a:lnTo>
                  <a:lnTo>
                    <a:pt x="8836" y="105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8" name="Freeform 113"/>
            <p:cNvSpPr/>
            <p:nvPr/>
          </p:nvSpPr>
          <p:spPr>
            <a:xfrm>
              <a:off x="1323801" y="842962"/>
              <a:ext cx="43643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298"/>
                  </a:moveTo>
                  <a:lnTo>
                    <a:pt x="2634" y="919"/>
                  </a:lnTo>
                  <a:lnTo>
                    <a:pt x="8693" y="0"/>
                  </a:lnTo>
                  <a:lnTo>
                    <a:pt x="11327" y="4136"/>
                  </a:lnTo>
                  <a:lnTo>
                    <a:pt x="16859" y="7813"/>
                  </a:lnTo>
                  <a:lnTo>
                    <a:pt x="18176" y="15626"/>
                  </a:lnTo>
                  <a:lnTo>
                    <a:pt x="21600" y="18383"/>
                  </a:lnTo>
                  <a:lnTo>
                    <a:pt x="20020" y="21600"/>
                  </a:lnTo>
                  <a:lnTo>
                    <a:pt x="16859" y="21600"/>
                  </a:lnTo>
                  <a:lnTo>
                    <a:pt x="16859" y="15166"/>
                  </a:lnTo>
                  <a:lnTo>
                    <a:pt x="15015" y="16085"/>
                  </a:lnTo>
                  <a:lnTo>
                    <a:pt x="12117" y="15166"/>
                  </a:lnTo>
                  <a:lnTo>
                    <a:pt x="11854" y="18843"/>
                  </a:lnTo>
                  <a:lnTo>
                    <a:pt x="6322" y="17464"/>
                  </a:lnTo>
                  <a:lnTo>
                    <a:pt x="6322" y="15626"/>
                  </a:lnTo>
                  <a:lnTo>
                    <a:pt x="10537" y="14247"/>
                  </a:lnTo>
                  <a:lnTo>
                    <a:pt x="8956" y="11489"/>
                  </a:lnTo>
                  <a:lnTo>
                    <a:pt x="8956" y="5515"/>
                  </a:lnTo>
                  <a:lnTo>
                    <a:pt x="6585" y="4136"/>
                  </a:lnTo>
                  <a:lnTo>
                    <a:pt x="5005" y="2298"/>
                  </a:lnTo>
                  <a:lnTo>
                    <a:pt x="263" y="5055"/>
                  </a:lnTo>
                  <a:lnTo>
                    <a:pt x="0" y="2757"/>
                  </a:lnTo>
                  <a:lnTo>
                    <a:pt x="0" y="229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9" name="Freeform 114"/>
            <p:cNvSpPr/>
            <p:nvPr/>
          </p:nvSpPr>
          <p:spPr>
            <a:xfrm>
              <a:off x="1291474" y="1428749"/>
              <a:ext cx="43643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393"/>
                  </a:moveTo>
                  <a:lnTo>
                    <a:pt x="1580" y="9207"/>
                  </a:lnTo>
                  <a:lnTo>
                    <a:pt x="4215" y="8144"/>
                  </a:lnTo>
                  <a:lnTo>
                    <a:pt x="6585" y="5311"/>
                  </a:lnTo>
                  <a:lnTo>
                    <a:pt x="9483" y="3541"/>
                  </a:lnTo>
                  <a:lnTo>
                    <a:pt x="11063" y="3895"/>
                  </a:lnTo>
                  <a:lnTo>
                    <a:pt x="13434" y="0"/>
                  </a:lnTo>
                  <a:lnTo>
                    <a:pt x="15805" y="0"/>
                  </a:lnTo>
                  <a:lnTo>
                    <a:pt x="18176" y="2479"/>
                  </a:lnTo>
                  <a:lnTo>
                    <a:pt x="17649" y="4603"/>
                  </a:lnTo>
                  <a:lnTo>
                    <a:pt x="15805" y="5311"/>
                  </a:lnTo>
                  <a:lnTo>
                    <a:pt x="18439" y="8498"/>
                  </a:lnTo>
                  <a:lnTo>
                    <a:pt x="21600" y="7436"/>
                  </a:lnTo>
                  <a:lnTo>
                    <a:pt x="20020" y="12039"/>
                  </a:lnTo>
                  <a:lnTo>
                    <a:pt x="18176" y="14872"/>
                  </a:lnTo>
                  <a:lnTo>
                    <a:pt x="16595" y="13456"/>
                  </a:lnTo>
                  <a:lnTo>
                    <a:pt x="16068" y="16997"/>
                  </a:lnTo>
                  <a:lnTo>
                    <a:pt x="16859" y="20538"/>
                  </a:lnTo>
                  <a:lnTo>
                    <a:pt x="13698" y="21600"/>
                  </a:lnTo>
                  <a:lnTo>
                    <a:pt x="10537" y="20892"/>
                  </a:lnTo>
                  <a:lnTo>
                    <a:pt x="9746" y="19121"/>
                  </a:lnTo>
                  <a:lnTo>
                    <a:pt x="9746" y="13456"/>
                  </a:lnTo>
                  <a:lnTo>
                    <a:pt x="8166" y="12393"/>
                  </a:lnTo>
                  <a:lnTo>
                    <a:pt x="3951" y="15580"/>
                  </a:lnTo>
                  <a:lnTo>
                    <a:pt x="263" y="14518"/>
                  </a:lnTo>
                  <a:lnTo>
                    <a:pt x="0" y="12748"/>
                  </a:lnTo>
                  <a:lnTo>
                    <a:pt x="0" y="1239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0" name="Freeform 115"/>
            <p:cNvSpPr/>
            <p:nvPr/>
          </p:nvSpPr>
          <p:spPr>
            <a:xfrm>
              <a:off x="1097510" y="1343025"/>
              <a:ext cx="50109" cy="7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70" y="5951"/>
                  </a:moveTo>
                  <a:lnTo>
                    <a:pt x="14706" y="0"/>
                  </a:lnTo>
                  <a:lnTo>
                    <a:pt x="7583" y="2204"/>
                  </a:lnTo>
                  <a:lnTo>
                    <a:pt x="8962" y="5290"/>
                  </a:lnTo>
                  <a:lnTo>
                    <a:pt x="6434" y="7494"/>
                  </a:lnTo>
                  <a:lnTo>
                    <a:pt x="3447" y="10359"/>
                  </a:lnTo>
                  <a:lnTo>
                    <a:pt x="0" y="11241"/>
                  </a:lnTo>
                  <a:lnTo>
                    <a:pt x="4826" y="17192"/>
                  </a:lnTo>
                  <a:lnTo>
                    <a:pt x="11949" y="13665"/>
                  </a:lnTo>
                  <a:lnTo>
                    <a:pt x="13787" y="14988"/>
                  </a:lnTo>
                  <a:lnTo>
                    <a:pt x="11260" y="20718"/>
                  </a:lnTo>
                  <a:lnTo>
                    <a:pt x="15166" y="21600"/>
                  </a:lnTo>
                  <a:lnTo>
                    <a:pt x="16774" y="17192"/>
                  </a:lnTo>
                  <a:lnTo>
                    <a:pt x="18613" y="16971"/>
                  </a:lnTo>
                  <a:lnTo>
                    <a:pt x="19532" y="13665"/>
                  </a:lnTo>
                  <a:lnTo>
                    <a:pt x="17923" y="10800"/>
                  </a:lnTo>
                  <a:lnTo>
                    <a:pt x="21600" y="6171"/>
                  </a:lnTo>
                  <a:lnTo>
                    <a:pt x="21370" y="595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1" name="Freeform 116"/>
            <p:cNvSpPr/>
            <p:nvPr/>
          </p:nvSpPr>
          <p:spPr>
            <a:xfrm>
              <a:off x="1619596" y="2132012"/>
              <a:ext cx="24246" cy="23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760" y="5040"/>
                  </a:moveTo>
                  <a:lnTo>
                    <a:pt x="7200" y="1440"/>
                  </a:lnTo>
                  <a:lnTo>
                    <a:pt x="10560" y="2880"/>
                  </a:lnTo>
                  <a:lnTo>
                    <a:pt x="14880" y="0"/>
                  </a:lnTo>
                  <a:lnTo>
                    <a:pt x="15840" y="720"/>
                  </a:lnTo>
                  <a:lnTo>
                    <a:pt x="14400" y="9360"/>
                  </a:lnTo>
                  <a:lnTo>
                    <a:pt x="20640" y="8640"/>
                  </a:lnTo>
                  <a:lnTo>
                    <a:pt x="21600" y="14400"/>
                  </a:lnTo>
                  <a:lnTo>
                    <a:pt x="18720" y="18000"/>
                  </a:lnTo>
                  <a:lnTo>
                    <a:pt x="14880" y="20880"/>
                  </a:lnTo>
                  <a:lnTo>
                    <a:pt x="9120" y="21600"/>
                  </a:lnTo>
                  <a:lnTo>
                    <a:pt x="3360" y="19440"/>
                  </a:lnTo>
                  <a:lnTo>
                    <a:pt x="0" y="12240"/>
                  </a:lnTo>
                  <a:lnTo>
                    <a:pt x="4800" y="10800"/>
                  </a:lnTo>
                  <a:lnTo>
                    <a:pt x="6240" y="15120"/>
                  </a:lnTo>
                  <a:lnTo>
                    <a:pt x="7200" y="13680"/>
                  </a:lnTo>
                  <a:lnTo>
                    <a:pt x="5760" y="9360"/>
                  </a:lnTo>
                  <a:lnTo>
                    <a:pt x="3360" y="7200"/>
                  </a:lnTo>
                  <a:lnTo>
                    <a:pt x="3360" y="5760"/>
                  </a:lnTo>
                  <a:lnTo>
                    <a:pt x="5760" y="50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2" name="Freeform 117"/>
            <p:cNvSpPr/>
            <p:nvPr/>
          </p:nvSpPr>
          <p:spPr>
            <a:xfrm>
              <a:off x="1362594" y="2043112"/>
              <a:ext cx="27479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3824"/>
                  </a:moveTo>
                  <a:lnTo>
                    <a:pt x="0" y="4752"/>
                  </a:lnTo>
                  <a:lnTo>
                    <a:pt x="4659" y="2160"/>
                  </a:lnTo>
                  <a:lnTo>
                    <a:pt x="9741" y="1296"/>
                  </a:lnTo>
                  <a:lnTo>
                    <a:pt x="11435" y="1728"/>
                  </a:lnTo>
                  <a:lnTo>
                    <a:pt x="15247" y="0"/>
                  </a:lnTo>
                  <a:lnTo>
                    <a:pt x="21176" y="0"/>
                  </a:lnTo>
                  <a:lnTo>
                    <a:pt x="21600" y="4752"/>
                  </a:lnTo>
                  <a:lnTo>
                    <a:pt x="19906" y="7776"/>
                  </a:lnTo>
                  <a:lnTo>
                    <a:pt x="21176" y="11232"/>
                  </a:lnTo>
                  <a:lnTo>
                    <a:pt x="20329" y="14256"/>
                  </a:lnTo>
                  <a:lnTo>
                    <a:pt x="17365" y="15120"/>
                  </a:lnTo>
                  <a:lnTo>
                    <a:pt x="20329" y="15984"/>
                  </a:lnTo>
                  <a:lnTo>
                    <a:pt x="16094" y="21600"/>
                  </a:lnTo>
                  <a:lnTo>
                    <a:pt x="13976" y="21168"/>
                  </a:lnTo>
                  <a:lnTo>
                    <a:pt x="13553" y="15984"/>
                  </a:lnTo>
                  <a:lnTo>
                    <a:pt x="11435" y="17280"/>
                  </a:lnTo>
                  <a:lnTo>
                    <a:pt x="8471" y="21600"/>
                  </a:lnTo>
                  <a:lnTo>
                    <a:pt x="4659" y="19440"/>
                  </a:lnTo>
                  <a:lnTo>
                    <a:pt x="0" y="1382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3" name="Freeform 118"/>
            <p:cNvSpPr/>
            <p:nvPr/>
          </p:nvSpPr>
          <p:spPr>
            <a:xfrm>
              <a:off x="1341581" y="2147887"/>
              <a:ext cx="27480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" y="2817"/>
                  </a:moveTo>
                  <a:lnTo>
                    <a:pt x="7477" y="0"/>
                  </a:lnTo>
                  <a:lnTo>
                    <a:pt x="15369" y="470"/>
                  </a:lnTo>
                  <a:lnTo>
                    <a:pt x="15369" y="7983"/>
                  </a:lnTo>
                  <a:lnTo>
                    <a:pt x="18692" y="9861"/>
                  </a:lnTo>
                  <a:lnTo>
                    <a:pt x="17862" y="12678"/>
                  </a:lnTo>
                  <a:lnTo>
                    <a:pt x="21185" y="15496"/>
                  </a:lnTo>
                  <a:lnTo>
                    <a:pt x="21600" y="21600"/>
                  </a:lnTo>
                  <a:lnTo>
                    <a:pt x="15369" y="21130"/>
                  </a:lnTo>
                  <a:lnTo>
                    <a:pt x="12877" y="17374"/>
                  </a:lnTo>
                  <a:lnTo>
                    <a:pt x="13708" y="21600"/>
                  </a:lnTo>
                  <a:lnTo>
                    <a:pt x="8723" y="21600"/>
                  </a:lnTo>
                  <a:lnTo>
                    <a:pt x="4154" y="17374"/>
                  </a:lnTo>
                  <a:lnTo>
                    <a:pt x="1662" y="8922"/>
                  </a:lnTo>
                  <a:lnTo>
                    <a:pt x="5400" y="8922"/>
                  </a:lnTo>
                  <a:lnTo>
                    <a:pt x="415" y="6104"/>
                  </a:lnTo>
                  <a:lnTo>
                    <a:pt x="0" y="3287"/>
                  </a:lnTo>
                  <a:lnTo>
                    <a:pt x="415" y="281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4" name="Freeform 119"/>
            <p:cNvSpPr/>
            <p:nvPr/>
          </p:nvSpPr>
          <p:spPr>
            <a:xfrm>
              <a:off x="1383607" y="2244724"/>
              <a:ext cx="45259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19" y="21600"/>
                  </a:moveTo>
                  <a:lnTo>
                    <a:pt x="16916" y="18189"/>
                  </a:lnTo>
                  <a:lnTo>
                    <a:pt x="13272" y="15158"/>
                  </a:lnTo>
                  <a:lnTo>
                    <a:pt x="10149" y="16674"/>
                  </a:lnTo>
                  <a:lnTo>
                    <a:pt x="7547" y="15537"/>
                  </a:lnTo>
                  <a:lnTo>
                    <a:pt x="4424" y="10611"/>
                  </a:lnTo>
                  <a:lnTo>
                    <a:pt x="2082" y="9853"/>
                  </a:lnTo>
                  <a:lnTo>
                    <a:pt x="0" y="6442"/>
                  </a:lnTo>
                  <a:lnTo>
                    <a:pt x="1561" y="3789"/>
                  </a:lnTo>
                  <a:lnTo>
                    <a:pt x="4684" y="3789"/>
                  </a:lnTo>
                  <a:lnTo>
                    <a:pt x="5986" y="758"/>
                  </a:lnTo>
                  <a:lnTo>
                    <a:pt x="10149" y="2274"/>
                  </a:lnTo>
                  <a:lnTo>
                    <a:pt x="13793" y="0"/>
                  </a:lnTo>
                  <a:lnTo>
                    <a:pt x="15614" y="379"/>
                  </a:lnTo>
                  <a:lnTo>
                    <a:pt x="16135" y="2653"/>
                  </a:lnTo>
                  <a:lnTo>
                    <a:pt x="14834" y="5305"/>
                  </a:lnTo>
                  <a:lnTo>
                    <a:pt x="17696" y="7958"/>
                  </a:lnTo>
                  <a:lnTo>
                    <a:pt x="17176" y="10232"/>
                  </a:lnTo>
                  <a:lnTo>
                    <a:pt x="20819" y="10232"/>
                  </a:lnTo>
                  <a:lnTo>
                    <a:pt x="21600" y="12126"/>
                  </a:lnTo>
                  <a:lnTo>
                    <a:pt x="20299" y="14779"/>
                  </a:lnTo>
                  <a:lnTo>
                    <a:pt x="16135" y="14779"/>
                  </a:lnTo>
                  <a:lnTo>
                    <a:pt x="20299" y="18568"/>
                  </a:lnTo>
                  <a:lnTo>
                    <a:pt x="21080" y="20842"/>
                  </a:lnTo>
                  <a:lnTo>
                    <a:pt x="20819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5" name="Freeform 120"/>
            <p:cNvSpPr/>
            <p:nvPr/>
          </p:nvSpPr>
          <p:spPr>
            <a:xfrm>
              <a:off x="1309254" y="2120900"/>
              <a:ext cx="22630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58" y="16663"/>
                  </a:moveTo>
                  <a:lnTo>
                    <a:pt x="13563" y="16663"/>
                  </a:lnTo>
                  <a:lnTo>
                    <a:pt x="14065" y="17897"/>
                  </a:lnTo>
                  <a:lnTo>
                    <a:pt x="18084" y="20983"/>
                  </a:lnTo>
                  <a:lnTo>
                    <a:pt x="19591" y="19749"/>
                  </a:lnTo>
                  <a:lnTo>
                    <a:pt x="20093" y="16663"/>
                  </a:lnTo>
                  <a:lnTo>
                    <a:pt x="21600" y="14194"/>
                  </a:lnTo>
                  <a:lnTo>
                    <a:pt x="21098" y="9257"/>
                  </a:lnTo>
                  <a:lnTo>
                    <a:pt x="18586" y="5554"/>
                  </a:lnTo>
                  <a:lnTo>
                    <a:pt x="16577" y="2469"/>
                  </a:lnTo>
                  <a:lnTo>
                    <a:pt x="12056" y="0"/>
                  </a:lnTo>
                  <a:lnTo>
                    <a:pt x="10549" y="0"/>
                  </a:lnTo>
                  <a:lnTo>
                    <a:pt x="9042" y="2469"/>
                  </a:lnTo>
                  <a:lnTo>
                    <a:pt x="8037" y="3703"/>
                  </a:lnTo>
                  <a:lnTo>
                    <a:pt x="6530" y="3703"/>
                  </a:lnTo>
                  <a:lnTo>
                    <a:pt x="3516" y="2469"/>
                  </a:lnTo>
                  <a:lnTo>
                    <a:pt x="2009" y="2469"/>
                  </a:lnTo>
                  <a:lnTo>
                    <a:pt x="1507" y="3703"/>
                  </a:lnTo>
                  <a:lnTo>
                    <a:pt x="502" y="6789"/>
                  </a:lnTo>
                  <a:lnTo>
                    <a:pt x="0" y="10491"/>
                  </a:lnTo>
                  <a:lnTo>
                    <a:pt x="0" y="12960"/>
                  </a:lnTo>
                  <a:lnTo>
                    <a:pt x="502" y="15429"/>
                  </a:lnTo>
                  <a:lnTo>
                    <a:pt x="2009" y="17897"/>
                  </a:lnTo>
                  <a:lnTo>
                    <a:pt x="4521" y="20366"/>
                  </a:lnTo>
                  <a:lnTo>
                    <a:pt x="9042" y="21600"/>
                  </a:lnTo>
                  <a:lnTo>
                    <a:pt x="9544" y="20983"/>
                  </a:lnTo>
                  <a:lnTo>
                    <a:pt x="12558" y="1666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6" name="Freeform 121"/>
            <p:cNvSpPr/>
            <p:nvPr/>
          </p:nvSpPr>
          <p:spPr>
            <a:xfrm>
              <a:off x="1393305" y="1960562"/>
              <a:ext cx="75970" cy="7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17" y="8509"/>
                  </a:moveTo>
                  <a:lnTo>
                    <a:pt x="12034" y="5673"/>
                  </a:lnTo>
                  <a:lnTo>
                    <a:pt x="13731" y="2618"/>
                  </a:lnTo>
                  <a:lnTo>
                    <a:pt x="13423" y="873"/>
                  </a:lnTo>
                  <a:lnTo>
                    <a:pt x="10646" y="0"/>
                  </a:lnTo>
                  <a:lnTo>
                    <a:pt x="6326" y="218"/>
                  </a:lnTo>
                  <a:lnTo>
                    <a:pt x="4166" y="2182"/>
                  </a:lnTo>
                  <a:lnTo>
                    <a:pt x="4937" y="6109"/>
                  </a:lnTo>
                  <a:lnTo>
                    <a:pt x="3703" y="7855"/>
                  </a:lnTo>
                  <a:lnTo>
                    <a:pt x="4011" y="10473"/>
                  </a:lnTo>
                  <a:lnTo>
                    <a:pt x="0" y="9600"/>
                  </a:lnTo>
                  <a:lnTo>
                    <a:pt x="0" y="10473"/>
                  </a:lnTo>
                  <a:lnTo>
                    <a:pt x="3703" y="13091"/>
                  </a:lnTo>
                  <a:lnTo>
                    <a:pt x="4474" y="15927"/>
                  </a:lnTo>
                  <a:lnTo>
                    <a:pt x="1851" y="16582"/>
                  </a:lnTo>
                  <a:lnTo>
                    <a:pt x="2623" y="18109"/>
                  </a:lnTo>
                  <a:lnTo>
                    <a:pt x="4629" y="18327"/>
                  </a:lnTo>
                  <a:lnTo>
                    <a:pt x="4474" y="19418"/>
                  </a:lnTo>
                  <a:lnTo>
                    <a:pt x="3549" y="19855"/>
                  </a:lnTo>
                  <a:lnTo>
                    <a:pt x="3549" y="21600"/>
                  </a:lnTo>
                  <a:lnTo>
                    <a:pt x="6480" y="19200"/>
                  </a:lnTo>
                  <a:lnTo>
                    <a:pt x="9257" y="18109"/>
                  </a:lnTo>
                  <a:lnTo>
                    <a:pt x="8177" y="16364"/>
                  </a:lnTo>
                  <a:lnTo>
                    <a:pt x="10646" y="16145"/>
                  </a:lnTo>
                  <a:lnTo>
                    <a:pt x="11417" y="14182"/>
                  </a:lnTo>
                  <a:lnTo>
                    <a:pt x="13886" y="14618"/>
                  </a:lnTo>
                  <a:lnTo>
                    <a:pt x="14657" y="14618"/>
                  </a:lnTo>
                  <a:lnTo>
                    <a:pt x="14657" y="15709"/>
                  </a:lnTo>
                  <a:lnTo>
                    <a:pt x="15737" y="16145"/>
                  </a:lnTo>
                  <a:lnTo>
                    <a:pt x="16971" y="15491"/>
                  </a:lnTo>
                  <a:lnTo>
                    <a:pt x="17897" y="14400"/>
                  </a:lnTo>
                  <a:lnTo>
                    <a:pt x="18977" y="12655"/>
                  </a:lnTo>
                  <a:lnTo>
                    <a:pt x="18823" y="10909"/>
                  </a:lnTo>
                  <a:lnTo>
                    <a:pt x="19903" y="9818"/>
                  </a:lnTo>
                  <a:lnTo>
                    <a:pt x="21600" y="8291"/>
                  </a:lnTo>
                  <a:lnTo>
                    <a:pt x="21291" y="7200"/>
                  </a:lnTo>
                  <a:lnTo>
                    <a:pt x="17589" y="8073"/>
                  </a:lnTo>
                  <a:lnTo>
                    <a:pt x="15737" y="8727"/>
                  </a:lnTo>
                  <a:lnTo>
                    <a:pt x="14194" y="9600"/>
                  </a:lnTo>
                  <a:lnTo>
                    <a:pt x="14194" y="9818"/>
                  </a:lnTo>
                  <a:lnTo>
                    <a:pt x="12497" y="12218"/>
                  </a:lnTo>
                  <a:lnTo>
                    <a:pt x="11571" y="11564"/>
                  </a:lnTo>
                  <a:lnTo>
                    <a:pt x="11417" y="8727"/>
                  </a:lnTo>
                  <a:lnTo>
                    <a:pt x="11417" y="850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7" name="Freeform 122"/>
            <p:cNvSpPr/>
            <p:nvPr/>
          </p:nvSpPr>
          <p:spPr>
            <a:xfrm>
              <a:off x="1330267" y="2378075"/>
              <a:ext cx="59806" cy="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67" y="12380"/>
                  </a:moveTo>
                  <a:lnTo>
                    <a:pt x="2160" y="19493"/>
                  </a:lnTo>
                  <a:lnTo>
                    <a:pt x="5695" y="21600"/>
                  </a:lnTo>
                  <a:lnTo>
                    <a:pt x="14138" y="20546"/>
                  </a:lnTo>
                  <a:lnTo>
                    <a:pt x="15709" y="13961"/>
                  </a:lnTo>
                  <a:lnTo>
                    <a:pt x="21600" y="10537"/>
                  </a:lnTo>
                  <a:lnTo>
                    <a:pt x="21011" y="7639"/>
                  </a:lnTo>
                  <a:lnTo>
                    <a:pt x="12371" y="12380"/>
                  </a:lnTo>
                  <a:lnTo>
                    <a:pt x="10996" y="8956"/>
                  </a:lnTo>
                  <a:lnTo>
                    <a:pt x="14531" y="3951"/>
                  </a:lnTo>
                  <a:lnTo>
                    <a:pt x="12371" y="1844"/>
                  </a:lnTo>
                  <a:lnTo>
                    <a:pt x="8247" y="7376"/>
                  </a:lnTo>
                  <a:lnTo>
                    <a:pt x="2945" y="263"/>
                  </a:lnTo>
                  <a:lnTo>
                    <a:pt x="0" y="0"/>
                  </a:lnTo>
                  <a:lnTo>
                    <a:pt x="2160" y="12907"/>
                  </a:lnTo>
                  <a:lnTo>
                    <a:pt x="1767" y="123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8" name="Freeform 123"/>
            <p:cNvSpPr/>
            <p:nvPr/>
          </p:nvSpPr>
          <p:spPr>
            <a:xfrm>
              <a:off x="887383" y="3773487"/>
              <a:ext cx="22630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02" y="1600"/>
                  </a:moveTo>
                  <a:lnTo>
                    <a:pt x="502" y="5600"/>
                  </a:lnTo>
                  <a:lnTo>
                    <a:pt x="7535" y="6400"/>
                  </a:lnTo>
                  <a:lnTo>
                    <a:pt x="3516" y="21600"/>
                  </a:lnTo>
                  <a:lnTo>
                    <a:pt x="7535" y="18400"/>
                  </a:lnTo>
                  <a:lnTo>
                    <a:pt x="11051" y="18400"/>
                  </a:lnTo>
                  <a:lnTo>
                    <a:pt x="17079" y="20800"/>
                  </a:lnTo>
                  <a:lnTo>
                    <a:pt x="18084" y="21600"/>
                  </a:lnTo>
                  <a:lnTo>
                    <a:pt x="21600" y="14400"/>
                  </a:lnTo>
                  <a:lnTo>
                    <a:pt x="21098" y="8800"/>
                  </a:lnTo>
                  <a:lnTo>
                    <a:pt x="18586" y="3200"/>
                  </a:lnTo>
                  <a:lnTo>
                    <a:pt x="14065" y="0"/>
                  </a:lnTo>
                  <a:lnTo>
                    <a:pt x="0" y="2400"/>
                  </a:lnTo>
                  <a:lnTo>
                    <a:pt x="502" y="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09" name="Freeform 124"/>
            <p:cNvSpPr/>
            <p:nvPr/>
          </p:nvSpPr>
          <p:spPr>
            <a:xfrm>
              <a:off x="830810" y="4059237"/>
              <a:ext cx="29096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4909"/>
                  </a:moveTo>
                  <a:lnTo>
                    <a:pt x="18800" y="0"/>
                  </a:lnTo>
                  <a:lnTo>
                    <a:pt x="9600" y="6873"/>
                  </a:lnTo>
                  <a:lnTo>
                    <a:pt x="0" y="9818"/>
                  </a:lnTo>
                  <a:lnTo>
                    <a:pt x="800" y="14727"/>
                  </a:lnTo>
                  <a:lnTo>
                    <a:pt x="4400" y="20618"/>
                  </a:lnTo>
                  <a:lnTo>
                    <a:pt x="11600" y="21600"/>
                  </a:lnTo>
                  <a:lnTo>
                    <a:pt x="17600" y="19636"/>
                  </a:lnTo>
                  <a:lnTo>
                    <a:pt x="21200" y="12764"/>
                  </a:lnTo>
                  <a:lnTo>
                    <a:pt x="21600" y="5891"/>
                  </a:lnTo>
                  <a:lnTo>
                    <a:pt x="21600" y="490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0" name="Freeform 125"/>
            <p:cNvSpPr/>
            <p:nvPr/>
          </p:nvSpPr>
          <p:spPr>
            <a:xfrm>
              <a:off x="549563" y="4111625"/>
              <a:ext cx="25863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159" y="20329"/>
                  </a:moveTo>
                  <a:lnTo>
                    <a:pt x="17633" y="0"/>
                  </a:lnTo>
                  <a:lnTo>
                    <a:pt x="3967" y="1271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159" y="203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1" name="Freeform 126"/>
            <p:cNvSpPr/>
            <p:nvPr/>
          </p:nvSpPr>
          <p:spPr>
            <a:xfrm>
              <a:off x="738678" y="4232275"/>
              <a:ext cx="37177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47" y="540"/>
                  </a:moveTo>
                  <a:lnTo>
                    <a:pt x="8259" y="0"/>
                  </a:lnTo>
                  <a:lnTo>
                    <a:pt x="6353" y="10260"/>
                  </a:lnTo>
                  <a:lnTo>
                    <a:pt x="0" y="12420"/>
                  </a:lnTo>
                  <a:lnTo>
                    <a:pt x="1588" y="18360"/>
                  </a:lnTo>
                  <a:lnTo>
                    <a:pt x="8259" y="15660"/>
                  </a:lnTo>
                  <a:lnTo>
                    <a:pt x="11435" y="16740"/>
                  </a:lnTo>
                  <a:lnTo>
                    <a:pt x="11118" y="21060"/>
                  </a:lnTo>
                  <a:lnTo>
                    <a:pt x="16200" y="21600"/>
                  </a:lnTo>
                  <a:lnTo>
                    <a:pt x="14294" y="15660"/>
                  </a:lnTo>
                  <a:lnTo>
                    <a:pt x="18741" y="17820"/>
                  </a:lnTo>
                  <a:lnTo>
                    <a:pt x="21600" y="12960"/>
                  </a:lnTo>
                  <a:lnTo>
                    <a:pt x="16835" y="10800"/>
                  </a:lnTo>
                  <a:lnTo>
                    <a:pt x="15247" y="7020"/>
                  </a:lnTo>
                  <a:lnTo>
                    <a:pt x="15247" y="5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2" name="Freeform 127"/>
            <p:cNvSpPr/>
            <p:nvPr/>
          </p:nvSpPr>
          <p:spPr>
            <a:xfrm>
              <a:off x="434801" y="4192587"/>
              <a:ext cx="4687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31" y="20640"/>
                  </a:moveTo>
                  <a:lnTo>
                    <a:pt x="0" y="8160"/>
                  </a:lnTo>
                  <a:lnTo>
                    <a:pt x="2234" y="1920"/>
                  </a:lnTo>
                  <a:lnTo>
                    <a:pt x="5462" y="3360"/>
                  </a:lnTo>
                  <a:lnTo>
                    <a:pt x="8441" y="0"/>
                  </a:lnTo>
                  <a:lnTo>
                    <a:pt x="10428" y="1440"/>
                  </a:lnTo>
                  <a:lnTo>
                    <a:pt x="9931" y="6240"/>
                  </a:lnTo>
                  <a:lnTo>
                    <a:pt x="12166" y="8160"/>
                  </a:lnTo>
                  <a:lnTo>
                    <a:pt x="14400" y="2400"/>
                  </a:lnTo>
                  <a:lnTo>
                    <a:pt x="21600" y="10080"/>
                  </a:lnTo>
                  <a:lnTo>
                    <a:pt x="17131" y="21600"/>
                  </a:lnTo>
                  <a:lnTo>
                    <a:pt x="17131" y="206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3" name="Freeform 128"/>
            <p:cNvSpPr/>
            <p:nvPr/>
          </p:nvSpPr>
          <p:spPr>
            <a:xfrm>
              <a:off x="766156" y="2895600"/>
              <a:ext cx="32328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320" y="21600"/>
                  </a:moveTo>
                  <a:lnTo>
                    <a:pt x="14400" y="18144"/>
                  </a:lnTo>
                  <a:lnTo>
                    <a:pt x="16560" y="14256"/>
                  </a:lnTo>
                  <a:lnTo>
                    <a:pt x="20880" y="8208"/>
                  </a:lnTo>
                  <a:lnTo>
                    <a:pt x="21600" y="5616"/>
                  </a:lnTo>
                  <a:lnTo>
                    <a:pt x="12960" y="8208"/>
                  </a:lnTo>
                  <a:lnTo>
                    <a:pt x="10800" y="2160"/>
                  </a:lnTo>
                  <a:lnTo>
                    <a:pt x="6480" y="0"/>
                  </a:lnTo>
                  <a:lnTo>
                    <a:pt x="7560" y="6480"/>
                  </a:lnTo>
                  <a:lnTo>
                    <a:pt x="3240" y="7344"/>
                  </a:lnTo>
                  <a:lnTo>
                    <a:pt x="3240" y="8208"/>
                  </a:lnTo>
                  <a:lnTo>
                    <a:pt x="6840" y="9072"/>
                  </a:lnTo>
                  <a:lnTo>
                    <a:pt x="360" y="11232"/>
                  </a:lnTo>
                  <a:lnTo>
                    <a:pt x="0" y="15120"/>
                  </a:lnTo>
                  <a:lnTo>
                    <a:pt x="7560" y="13824"/>
                  </a:lnTo>
                  <a:lnTo>
                    <a:pt x="10080" y="17280"/>
                  </a:lnTo>
                  <a:lnTo>
                    <a:pt x="12960" y="21168"/>
                  </a:lnTo>
                  <a:lnTo>
                    <a:pt x="13320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4" name="Freeform 129"/>
            <p:cNvSpPr/>
            <p:nvPr/>
          </p:nvSpPr>
          <p:spPr>
            <a:xfrm>
              <a:off x="753225" y="3378200"/>
              <a:ext cx="45259" cy="4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833"/>
                  </a:moveTo>
                  <a:lnTo>
                    <a:pt x="5400" y="7082"/>
                  </a:lnTo>
                  <a:lnTo>
                    <a:pt x="4371" y="12039"/>
                  </a:lnTo>
                  <a:lnTo>
                    <a:pt x="0" y="16289"/>
                  </a:lnTo>
                  <a:lnTo>
                    <a:pt x="1543" y="18413"/>
                  </a:lnTo>
                  <a:lnTo>
                    <a:pt x="6171" y="18059"/>
                  </a:lnTo>
                  <a:lnTo>
                    <a:pt x="13629" y="21600"/>
                  </a:lnTo>
                  <a:lnTo>
                    <a:pt x="17486" y="19121"/>
                  </a:lnTo>
                  <a:lnTo>
                    <a:pt x="20057" y="14518"/>
                  </a:lnTo>
                  <a:lnTo>
                    <a:pt x="21600" y="7082"/>
                  </a:lnTo>
                  <a:lnTo>
                    <a:pt x="16714" y="1416"/>
                  </a:lnTo>
                  <a:lnTo>
                    <a:pt x="13886" y="0"/>
                  </a:lnTo>
                  <a:lnTo>
                    <a:pt x="10800" y="3187"/>
                  </a:lnTo>
                  <a:lnTo>
                    <a:pt x="10800" y="283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5" name="Freeform 130"/>
            <p:cNvSpPr/>
            <p:nvPr/>
          </p:nvSpPr>
          <p:spPr>
            <a:xfrm>
              <a:off x="997296" y="3375025"/>
              <a:ext cx="12932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008" y="4725"/>
                  </a:moveTo>
                  <a:lnTo>
                    <a:pt x="16416" y="3375"/>
                  </a:lnTo>
                  <a:lnTo>
                    <a:pt x="15552" y="2025"/>
                  </a:lnTo>
                  <a:lnTo>
                    <a:pt x="13824" y="675"/>
                  </a:lnTo>
                  <a:lnTo>
                    <a:pt x="11232" y="0"/>
                  </a:lnTo>
                  <a:lnTo>
                    <a:pt x="7776" y="675"/>
                  </a:lnTo>
                  <a:lnTo>
                    <a:pt x="5184" y="675"/>
                  </a:lnTo>
                  <a:lnTo>
                    <a:pt x="5184" y="1350"/>
                  </a:lnTo>
                  <a:lnTo>
                    <a:pt x="6048" y="2025"/>
                  </a:lnTo>
                  <a:lnTo>
                    <a:pt x="6048" y="2700"/>
                  </a:lnTo>
                  <a:lnTo>
                    <a:pt x="7776" y="2700"/>
                  </a:lnTo>
                  <a:lnTo>
                    <a:pt x="8640" y="3375"/>
                  </a:lnTo>
                  <a:lnTo>
                    <a:pt x="10368" y="4050"/>
                  </a:lnTo>
                  <a:lnTo>
                    <a:pt x="10368" y="6075"/>
                  </a:lnTo>
                  <a:lnTo>
                    <a:pt x="8640" y="6750"/>
                  </a:lnTo>
                  <a:lnTo>
                    <a:pt x="7776" y="6750"/>
                  </a:lnTo>
                  <a:lnTo>
                    <a:pt x="5184" y="7425"/>
                  </a:lnTo>
                  <a:lnTo>
                    <a:pt x="3456" y="6750"/>
                  </a:lnTo>
                  <a:lnTo>
                    <a:pt x="3456" y="7425"/>
                  </a:lnTo>
                  <a:lnTo>
                    <a:pt x="2592" y="8100"/>
                  </a:lnTo>
                  <a:lnTo>
                    <a:pt x="864" y="8775"/>
                  </a:lnTo>
                  <a:lnTo>
                    <a:pt x="864" y="10800"/>
                  </a:lnTo>
                  <a:lnTo>
                    <a:pt x="0" y="12825"/>
                  </a:lnTo>
                  <a:lnTo>
                    <a:pt x="864" y="13500"/>
                  </a:lnTo>
                  <a:lnTo>
                    <a:pt x="864" y="14175"/>
                  </a:lnTo>
                  <a:lnTo>
                    <a:pt x="6048" y="14175"/>
                  </a:lnTo>
                  <a:lnTo>
                    <a:pt x="7776" y="14850"/>
                  </a:lnTo>
                  <a:lnTo>
                    <a:pt x="8640" y="16200"/>
                  </a:lnTo>
                  <a:lnTo>
                    <a:pt x="8640" y="17550"/>
                  </a:lnTo>
                  <a:lnTo>
                    <a:pt x="10368" y="18900"/>
                  </a:lnTo>
                  <a:lnTo>
                    <a:pt x="11232" y="20250"/>
                  </a:lnTo>
                  <a:lnTo>
                    <a:pt x="12960" y="20925"/>
                  </a:lnTo>
                  <a:lnTo>
                    <a:pt x="13824" y="21600"/>
                  </a:lnTo>
                  <a:lnTo>
                    <a:pt x="15552" y="21600"/>
                  </a:lnTo>
                  <a:lnTo>
                    <a:pt x="16416" y="20925"/>
                  </a:lnTo>
                  <a:lnTo>
                    <a:pt x="18144" y="20250"/>
                  </a:lnTo>
                  <a:lnTo>
                    <a:pt x="20736" y="18225"/>
                  </a:lnTo>
                  <a:lnTo>
                    <a:pt x="20736" y="12825"/>
                  </a:lnTo>
                  <a:lnTo>
                    <a:pt x="21600" y="11475"/>
                  </a:lnTo>
                  <a:lnTo>
                    <a:pt x="21600" y="8100"/>
                  </a:lnTo>
                  <a:lnTo>
                    <a:pt x="20736" y="6750"/>
                  </a:lnTo>
                  <a:lnTo>
                    <a:pt x="20736" y="5400"/>
                  </a:lnTo>
                  <a:lnTo>
                    <a:pt x="19008" y="5400"/>
                  </a:lnTo>
                  <a:lnTo>
                    <a:pt x="19008" y="472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6" name="Freeform 131"/>
            <p:cNvSpPr/>
            <p:nvPr/>
          </p:nvSpPr>
          <p:spPr>
            <a:xfrm>
              <a:off x="701501" y="3317874"/>
              <a:ext cx="48492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63" y="6530"/>
                  </a:moveTo>
                  <a:lnTo>
                    <a:pt x="12818" y="21600"/>
                  </a:lnTo>
                  <a:lnTo>
                    <a:pt x="8782" y="21600"/>
                  </a:lnTo>
                  <a:lnTo>
                    <a:pt x="6646" y="13563"/>
                  </a:lnTo>
                  <a:lnTo>
                    <a:pt x="0" y="11553"/>
                  </a:lnTo>
                  <a:lnTo>
                    <a:pt x="237" y="7535"/>
                  </a:lnTo>
                  <a:lnTo>
                    <a:pt x="10681" y="12056"/>
                  </a:lnTo>
                  <a:lnTo>
                    <a:pt x="7121" y="3516"/>
                  </a:lnTo>
                  <a:lnTo>
                    <a:pt x="8782" y="0"/>
                  </a:lnTo>
                  <a:lnTo>
                    <a:pt x="12818" y="3516"/>
                  </a:lnTo>
                  <a:lnTo>
                    <a:pt x="21600" y="7033"/>
                  </a:lnTo>
                  <a:lnTo>
                    <a:pt x="21363" y="653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7" name="Freeform 132"/>
            <p:cNvSpPr/>
            <p:nvPr/>
          </p:nvSpPr>
          <p:spPr>
            <a:xfrm>
              <a:off x="1047403" y="4557712"/>
              <a:ext cx="24247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80" y="0"/>
                  </a:moveTo>
                  <a:lnTo>
                    <a:pt x="4320" y="1906"/>
                  </a:lnTo>
                  <a:lnTo>
                    <a:pt x="5280" y="1906"/>
                  </a:lnTo>
                  <a:lnTo>
                    <a:pt x="5760" y="3812"/>
                  </a:lnTo>
                  <a:lnTo>
                    <a:pt x="6720" y="1906"/>
                  </a:lnTo>
                  <a:lnTo>
                    <a:pt x="7200" y="2541"/>
                  </a:lnTo>
                  <a:lnTo>
                    <a:pt x="7200" y="3812"/>
                  </a:lnTo>
                  <a:lnTo>
                    <a:pt x="10080" y="7624"/>
                  </a:lnTo>
                  <a:lnTo>
                    <a:pt x="15840" y="8894"/>
                  </a:lnTo>
                  <a:lnTo>
                    <a:pt x="21600" y="9529"/>
                  </a:lnTo>
                  <a:lnTo>
                    <a:pt x="15360" y="18424"/>
                  </a:lnTo>
                  <a:lnTo>
                    <a:pt x="15360" y="21600"/>
                  </a:lnTo>
                  <a:lnTo>
                    <a:pt x="11040" y="19694"/>
                  </a:lnTo>
                  <a:lnTo>
                    <a:pt x="8640" y="16518"/>
                  </a:lnTo>
                  <a:lnTo>
                    <a:pt x="8640" y="11435"/>
                  </a:lnTo>
                  <a:lnTo>
                    <a:pt x="5760" y="9529"/>
                  </a:lnTo>
                  <a:lnTo>
                    <a:pt x="2400" y="7624"/>
                  </a:lnTo>
                  <a:lnTo>
                    <a:pt x="0" y="3812"/>
                  </a:lnTo>
                  <a:lnTo>
                    <a:pt x="1440" y="0"/>
                  </a:lnTo>
                  <a:lnTo>
                    <a:pt x="288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8" name="Freeform 133"/>
            <p:cNvSpPr/>
            <p:nvPr/>
          </p:nvSpPr>
          <p:spPr>
            <a:xfrm>
              <a:off x="825961" y="5102225"/>
              <a:ext cx="37178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3" y="3527"/>
                  </a:moveTo>
                  <a:lnTo>
                    <a:pt x="1878" y="1763"/>
                  </a:lnTo>
                  <a:lnTo>
                    <a:pt x="3757" y="2204"/>
                  </a:lnTo>
                  <a:lnTo>
                    <a:pt x="6574" y="3527"/>
                  </a:lnTo>
                  <a:lnTo>
                    <a:pt x="8452" y="2204"/>
                  </a:lnTo>
                  <a:lnTo>
                    <a:pt x="13461" y="8376"/>
                  </a:lnTo>
                  <a:lnTo>
                    <a:pt x="14400" y="7494"/>
                  </a:lnTo>
                  <a:lnTo>
                    <a:pt x="15339" y="4849"/>
                  </a:lnTo>
                  <a:lnTo>
                    <a:pt x="17217" y="3086"/>
                  </a:lnTo>
                  <a:lnTo>
                    <a:pt x="20035" y="0"/>
                  </a:lnTo>
                  <a:lnTo>
                    <a:pt x="21600" y="441"/>
                  </a:lnTo>
                  <a:lnTo>
                    <a:pt x="20974" y="6171"/>
                  </a:lnTo>
                  <a:lnTo>
                    <a:pt x="21600" y="10139"/>
                  </a:lnTo>
                  <a:lnTo>
                    <a:pt x="18783" y="12784"/>
                  </a:lnTo>
                  <a:lnTo>
                    <a:pt x="20661" y="14988"/>
                  </a:lnTo>
                  <a:lnTo>
                    <a:pt x="19722" y="17192"/>
                  </a:lnTo>
                  <a:lnTo>
                    <a:pt x="16278" y="18073"/>
                  </a:lnTo>
                  <a:lnTo>
                    <a:pt x="12522" y="17633"/>
                  </a:lnTo>
                  <a:lnTo>
                    <a:pt x="10643" y="20278"/>
                  </a:lnTo>
                  <a:lnTo>
                    <a:pt x="7826" y="18514"/>
                  </a:lnTo>
                  <a:lnTo>
                    <a:pt x="3757" y="21600"/>
                  </a:lnTo>
                  <a:lnTo>
                    <a:pt x="0" y="20718"/>
                  </a:lnTo>
                  <a:lnTo>
                    <a:pt x="2191" y="11461"/>
                  </a:lnTo>
                  <a:lnTo>
                    <a:pt x="3757" y="11020"/>
                  </a:lnTo>
                  <a:lnTo>
                    <a:pt x="4070" y="5731"/>
                  </a:lnTo>
                  <a:lnTo>
                    <a:pt x="313" y="3967"/>
                  </a:lnTo>
                  <a:lnTo>
                    <a:pt x="313" y="352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19" name="Freeform 134"/>
            <p:cNvSpPr/>
            <p:nvPr/>
          </p:nvSpPr>
          <p:spPr>
            <a:xfrm>
              <a:off x="1107209" y="4360862"/>
              <a:ext cx="67888" cy="65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057" y="13171"/>
                  </a:moveTo>
                  <a:lnTo>
                    <a:pt x="15943" y="12644"/>
                  </a:lnTo>
                  <a:lnTo>
                    <a:pt x="18514" y="11590"/>
                  </a:lnTo>
                  <a:lnTo>
                    <a:pt x="19200" y="10273"/>
                  </a:lnTo>
                  <a:lnTo>
                    <a:pt x="20743" y="8429"/>
                  </a:lnTo>
                  <a:lnTo>
                    <a:pt x="21257" y="6849"/>
                  </a:lnTo>
                  <a:lnTo>
                    <a:pt x="21600" y="5005"/>
                  </a:lnTo>
                  <a:lnTo>
                    <a:pt x="21257" y="3688"/>
                  </a:lnTo>
                  <a:lnTo>
                    <a:pt x="20743" y="2898"/>
                  </a:lnTo>
                  <a:lnTo>
                    <a:pt x="19543" y="2634"/>
                  </a:lnTo>
                  <a:lnTo>
                    <a:pt x="19029" y="2634"/>
                  </a:lnTo>
                  <a:lnTo>
                    <a:pt x="17657" y="3951"/>
                  </a:lnTo>
                  <a:lnTo>
                    <a:pt x="16629" y="5005"/>
                  </a:lnTo>
                  <a:lnTo>
                    <a:pt x="15600" y="6849"/>
                  </a:lnTo>
                  <a:lnTo>
                    <a:pt x="14057" y="8956"/>
                  </a:lnTo>
                  <a:lnTo>
                    <a:pt x="12000" y="8693"/>
                  </a:lnTo>
                  <a:lnTo>
                    <a:pt x="11314" y="7639"/>
                  </a:lnTo>
                  <a:lnTo>
                    <a:pt x="11486" y="4741"/>
                  </a:lnTo>
                  <a:lnTo>
                    <a:pt x="11829" y="2107"/>
                  </a:lnTo>
                  <a:lnTo>
                    <a:pt x="10971" y="263"/>
                  </a:lnTo>
                  <a:lnTo>
                    <a:pt x="10457" y="0"/>
                  </a:lnTo>
                  <a:lnTo>
                    <a:pt x="9771" y="527"/>
                  </a:lnTo>
                  <a:lnTo>
                    <a:pt x="9429" y="2634"/>
                  </a:lnTo>
                  <a:lnTo>
                    <a:pt x="8914" y="5005"/>
                  </a:lnTo>
                  <a:lnTo>
                    <a:pt x="8743" y="6322"/>
                  </a:lnTo>
                  <a:lnTo>
                    <a:pt x="8743" y="6585"/>
                  </a:lnTo>
                  <a:lnTo>
                    <a:pt x="7886" y="6322"/>
                  </a:lnTo>
                  <a:lnTo>
                    <a:pt x="6857" y="4215"/>
                  </a:lnTo>
                  <a:lnTo>
                    <a:pt x="6343" y="3951"/>
                  </a:lnTo>
                  <a:lnTo>
                    <a:pt x="4286" y="4741"/>
                  </a:lnTo>
                  <a:lnTo>
                    <a:pt x="3771" y="5268"/>
                  </a:lnTo>
                  <a:lnTo>
                    <a:pt x="3600" y="6585"/>
                  </a:lnTo>
                  <a:lnTo>
                    <a:pt x="3771" y="7639"/>
                  </a:lnTo>
                  <a:lnTo>
                    <a:pt x="3600" y="8166"/>
                  </a:lnTo>
                  <a:lnTo>
                    <a:pt x="2229" y="9220"/>
                  </a:lnTo>
                  <a:lnTo>
                    <a:pt x="0" y="11590"/>
                  </a:lnTo>
                  <a:lnTo>
                    <a:pt x="0" y="13171"/>
                  </a:lnTo>
                  <a:lnTo>
                    <a:pt x="686" y="14488"/>
                  </a:lnTo>
                  <a:lnTo>
                    <a:pt x="3257" y="15278"/>
                  </a:lnTo>
                  <a:lnTo>
                    <a:pt x="4629" y="15541"/>
                  </a:lnTo>
                  <a:lnTo>
                    <a:pt x="6857" y="18439"/>
                  </a:lnTo>
                  <a:lnTo>
                    <a:pt x="7200" y="18702"/>
                  </a:lnTo>
                  <a:lnTo>
                    <a:pt x="7886" y="17385"/>
                  </a:lnTo>
                  <a:lnTo>
                    <a:pt x="8743" y="16595"/>
                  </a:lnTo>
                  <a:lnTo>
                    <a:pt x="9257" y="16859"/>
                  </a:lnTo>
                  <a:lnTo>
                    <a:pt x="9943" y="17912"/>
                  </a:lnTo>
                  <a:lnTo>
                    <a:pt x="10286" y="18966"/>
                  </a:lnTo>
                  <a:lnTo>
                    <a:pt x="11314" y="20546"/>
                  </a:lnTo>
                  <a:lnTo>
                    <a:pt x="11486" y="21600"/>
                  </a:lnTo>
                  <a:lnTo>
                    <a:pt x="12343" y="21600"/>
                  </a:lnTo>
                  <a:lnTo>
                    <a:pt x="13886" y="20283"/>
                  </a:lnTo>
                  <a:lnTo>
                    <a:pt x="13543" y="18966"/>
                  </a:lnTo>
                  <a:lnTo>
                    <a:pt x="12514" y="18176"/>
                  </a:lnTo>
                  <a:lnTo>
                    <a:pt x="12000" y="16068"/>
                  </a:lnTo>
                  <a:lnTo>
                    <a:pt x="12343" y="14751"/>
                  </a:lnTo>
                  <a:lnTo>
                    <a:pt x="14057" y="13434"/>
                  </a:lnTo>
                  <a:lnTo>
                    <a:pt x="14057" y="1317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0" name="Freeform 135"/>
            <p:cNvSpPr/>
            <p:nvPr/>
          </p:nvSpPr>
          <p:spPr>
            <a:xfrm>
              <a:off x="745143" y="5376862"/>
              <a:ext cx="2909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596" y="2945"/>
                  </a:moveTo>
                  <a:lnTo>
                    <a:pt x="6928" y="3927"/>
                  </a:lnTo>
                  <a:lnTo>
                    <a:pt x="3668" y="5400"/>
                  </a:lnTo>
                  <a:lnTo>
                    <a:pt x="2038" y="6873"/>
                  </a:lnTo>
                  <a:lnTo>
                    <a:pt x="0" y="8836"/>
                  </a:lnTo>
                  <a:lnTo>
                    <a:pt x="815" y="11291"/>
                  </a:lnTo>
                  <a:lnTo>
                    <a:pt x="2038" y="12273"/>
                  </a:lnTo>
                  <a:lnTo>
                    <a:pt x="2445" y="13255"/>
                  </a:lnTo>
                  <a:lnTo>
                    <a:pt x="2445" y="15218"/>
                  </a:lnTo>
                  <a:lnTo>
                    <a:pt x="2038" y="17182"/>
                  </a:lnTo>
                  <a:lnTo>
                    <a:pt x="2038" y="18164"/>
                  </a:lnTo>
                  <a:lnTo>
                    <a:pt x="1223" y="19145"/>
                  </a:lnTo>
                  <a:lnTo>
                    <a:pt x="815" y="20618"/>
                  </a:lnTo>
                  <a:lnTo>
                    <a:pt x="0" y="21109"/>
                  </a:lnTo>
                  <a:lnTo>
                    <a:pt x="1223" y="21600"/>
                  </a:lnTo>
                  <a:lnTo>
                    <a:pt x="3260" y="21600"/>
                  </a:lnTo>
                  <a:lnTo>
                    <a:pt x="8151" y="21109"/>
                  </a:lnTo>
                  <a:lnTo>
                    <a:pt x="8558" y="20127"/>
                  </a:lnTo>
                  <a:lnTo>
                    <a:pt x="9374" y="19145"/>
                  </a:lnTo>
                  <a:lnTo>
                    <a:pt x="8558" y="17673"/>
                  </a:lnTo>
                  <a:lnTo>
                    <a:pt x="8151" y="16691"/>
                  </a:lnTo>
                  <a:lnTo>
                    <a:pt x="7336" y="15709"/>
                  </a:lnTo>
                  <a:lnTo>
                    <a:pt x="8558" y="13745"/>
                  </a:lnTo>
                  <a:lnTo>
                    <a:pt x="10596" y="11291"/>
                  </a:lnTo>
                  <a:lnTo>
                    <a:pt x="12226" y="8345"/>
                  </a:lnTo>
                  <a:lnTo>
                    <a:pt x="14672" y="7855"/>
                  </a:lnTo>
                  <a:lnTo>
                    <a:pt x="16709" y="7364"/>
                  </a:lnTo>
                  <a:lnTo>
                    <a:pt x="17932" y="8345"/>
                  </a:lnTo>
                  <a:lnTo>
                    <a:pt x="19562" y="8836"/>
                  </a:lnTo>
                  <a:lnTo>
                    <a:pt x="20785" y="7855"/>
                  </a:lnTo>
                  <a:lnTo>
                    <a:pt x="21600" y="3927"/>
                  </a:lnTo>
                  <a:lnTo>
                    <a:pt x="20377" y="982"/>
                  </a:lnTo>
                  <a:lnTo>
                    <a:pt x="20377" y="0"/>
                  </a:lnTo>
                  <a:lnTo>
                    <a:pt x="17117" y="0"/>
                  </a:lnTo>
                  <a:lnTo>
                    <a:pt x="15894" y="491"/>
                  </a:lnTo>
                  <a:lnTo>
                    <a:pt x="14672" y="1473"/>
                  </a:lnTo>
                  <a:lnTo>
                    <a:pt x="10596" y="294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1" name="Freeform 136"/>
            <p:cNvSpPr/>
            <p:nvPr/>
          </p:nvSpPr>
          <p:spPr>
            <a:xfrm>
              <a:off x="895465" y="4760912"/>
              <a:ext cx="35561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247"/>
                  </a:moveTo>
                  <a:lnTo>
                    <a:pt x="2257" y="17923"/>
                  </a:lnTo>
                  <a:lnTo>
                    <a:pt x="4191" y="16545"/>
                  </a:lnTo>
                  <a:lnTo>
                    <a:pt x="4836" y="21600"/>
                  </a:lnTo>
                  <a:lnTo>
                    <a:pt x="7093" y="21140"/>
                  </a:lnTo>
                  <a:lnTo>
                    <a:pt x="6125" y="16085"/>
                  </a:lnTo>
                  <a:lnTo>
                    <a:pt x="18699" y="14247"/>
                  </a:lnTo>
                  <a:lnTo>
                    <a:pt x="21600" y="11489"/>
                  </a:lnTo>
                  <a:lnTo>
                    <a:pt x="15475" y="5974"/>
                  </a:lnTo>
                  <a:lnTo>
                    <a:pt x="9994" y="7353"/>
                  </a:lnTo>
                  <a:lnTo>
                    <a:pt x="11928" y="919"/>
                  </a:lnTo>
                  <a:lnTo>
                    <a:pt x="9027" y="0"/>
                  </a:lnTo>
                  <a:lnTo>
                    <a:pt x="8060" y="6434"/>
                  </a:lnTo>
                  <a:lnTo>
                    <a:pt x="6125" y="4596"/>
                  </a:lnTo>
                  <a:lnTo>
                    <a:pt x="2901" y="7353"/>
                  </a:lnTo>
                  <a:lnTo>
                    <a:pt x="2901" y="11030"/>
                  </a:lnTo>
                  <a:lnTo>
                    <a:pt x="322" y="14247"/>
                  </a:lnTo>
                  <a:lnTo>
                    <a:pt x="0" y="1424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2" name="Freeform 137"/>
            <p:cNvSpPr/>
            <p:nvPr/>
          </p:nvSpPr>
          <p:spPr>
            <a:xfrm>
              <a:off x="1141152" y="5064125"/>
              <a:ext cx="2909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00" y="10309"/>
                  </a:moveTo>
                  <a:lnTo>
                    <a:pt x="15600" y="7364"/>
                  </a:lnTo>
                  <a:lnTo>
                    <a:pt x="16800" y="3436"/>
                  </a:lnTo>
                  <a:lnTo>
                    <a:pt x="12000" y="0"/>
                  </a:lnTo>
                  <a:lnTo>
                    <a:pt x="7600" y="5400"/>
                  </a:lnTo>
                  <a:lnTo>
                    <a:pt x="1600" y="5891"/>
                  </a:lnTo>
                  <a:lnTo>
                    <a:pt x="0" y="12273"/>
                  </a:lnTo>
                  <a:lnTo>
                    <a:pt x="2400" y="19636"/>
                  </a:lnTo>
                  <a:lnTo>
                    <a:pt x="4800" y="17182"/>
                  </a:lnTo>
                  <a:lnTo>
                    <a:pt x="10000" y="17182"/>
                  </a:lnTo>
                  <a:lnTo>
                    <a:pt x="10800" y="21600"/>
                  </a:lnTo>
                  <a:lnTo>
                    <a:pt x="16800" y="21600"/>
                  </a:lnTo>
                  <a:lnTo>
                    <a:pt x="16800" y="18164"/>
                  </a:lnTo>
                  <a:lnTo>
                    <a:pt x="19200" y="18164"/>
                  </a:lnTo>
                  <a:lnTo>
                    <a:pt x="18400" y="12764"/>
                  </a:lnTo>
                  <a:lnTo>
                    <a:pt x="21600" y="10800"/>
                  </a:lnTo>
                  <a:lnTo>
                    <a:pt x="20800" y="1030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3" name="Freeform 138"/>
            <p:cNvSpPr/>
            <p:nvPr/>
          </p:nvSpPr>
          <p:spPr>
            <a:xfrm>
              <a:off x="1179945" y="5072062"/>
              <a:ext cx="40410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0291"/>
                  </a:moveTo>
                  <a:lnTo>
                    <a:pt x="17280" y="4582"/>
                  </a:lnTo>
                  <a:lnTo>
                    <a:pt x="8928" y="0"/>
                  </a:lnTo>
                  <a:lnTo>
                    <a:pt x="0" y="11127"/>
                  </a:lnTo>
                  <a:lnTo>
                    <a:pt x="6336" y="20945"/>
                  </a:lnTo>
                  <a:lnTo>
                    <a:pt x="9792" y="18327"/>
                  </a:lnTo>
                  <a:lnTo>
                    <a:pt x="9792" y="13091"/>
                  </a:lnTo>
                  <a:lnTo>
                    <a:pt x="14688" y="13745"/>
                  </a:lnTo>
                  <a:lnTo>
                    <a:pt x="21600" y="21600"/>
                  </a:lnTo>
                  <a:lnTo>
                    <a:pt x="21600" y="202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4" name="Freeform 139"/>
            <p:cNvSpPr/>
            <p:nvPr/>
          </p:nvSpPr>
          <p:spPr>
            <a:xfrm>
              <a:off x="1050636" y="3654425"/>
              <a:ext cx="61423" cy="49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12" y="6857"/>
                  </a:moveTo>
                  <a:lnTo>
                    <a:pt x="12998" y="2743"/>
                  </a:lnTo>
                  <a:lnTo>
                    <a:pt x="9175" y="0"/>
                  </a:lnTo>
                  <a:lnTo>
                    <a:pt x="6690" y="1029"/>
                  </a:lnTo>
                  <a:lnTo>
                    <a:pt x="8602" y="3429"/>
                  </a:lnTo>
                  <a:lnTo>
                    <a:pt x="0" y="8229"/>
                  </a:lnTo>
                  <a:lnTo>
                    <a:pt x="0" y="12000"/>
                  </a:lnTo>
                  <a:lnTo>
                    <a:pt x="1720" y="9600"/>
                  </a:lnTo>
                  <a:lnTo>
                    <a:pt x="2867" y="7886"/>
                  </a:lnTo>
                  <a:lnTo>
                    <a:pt x="5543" y="7200"/>
                  </a:lnTo>
                  <a:lnTo>
                    <a:pt x="10704" y="12343"/>
                  </a:lnTo>
                  <a:lnTo>
                    <a:pt x="9558" y="16457"/>
                  </a:lnTo>
                  <a:lnTo>
                    <a:pt x="10131" y="17829"/>
                  </a:lnTo>
                  <a:lnTo>
                    <a:pt x="11851" y="14400"/>
                  </a:lnTo>
                  <a:lnTo>
                    <a:pt x="14719" y="12000"/>
                  </a:lnTo>
                  <a:lnTo>
                    <a:pt x="15483" y="12686"/>
                  </a:lnTo>
                  <a:lnTo>
                    <a:pt x="15865" y="21600"/>
                  </a:lnTo>
                  <a:lnTo>
                    <a:pt x="17777" y="21257"/>
                  </a:lnTo>
                  <a:lnTo>
                    <a:pt x="18350" y="18857"/>
                  </a:lnTo>
                  <a:lnTo>
                    <a:pt x="17586" y="16800"/>
                  </a:lnTo>
                  <a:lnTo>
                    <a:pt x="16439" y="17486"/>
                  </a:lnTo>
                  <a:lnTo>
                    <a:pt x="16439" y="13371"/>
                  </a:lnTo>
                  <a:lnTo>
                    <a:pt x="18924" y="12686"/>
                  </a:lnTo>
                  <a:lnTo>
                    <a:pt x="20453" y="15086"/>
                  </a:lnTo>
                  <a:lnTo>
                    <a:pt x="21600" y="13371"/>
                  </a:lnTo>
                  <a:lnTo>
                    <a:pt x="18350" y="10971"/>
                  </a:lnTo>
                  <a:lnTo>
                    <a:pt x="17012" y="685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5" name="Freeform 140"/>
            <p:cNvSpPr/>
            <p:nvPr/>
          </p:nvSpPr>
          <p:spPr>
            <a:xfrm>
              <a:off x="1011843" y="3643312"/>
              <a:ext cx="1616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400"/>
                  </a:moveTo>
                  <a:lnTo>
                    <a:pt x="21600" y="5760"/>
                  </a:lnTo>
                  <a:lnTo>
                    <a:pt x="20160" y="0"/>
                  </a:lnTo>
                  <a:lnTo>
                    <a:pt x="18000" y="2880"/>
                  </a:lnTo>
                  <a:lnTo>
                    <a:pt x="15840" y="7200"/>
                  </a:lnTo>
                  <a:lnTo>
                    <a:pt x="12960" y="10080"/>
                  </a:lnTo>
                  <a:lnTo>
                    <a:pt x="11520" y="15840"/>
                  </a:lnTo>
                  <a:lnTo>
                    <a:pt x="2880" y="12960"/>
                  </a:lnTo>
                  <a:lnTo>
                    <a:pt x="0" y="17280"/>
                  </a:lnTo>
                  <a:lnTo>
                    <a:pt x="720" y="21600"/>
                  </a:lnTo>
                  <a:lnTo>
                    <a:pt x="7200" y="17280"/>
                  </a:lnTo>
                  <a:lnTo>
                    <a:pt x="11520" y="18720"/>
                  </a:lnTo>
                  <a:lnTo>
                    <a:pt x="18000" y="15840"/>
                  </a:lnTo>
                  <a:lnTo>
                    <a:pt x="20160" y="14400"/>
                  </a:lnTo>
                  <a:lnTo>
                    <a:pt x="21600" y="14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6" name="Freeform 141"/>
            <p:cNvSpPr/>
            <p:nvPr/>
          </p:nvSpPr>
          <p:spPr>
            <a:xfrm>
              <a:off x="1052252" y="3579812"/>
              <a:ext cx="58190" cy="7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00" y="21380"/>
                  </a:moveTo>
                  <a:lnTo>
                    <a:pt x="14200" y="16090"/>
                  </a:lnTo>
                  <a:lnTo>
                    <a:pt x="16800" y="13665"/>
                  </a:lnTo>
                  <a:lnTo>
                    <a:pt x="16800" y="10359"/>
                  </a:lnTo>
                  <a:lnTo>
                    <a:pt x="21400" y="11020"/>
                  </a:lnTo>
                  <a:lnTo>
                    <a:pt x="21600" y="6833"/>
                  </a:lnTo>
                  <a:lnTo>
                    <a:pt x="18400" y="6392"/>
                  </a:lnTo>
                  <a:lnTo>
                    <a:pt x="17400" y="3967"/>
                  </a:lnTo>
                  <a:lnTo>
                    <a:pt x="19000" y="3967"/>
                  </a:lnTo>
                  <a:lnTo>
                    <a:pt x="18000" y="0"/>
                  </a:lnTo>
                  <a:lnTo>
                    <a:pt x="16600" y="1543"/>
                  </a:lnTo>
                  <a:lnTo>
                    <a:pt x="15400" y="4849"/>
                  </a:lnTo>
                  <a:lnTo>
                    <a:pt x="14200" y="4849"/>
                  </a:lnTo>
                  <a:lnTo>
                    <a:pt x="13000" y="3306"/>
                  </a:lnTo>
                  <a:lnTo>
                    <a:pt x="11800" y="5290"/>
                  </a:lnTo>
                  <a:lnTo>
                    <a:pt x="7000" y="6171"/>
                  </a:lnTo>
                  <a:lnTo>
                    <a:pt x="5800" y="3527"/>
                  </a:lnTo>
                  <a:lnTo>
                    <a:pt x="3600" y="4629"/>
                  </a:lnTo>
                  <a:lnTo>
                    <a:pt x="4200" y="7053"/>
                  </a:lnTo>
                  <a:lnTo>
                    <a:pt x="2800" y="7273"/>
                  </a:lnTo>
                  <a:lnTo>
                    <a:pt x="1800" y="5290"/>
                  </a:lnTo>
                  <a:lnTo>
                    <a:pt x="1000" y="7714"/>
                  </a:lnTo>
                  <a:lnTo>
                    <a:pt x="2800" y="9918"/>
                  </a:lnTo>
                  <a:lnTo>
                    <a:pt x="600" y="9698"/>
                  </a:lnTo>
                  <a:lnTo>
                    <a:pt x="0" y="11241"/>
                  </a:lnTo>
                  <a:lnTo>
                    <a:pt x="2200" y="14327"/>
                  </a:lnTo>
                  <a:lnTo>
                    <a:pt x="1200" y="16751"/>
                  </a:lnTo>
                  <a:lnTo>
                    <a:pt x="5200" y="17853"/>
                  </a:lnTo>
                  <a:lnTo>
                    <a:pt x="5400" y="15649"/>
                  </a:lnTo>
                  <a:lnTo>
                    <a:pt x="4000" y="14547"/>
                  </a:lnTo>
                  <a:lnTo>
                    <a:pt x="4600" y="13665"/>
                  </a:lnTo>
                  <a:lnTo>
                    <a:pt x="8200" y="15208"/>
                  </a:lnTo>
                  <a:lnTo>
                    <a:pt x="7000" y="16751"/>
                  </a:lnTo>
                  <a:lnTo>
                    <a:pt x="7600" y="18073"/>
                  </a:lnTo>
                  <a:lnTo>
                    <a:pt x="12400" y="18955"/>
                  </a:lnTo>
                  <a:lnTo>
                    <a:pt x="15000" y="21600"/>
                  </a:lnTo>
                  <a:lnTo>
                    <a:pt x="15400" y="213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7" name="Freeform 142"/>
            <p:cNvSpPr/>
            <p:nvPr/>
          </p:nvSpPr>
          <p:spPr>
            <a:xfrm>
              <a:off x="1108825" y="3916362"/>
              <a:ext cx="32328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72" y="2274"/>
                  </a:moveTo>
                  <a:lnTo>
                    <a:pt x="9915" y="3411"/>
                  </a:lnTo>
                  <a:lnTo>
                    <a:pt x="6374" y="0"/>
                  </a:lnTo>
                  <a:lnTo>
                    <a:pt x="2479" y="4168"/>
                  </a:lnTo>
                  <a:lnTo>
                    <a:pt x="4249" y="7200"/>
                  </a:lnTo>
                  <a:lnTo>
                    <a:pt x="9561" y="5305"/>
                  </a:lnTo>
                  <a:lnTo>
                    <a:pt x="12039" y="8337"/>
                  </a:lnTo>
                  <a:lnTo>
                    <a:pt x="9915" y="9474"/>
                  </a:lnTo>
                  <a:lnTo>
                    <a:pt x="8498" y="7200"/>
                  </a:lnTo>
                  <a:lnTo>
                    <a:pt x="1416" y="12126"/>
                  </a:lnTo>
                  <a:lnTo>
                    <a:pt x="10977" y="13263"/>
                  </a:lnTo>
                  <a:lnTo>
                    <a:pt x="12039" y="19326"/>
                  </a:lnTo>
                  <a:lnTo>
                    <a:pt x="9915" y="16674"/>
                  </a:lnTo>
                  <a:lnTo>
                    <a:pt x="4603" y="17811"/>
                  </a:lnTo>
                  <a:lnTo>
                    <a:pt x="2125" y="17432"/>
                  </a:lnTo>
                  <a:lnTo>
                    <a:pt x="0" y="18189"/>
                  </a:lnTo>
                  <a:lnTo>
                    <a:pt x="1416" y="20084"/>
                  </a:lnTo>
                  <a:lnTo>
                    <a:pt x="3541" y="18947"/>
                  </a:lnTo>
                  <a:lnTo>
                    <a:pt x="3541" y="21600"/>
                  </a:lnTo>
                  <a:lnTo>
                    <a:pt x="12748" y="21600"/>
                  </a:lnTo>
                  <a:lnTo>
                    <a:pt x="15934" y="19326"/>
                  </a:lnTo>
                  <a:lnTo>
                    <a:pt x="16289" y="16295"/>
                  </a:lnTo>
                  <a:lnTo>
                    <a:pt x="18413" y="14400"/>
                  </a:lnTo>
                  <a:lnTo>
                    <a:pt x="19475" y="15158"/>
                  </a:lnTo>
                  <a:lnTo>
                    <a:pt x="21600" y="12126"/>
                  </a:lnTo>
                  <a:lnTo>
                    <a:pt x="19475" y="6821"/>
                  </a:lnTo>
                  <a:lnTo>
                    <a:pt x="16289" y="6821"/>
                  </a:lnTo>
                  <a:lnTo>
                    <a:pt x="14164" y="2274"/>
                  </a:lnTo>
                  <a:lnTo>
                    <a:pt x="14872" y="227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8" name="Freeform 143"/>
            <p:cNvSpPr/>
            <p:nvPr/>
          </p:nvSpPr>
          <p:spPr>
            <a:xfrm>
              <a:off x="1272078" y="4086225"/>
              <a:ext cx="21013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20" y="0"/>
                  </a:moveTo>
                  <a:lnTo>
                    <a:pt x="12960" y="0"/>
                  </a:lnTo>
                  <a:lnTo>
                    <a:pt x="11880" y="745"/>
                  </a:lnTo>
                  <a:lnTo>
                    <a:pt x="11340" y="1862"/>
                  </a:lnTo>
                  <a:lnTo>
                    <a:pt x="11340" y="4097"/>
                  </a:lnTo>
                  <a:lnTo>
                    <a:pt x="10260" y="8938"/>
                  </a:lnTo>
                  <a:lnTo>
                    <a:pt x="10260" y="14897"/>
                  </a:lnTo>
                  <a:lnTo>
                    <a:pt x="5400" y="16014"/>
                  </a:lnTo>
                  <a:lnTo>
                    <a:pt x="0" y="18621"/>
                  </a:lnTo>
                  <a:lnTo>
                    <a:pt x="3240" y="21600"/>
                  </a:lnTo>
                  <a:lnTo>
                    <a:pt x="10260" y="20483"/>
                  </a:lnTo>
                  <a:lnTo>
                    <a:pt x="21060" y="21600"/>
                  </a:lnTo>
                  <a:lnTo>
                    <a:pt x="21600" y="19738"/>
                  </a:lnTo>
                  <a:lnTo>
                    <a:pt x="19440" y="18621"/>
                  </a:lnTo>
                  <a:lnTo>
                    <a:pt x="18360" y="12662"/>
                  </a:lnTo>
                  <a:lnTo>
                    <a:pt x="21600" y="8938"/>
                  </a:lnTo>
                  <a:lnTo>
                    <a:pt x="19440" y="4841"/>
                  </a:lnTo>
                  <a:lnTo>
                    <a:pt x="18360" y="1117"/>
                  </a:lnTo>
                  <a:lnTo>
                    <a:pt x="1512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9" name="Freeform 144"/>
            <p:cNvSpPr/>
            <p:nvPr/>
          </p:nvSpPr>
          <p:spPr>
            <a:xfrm>
              <a:off x="1129838" y="4002087"/>
              <a:ext cx="48492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47" y="20329"/>
                  </a:moveTo>
                  <a:lnTo>
                    <a:pt x="15290" y="19271"/>
                  </a:lnTo>
                  <a:lnTo>
                    <a:pt x="16503" y="17788"/>
                  </a:lnTo>
                  <a:lnTo>
                    <a:pt x="18202" y="16518"/>
                  </a:lnTo>
                  <a:lnTo>
                    <a:pt x="19416" y="15882"/>
                  </a:lnTo>
                  <a:lnTo>
                    <a:pt x="20872" y="16094"/>
                  </a:lnTo>
                  <a:lnTo>
                    <a:pt x="21600" y="14824"/>
                  </a:lnTo>
                  <a:lnTo>
                    <a:pt x="20387" y="12494"/>
                  </a:lnTo>
                  <a:lnTo>
                    <a:pt x="17960" y="11012"/>
                  </a:lnTo>
                  <a:lnTo>
                    <a:pt x="16746" y="10165"/>
                  </a:lnTo>
                  <a:lnTo>
                    <a:pt x="15047" y="9106"/>
                  </a:lnTo>
                  <a:lnTo>
                    <a:pt x="12378" y="4235"/>
                  </a:lnTo>
                  <a:lnTo>
                    <a:pt x="7766" y="0"/>
                  </a:lnTo>
                  <a:lnTo>
                    <a:pt x="3398" y="0"/>
                  </a:lnTo>
                  <a:lnTo>
                    <a:pt x="2670" y="2965"/>
                  </a:lnTo>
                  <a:lnTo>
                    <a:pt x="4369" y="5506"/>
                  </a:lnTo>
                  <a:lnTo>
                    <a:pt x="9222" y="7200"/>
                  </a:lnTo>
                  <a:lnTo>
                    <a:pt x="10193" y="8047"/>
                  </a:lnTo>
                  <a:lnTo>
                    <a:pt x="7766" y="10376"/>
                  </a:lnTo>
                  <a:lnTo>
                    <a:pt x="5825" y="10376"/>
                  </a:lnTo>
                  <a:lnTo>
                    <a:pt x="4369" y="9529"/>
                  </a:lnTo>
                  <a:lnTo>
                    <a:pt x="0" y="9106"/>
                  </a:lnTo>
                  <a:lnTo>
                    <a:pt x="0" y="12071"/>
                  </a:lnTo>
                  <a:lnTo>
                    <a:pt x="1456" y="13341"/>
                  </a:lnTo>
                  <a:lnTo>
                    <a:pt x="4854" y="12282"/>
                  </a:lnTo>
                  <a:lnTo>
                    <a:pt x="5097" y="11647"/>
                  </a:lnTo>
                  <a:lnTo>
                    <a:pt x="5825" y="12282"/>
                  </a:lnTo>
                  <a:lnTo>
                    <a:pt x="9222" y="12071"/>
                  </a:lnTo>
                  <a:lnTo>
                    <a:pt x="10921" y="11224"/>
                  </a:lnTo>
                  <a:lnTo>
                    <a:pt x="13106" y="11859"/>
                  </a:lnTo>
                  <a:lnTo>
                    <a:pt x="13591" y="12494"/>
                  </a:lnTo>
                  <a:lnTo>
                    <a:pt x="12863" y="13553"/>
                  </a:lnTo>
                  <a:lnTo>
                    <a:pt x="11649" y="15035"/>
                  </a:lnTo>
                  <a:lnTo>
                    <a:pt x="11407" y="13765"/>
                  </a:lnTo>
                  <a:lnTo>
                    <a:pt x="9465" y="13976"/>
                  </a:lnTo>
                  <a:lnTo>
                    <a:pt x="8009" y="14824"/>
                  </a:lnTo>
                  <a:lnTo>
                    <a:pt x="7281" y="17153"/>
                  </a:lnTo>
                  <a:lnTo>
                    <a:pt x="7281" y="18424"/>
                  </a:lnTo>
                  <a:lnTo>
                    <a:pt x="9222" y="19059"/>
                  </a:lnTo>
                  <a:lnTo>
                    <a:pt x="10679" y="18847"/>
                  </a:lnTo>
                  <a:lnTo>
                    <a:pt x="11407" y="18847"/>
                  </a:lnTo>
                  <a:lnTo>
                    <a:pt x="11407" y="19694"/>
                  </a:lnTo>
                  <a:lnTo>
                    <a:pt x="11649" y="20753"/>
                  </a:lnTo>
                  <a:lnTo>
                    <a:pt x="13106" y="21600"/>
                  </a:lnTo>
                  <a:lnTo>
                    <a:pt x="14319" y="21388"/>
                  </a:lnTo>
                  <a:lnTo>
                    <a:pt x="15047" y="20541"/>
                  </a:lnTo>
                  <a:lnTo>
                    <a:pt x="15047" y="203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0" name="Freeform 145"/>
            <p:cNvSpPr/>
            <p:nvPr/>
          </p:nvSpPr>
          <p:spPr>
            <a:xfrm>
              <a:off x="1170247" y="3998912"/>
              <a:ext cx="50108" cy="98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58" y="9581"/>
                  </a:moveTo>
                  <a:lnTo>
                    <a:pt x="2555" y="10800"/>
                  </a:lnTo>
                  <a:lnTo>
                    <a:pt x="3948" y="11148"/>
                  </a:lnTo>
                  <a:lnTo>
                    <a:pt x="4645" y="11497"/>
                  </a:lnTo>
                  <a:lnTo>
                    <a:pt x="4877" y="11671"/>
                  </a:lnTo>
                  <a:lnTo>
                    <a:pt x="4645" y="12194"/>
                  </a:lnTo>
                  <a:lnTo>
                    <a:pt x="4645" y="12890"/>
                  </a:lnTo>
                  <a:lnTo>
                    <a:pt x="4877" y="13413"/>
                  </a:lnTo>
                  <a:lnTo>
                    <a:pt x="4877" y="14284"/>
                  </a:lnTo>
                  <a:lnTo>
                    <a:pt x="3948" y="14981"/>
                  </a:lnTo>
                  <a:lnTo>
                    <a:pt x="4645" y="15155"/>
                  </a:lnTo>
                  <a:lnTo>
                    <a:pt x="6039" y="15677"/>
                  </a:lnTo>
                  <a:lnTo>
                    <a:pt x="6039" y="16200"/>
                  </a:lnTo>
                  <a:lnTo>
                    <a:pt x="5574" y="16897"/>
                  </a:lnTo>
                  <a:lnTo>
                    <a:pt x="5574" y="17245"/>
                  </a:lnTo>
                  <a:lnTo>
                    <a:pt x="6039" y="17419"/>
                  </a:lnTo>
                  <a:lnTo>
                    <a:pt x="6271" y="17419"/>
                  </a:lnTo>
                  <a:lnTo>
                    <a:pt x="7432" y="16897"/>
                  </a:lnTo>
                  <a:lnTo>
                    <a:pt x="7665" y="16723"/>
                  </a:lnTo>
                  <a:lnTo>
                    <a:pt x="9523" y="16723"/>
                  </a:lnTo>
                  <a:lnTo>
                    <a:pt x="10452" y="17071"/>
                  </a:lnTo>
                  <a:lnTo>
                    <a:pt x="13006" y="17419"/>
                  </a:lnTo>
                  <a:lnTo>
                    <a:pt x="17187" y="18813"/>
                  </a:lnTo>
                  <a:lnTo>
                    <a:pt x="17419" y="21426"/>
                  </a:lnTo>
                  <a:lnTo>
                    <a:pt x="19277" y="21600"/>
                  </a:lnTo>
                  <a:lnTo>
                    <a:pt x="19510" y="20729"/>
                  </a:lnTo>
                  <a:lnTo>
                    <a:pt x="19277" y="18290"/>
                  </a:lnTo>
                  <a:lnTo>
                    <a:pt x="18581" y="17419"/>
                  </a:lnTo>
                  <a:lnTo>
                    <a:pt x="16490" y="16026"/>
                  </a:lnTo>
                  <a:lnTo>
                    <a:pt x="13935" y="15852"/>
                  </a:lnTo>
                  <a:lnTo>
                    <a:pt x="11845" y="14806"/>
                  </a:lnTo>
                  <a:lnTo>
                    <a:pt x="10916" y="13065"/>
                  </a:lnTo>
                  <a:lnTo>
                    <a:pt x="11613" y="12368"/>
                  </a:lnTo>
                  <a:lnTo>
                    <a:pt x="13935" y="12194"/>
                  </a:lnTo>
                  <a:lnTo>
                    <a:pt x="16026" y="12368"/>
                  </a:lnTo>
                  <a:lnTo>
                    <a:pt x="16723" y="12019"/>
                  </a:lnTo>
                  <a:lnTo>
                    <a:pt x="16723" y="11845"/>
                  </a:lnTo>
                  <a:lnTo>
                    <a:pt x="15794" y="11671"/>
                  </a:lnTo>
                  <a:lnTo>
                    <a:pt x="13703" y="11497"/>
                  </a:lnTo>
                  <a:lnTo>
                    <a:pt x="13239" y="11497"/>
                  </a:lnTo>
                  <a:lnTo>
                    <a:pt x="12542" y="11148"/>
                  </a:lnTo>
                  <a:lnTo>
                    <a:pt x="12310" y="10800"/>
                  </a:lnTo>
                  <a:lnTo>
                    <a:pt x="13703" y="9406"/>
                  </a:lnTo>
                  <a:lnTo>
                    <a:pt x="15097" y="8884"/>
                  </a:lnTo>
                  <a:lnTo>
                    <a:pt x="16723" y="8535"/>
                  </a:lnTo>
                  <a:lnTo>
                    <a:pt x="19277" y="8013"/>
                  </a:lnTo>
                  <a:lnTo>
                    <a:pt x="19974" y="7665"/>
                  </a:lnTo>
                  <a:lnTo>
                    <a:pt x="21600" y="5923"/>
                  </a:lnTo>
                  <a:lnTo>
                    <a:pt x="21600" y="5748"/>
                  </a:lnTo>
                  <a:lnTo>
                    <a:pt x="19974" y="5052"/>
                  </a:lnTo>
                  <a:lnTo>
                    <a:pt x="18813" y="4703"/>
                  </a:lnTo>
                  <a:lnTo>
                    <a:pt x="16026" y="3832"/>
                  </a:lnTo>
                  <a:lnTo>
                    <a:pt x="12542" y="2439"/>
                  </a:lnTo>
                  <a:lnTo>
                    <a:pt x="12310" y="2265"/>
                  </a:lnTo>
                  <a:lnTo>
                    <a:pt x="10452" y="2439"/>
                  </a:lnTo>
                  <a:lnTo>
                    <a:pt x="9523" y="2613"/>
                  </a:lnTo>
                  <a:lnTo>
                    <a:pt x="9058" y="2613"/>
                  </a:lnTo>
                  <a:lnTo>
                    <a:pt x="9058" y="2090"/>
                  </a:lnTo>
                  <a:lnTo>
                    <a:pt x="8826" y="871"/>
                  </a:lnTo>
                  <a:lnTo>
                    <a:pt x="7665" y="0"/>
                  </a:lnTo>
                  <a:lnTo>
                    <a:pt x="6735" y="0"/>
                  </a:lnTo>
                  <a:lnTo>
                    <a:pt x="4877" y="348"/>
                  </a:lnTo>
                  <a:lnTo>
                    <a:pt x="4645" y="348"/>
                  </a:lnTo>
                  <a:lnTo>
                    <a:pt x="4877" y="2265"/>
                  </a:lnTo>
                  <a:lnTo>
                    <a:pt x="4181" y="2265"/>
                  </a:lnTo>
                  <a:lnTo>
                    <a:pt x="3252" y="697"/>
                  </a:lnTo>
                  <a:lnTo>
                    <a:pt x="1161" y="871"/>
                  </a:lnTo>
                  <a:lnTo>
                    <a:pt x="465" y="1045"/>
                  </a:lnTo>
                  <a:lnTo>
                    <a:pt x="0" y="1394"/>
                  </a:lnTo>
                  <a:lnTo>
                    <a:pt x="465" y="1916"/>
                  </a:lnTo>
                  <a:lnTo>
                    <a:pt x="1161" y="2090"/>
                  </a:lnTo>
                  <a:lnTo>
                    <a:pt x="2555" y="2613"/>
                  </a:lnTo>
                  <a:lnTo>
                    <a:pt x="3252" y="2961"/>
                  </a:lnTo>
                  <a:lnTo>
                    <a:pt x="5574" y="3135"/>
                  </a:lnTo>
                  <a:lnTo>
                    <a:pt x="6271" y="3484"/>
                  </a:lnTo>
                  <a:lnTo>
                    <a:pt x="6735" y="4006"/>
                  </a:lnTo>
                  <a:lnTo>
                    <a:pt x="6271" y="4355"/>
                  </a:lnTo>
                  <a:lnTo>
                    <a:pt x="6039" y="4877"/>
                  </a:lnTo>
                  <a:lnTo>
                    <a:pt x="5342" y="5923"/>
                  </a:lnTo>
                  <a:lnTo>
                    <a:pt x="3484" y="7316"/>
                  </a:lnTo>
                  <a:lnTo>
                    <a:pt x="2787" y="8710"/>
                  </a:lnTo>
                  <a:lnTo>
                    <a:pt x="1858" y="9755"/>
                  </a:lnTo>
                  <a:lnTo>
                    <a:pt x="1858" y="958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1" name="Freeform 146"/>
            <p:cNvSpPr/>
            <p:nvPr/>
          </p:nvSpPr>
          <p:spPr>
            <a:xfrm>
              <a:off x="1011843" y="4117975"/>
              <a:ext cx="2909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00" y="4629"/>
                  </a:moveTo>
                  <a:lnTo>
                    <a:pt x="14400" y="0"/>
                  </a:lnTo>
                  <a:lnTo>
                    <a:pt x="4000" y="11186"/>
                  </a:lnTo>
                  <a:lnTo>
                    <a:pt x="0" y="11186"/>
                  </a:lnTo>
                  <a:lnTo>
                    <a:pt x="0" y="20443"/>
                  </a:lnTo>
                  <a:lnTo>
                    <a:pt x="7200" y="21600"/>
                  </a:lnTo>
                  <a:lnTo>
                    <a:pt x="6400" y="15429"/>
                  </a:lnTo>
                  <a:lnTo>
                    <a:pt x="12400" y="14271"/>
                  </a:lnTo>
                  <a:lnTo>
                    <a:pt x="17200" y="15814"/>
                  </a:lnTo>
                  <a:lnTo>
                    <a:pt x="19200" y="11957"/>
                  </a:lnTo>
                  <a:lnTo>
                    <a:pt x="16800" y="9257"/>
                  </a:lnTo>
                  <a:lnTo>
                    <a:pt x="21600" y="4629"/>
                  </a:lnTo>
                  <a:lnTo>
                    <a:pt x="20800" y="46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2" name="Freeform 147"/>
            <p:cNvSpPr/>
            <p:nvPr/>
          </p:nvSpPr>
          <p:spPr>
            <a:xfrm>
              <a:off x="1265612" y="4462462"/>
              <a:ext cx="48492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4019"/>
                  </a:moveTo>
                  <a:lnTo>
                    <a:pt x="20144" y="0"/>
                  </a:lnTo>
                  <a:lnTo>
                    <a:pt x="13591" y="6028"/>
                  </a:lnTo>
                  <a:lnTo>
                    <a:pt x="12378" y="3516"/>
                  </a:lnTo>
                  <a:lnTo>
                    <a:pt x="10679" y="4019"/>
                  </a:lnTo>
                  <a:lnTo>
                    <a:pt x="10679" y="8037"/>
                  </a:lnTo>
                  <a:lnTo>
                    <a:pt x="4854" y="6530"/>
                  </a:lnTo>
                  <a:lnTo>
                    <a:pt x="2184" y="8540"/>
                  </a:lnTo>
                  <a:lnTo>
                    <a:pt x="0" y="13060"/>
                  </a:lnTo>
                  <a:lnTo>
                    <a:pt x="728" y="15572"/>
                  </a:lnTo>
                  <a:lnTo>
                    <a:pt x="5825" y="12558"/>
                  </a:lnTo>
                  <a:lnTo>
                    <a:pt x="2184" y="19088"/>
                  </a:lnTo>
                  <a:lnTo>
                    <a:pt x="3398" y="21600"/>
                  </a:lnTo>
                  <a:lnTo>
                    <a:pt x="5825" y="17581"/>
                  </a:lnTo>
                  <a:lnTo>
                    <a:pt x="10921" y="18084"/>
                  </a:lnTo>
                  <a:lnTo>
                    <a:pt x="14319" y="12056"/>
                  </a:lnTo>
                  <a:lnTo>
                    <a:pt x="16503" y="9042"/>
                  </a:lnTo>
                  <a:lnTo>
                    <a:pt x="21600" y="4521"/>
                  </a:lnTo>
                  <a:lnTo>
                    <a:pt x="21600" y="401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3" name="Freeform 148"/>
            <p:cNvSpPr/>
            <p:nvPr/>
          </p:nvSpPr>
          <p:spPr>
            <a:xfrm>
              <a:off x="1246216" y="3494087"/>
              <a:ext cx="32328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891"/>
                  </a:moveTo>
                  <a:lnTo>
                    <a:pt x="2880" y="7855"/>
                  </a:lnTo>
                  <a:lnTo>
                    <a:pt x="7560" y="18327"/>
                  </a:lnTo>
                  <a:lnTo>
                    <a:pt x="11880" y="19636"/>
                  </a:lnTo>
                  <a:lnTo>
                    <a:pt x="14040" y="17673"/>
                  </a:lnTo>
                  <a:lnTo>
                    <a:pt x="15840" y="18982"/>
                  </a:lnTo>
                  <a:lnTo>
                    <a:pt x="16920" y="21600"/>
                  </a:lnTo>
                  <a:lnTo>
                    <a:pt x="20520" y="19636"/>
                  </a:lnTo>
                  <a:lnTo>
                    <a:pt x="21600" y="14400"/>
                  </a:lnTo>
                  <a:lnTo>
                    <a:pt x="19440" y="9164"/>
                  </a:lnTo>
                  <a:lnTo>
                    <a:pt x="14040" y="5891"/>
                  </a:lnTo>
                  <a:lnTo>
                    <a:pt x="14040" y="0"/>
                  </a:lnTo>
                  <a:lnTo>
                    <a:pt x="10800" y="1964"/>
                  </a:lnTo>
                  <a:lnTo>
                    <a:pt x="7200" y="655"/>
                  </a:lnTo>
                  <a:lnTo>
                    <a:pt x="1080" y="1309"/>
                  </a:lnTo>
                  <a:lnTo>
                    <a:pt x="720" y="2618"/>
                  </a:lnTo>
                  <a:lnTo>
                    <a:pt x="0" y="58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4" name="Freeform 149"/>
            <p:cNvSpPr/>
            <p:nvPr/>
          </p:nvSpPr>
          <p:spPr>
            <a:xfrm>
              <a:off x="1286625" y="3228975"/>
              <a:ext cx="29096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84" y="7776"/>
                  </a:moveTo>
                  <a:lnTo>
                    <a:pt x="8247" y="2160"/>
                  </a:lnTo>
                  <a:lnTo>
                    <a:pt x="10604" y="4320"/>
                  </a:lnTo>
                  <a:lnTo>
                    <a:pt x="12960" y="4320"/>
                  </a:lnTo>
                  <a:lnTo>
                    <a:pt x="19244" y="0"/>
                  </a:lnTo>
                  <a:lnTo>
                    <a:pt x="21600" y="864"/>
                  </a:lnTo>
                  <a:lnTo>
                    <a:pt x="18851" y="4320"/>
                  </a:lnTo>
                  <a:lnTo>
                    <a:pt x="10604" y="8640"/>
                  </a:lnTo>
                  <a:lnTo>
                    <a:pt x="10996" y="10368"/>
                  </a:lnTo>
                  <a:lnTo>
                    <a:pt x="15709" y="7776"/>
                  </a:lnTo>
                  <a:lnTo>
                    <a:pt x="19244" y="7776"/>
                  </a:lnTo>
                  <a:lnTo>
                    <a:pt x="18851" y="12528"/>
                  </a:lnTo>
                  <a:lnTo>
                    <a:pt x="14531" y="16848"/>
                  </a:lnTo>
                  <a:lnTo>
                    <a:pt x="8640" y="19872"/>
                  </a:lnTo>
                  <a:lnTo>
                    <a:pt x="5105" y="17280"/>
                  </a:lnTo>
                  <a:lnTo>
                    <a:pt x="4713" y="21600"/>
                  </a:lnTo>
                  <a:lnTo>
                    <a:pt x="1178" y="18576"/>
                  </a:lnTo>
                  <a:lnTo>
                    <a:pt x="0" y="15984"/>
                  </a:lnTo>
                  <a:lnTo>
                    <a:pt x="3535" y="13392"/>
                  </a:lnTo>
                  <a:lnTo>
                    <a:pt x="2749" y="10800"/>
                  </a:lnTo>
                  <a:lnTo>
                    <a:pt x="393" y="9936"/>
                  </a:lnTo>
                  <a:lnTo>
                    <a:pt x="1571" y="6912"/>
                  </a:lnTo>
                  <a:lnTo>
                    <a:pt x="3535" y="4752"/>
                  </a:lnTo>
                  <a:lnTo>
                    <a:pt x="6284" y="777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5" name="Freeform 150"/>
            <p:cNvSpPr/>
            <p:nvPr/>
          </p:nvSpPr>
          <p:spPr>
            <a:xfrm>
              <a:off x="1197725" y="3244849"/>
              <a:ext cx="32328" cy="4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295"/>
                  </a:moveTo>
                  <a:lnTo>
                    <a:pt x="20520" y="1098"/>
                  </a:lnTo>
                  <a:lnTo>
                    <a:pt x="18360" y="0"/>
                  </a:lnTo>
                  <a:lnTo>
                    <a:pt x="12600" y="4027"/>
                  </a:lnTo>
                  <a:lnTo>
                    <a:pt x="10800" y="3661"/>
                  </a:lnTo>
                  <a:lnTo>
                    <a:pt x="8640" y="1098"/>
                  </a:lnTo>
                  <a:lnTo>
                    <a:pt x="5400" y="1464"/>
                  </a:lnTo>
                  <a:lnTo>
                    <a:pt x="9360" y="6590"/>
                  </a:lnTo>
                  <a:lnTo>
                    <a:pt x="10440" y="5858"/>
                  </a:lnTo>
                  <a:lnTo>
                    <a:pt x="10800" y="8054"/>
                  </a:lnTo>
                  <a:lnTo>
                    <a:pt x="8280" y="9519"/>
                  </a:lnTo>
                  <a:lnTo>
                    <a:pt x="1800" y="6224"/>
                  </a:lnTo>
                  <a:lnTo>
                    <a:pt x="0" y="7688"/>
                  </a:lnTo>
                  <a:lnTo>
                    <a:pt x="720" y="8786"/>
                  </a:lnTo>
                  <a:lnTo>
                    <a:pt x="2160" y="7688"/>
                  </a:lnTo>
                  <a:lnTo>
                    <a:pt x="5040" y="10983"/>
                  </a:lnTo>
                  <a:lnTo>
                    <a:pt x="6480" y="10251"/>
                  </a:lnTo>
                  <a:lnTo>
                    <a:pt x="10440" y="13546"/>
                  </a:lnTo>
                  <a:lnTo>
                    <a:pt x="5040" y="12447"/>
                  </a:lnTo>
                  <a:lnTo>
                    <a:pt x="5040" y="14278"/>
                  </a:lnTo>
                  <a:lnTo>
                    <a:pt x="10440" y="15376"/>
                  </a:lnTo>
                  <a:lnTo>
                    <a:pt x="9720" y="16475"/>
                  </a:lnTo>
                  <a:lnTo>
                    <a:pt x="6120" y="19769"/>
                  </a:lnTo>
                  <a:lnTo>
                    <a:pt x="6480" y="21600"/>
                  </a:lnTo>
                  <a:lnTo>
                    <a:pt x="12600" y="18671"/>
                  </a:lnTo>
                  <a:lnTo>
                    <a:pt x="12600" y="16475"/>
                  </a:lnTo>
                  <a:lnTo>
                    <a:pt x="14760" y="16841"/>
                  </a:lnTo>
                  <a:lnTo>
                    <a:pt x="13680" y="13912"/>
                  </a:lnTo>
                  <a:lnTo>
                    <a:pt x="15120" y="12081"/>
                  </a:lnTo>
                  <a:lnTo>
                    <a:pt x="14040" y="10251"/>
                  </a:lnTo>
                  <a:lnTo>
                    <a:pt x="11880" y="8054"/>
                  </a:lnTo>
                  <a:lnTo>
                    <a:pt x="13680" y="6956"/>
                  </a:lnTo>
                  <a:lnTo>
                    <a:pt x="13680" y="5125"/>
                  </a:lnTo>
                  <a:lnTo>
                    <a:pt x="17280" y="2929"/>
                  </a:lnTo>
                  <a:lnTo>
                    <a:pt x="18000" y="4393"/>
                  </a:lnTo>
                  <a:lnTo>
                    <a:pt x="21240" y="3295"/>
                  </a:lnTo>
                  <a:lnTo>
                    <a:pt x="21600" y="329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6" name="Freeform 151"/>
            <p:cNvSpPr/>
            <p:nvPr/>
          </p:nvSpPr>
          <p:spPr>
            <a:xfrm>
              <a:off x="1262380" y="3752850"/>
              <a:ext cx="30711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7" y="21600"/>
                  </a:moveTo>
                  <a:lnTo>
                    <a:pt x="6063" y="18783"/>
                  </a:lnTo>
                  <a:lnTo>
                    <a:pt x="10232" y="18783"/>
                  </a:lnTo>
                  <a:lnTo>
                    <a:pt x="15158" y="18313"/>
                  </a:lnTo>
                  <a:lnTo>
                    <a:pt x="15158" y="12678"/>
                  </a:lnTo>
                  <a:lnTo>
                    <a:pt x="20463" y="9861"/>
                  </a:lnTo>
                  <a:lnTo>
                    <a:pt x="21600" y="7513"/>
                  </a:lnTo>
                  <a:lnTo>
                    <a:pt x="19705" y="5635"/>
                  </a:lnTo>
                  <a:lnTo>
                    <a:pt x="21600" y="3287"/>
                  </a:lnTo>
                  <a:lnTo>
                    <a:pt x="19326" y="0"/>
                  </a:lnTo>
                  <a:lnTo>
                    <a:pt x="15916" y="3757"/>
                  </a:lnTo>
                  <a:lnTo>
                    <a:pt x="14021" y="3287"/>
                  </a:lnTo>
                  <a:lnTo>
                    <a:pt x="14021" y="939"/>
                  </a:lnTo>
                  <a:lnTo>
                    <a:pt x="10611" y="939"/>
                  </a:lnTo>
                  <a:lnTo>
                    <a:pt x="10232" y="3287"/>
                  </a:lnTo>
                  <a:lnTo>
                    <a:pt x="6821" y="470"/>
                  </a:lnTo>
                  <a:lnTo>
                    <a:pt x="3789" y="2348"/>
                  </a:lnTo>
                  <a:lnTo>
                    <a:pt x="2653" y="4696"/>
                  </a:lnTo>
                  <a:lnTo>
                    <a:pt x="4926" y="7043"/>
                  </a:lnTo>
                  <a:lnTo>
                    <a:pt x="1516" y="7983"/>
                  </a:lnTo>
                  <a:lnTo>
                    <a:pt x="1516" y="12678"/>
                  </a:lnTo>
                  <a:lnTo>
                    <a:pt x="3789" y="13148"/>
                  </a:lnTo>
                  <a:lnTo>
                    <a:pt x="2274" y="15965"/>
                  </a:lnTo>
                  <a:lnTo>
                    <a:pt x="0" y="17843"/>
                  </a:lnTo>
                  <a:lnTo>
                    <a:pt x="1137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7" name="Freeform 152"/>
            <p:cNvSpPr/>
            <p:nvPr/>
          </p:nvSpPr>
          <p:spPr>
            <a:xfrm>
              <a:off x="1205807" y="3522662"/>
              <a:ext cx="134159" cy="98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80" y="15503"/>
                  </a:moveTo>
                  <a:lnTo>
                    <a:pt x="21600" y="14981"/>
                  </a:lnTo>
                  <a:lnTo>
                    <a:pt x="21080" y="7490"/>
                  </a:lnTo>
                  <a:lnTo>
                    <a:pt x="18911" y="8710"/>
                  </a:lnTo>
                  <a:lnTo>
                    <a:pt x="18390" y="10277"/>
                  </a:lnTo>
                  <a:lnTo>
                    <a:pt x="16308" y="11148"/>
                  </a:lnTo>
                  <a:lnTo>
                    <a:pt x="15528" y="7142"/>
                  </a:lnTo>
                  <a:lnTo>
                    <a:pt x="15875" y="3484"/>
                  </a:lnTo>
                  <a:lnTo>
                    <a:pt x="15007" y="523"/>
                  </a:lnTo>
                  <a:lnTo>
                    <a:pt x="13012" y="0"/>
                  </a:lnTo>
                  <a:lnTo>
                    <a:pt x="11884" y="2787"/>
                  </a:lnTo>
                  <a:lnTo>
                    <a:pt x="10323" y="2961"/>
                  </a:lnTo>
                  <a:lnTo>
                    <a:pt x="9282" y="4877"/>
                  </a:lnTo>
                  <a:lnTo>
                    <a:pt x="9022" y="9406"/>
                  </a:lnTo>
                  <a:lnTo>
                    <a:pt x="7547" y="11497"/>
                  </a:lnTo>
                  <a:lnTo>
                    <a:pt x="4077" y="14284"/>
                  </a:lnTo>
                  <a:lnTo>
                    <a:pt x="2255" y="14632"/>
                  </a:lnTo>
                  <a:lnTo>
                    <a:pt x="1735" y="15329"/>
                  </a:lnTo>
                  <a:lnTo>
                    <a:pt x="0" y="17245"/>
                  </a:lnTo>
                  <a:lnTo>
                    <a:pt x="260" y="18987"/>
                  </a:lnTo>
                  <a:lnTo>
                    <a:pt x="2255" y="20206"/>
                  </a:lnTo>
                  <a:lnTo>
                    <a:pt x="6159" y="20555"/>
                  </a:lnTo>
                  <a:lnTo>
                    <a:pt x="11104" y="21600"/>
                  </a:lnTo>
                  <a:lnTo>
                    <a:pt x="14227" y="21252"/>
                  </a:lnTo>
                  <a:lnTo>
                    <a:pt x="16395" y="19510"/>
                  </a:lnTo>
                  <a:lnTo>
                    <a:pt x="17870" y="18290"/>
                  </a:lnTo>
                  <a:lnTo>
                    <a:pt x="18130" y="17419"/>
                  </a:lnTo>
                  <a:lnTo>
                    <a:pt x="17696" y="16897"/>
                  </a:lnTo>
                  <a:lnTo>
                    <a:pt x="17696" y="16200"/>
                  </a:lnTo>
                  <a:lnTo>
                    <a:pt x="17957" y="15677"/>
                  </a:lnTo>
                  <a:lnTo>
                    <a:pt x="18651" y="14981"/>
                  </a:lnTo>
                  <a:lnTo>
                    <a:pt x="19692" y="14458"/>
                  </a:lnTo>
                  <a:lnTo>
                    <a:pt x="21253" y="15677"/>
                  </a:lnTo>
                  <a:lnTo>
                    <a:pt x="21080" y="1550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8" name="Freeform 153"/>
            <p:cNvSpPr/>
            <p:nvPr/>
          </p:nvSpPr>
          <p:spPr>
            <a:xfrm>
              <a:off x="1398154" y="3567112"/>
              <a:ext cx="21014" cy="23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92" y="0"/>
                  </a:moveTo>
                  <a:lnTo>
                    <a:pt x="7754" y="0"/>
                  </a:lnTo>
                  <a:lnTo>
                    <a:pt x="9415" y="5214"/>
                  </a:lnTo>
                  <a:lnTo>
                    <a:pt x="11631" y="5214"/>
                  </a:lnTo>
                  <a:lnTo>
                    <a:pt x="17723" y="3724"/>
                  </a:lnTo>
                  <a:lnTo>
                    <a:pt x="19385" y="745"/>
                  </a:lnTo>
                  <a:lnTo>
                    <a:pt x="21046" y="745"/>
                  </a:lnTo>
                  <a:lnTo>
                    <a:pt x="21600" y="5959"/>
                  </a:lnTo>
                  <a:lnTo>
                    <a:pt x="21046" y="10428"/>
                  </a:lnTo>
                  <a:lnTo>
                    <a:pt x="14954" y="11172"/>
                  </a:lnTo>
                  <a:lnTo>
                    <a:pt x="16062" y="14152"/>
                  </a:lnTo>
                  <a:lnTo>
                    <a:pt x="19385" y="16386"/>
                  </a:lnTo>
                  <a:lnTo>
                    <a:pt x="18277" y="19366"/>
                  </a:lnTo>
                  <a:lnTo>
                    <a:pt x="16062" y="18621"/>
                  </a:lnTo>
                  <a:lnTo>
                    <a:pt x="11631" y="21600"/>
                  </a:lnTo>
                  <a:lnTo>
                    <a:pt x="8308" y="19366"/>
                  </a:lnTo>
                  <a:lnTo>
                    <a:pt x="7754" y="16386"/>
                  </a:lnTo>
                  <a:lnTo>
                    <a:pt x="4985" y="14897"/>
                  </a:lnTo>
                  <a:lnTo>
                    <a:pt x="0" y="14897"/>
                  </a:lnTo>
                  <a:lnTo>
                    <a:pt x="2769" y="10428"/>
                  </a:lnTo>
                  <a:lnTo>
                    <a:pt x="1662" y="8938"/>
                  </a:lnTo>
                  <a:lnTo>
                    <a:pt x="3323" y="5214"/>
                  </a:lnTo>
                  <a:lnTo>
                    <a:pt x="6092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9" name="Freeform 154"/>
            <p:cNvSpPr/>
            <p:nvPr/>
          </p:nvSpPr>
          <p:spPr>
            <a:xfrm>
              <a:off x="1323801" y="3594100"/>
              <a:ext cx="32329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64"/>
                  </a:moveTo>
                  <a:lnTo>
                    <a:pt x="0" y="5891"/>
                  </a:lnTo>
                  <a:lnTo>
                    <a:pt x="2197" y="7200"/>
                  </a:lnTo>
                  <a:lnTo>
                    <a:pt x="0" y="12436"/>
                  </a:lnTo>
                  <a:lnTo>
                    <a:pt x="5492" y="21600"/>
                  </a:lnTo>
                  <a:lnTo>
                    <a:pt x="15010" y="17018"/>
                  </a:lnTo>
                  <a:lnTo>
                    <a:pt x="21600" y="17673"/>
                  </a:lnTo>
                  <a:lnTo>
                    <a:pt x="20868" y="13091"/>
                  </a:lnTo>
                  <a:lnTo>
                    <a:pt x="16108" y="9164"/>
                  </a:lnTo>
                  <a:lnTo>
                    <a:pt x="16108" y="3273"/>
                  </a:lnTo>
                  <a:lnTo>
                    <a:pt x="13912" y="0"/>
                  </a:lnTo>
                  <a:lnTo>
                    <a:pt x="12081" y="5891"/>
                  </a:lnTo>
                  <a:lnTo>
                    <a:pt x="4027" y="655"/>
                  </a:lnTo>
                  <a:lnTo>
                    <a:pt x="0" y="2618"/>
                  </a:lnTo>
                  <a:lnTo>
                    <a:pt x="0" y="196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0" name="Freeform 155"/>
            <p:cNvSpPr/>
            <p:nvPr/>
          </p:nvSpPr>
          <p:spPr>
            <a:xfrm>
              <a:off x="1430481" y="4729162"/>
              <a:ext cx="59807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38" y="0"/>
                  </a:moveTo>
                  <a:lnTo>
                    <a:pt x="16151" y="1612"/>
                  </a:lnTo>
                  <a:lnTo>
                    <a:pt x="13427" y="5481"/>
                  </a:lnTo>
                  <a:lnTo>
                    <a:pt x="11676" y="1612"/>
                  </a:lnTo>
                  <a:lnTo>
                    <a:pt x="8173" y="967"/>
                  </a:lnTo>
                  <a:lnTo>
                    <a:pt x="5838" y="7737"/>
                  </a:lnTo>
                  <a:lnTo>
                    <a:pt x="2724" y="2257"/>
                  </a:lnTo>
                  <a:lnTo>
                    <a:pt x="0" y="2901"/>
                  </a:lnTo>
                  <a:lnTo>
                    <a:pt x="6811" y="16442"/>
                  </a:lnTo>
                  <a:lnTo>
                    <a:pt x="9146" y="17409"/>
                  </a:lnTo>
                  <a:lnTo>
                    <a:pt x="12259" y="21600"/>
                  </a:lnTo>
                  <a:lnTo>
                    <a:pt x="13232" y="18699"/>
                  </a:lnTo>
                  <a:lnTo>
                    <a:pt x="11481" y="15797"/>
                  </a:lnTo>
                  <a:lnTo>
                    <a:pt x="11676" y="13863"/>
                  </a:lnTo>
                  <a:lnTo>
                    <a:pt x="12843" y="14830"/>
                  </a:lnTo>
                  <a:lnTo>
                    <a:pt x="13816" y="12896"/>
                  </a:lnTo>
                  <a:lnTo>
                    <a:pt x="17903" y="10961"/>
                  </a:lnTo>
                  <a:lnTo>
                    <a:pt x="16735" y="8704"/>
                  </a:lnTo>
                  <a:lnTo>
                    <a:pt x="17319" y="3546"/>
                  </a:lnTo>
                  <a:lnTo>
                    <a:pt x="21600" y="3546"/>
                  </a:lnTo>
                  <a:lnTo>
                    <a:pt x="2023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1" name="Freeform 156"/>
            <p:cNvSpPr/>
            <p:nvPr/>
          </p:nvSpPr>
          <p:spPr>
            <a:xfrm>
              <a:off x="1433714" y="4625975"/>
              <a:ext cx="17781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812" y="4320"/>
                  </a:moveTo>
                  <a:lnTo>
                    <a:pt x="8259" y="1080"/>
                  </a:lnTo>
                  <a:lnTo>
                    <a:pt x="11435" y="0"/>
                  </a:lnTo>
                  <a:lnTo>
                    <a:pt x="12071" y="2160"/>
                  </a:lnTo>
                  <a:lnTo>
                    <a:pt x="15247" y="3240"/>
                  </a:lnTo>
                  <a:lnTo>
                    <a:pt x="15247" y="4320"/>
                  </a:lnTo>
                  <a:lnTo>
                    <a:pt x="17153" y="6480"/>
                  </a:lnTo>
                  <a:lnTo>
                    <a:pt x="17788" y="6480"/>
                  </a:lnTo>
                  <a:lnTo>
                    <a:pt x="20965" y="10800"/>
                  </a:lnTo>
                  <a:lnTo>
                    <a:pt x="21600" y="17280"/>
                  </a:lnTo>
                  <a:lnTo>
                    <a:pt x="20965" y="20520"/>
                  </a:lnTo>
                  <a:lnTo>
                    <a:pt x="19059" y="21600"/>
                  </a:lnTo>
                  <a:lnTo>
                    <a:pt x="15247" y="21600"/>
                  </a:lnTo>
                  <a:lnTo>
                    <a:pt x="15247" y="16200"/>
                  </a:lnTo>
                  <a:lnTo>
                    <a:pt x="12071" y="16200"/>
                  </a:lnTo>
                  <a:lnTo>
                    <a:pt x="10165" y="17280"/>
                  </a:lnTo>
                  <a:lnTo>
                    <a:pt x="7624" y="16200"/>
                  </a:lnTo>
                  <a:lnTo>
                    <a:pt x="4447" y="15120"/>
                  </a:lnTo>
                  <a:lnTo>
                    <a:pt x="3812" y="18360"/>
                  </a:lnTo>
                  <a:lnTo>
                    <a:pt x="0" y="17280"/>
                  </a:lnTo>
                  <a:lnTo>
                    <a:pt x="635" y="11880"/>
                  </a:lnTo>
                  <a:lnTo>
                    <a:pt x="0" y="10800"/>
                  </a:lnTo>
                  <a:lnTo>
                    <a:pt x="635" y="5400"/>
                  </a:lnTo>
                  <a:lnTo>
                    <a:pt x="3812" y="432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2" name="Freeform 157"/>
            <p:cNvSpPr/>
            <p:nvPr/>
          </p:nvSpPr>
          <p:spPr>
            <a:xfrm>
              <a:off x="1407852" y="4598987"/>
              <a:ext cx="45259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80" y="11040"/>
                  </a:moveTo>
                  <a:lnTo>
                    <a:pt x="17176" y="9120"/>
                  </a:lnTo>
                  <a:lnTo>
                    <a:pt x="16916" y="3360"/>
                  </a:lnTo>
                  <a:lnTo>
                    <a:pt x="11711" y="0"/>
                  </a:lnTo>
                  <a:lnTo>
                    <a:pt x="0" y="2880"/>
                  </a:lnTo>
                  <a:lnTo>
                    <a:pt x="0" y="10080"/>
                  </a:lnTo>
                  <a:lnTo>
                    <a:pt x="4424" y="10080"/>
                  </a:lnTo>
                  <a:lnTo>
                    <a:pt x="4684" y="21600"/>
                  </a:lnTo>
                  <a:lnTo>
                    <a:pt x="7547" y="21120"/>
                  </a:lnTo>
                  <a:lnTo>
                    <a:pt x="7027" y="14880"/>
                  </a:lnTo>
                  <a:lnTo>
                    <a:pt x="10670" y="13920"/>
                  </a:lnTo>
                  <a:lnTo>
                    <a:pt x="10670" y="20640"/>
                  </a:lnTo>
                  <a:lnTo>
                    <a:pt x="17176" y="14400"/>
                  </a:lnTo>
                  <a:lnTo>
                    <a:pt x="21600" y="11520"/>
                  </a:lnTo>
                  <a:lnTo>
                    <a:pt x="21080" y="110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3" name="Freeform 158"/>
            <p:cNvSpPr/>
            <p:nvPr/>
          </p:nvSpPr>
          <p:spPr>
            <a:xfrm>
              <a:off x="1577570" y="4581525"/>
              <a:ext cx="22631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057" y="21600"/>
                  </a:moveTo>
                  <a:lnTo>
                    <a:pt x="21600" y="19510"/>
                  </a:lnTo>
                  <a:lnTo>
                    <a:pt x="20057" y="16723"/>
                  </a:lnTo>
                  <a:lnTo>
                    <a:pt x="21086" y="11148"/>
                  </a:lnTo>
                  <a:lnTo>
                    <a:pt x="21600" y="7665"/>
                  </a:lnTo>
                  <a:lnTo>
                    <a:pt x="20057" y="6271"/>
                  </a:lnTo>
                  <a:lnTo>
                    <a:pt x="18514" y="11148"/>
                  </a:lnTo>
                  <a:lnTo>
                    <a:pt x="18000" y="15329"/>
                  </a:lnTo>
                  <a:lnTo>
                    <a:pt x="14914" y="13239"/>
                  </a:lnTo>
                  <a:lnTo>
                    <a:pt x="13886" y="8361"/>
                  </a:lnTo>
                  <a:lnTo>
                    <a:pt x="10800" y="5574"/>
                  </a:lnTo>
                  <a:lnTo>
                    <a:pt x="6171" y="0"/>
                  </a:lnTo>
                  <a:lnTo>
                    <a:pt x="5657" y="2787"/>
                  </a:lnTo>
                  <a:lnTo>
                    <a:pt x="4114" y="6968"/>
                  </a:lnTo>
                  <a:lnTo>
                    <a:pt x="4114" y="10452"/>
                  </a:lnTo>
                  <a:lnTo>
                    <a:pt x="0" y="11148"/>
                  </a:lnTo>
                  <a:lnTo>
                    <a:pt x="4114" y="13935"/>
                  </a:lnTo>
                  <a:lnTo>
                    <a:pt x="7200" y="15329"/>
                  </a:lnTo>
                  <a:lnTo>
                    <a:pt x="10800" y="16026"/>
                  </a:lnTo>
                  <a:lnTo>
                    <a:pt x="13886" y="18116"/>
                  </a:lnTo>
                  <a:lnTo>
                    <a:pt x="16457" y="19510"/>
                  </a:lnTo>
                  <a:lnTo>
                    <a:pt x="20057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4" name="Freeform 159"/>
            <p:cNvSpPr/>
            <p:nvPr/>
          </p:nvSpPr>
          <p:spPr>
            <a:xfrm>
              <a:off x="1563023" y="4533899"/>
              <a:ext cx="12932" cy="1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500" y="18783"/>
                  </a:moveTo>
                  <a:lnTo>
                    <a:pt x="18000" y="17843"/>
                  </a:lnTo>
                  <a:lnTo>
                    <a:pt x="18000" y="14087"/>
                  </a:lnTo>
                  <a:lnTo>
                    <a:pt x="16200" y="9391"/>
                  </a:lnTo>
                  <a:lnTo>
                    <a:pt x="21600" y="9391"/>
                  </a:lnTo>
                  <a:lnTo>
                    <a:pt x="21600" y="7513"/>
                  </a:lnTo>
                  <a:lnTo>
                    <a:pt x="13500" y="5635"/>
                  </a:lnTo>
                  <a:lnTo>
                    <a:pt x="12600" y="2817"/>
                  </a:lnTo>
                  <a:lnTo>
                    <a:pt x="7200" y="3757"/>
                  </a:lnTo>
                  <a:lnTo>
                    <a:pt x="7200" y="0"/>
                  </a:lnTo>
                  <a:lnTo>
                    <a:pt x="2700" y="1878"/>
                  </a:lnTo>
                  <a:lnTo>
                    <a:pt x="0" y="5635"/>
                  </a:lnTo>
                  <a:lnTo>
                    <a:pt x="2700" y="12209"/>
                  </a:lnTo>
                  <a:lnTo>
                    <a:pt x="1800" y="21600"/>
                  </a:lnTo>
                  <a:lnTo>
                    <a:pt x="9900" y="18783"/>
                  </a:lnTo>
                  <a:lnTo>
                    <a:pt x="13500" y="1878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5" name="Freeform 160"/>
            <p:cNvSpPr/>
            <p:nvPr/>
          </p:nvSpPr>
          <p:spPr>
            <a:xfrm>
              <a:off x="1509683" y="4752975"/>
              <a:ext cx="33945" cy="33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903" y="0"/>
                  </a:moveTo>
                  <a:lnTo>
                    <a:pt x="21600" y="11314"/>
                  </a:lnTo>
                  <a:lnTo>
                    <a:pt x="17419" y="21086"/>
                  </a:lnTo>
                  <a:lnTo>
                    <a:pt x="10452" y="21600"/>
                  </a:lnTo>
                  <a:lnTo>
                    <a:pt x="5923" y="18514"/>
                  </a:lnTo>
                  <a:lnTo>
                    <a:pt x="0" y="12343"/>
                  </a:lnTo>
                  <a:lnTo>
                    <a:pt x="20903" y="514"/>
                  </a:lnTo>
                  <a:lnTo>
                    <a:pt x="20903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6" name="Freeform 161"/>
            <p:cNvSpPr/>
            <p:nvPr/>
          </p:nvSpPr>
          <p:spPr>
            <a:xfrm>
              <a:off x="1474123" y="4511675"/>
              <a:ext cx="9051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8250"/>
                  </a:moveTo>
                  <a:lnTo>
                    <a:pt x="5529" y="6300"/>
                  </a:lnTo>
                  <a:lnTo>
                    <a:pt x="1286" y="8100"/>
                  </a:lnTo>
                  <a:lnTo>
                    <a:pt x="900" y="7350"/>
                  </a:lnTo>
                  <a:lnTo>
                    <a:pt x="2700" y="6150"/>
                  </a:lnTo>
                  <a:lnTo>
                    <a:pt x="2314" y="3750"/>
                  </a:lnTo>
                  <a:lnTo>
                    <a:pt x="5143" y="4050"/>
                  </a:lnTo>
                  <a:lnTo>
                    <a:pt x="5014" y="5250"/>
                  </a:lnTo>
                  <a:lnTo>
                    <a:pt x="9000" y="5700"/>
                  </a:lnTo>
                  <a:lnTo>
                    <a:pt x="9257" y="4500"/>
                  </a:lnTo>
                  <a:lnTo>
                    <a:pt x="6943" y="3150"/>
                  </a:lnTo>
                  <a:lnTo>
                    <a:pt x="7329" y="0"/>
                  </a:lnTo>
                  <a:lnTo>
                    <a:pt x="9643" y="900"/>
                  </a:lnTo>
                  <a:lnTo>
                    <a:pt x="10414" y="2550"/>
                  </a:lnTo>
                  <a:lnTo>
                    <a:pt x="12086" y="2850"/>
                  </a:lnTo>
                  <a:lnTo>
                    <a:pt x="15429" y="1350"/>
                  </a:lnTo>
                  <a:lnTo>
                    <a:pt x="17871" y="3750"/>
                  </a:lnTo>
                  <a:lnTo>
                    <a:pt x="20443" y="8400"/>
                  </a:lnTo>
                  <a:lnTo>
                    <a:pt x="21600" y="12900"/>
                  </a:lnTo>
                  <a:lnTo>
                    <a:pt x="17357" y="16500"/>
                  </a:lnTo>
                  <a:lnTo>
                    <a:pt x="14657" y="17550"/>
                  </a:lnTo>
                  <a:lnTo>
                    <a:pt x="15814" y="20700"/>
                  </a:lnTo>
                  <a:lnTo>
                    <a:pt x="14657" y="21600"/>
                  </a:lnTo>
                  <a:lnTo>
                    <a:pt x="12729" y="18450"/>
                  </a:lnTo>
                  <a:lnTo>
                    <a:pt x="14271" y="14100"/>
                  </a:lnTo>
                  <a:lnTo>
                    <a:pt x="12086" y="13200"/>
                  </a:lnTo>
                  <a:lnTo>
                    <a:pt x="10029" y="19950"/>
                  </a:lnTo>
                  <a:lnTo>
                    <a:pt x="6686" y="20100"/>
                  </a:lnTo>
                  <a:lnTo>
                    <a:pt x="7714" y="14700"/>
                  </a:lnTo>
                  <a:lnTo>
                    <a:pt x="6943" y="14400"/>
                  </a:lnTo>
                  <a:lnTo>
                    <a:pt x="3986" y="19350"/>
                  </a:lnTo>
                  <a:lnTo>
                    <a:pt x="0" y="19200"/>
                  </a:lnTo>
                  <a:lnTo>
                    <a:pt x="129" y="15600"/>
                  </a:lnTo>
                  <a:lnTo>
                    <a:pt x="6557" y="12750"/>
                  </a:lnTo>
                  <a:lnTo>
                    <a:pt x="3986" y="10800"/>
                  </a:lnTo>
                  <a:lnTo>
                    <a:pt x="5143" y="9150"/>
                  </a:lnTo>
                  <a:lnTo>
                    <a:pt x="6943" y="10050"/>
                  </a:lnTo>
                  <a:lnTo>
                    <a:pt x="8229" y="82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7" name="Freeform 162"/>
            <p:cNvSpPr/>
            <p:nvPr/>
          </p:nvSpPr>
          <p:spPr>
            <a:xfrm>
              <a:off x="1417550" y="4967287"/>
              <a:ext cx="33945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982"/>
                  </a:moveTo>
                  <a:lnTo>
                    <a:pt x="10971" y="2945"/>
                  </a:lnTo>
                  <a:lnTo>
                    <a:pt x="7886" y="4909"/>
                  </a:lnTo>
                  <a:lnTo>
                    <a:pt x="7886" y="8836"/>
                  </a:lnTo>
                  <a:lnTo>
                    <a:pt x="4114" y="8836"/>
                  </a:lnTo>
                  <a:lnTo>
                    <a:pt x="1029" y="10800"/>
                  </a:lnTo>
                  <a:lnTo>
                    <a:pt x="0" y="15709"/>
                  </a:lnTo>
                  <a:lnTo>
                    <a:pt x="1029" y="19636"/>
                  </a:lnTo>
                  <a:lnTo>
                    <a:pt x="6857" y="18655"/>
                  </a:lnTo>
                  <a:lnTo>
                    <a:pt x="12000" y="19636"/>
                  </a:lnTo>
                  <a:lnTo>
                    <a:pt x="15086" y="20618"/>
                  </a:lnTo>
                  <a:lnTo>
                    <a:pt x="19543" y="21600"/>
                  </a:lnTo>
                  <a:lnTo>
                    <a:pt x="21600" y="20618"/>
                  </a:lnTo>
                  <a:lnTo>
                    <a:pt x="20229" y="11782"/>
                  </a:lnTo>
                  <a:lnTo>
                    <a:pt x="17486" y="12764"/>
                  </a:lnTo>
                  <a:lnTo>
                    <a:pt x="16114" y="10800"/>
                  </a:lnTo>
                  <a:lnTo>
                    <a:pt x="17486" y="5891"/>
                  </a:lnTo>
                  <a:lnTo>
                    <a:pt x="17143" y="1964"/>
                  </a:lnTo>
                  <a:lnTo>
                    <a:pt x="15086" y="0"/>
                  </a:lnTo>
                  <a:lnTo>
                    <a:pt x="14400" y="98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8" name="Freeform 163"/>
            <p:cNvSpPr/>
            <p:nvPr/>
          </p:nvSpPr>
          <p:spPr>
            <a:xfrm>
              <a:off x="1650307" y="5370512"/>
              <a:ext cx="25863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50" y="20057"/>
                  </a:moveTo>
                  <a:lnTo>
                    <a:pt x="21600" y="11571"/>
                  </a:lnTo>
                  <a:lnTo>
                    <a:pt x="20700" y="9257"/>
                  </a:lnTo>
                  <a:lnTo>
                    <a:pt x="16200" y="6171"/>
                  </a:lnTo>
                  <a:lnTo>
                    <a:pt x="17550" y="0"/>
                  </a:lnTo>
                  <a:lnTo>
                    <a:pt x="12600" y="2314"/>
                  </a:lnTo>
                  <a:lnTo>
                    <a:pt x="6750" y="1543"/>
                  </a:lnTo>
                  <a:lnTo>
                    <a:pt x="4500" y="3086"/>
                  </a:lnTo>
                  <a:lnTo>
                    <a:pt x="5850" y="7714"/>
                  </a:lnTo>
                  <a:lnTo>
                    <a:pt x="5400" y="12343"/>
                  </a:lnTo>
                  <a:lnTo>
                    <a:pt x="0" y="14657"/>
                  </a:lnTo>
                  <a:lnTo>
                    <a:pt x="3150" y="17743"/>
                  </a:lnTo>
                  <a:lnTo>
                    <a:pt x="15300" y="17743"/>
                  </a:lnTo>
                  <a:lnTo>
                    <a:pt x="19350" y="21600"/>
                  </a:lnTo>
                  <a:lnTo>
                    <a:pt x="20250" y="2005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9" name="Freeform 164"/>
            <p:cNvSpPr/>
            <p:nvPr/>
          </p:nvSpPr>
          <p:spPr>
            <a:xfrm>
              <a:off x="1498369" y="5360987"/>
              <a:ext cx="24246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82" y="14897"/>
                  </a:moveTo>
                  <a:lnTo>
                    <a:pt x="11291" y="16386"/>
                  </a:lnTo>
                  <a:lnTo>
                    <a:pt x="11291" y="20110"/>
                  </a:lnTo>
                  <a:lnTo>
                    <a:pt x="7364" y="21600"/>
                  </a:lnTo>
                  <a:lnTo>
                    <a:pt x="6873" y="19366"/>
                  </a:lnTo>
                  <a:lnTo>
                    <a:pt x="5400" y="16386"/>
                  </a:lnTo>
                  <a:lnTo>
                    <a:pt x="6873" y="13407"/>
                  </a:lnTo>
                  <a:lnTo>
                    <a:pt x="10309" y="11917"/>
                  </a:lnTo>
                  <a:lnTo>
                    <a:pt x="8836" y="11172"/>
                  </a:lnTo>
                  <a:lnTo>
                    <a:pt x="6873" y="8938"/>
                  </a:lnTo>
                  <a:lnTo>
                    <a:pt x="3927" y="5959"/>
                  </a:lnTo>
                  <a:lnTo>
                    <a:pt x="982" y="4469"/>
                  </a:lnTo>
                  <a:lnTo>
                    <a:pt x="0" y="2234"/>
                  </a:lnTo>
                  <a:lnTo>
                    <a:pt x="0" y="745"/>
                  </a:lnTo>
                  <a:lnTo>
                    <a:pt x="2945" y="0"/>
                  </a:lnTo>
                  <a:lnTo>
                    <a:pt x="5891" y="2979"/>
                  </a:lnTo>
                  <a:lnTo>
                    <a:pt x="9818" y="4469"/>
                  </a:lnTo>
                  <a:lnTo>
                    <a:pt x="10309" y="5214"/>
                  </a:lnTo>
                  <a:lnTo>
                    <a:pt x="15709" y="4469"/>
                  </a:lnTo>
                  <a:lnTo>
                    <a:pt x="18655" y="3724"/>
                  </a:lnTo>
                  <a:lnTo>
                    <a:pt x="20127" y="4469"/>
                  </a:lnTo>
                  <a:lnTo>
                    <a:pt x="20618" y="5959"/>
                  </a:lnTo>
                  <a:lnTo>
                    <a:pt x="21600" y="9683"/>
                  </a:lnTo>
                  <a:lnTo>
                    <a:pt x="20618" y="11172"/>
                  </a:lnTo>
                  <a:lnTo>
                    <a:pt x="18655" y="13407"/>
                  </a:lnTo>
                  <a:lnTo>
                    <a:pt x="17673" y="14152"/>
                  </a:lnTo>
                  <a:lnTo>
                    <a:pt x="15709" y="14152"/>
                  </a:lnTo>
                  <a:lnTo>
                    <a:pt x="14727" y="13407"/>
                  </a:lnTo>
                  <a:lnTo>
                    <a:pt x="13255" y="13407"/>
                  </a:lnTo>
                  <a:lnTo>
                    <a:pt x="12764" y="14152"/>
                  </a:lnTo>
                  <a:lnTo>
                    <a:pt x="11782" y="1489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0" name="Freeform 165"/>
            <p:cNvSpPr/>
            <p:nvPr/>
          </p:nvSpPr>
          <p:spPr>
            <a:xfrm>
              <a:off x="1706880" y="5284787"/>
              <a:ext cx="33944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43" y="21273"/>
                  </a:moveTo>
                  <a:lnTo>
                    <a:pt x="14400" y="11455"/>
                  </a:lnTo>
                  <a:lnTo>
                    <a:pt x="21600" y="1636"/>
                  </a:lnTo>
                  <a:lnTo>
                    <a:pt x="10286" y="0"/>
                  </a:lnTo>
                  <a:lnTo>
                    <a:pt x="6514" y="3927"/>
                  </a:lnTo>
                  <a:lnTo>
                    <a:pt x="6514" y="7200"/>
                  </a:lnTo>
                  <a:lnTo>
                    <a:pt x="0" y="11127"/>
                  </a:lnTo>
                  <a:lnTo>
                    <a:pt x="2057" y="13745"/>
                  </a:lnTo>
                  <a:lnTo>
                    <a:pt x="8229" y="10145"/>
                  </a:lnTo>
                  <a:lnTo>
                    <a:pt x="10629" y="11455"/>
                  </a:lnTo>
                  <a:lnTo>
                    <a:pt x="7200" y="19309"/>
                  </a:lnTo>
                  <a:lnTo>
                    <a:pt x="12343" y="21600"/>
                  </a:lnTo>
                  <a:lnTo>
                    <a:pt x="12343" y="2127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1" name="Freeform 166"/>
            <p:cNvSpPr/>
            <p:nvPr/>
          </p:nvSpPr>
          <p:spPr>
            <a:xfrm>
              <a:off x="1509683" y="3692524"/>
              <a:ext cx="19398" cy="23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595" y="21600"/>
                  </a:moveTo>
                  <a:lnTo>
                    <a:pt x="16346" y="20855"/>
                  </a:lnTo>
                  <a:lnTo>
                    <a:pt x="19265" y="17876"/>
                  </a:lnTo>
                  <a:lnTo>
                    <a:pt x="21016" y="16386"/>
                  </a:lnTo>
                  <a:lnTo>
                    <a:pt x="21016" y="14152"/>
                  </a:lnTo>
                  <a:lnTo>
                    <a:pt x="18097" y="11917"/>
                  </a:lnTo>
                  <a:lnTo>
                    <a:pt x="21600" y="2979"/>
                  </a:lnTo>
                  <a:lnTo>
                    <a:pt x="19849" y="745"/>
                  </a:lnTo>
                  <a:lnTo>
                    <a:pt x="17514" y="745"/>
                  </a:lnTo>
                  <a:lnTo>
                    <a:pt x="15762" y="2234"/>
                  </a:lnTo>
                  <a:lnTo>
                    <a:pt x="12259" y="2234"/>
                  </a:lnTo>
                  <a:lnTo>
                    <a:pt x="11092" y="3724"/>
                  </a:lnTo>
                  <a:lnTo>
                    <a:pt x="9341" y="3724"/>
                  </a:lnTo>
                  <a:lnTo>
                    <a:pt x="7589" y="0"/>
                  </a:lnTo>
                  <a:lnTo>
                    <a:pt x="3503" y="0"/>
                  </a:lnTo>
                  <a:lnTo>
                    <a:pt x="3503" y="745"/>
                  </a:lnTo>
                  <a:lnTo>
                    <a:pt x="2335" y="1490"/>
                  </a:lnTo>
                  <a:lnTo>
                    <a:pt x="3503" y="3724"/>
                  </a:lnTo>
                  <a:lnTo>
                    <a:pt x="2335" y="7448"/>
                  </a:lnTo>
                  <a:lnTo>
                    <a:pt x="1751" y="9683"/>
                  </a:lnTo>
                  <a:lnTo>
                    <a:pt x="0" y="12662"/>
                  </a:lnTo>
                  <a:lnTo>
                    <a:pt x="584" y="14152"/>
                  </a:lnTo>
                  <a:lnTo>
                    <a:pt x="4086" y="12662"/>
                  </a:lnTo>
                  <a:lnTo>
                    <a:pt x="7589" y="11917"/>
                  </a:lnTo>
                  <a:lnTo>
                    <a:pt x="8757" y="13407"/>
                  </a:lnTo>
                  <a:lnTo>
                    <a:pt x="10508" y="14897"/>
                  </a:lnTo>
                  <a:lnTo>
                    <a:pt x="12843" y="15641"/>
                  </a:lnTo>
                  <a:lnTo>
                    <a:pt x="14595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2" name="Freeform 167"/>
            <p:cNvSpPr/>
            <p:nvPr/>
          </p:nvSpPr>
          <p:spPr>
            <a:xfrm>
              <a:off x="1524230" y="4278312"/>
              <a:ext cx="30712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43" y="8716"/>
                  </a:moveTo>
                  <a:lnTo>
                    <a:pt x="8871" y="379"/>
                  </a:lnTo>
                  <a:lnTo>
                    <a:pt x="4629" y="0"/>
                  </a:lnTo>
                  <a:lnTo>
                    <a:pt x="3471" y="7200"/>
                  </a:lnTo>
                  <a:lnTo>
                    <a:pt x="0" y="17053"/>
                  </a:lnTo>
                  <a:lnTo>
                    <a:pt x="3471" y="17811"/>
                  </a:lnTo>
                  <a:lnTo>
                    <a:pt x="6557" y="11747"/>
                  </a:lnTo>
                  <a:lnTo>
                    <a:pt x="8100" y="14779"/>
                  </a:lnTo>
                  <a:lnTo>
                    <a:pt x="5400" y="18568"/>
                  </a:lnTo>
                  <a:lnTo>
                    <a:pt x="1929" y="20842"/>
                  </a:lnTo>
                  <a:lnTo>
                    <a:pt x="1929" y="21600"/>
                  </a:lnTo>
                  <a:lnTo>
                    <a:pt x="10029" y="20842"/>
                  </a:lnTo>
                  <a:lnTo>
                    <a:pt x="16971" y="18189"/>
                  </a:lnTo>
                  <a:lnTo>
                    <a:pt x="20829" y="14400"/>
                  </a:lnTo>
                  <a:lnTo>
                    <a:pt x="21600" y="10989"/>
                  </a:lnTo>
                  <a:lnTo>
                    <a:pt x="21600" y="6063"/>
                  </a:lnTo>
                  <a:lnTo>
                    <a:pt x="18514" y="3032"/>
                  </a:lnTo>
                  <a:lnTo>
                    <a:pt x="13886" y="1137"/>
                  </a:lnTo>
                  <a:lnTo>
                    <a:pt x="10414" y="3032"/>
                  </a:lnTo>
                  <a:lnTo>
                    <a:pt x="8100" y="8716"/>
                  </a:lnTo>
                  <a:lnTo>
                    <a:pt x="6943" y="871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3" name="Freeform 168"/>
            <p:cNvSpPr/>
            <p:nvPr/>
          </p:nvSpPr>
          <p:spPr>
            <a:xfrm>
              <a:off x="1511300" y="4468812"/>
              <a:ext cx="38793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00" y="7200"/>
                  </a:moveTo>
                  <a:lnTo>
                    <a:pt x="2700" y="11200"/>
                  </a:lnTo>
                  <a:lnTo>
                    <a:pt x="900" y="15200"/>
                  </a:lnTo>
                  <a:lnTo>
                    <a:pt x="0" y="19200"/>
                  </a:lnTo>
                  <a:lnTo>
                    <a:pt x="900" y="21600"/>
                  </a:lnTo>
                  <a:lnTo>
                    <a:pt x="2700" y="21600"/>
                  </a:lnTo>
                  <a:lnTo>
                    <a:pt x="6300" y="20000"/>
                  </a:lnTo>
                  <a:lnTo>
                    <a:pt x="10200" y="20000"/>
                  </a:lnTo>
                  <a:lnTo>
                    <a:pt x="13500" y="19200"/>
                  </a:lnTo>
                  <a:lnTo>
                    <a:pt x="14700" y="16000"/>
                  </a:lnTo>
                  <a:lnTo>
                    <a:pt x="17100" y="19200"/>
                  </a:lnTo>
                  <a:lnTo>
                    <a:pt x="20100" y="20000"/>
                  </a:lnTo>
                  <a:lnTo>
                    <a:pt x="21600" y="14400"/>
                  </a:lnTo>
                  <a:lnTo>
                    <a:pt x="18900" y="12800"/>
                  </a:lnTo>
                  <a:lnTo>
                    <a:pt x="17100" y="11200"/>
                  </a:lnTo>
                  <a:lnTo>
                    <a:pt x="18300" y="6400"/>
                  </a:lnTo>
                  <a:lnTo>
                    <a:pt x="17100" y="800"/>
                  </a:lnTo>
                  <a:lnTo>
                    <a:pt x="15600" y="0"/>
                  </a:lnTo>
                  <a:lnTo>
                    <a:pt x="13500" y="1600"/>
                  </a:lnTo>
                  <a:lnTo>
                    <a:pt x="10800" y="4800"/>
                  </a:lnTo>
                  <a:lnTo>
                    <a:pt x="3600" y="4800"/>
                  </a:lnTo>
                  <a:lnTo>
                    <a:pt x="3000" y="5600"/>
                  </a:lnTo>
                  <a:lnTo>
                    <a:pt x="3000" y="7200"/>
                  </a:lnTo>
                  <a:lnTo>
                    <a:pt x="2700" y="72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4" name="Freeform 169"/>
            <p:cNvSpPr/>
            <p:nvPr/>
          </p:nvSpPr>
          <p:spPr>
            <a:xfrm>
              <a:off x="1574338" y="4500562"/>
              <a:ext cx="2424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557" y="0"/>
                  </a:moveTo>
                  <a:lnTo>
                    <a:pt x="6104" y="1543"/>
                  </a:lnTo>
                  <a:lnTo>
                    <a:pt x="0" y="6557"/>
                  </a:lnTo>
                  <a:lnTo>
                    <a:pt x="4696" y="9257"/>
                  </a:lnTo>
                  <a:lnTo>
                    <a:pt x="8452" y="3857"/>
                  </a:lnTo>
                  <a:lnTo>
                    <a:pt x="13148" y="5400"/>
                  </a:lnTo>
                  <a:lnTo>
                    <a:pt x="11270" y="11186"/>
                  </a:lnTo>
                  <a:lnTo>
                    <a:pt x="4696" y="11571"/>
                  </a:lnTo>
                  <a:lnTo>
                    <a:pt x="2817" y="13886"/>
                  </a:lnTo>
                  <a:lnTo>
                    <a:pt x="4226" y="16971"/>
                  </a:lnTo>
                  <a:lnTo>
                    <a:pt x="1878" y="19286"/>
                  </a:lnTo>
                  <a:lnTo>
                    <a:pt x="4226" y="21600"/>
                  </a:lnTo>
                  <a:lnTo>
                    <a:pt x="15496" y="18900"/>
                  </a:lnTo>
                  <a:lnTo>
                    <a:pt x="15496" y="15043"/>
                  </a:lnTo>
                  <a:lnTo>
                    <a:pt x="21600" y="14657"/>
                  </a:lnTo>
                  <a:lnTo>
                    <a:pt x="19722" y="11571"/>
                  </a:lnTo>
                  <a:lnTo>
                    <a:pt x="14557" y="10414"/>
                  </a:lnTo>
                  <a:lnTo>
                    <a:pt x="18783" y="8486"/>
                  </a:lnTo>
                  <a:lnTo>
                    <a:pt x="18783" y="5400"/>
                  </a:lnTo>
                  <a:lnTo>
                    <a:pt x="14557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5" name="Freeform 170"/>
            <p:cNvSpPr/>
            <p:nvPr/>
          </p:nvSpPr>
          <p:spPr>
            <a:xfrm>
              <a:off x="2067329" y="5324475"/>
              <a:ext cx="17781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450" y="2234"/>
                  </a:moveTo>
                  <a:lnTo>
                    <a:pt x="8100" y="5214"/>
                  </a:lnTo>
                  <a:lnTo>
                    <a:pt x="8100" y="11172"/>
                  </a:lnTo>
                  <a:lnTo>
                    <a:pt x="4050" y="14897"/>
                  </a:lnTo>
                  <a:lnTo>
                    <a:pt x="0" y="17876"/>
                  </a:lnTo>
                  <a:lnTo>
                    <a:pt x="0" y="20110"/>
                  </a:lnTo>
                  <a:lnTo>
                    <a:pt x="6075" y="21600"/>
                  </a:lnTo>
                  <a:lnTo>
                    <a:pt x="9450" y="18621"/>
                  </a:lnTo>
                  <a:lnTo>
                    <a:pt x="13500" y="20855"/>
                  </a:lnTo>
                  <a:lnTo>
                    <a:pt x="15525" y="20110"/>
                  </a:lnTo>
                  <a:lnTo>
                    <a:pt x="16200" y="18621"/>
                  </a:lnTo>
                  <a:lnTo>
                    <a:pt x="16200" y="16386"/>
                  </a:lnTo>
                  <a:lnTo>
                    <a:pt x="18225" y="17131"/>
                  </a:lnTo>
                  <a:lnTo>
                    <a:pt x="21600" y="16386"/>
                  </a:lnTo>
                  <a:lnTo>
                    <a:pt x="21600" y="13407"/>
                  </a:lnTo>
                  <a:lnTo>
                    <a:pt x="19575" y="11172"/>
                  </a:lnTo>
                  <a:lnTo>
                    <a:pt x="16200" y="8193"/>
                  </a:lnTo>
                  <a:lnTo>
                    <a:pt x="13500" y="5214"/>
                  </a:lnTo>
                  <a:lnTo>
                    <a:pt x="12150" y="745"/>
                  </a:lnTo>
                  <a:lnTo>
                    <a:pt x="10125" y="0"/>
                  </a:lnTo>
                  <a:lnTo>
                    <a:pt x="9450" y="2979"/>
                  </a:lnTo>
                  <a:lnTo>
                    <a:pt x="9450" y="223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6" name="Freeform 171"/>
            <p:cNvSpPr/>
            <p:nvPr/>
          </p:nvSpPr>
          <p:spPr>
            <a:xfrm>
              <a:off x="1902460" y="676275"/>
              <a:ext cx="30711" cy="58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729" y="0"/>
                  </a:moveTo>
                  <a:lnTo>
                    <a:pt x="9257" y="584"/>
                  </a:lnTo>
                  <a:lnTo>
                    <a:pt x="10029" y="6714"/>
                  </a:lnTo>
                  <a:lnTo>
                    <a:pt x="3471" y="8757"/>
                  </a:lnTo>
                  <a:lnTo>
                    <a:pt x="771" y="13135"/>
                  </a:lnTo>
                  <a:lnTo>
                    <a:pt x="0" y="17222"/>
                  </a:lnTo>
                  <a:lnTo>
                    <a:pt x="3471" y="20724"/>
                  </a:lnTo>
                  <a:lnTo>
                    <a:pt x="6943" y="21600"/>
                  </a:lnTo>
                  <a:lnTo>
                    <a:pt x="10414" y="18097"/>
                  </a:lnTo>
                  <a:lnTo>
                    <a:pt x="13886" y="18681"/>
                  </a:lnTo>
                  <a:lnTo>
                    <a:pt x="15814" y="21016"/>
                  </a:lnTo>
                  <a:lnTo>
                    <a:pt x="21600" y="19265"/>
                  </a:lnTo>
                  <a:lnTo>
                    <a:pt x="15814" y="12259"/>
                  </a:lnTo>
                  <a:lnTo>
                    <a:pt x="17357" y="10216"/>
                  </a:lnTo>
                  <a:lnTo>
                    <a:pt x="16200" y="6714"/>
                  </a:lnTo>
                  <a:lnTo>
                    <a:pt x="12343" y="6130"/>
                  </a:lnTo>
                  <a:lnTo>
                    <a:pt x="12729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7" name="Freeform 172"/>
            <p:cNvSpPr/>
            <p:nvPr/>
          </p:nvSpPr>
          <p:spPr>
            <a:xfrm>
              <a:off x="1666470" y="171450"/>
              <a:ext cx="30712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11" y="0"/>
                  </a:moveTo>
                  <a:lnTo>
                    <a:pt x="7958" y="3927"/>
                  </a:lnTo>
                  <a:lnTo>
                    <a:pt x="9853" y="11291"/>
                  </a:lnTo>
                  <a:lnTo>
                    <a:pt x="10232" y="6873"/>
                  </a:lnTo>
                  <a:lnTo>
                    <a:pt x="13642" y="5891"/>
                  </a:lnTo>
                  <a:lnTo>
                    <a:pt x="13642" y="2455"/>
                  </a:lnTo>
                  <a:lnTo>
                    <a:pt x="18947" y="982"/>
                  </a:lnTo>
                  <a:lnTo>
                    <a:pt x="21221" y="5400"/>
                  </a:lnTo>
                  <a:lnTo>
                    <a:pt x="21600" y="7364"/>
                  </a:lnTo>
                  <a:lnTo>
                    <a:pt x="19326" y="8345"/>
                  </a:lnTo>
                  <a:lnTo>
                    <a:pt x="18947" y="11782"/>
                  </a:lnTo>
                  <a:lnTo>
                    <a:pt x="17053" y="12764"/>
                  </a:lnTo>
                  <a:lnTo>
                    <a:pt x="17053" y="16200"/>
                  </a:lnTo>
                  <a:lnTo>
                    <a:pt x="11368" y="15218"/>
                  </a:lnTo>
                  <a:lnTo>
                    <a:pt x="11368" y="19145"/>
                  </a:lnTo>
                  <a:lnTo>
                    <a:pt x="7579" y="20127"/>
                  </a:lnTo>
                  <a:lnTo>
                    <a:pt x="5305" y="21600"/>
                  </a:lnTo>
                  <a:lnTo>
                    <a:pt x="1137" y="20127"/>
                  </a:lnTo>
                  <a:lnTo>
                    <a:pt x="0" y="12764"/>
                  </a:lnTo>
                  <a:lnTo>
                    <a:pt x="1895" y="6382"/>
                  </a:lnTo>
                  <a:lnTo>
                    <a:pt x="3411" y="491"/>
                  </a:lnTo>
                  <a:lnTo>
                    <a:pt x="3411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8" name="Freeform 173"/>
            <p:cNvSpPr/>
            <p:nvPr/>
          </p:nvSpPr>
          <p:spPr>
            <a:xfrm>
              <a:off x="1968730" y="492125"/>
              <a:ext cx="42027" cy="74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3" y="6894"/>
                  </a:moveTo>
                  <a:lnTo>
                    <a:pt x="277" y="10340"/>
                  </a:lnTo>
                  <a:lnTo>
                    <a:pt x="0" y="14017"/>
                  </a:lnTo>
                  <a:lnTo>
                    <a:pt x="3600" y="17464"/>
                  </a:lnTo>
                  <a:lnTo>
                    <a:pt x="6646" y="21600"/>
                  </a:lnTo>
                  <a:lnTo>
                    <a:pt x="16615" y="19532"/>
                  </a:lnTo>
                  <a:lnTo>
                    <a:pt x="21600" y="8502"/>
                  </a:lnTo>
                  <a:lnTo>
                    <a:pt x="17446" y="7353"/>
                  </a:lnTo>
                  <a:lnTo>
                    <a:pt x="11631" y="13557"/>
                  </a:lnTo>
                  <a:lnTo>
                    <a:pt x="9415" y="13328"/>
                  </a:lnTo>
                  <a:lnTo>
                    <a:pt x="11631" y="8272"/>
                  </a:lnTo>
                  <a:lnTo>
                    <a:pt x="9969" y="1379"/>
                  </a:lnTo>
                  <a:lnTo>
                    <a:pt x="4431" y="0"/>
                  </a:lnTo>
                  <a:lnTo>
                    <a:pt x="3323" y="689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9" name="Freeform 174"/>
            <p:cNvSpPr/>
            <p:nvPr/>
          </p:nvSpPr>
          <p:spPr>
            <a:xfrm>
              <a:off x="1870132" y="2533650"/>
              <a:ext cx="38794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8" y="3037"/>
                  </a:moveTo>
                  <a:lnTo>
                    <a:pt x="2663" y="5062"/>
                  </a:lnTo>
                  <a:lnTo>
                    <a:pt x="11540" y="4725"/>
                  </a:lnTo>
                  <a:lnTo>
                    <a:pt x="10060" y="2700"/>
                  </a:lnTo>
                  <a:lnTo>
                    <a:pt x="12427" y="0"/>
                  </a:lnTo>
                  <a:lnTo>
                    <a:pt x="14203" y="337"/>
                  </a:lnTo>
                  <a:lnTo>
                    <a:pt x="15090" y="5400"/>
                  </a:lnTo>
                  <a:lnTo>
                    <a:pt x="19529" y="8100"/>
                  </a:lnTo>
                  <a:lnTo>
                    <a:pt x="19529" y="10800"/>
                  </a:lnTo>
                  <a:lnTo>
                    <a:pt x="17162" y="12825"/>
                  </a:lnTo>
                  <a:lnTo>
                    <a:pt x="21600" y="17888"/>
                  </a:lnTo>
                  <a:lnTo>
                    <a:pt x="20416" y="20925"/>
                  </a:lnTo>
                  <a:lnTo>
                    <a:pt x="16274" y="21600"/>
                  </a:lnTo>
                  <a:lnTo>
                    <a:pt x="12427" y="18900"/>
                  </a:lnTo>
                  <a:lnTo>
                    <a:pt x="11836" y="14850"/>
                  </a:lnTo>
                  <a:lnTo>
                    <a:pt x="7101" y="15188"/>
                  </a:lnTo>
                  <a:lnTo>
                    <a:pt x="5622" y="12825"/>
                  </a:lnTo>
                  <a:lnTo>
                    <a:pt x="1184" y="14850"/>
                  </a:lnTo>
                  <a:lnTo>
                    <a:pt x="0" y="12488"/>
                  </a:lnTo>
                  <a:lnTo>
                    <a:pt x="1775" y="9450"/>
                  </a:lnTo>
                  <a:lnTo>
                    <a:pt x="888" y="3375"/>
                  </a:lnTo>
                  <a:lnTo>
                    <a:pt x="888" y="303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0" name="Freeform 175"/>
            <p:cNvSpPr/>
            <p:nvPr/>
          </p:nvSpPr>
          <p:spPr>
            <a:xfrm>
              <a:off x="2110970" y="2273300"/>
              <a:ext cx="27480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757"/>
                  </a:moveTo>
                  <a:lnTo>
                    <a:pt x="5082" y="2335"/>
                  </a:lnTo>
                  <a:lnTo>
                    <a:pt x="9741" y="0"/>
                  </a:lnTo>
                  <a:lnTo>
                    <a:pt x="15247" y="2335"/>
                  </a:lnTo>
                  <a:lnTo>
                    <a:pt x="16518" y="1168"/>
                  </a:lnTo>
                  <a:lnTo>
                    <a:pt x="21600" y="4670"/>
                  </a:lnTo>
                  <a:lnTo>
                    <a:pt x="16518" y="11676"/>
                  </a:lnTo>
                  <a:lnTo>
                    <a:pt x="13553" y="12259"/>
                  </a:lnTo>
                  <a:lnTo>
                    <a:pt x="11435" y="17514"/>
                  </a:lnTo>
                  <a:lnTo>
                    <a:pt x="4659" y="19265"/>
                  </a:lnTo>
                  <a:lnTo>
                    <a:pt x="3388" y="21600"/>
                  </a:lnTo>
                  <a:lnTo>
                    <a:pt x="847" y="19265"/>
                  </a:lnTo>
                  <a:lnTo>
                    <a:pt x="0" y="9341"/>
                  </a:lnTo>
                  <a:lnTo>
                    <a:pt x="0" y="875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1" name="Freeform 176"/>
            <p:cNvSpPr/>
            <p:nvPr/>
          </p:nvSpPr>
          <p:spPr>
            <a:xfrm>
              <a:off x="1660005" y="2695575"/>
              <a:ext cx="50108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60" y="19350"/>
                  </a:moveTo>
                  <a:lnTo>
                    <a:pt x="13328" y="16650"/>
                  </a:lnTo>
                  <a:lnTo>
                    <a:pt x="17923" y="21600"/>
                  </a:lnTo>
                  <a:lnTo>
                    <a:pt x="20221" y="18000"/>
                  </a:lnTo>
                  <a:lnTo>
                    <a:pt x="17464" y="14400"/>
                  </a:lnTo>
                  <a:lnTo>
                    <a:pt x="17234" y="12600"/>
                  </a:lnTo>
                  <a:lnTo>
                    <a:pt x="21600" y="9000"/>
                  </a:lnTo>
                  <a:lnTo>
                    <a:pt x="20911" y="6750"/>
                  </a:lnTo>
                  <a:lnTo>
                    <a:pt x="15396" y="6300"/>
                  </a:lnTo>
                  <a:lnTo>
                    <a:pt x="13787" y="6300"/>
                  </a:lnTo>
                  <a:lnTo>
                    <a:pt x="12409" y="0"/>
                  </a:lnTo>
                  <a:lnTo>
                    <a:pt x="10570" y="900"/>
                  </a:lnTo>
                  <a:lnTo>
                    <a:pt x="9191" y="8100"/>
                  </a:lnTo>
                  <a:lnTo>
                    <a:pt x="6434" y="9450"/>
                  </a:lnTo>
                  <a:lnTo>
                    <a:pt x="5745" y="2700"/>
                  </a:lnTo>
                  <a:lnTo>
                    <a:pt x="2757" y="3600"/>
                  </a:lnTo>
                  <a:lnTo>
                    <a:pt x="0" y="7650"/>
                  </a:lnTo>
                  <a:lnTo>
                    <a:pt x="230" y="14400"/>
                  </a:lnTo>
                  <a:lnTo>
                    <a:pt x="919" y="18900"/>
                  </a:lnTo>
                  <a:lnTo>
                    <a:pt x="3447" y="18450"/>
                  </a:lnTo>
                  <a:lnTo>
                    <a:pt x="5745" y="20250"/>
                  </a:lnTo>
                  <a:lnTo>
                    <a:pt x="8502" y="21600"/>
                  </a:lnTo>
                  <a:lnTo>
                    <a:pt x="11260" y="193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2" name="Freeform 177"/>
            <p:cNvSpPr/>
            <p:nvPr/>
          </p:nvSpPr>
          <p:spPr>
            <a:xfrm>
              <a:off x="1803861" y="968375"/>
              <a:ext cx="202047" cy="231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170"/>
                  </a:moveTo>
                  <a:lnTo>
                    <a:pt x="462" y="8507"/>
                  </a:lnTo>
                  <a:lnTo>
                    <a:pt x="5140" y="9764"/>
                  </a:lnTo>
                  <a:lnTo>
                    <a:pt x="9010" y="5104"/>
                  </a:lnTo>
                  <a:lnTo>
                    <a:pt x="12128" y="5548"/>
                  </a:lnTo>
                  <a:lnTo>
                    <a:pt x="11897" y="2589"/>
                  </a:lnTo>
                  <a:lnTo>
                    <a:pt x="15709" y="3255"/>
                  </a:lnTo>
                  <a:lnTo>
                    <a:pt x="16113" y="740"/>
                  </a:lnTo>
                  <a:lnTo>
                    <a:pt x="19867" y="0"/>
                  </a:lnTo>
                  <a:lnTo>
                    <a:pt x="21600" y="4808"/>
                  </a:lnTo>
                  <a:lnTo>
                    <a:pt x="21427" y="10208"/>
                  </a:lnTo>
                  <a:lnTo>
                    <a:pt x="12071" y="21600"/>
                  </a:lnTo>
                  <a:lnTo>
                    <a:pt x="3465" y="17827"/>
                  </a:lnTo>
                  <a:lnTo>
                    <a:pt x="5313" y="16274"/>
                  </a:lnTo>
                  <a:lnTo>
                    <a:pt x="1675" y="13981"/>
                  </a:lnTo>
                  <a:lnTo>
                    <a:pt x="0" y="11318"/>
                  </a:lnTo>
                  <a:lnTo>
                    <a:pt x="0" y="1117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3" name="Freeform 178"/>
            <p:cNvSpPr/>
            <p:nvPr/>
          </p:nvSpPr>
          <p:spPr>
            <a:xfrm>
              <a:off x="1763452" y="933450"/>
              <a:ext cx="21014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54" y="2700"/>
                  </a:moveTo>
                  <a:lnTo>
                    <a:pt x="9415" y="0"/>
                  </a:lnTo>
                  <a:lnTo>
                    <a:pt x="14400" y="540"/>
                  </a:lnTo>
                  <a:lnTo>
                    <a:pt x="17723" y="4860"/>
                  </a:lnTo>
                  <a:lnTo>
                    <a:pt x="19385" y="9180"/>
                  </a:lnTo>
                  <a:lnTo>
                    <a:pt x="21600" y="14580"/>
                  </a:lnTo>
                  <a:lnTo>
                    <a:pt x="19938" y="18900"/>
                  </a:lnTo>
                  <a:lnTo>
                    <a:pt x="16062" y="21060"/>
                  </a:lnTo>
                  <a:lnTo>
                    <a:pt x="11631" y="19980"/>
                  </a:lnTo>
                  <a:lnTo>
                    <a:pt x="9969" y="21600"/>
                  </a:lnTo>
                  <a:lnTo>
                    <a:pt x="6646" y="20520"/>
                  </a:lnTo>
                  <a:lnTo>
                    <a:pt x="6646" y="16200"/>
                  </a:lnTo>
                  <a:lnTo>
                    <a:pt x="2769" y="18360"/>
                  </a:lnTo>
                  <a:lnTo>
                    <a:pt x="1108" y="15660"/>
                  </a:lnTo>
                  <a:lnTo>
                    <a:pt x="4985" y="11340"/>
                  </a:lnTo>
                  <a:lnTo>
                    <a:pt x="2769" y="9180"/>
                  </a:lnTo>
                  <a:lnTo>
                    <a:pt x="0" y="8640"/>
                  </a:lnTo>
                  <a:lnTo>
                    <a:pt x="1108" y="5400"/>
                  </a:lnTo>
                  <a:lnTo>
                    <a:pt x="4985" y="3240"/>
                  </a:lnTo>
                  <a:lnTo>
                    <a:pt x="7754" y="3240"/>
                  </a:lnTo>
                  <a:lnTo>
                    <a:pt x="7754" y="27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4" name="Freeform 179"/>
            <p:cNvSpPr/>
            <p:nvPr/>
          </p:nvSpPr>
          <p:spPr>
            <a:xfrm>
              <a:off x="2196638" y="835024"/>
              <a:ext cx="54957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94" y="10099"/>
                  </a:moveTo>
                  <a:lnTo>
                    <a:pt x="3636" y="11501"/>
                  </a:lnTo>
                  <a:lnTo>
                    <a:pt x="0" y="15709"/>
                  </a:lnTo>
                  <a:lnTo>
                    <a:pt x="1283" y="18514"/>
                  </a:lnTo>
                  <a:lnTo>
                    <a:pt x="8127" y="14868"/>
                  </a:lnTo>
                  <a:lnTo>
                    <a:pt x="11335" y="17673"/>
                  </a:lnTo>
                  <a:lnTo>
                    <a:pt x="15184" y="21319"/>
                  </a:lnTo>
                  <a:lnTo>
                    <a:pt x="18606" y="21600"/>
                  </a:lnTo>
                  <a:lnTo>
                    <a:pt x="21172" y="17112"/>
                  </a:lnTo>
                  <a:lnTo>
                    <a:pt x="19889" y="13184"/>
                  </a:lnTo>
                  <a:lnTo>
                    <a:pt x="17964" y="12623"/>
                  </a:lnTo>
                  <a:lnTo>
                    <a:pt x="21600" y="10940"/>
                  </a:lnTo>
                  <a:lnTo>
                    <a:pt x="21600" y="8696"/>
                  </a:lnTo>
                  <a:lnTo>
                    <a:pt x="17750" y="9257"/>
                  </a:lnTo>
                  <a:lnTo>
                    <a:pt x="18606" y="3927"/>
                  </a:lnTo>
                  <a:lnTo>
                    <a:pt x="15826" y="1403"/>
                  </a:lnTo>
                  <a:lnTo>
                    <a:pt x="11549" y="0"/>
                  </a:lnTo>
                  <a:lnTo>
                    <a:pt x="9624" y="1964"/>
                  </a:lnTo>
                  <a:lnTo>
                    <a:pt x="7485" y="4488"/>
                  </a:lnTo>
                  <a:lnTo>
                    <a:pt x="6202" y="7013"/>
                  </a:lnTo>
                  <a:lnTo>
                    <a:pt x="2994" y="1009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5" name="Freeform 180"/>
            <p:cNvSpPr/>
            <p:nvPr/>
          </p:nvSpPr>
          <p:spPr>
            <a:xfrm>
              <a:off x="2089958" y="1292225"/>
              <a:ext cx="27479" cy="5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56" y="332"/>
                  </a:moveTo>
                  <a:lnTo>
                    <a:pt x="2160" y="665"/>
                  </a:lnTo>
                  <a:lnTo>
                    <a:pt x="1296" y="665"/>
                  </a:lnTo>
                  <a:lnTo>
                    <a:pt x="864" y="997"/>
                  </a:lnTo>
                  <a:lnTo>
                    <a:pt x="864" y="1994"/>
                  </a:lnTo>
                  <a:lnTo>
                    <a:pt x="1296" y="2991"/>
                  </a:lnTo>
                  <a:lnTo>
                    <a:pt x="2592" y="3655"/>
                  </a:lnTo>
                  <a:lnTo>
                    <a:pt x="3888" y="4985"/>
                  </a:lnTo>
                  <a:lnTo>
                    <a:pt x="3888" y="9637"/>
                  </a:lnTo>
                  <a:lnTo>
                    <a:pt x="3456" y="11631"/>
                  </a:lnTo>
                  <a:lnTo>
                    <a:pt x="2160" y="13625"/>
                  </a:lnTo>
                  <a:lnTo>
                    <a:pt x="1296" y="14289"/>
                  </a:lnTo>
                  <a:lnTo>
                    <a:pt x="0" y="14954"/>
                  </a:lnTo>
                  <a:lnTo>
                    <a:pt x="0" y="16283"/>
                  </a:lnTo>
                  <a:lnTo>
                    <a:pt x="1296" y="19274"/>
                  </a:lnTo>
                  <a:lnTo>
                    <a:pt x="4752" y="21600"/>
                  </a:lnTo>
                  <a:lnTo>
                    <a:pt x="7344" y="21600"/>
                  </a:lnTo>
                  <a:lnTo>
                    <a:pt x="7776" y="20603"/>
                  </a:lnTo>
                  <a:lnTo>
                    <a:pt x="6480" y="19274"/>
                  </a:lnTo>
                  <a:lnTo>
                    <a:pt x="6048" y="17612"/>
                  </a:lnTo>
                  <a:lnTo>
                    <a:pt x="6480" y="16948"/>
                  </a:lnTo>
                  <a:lnTo>
                    <a:pt x="8640" y="18277"/>
                  </a:lnTo>
                  <a:lnTo>
                    <a:pt x="11664" y="18609"/>
                  </a:lnTo>
                  <a:lnTo>
                    <a:pt x="12960" y="17945"/>
                  </a:lnTo>
                  <a:lnTo>
                    <a:pt x="13824" y="16283"/>
                  </a:lnTo>
                  <a:lnTo>
                    <a:pt x="15552" y="15618"/>
                  </a:lnTo>
                  <a:lnTo>
                    <a:pt x="17712" y="14954"/>
                  </a:lnTo>
                  <a:lnTo>
                    <a:pt x="19008" y="14622"/>
                  </a:lnTo>
                  <a:lnTo>
                    <a:pt x="20736" y="11963"/>
                  </a:lnTo>
                  <a:lnTo>
                    <a:pt x="21600" y="9637"/>
                  </a:lnTo>
                  <a:lnTo>
                    <a:pt x="20736" y="8640"/>
                  </a:lnTo>
                  <a:lnTo>
                    <a:pt x="19008" y="7311"/>
                  </a:lnTo>
                  <a:lnTo>
                    <a:pt x="15120" y="6978"/>
                  </a:lnTo>
                  <a:lnTo>
                    <a:pt x="11232" y="7311"/>
                  </a:lnTo>
                  <a:lnTo>
                    <a:pt x="10368" y="6646"/>
                  </a:lnTo>
                  <a:lnTo>
                    <a:pt x="9936" y="5982"/>
                  </a:lnTo>
                  <a:lnTo>
                    <a:pt x="9072" y="3988"/>
                  </a:lnTo>
                  <a:lnTo>
                    <a:pt x="7344" y="1329"/>
                  </a:lnTo>
                  <a:lnTo>
                    <a:pt x="6048" y="665"/>
                  </a:lnTo>
                  <a:lnTo>
                    <a:pt x="3888" y="0"/>
                  </a:lnTo>
                  <a:lnTo>
                    <a:pt x="3456" y="0"/>
                  </a:lnTo>
                  <a:lnTo>
                    <a:pt x="3456" y="3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6" name="Freeform 181"/>
            <p:cNvSpPr/>
            <p:nvPr/>
          </p:nvSpPr>
          <p:spPr>
            <a:xfrm>
              <a:off x="1908925" y="962025"/>
              <a:ext cx="2909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56" y="20829"/>
                  </a:moveTo>
                  <a:lnTo>
                    <a:pt x="7069" y="21600"/>
                  </a:lnTo>
                  <a:lnTo>
                    <a:pt x="8247" y="19671"/>
                  </a:lnTo>
                  <a:lnTo>
                    <a:pt x="21600" y="18129"/>
                  </a:lnTo>
                  <a:lnTo>
                    <a:pt x="19244" y="13500"/>
                  </a:lnTo>
                  <a:lnTo>
                    <a:pt x="8640" y="18129"/>
                  </a:lnTo>
                  <a:lnTo>
                    <a:pt x="10604" y="9643"/>
                  </a:lnTo>
                  <a:lnTo>
                    <a:pt x="13353" y="11186"/>
                  </a:lnTo>
                  <a:lnTo>
                    <a:pt x="14531" y="8871"/>
                  </a:lnTo>
                  <a:lnTo>
                    <a:pt x="12175" y="7714"/>
                  </a:lnTo>
                  <a:lnTo>
                    <a:pt x="14531" y="1929"/>
                  </a:lnTo>
                  <a:lnTo>
                    <a:pt x="7462" y="0"/>
                  </a:lnTo>
                  <a:lnTo>
                    <a:pt x="2749" y="15043"/>
                  </a:lnTo>
                  <a:lnTo>
                    <a:pt x="2749" y="18129"/>
                  </a:lnTo>
                  <a:lnTo>
                    <a:pt x="0" y="19671"/>
                  </a:lnTo>
                  <a:lnTo>
                    <a:pt x="1178" y="21600"/>
                  </a:lnTo>
                  <a:lnTo>
                    <a:pt x="2356" y="21214"/>
                  </a:lnTo>
                  <a:lnTo>
                    <a:pt x="2356" y="208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7" name="Freeform 182"/>
            <p:cNvSpPr/>
            <p:nvPr/>
          </p:nvSpPr>
          <p:spPr>
            <a:xfrm>
              <a:off x="1902460" y="1182687"/>
              <a:ext cx="45259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43" y="2130"/>
                  </a:moveTo>
                  <a:lnTo>
                    <a:pt x="14657" y="0"/>
                  </a:lnTo>
                  <a:lnTo>
                    <a:pt x="6429" y="3042"/>
                  </a:lnTo>
                  <a:lnTo>
                    <a:pt x="5400" y="6389"/>
                  </a:lnTo>
                  <a:lnTo>
                    <a:pt x="3857" y="4868"/>
                  </a:lnTo>
                  <a:lnTo>
                    <a:pt x="3343" y="1825"/>
                  </a:lnTo>
                  <a:lnTo>
                    <a:pt x="0" y="3651"/>
                  </a:lnTo>
                  <a:lnTo>
                    <a:pt x="1800" y="8214"/>
                  </a:lnTo>
                  <a:lnTo>
                    <a:pt x="0" y="11865"/>
                  </a:lnTo>
                  <a:lnTo>
                    <a:pt x="1543" y="20383"/>
                  </a:lnTo>
                  <a:lnTo>
                    <a:pt x="3086" y="19775"/>
                  </a:lnTo>
                  <a:lnTo>
                    <a:pt x="3857" y="14907"/>
                  </a:lnTo>
                  <a:lnTo>
                    <a:pt x="2571" y="12169"/>
                  </a:lnTo>
                  <a:lnTo>
                    <a:pt x="4114" y="10648"/>
                  </a:lnTo>
                  <a:lnTo>
                    <a:pt x="5657" y="14603"/>
                  </a:lnTo>
                  <a:lnTo>
                    <a:pt x="4886" y="20992"/>
                  </a:lnTo>
                  <a:lnTo>
                    <a:pt x="7714" y="21600"/>
                  </a:lnTo>
                  <a:lnTo>
                    <a:pt x="10286" y="11256"/>
                  </a:lnTo>
                  <a:lnTo>
                    <a:pt x="8486" y="8518"/>
                  </a:lnTo>
                  <a:lnTo>
                    <a:pt x="11829" y="9431"/>
                  </a:lnTo>
                  <a:lnTo>
                    <a:pt x="16971" y="5476"/>
                  </a:lnTo>
                  <a:lnTo>
                    <a:pt x="16200" y="11865"/>
                  </a:lnTo>
                  <a:lnTo>
                    <a:pt x="13886" y="11865"/>
                  </a:lnTo>
                  <a:lnTo>
                    <a:pt x="13371" y="15515"/>
                  </a:lnTo>
                  <a:lnTo>
                    <a:pt x="15429" y="18862"/>
                  </a:lnTo>
                  <a:lnTo>
                    <a:pt x="17743" y="17341"/>
                  </a:lnTo>
                  <a:lnTo>
                    <a:pt x="19543" y="18862"/>
                  </a:lnTo>
                  <a:lnTo>
                    <a:pt x="21600" y="15515"/>
                  </a:lnTo>
                  <a:lnTo>
                    <a:pt x="19286" y="13994"/>
                  </a:lnTo>
                  <a:lnTo>
                    <a:pt x="21086" y="6997"/>
                  </a:lnTo>
                  <a:lnTo>
                    <a:pt x="18514" y="7606"/>
                  </a:lnTo>
                  <a:lnTo>
                    <a:pt x="18514" y="4259"/>
                  </a:lnTo>
                  <a:lnTo>
                    <a:pt x="20057" y="1521"/>
                  </a:lnTo>
                  <a:lnTo>
                    <a:pt x="19543" y="213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8" name="Freeform 183"/>
            <p:cNvSpPr/>
            <p:nvPr/>
          </p:nvSpPr>
          <p:spPr>
            <a:xfrm>
              <a:off x="2256443" y="1889125"/>
              <a:ext cx="45259" cy="58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14" y="6714"/>
                  </a:moveTo>
                  <a:lnTo>
                    <a:pt x="3086" y="10800"/>
                  </a:lnTo>
                  <a:lnTo>
                    <a:pt x="0" y="12843"/>
                  </a:lnTo>
                  <a:lnTo>
                    <a:pt x="2057" y="21600"/>
                  </a:lnTo>
                  <a:lnTo>
                    <a:pt x="6171" y="20724"/>
                  </a:lnTo>
                  <a:lnTo>
                    <a:pt x="6943" y="16930"/>
                  </a:lnTo>
                  <a:lnTo>
                    <a:pt x="5143" y="14595"/>
                  </a:lnTo>
                  <a:lnTo>
                    <a:pt x="9000" y="14886"/>
                  </a:lnTo>
                  <a:lnTo>
                    <a:pt x="9771" y="17222"/>
                  </a:lnTo>
                  <a:lnTo>
                    <a:pt x="13629" y="15178"/>
                  </a:lnTo>
                  <a:lnTo>
                    <a:pt x="13629" y="11676"/>
                  </a:lnTo>
                  <a:lnTo>
                    <a:pt x="15429" y="11092"/>
                  </a:lnTo>
                  <a:lnTo>
                    <a:pt x="16200" y="14011"/>
                  </a:lnTo>
                  <a:lnTo>
                    <a:pt x="18514" y="12843"/>
                  </a:lnTo>
                  <a:lnTo>
                    <a:pt x="18257" y="10800"/>
                  </a:lnTo>
                  <a:lnTo>
                    <a:pt x="20057" y="12843"/>
                  </a:lnTo>
                  <a:lnTo>
                    <a:pt x="21600" y="11092"/>
                  </a:lnTo>
                  <a:lnTo>
                    <a:pt x="17743" y="1168"/>
                  </a:lnTo>
                  <a:lnTo>
                    <a:pt x="12086" y="0"/>
                  </a:lnTo>
                  <a:lnTo>
                    <a:pt x="10543" y="2627"/>
                  </a:lnTo>
                  <a:lnTo>
                    <a:pt x="8229" y="1751"/>
                  </a:lnTo>
                  <a:lnTo>
                    <a:pt x="8486" y="4962"/>
                  </a:lnTo>
                  <a:lnTo>
                    <a:pt x="14400" y="4962"/>
                  </a:lnTo>
                  <a:lnTo>
                    <a:pt x="13114" y="8465"/>
                  </a:lnTo>
                  <a:lnTo>
                    <a:pt x="8229" y="7589"/>
                  </a:lnTo>
                  <a:lnTo>
                    <a:pt x="6171" y="9632"/>
                  </a:lnTo>
                  <a:lnTo>
                    <a:pt x="5143" y="6714"/>
                  </a:lnTo>
                  <a:lnTo>
                    <a:pt x="2057" y="6422"/>
                  </a:lnTo>
                  <a:lnTo>
                    <a:pt x="2314" y="671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69" name="Freeform 184"/>
            <p:cNvSpPr/>
            <p:nvPr/>
          </p:nvSpPr>
          <p:spPr>
            <a:xfrm>
              <a:off x="2133599" y="1997075"/>
              <a:ext cx="42027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46" y="5333"/>
                  </a:moveTo>
                  <a:lnTo>
                    <a:pt x="8862" y="5067"/>
                  </a:lnTo>
                  <a:lnTo>
                    <a:pt x="10523" y="3467"/>
                  </a:lnTo>
                  <a:lnTo>
                    <a:pt x="11631" y="0"/>
                  </a:lnTo>
                  <a:lnTo>
                    <a:pt x="13015" y="0"/>
                  </a:lnTo>
                  <a:lnTo>
                    <a:pt x="14123" y="3200"/>
                  </a:lnTo>
                  <a:lnTo>
                    <a:pt x="14677" y="267"/>
                  </a:lnTo>
                  <a:lnTo>
                    <a:pt x="18277" y="267"/>
                  </a:lnTo>
                  <a:lnTo>
                    <a:pt x="20492" y="4800"/>
                  </a:lnTo>
                  <a:lnTo>
                    <a:pt x="21600" y="4533"/>
                  </a:lnTo>
                  <a:lnTo>
                    <a:pt x="21600" y="6933"/>
                  </a:lnTo>
                  <a:lnTo>
                    <a:pt x="19662" y="7733"/>
                  </a:lnTo>
                  <a:lnTo>
                    <a:pt x="19938" y="11200"/>
                  </a:lnTo>
                  <a:lnTo>
                    <a:pt x="21600" y="12267"/>
                  </a:lnTo>
                  <a:lnTo>
                    <a:pt x="19108" y="14133"/>
                  </a:lnTo>
                  <a:lnTo>
                    <a:pt x="18831" y="18133"/>
                  </a:lnTo>
                  <a:lnTo>
                    <a:pt x="18000" y="21600"/>
                  </a:lnTo>
                  <a:lnTo>
                    <a:pt x="14677" y="21600"/>
                  </a:lnTo>
                  <a:lnTo>
                    <a:pt x="11354" y="21333"/>
                  </a:lnTo>
                  <a:lnTo>
                    <a:pt x="14677" y="16800"/>
                  </a:lnTo>
                  <a:lnTo>
                    <a:pt x="13015" y="15200"/>
                  </a:lnTo>
                  <a:lnTo>
                    <a:pt x="11354" y="16800"/>
                  </a:lnTo>
                  <a:lnTo>
                    <a:pt x="8308" y="16533"/>
                  </a:lnTo>
                  <a:lnTo>
                    <a:pt x="4985" y="20267"/>
                  </a:lnTo>
                  <a:lnTo>
                    <a:pt x="1385" y="19733"/>
                  </a:lnTo>
                  <a:lnTo>
                    <a:pt x="831" y="14400"/>
                  </a:lnTo>
                  <a:lnTo>
                    <a:pt x="6646" y="13600"/>
                  </a:lnTo>
                  <a:lnTo>
                    <a:pt x="5538" y="12000"/>
                  </a:lnTo>
                  <a:lnTo>
                    <a:pt x="4154" y="10933"/>
                  </a:lnTo>
                  <a:lnTo>
                    <a:pt x="554" y="10400"/>
                  </a:lnTo>
                  <a:lnTo>
                    <a:pt x="0" y="8000"/>
                  </a:lnTo>
                  <a:lnTo>
                    <a:pt x="4154" y="6933"/>
                  </a:lnTo>
                  <a:lnTo>
                    <a:pt x="6646" y="7733"/>
                  </a:lnTo>
                  <a:lnTo>
                    <a:pt x="6646" y="533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0" name="Freeform 185"/>
            <p:cNvSpPr/>
            <p:nvPr/>
          </p:nvSpPr>
          <p:spPr>
            <a:xfrm>
              <a:off x="1936403" y="1747837"/>
              <a:ext cx="37178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2" y="14632"/>
                  </a:moveTo>
                  <a:lnTo>
                    <a:pt x="5948" y="10800"/>
                  </a:lnTo>
                  <a:lnTo>
                    <a:pt x="9704" y="9755"/>
                  </a:lnTo>
                  <a:lnTo>
                    <a:pt x="3757" y="9058"/>
                  </a:lnTo>
                  <a:lnTo>
                    <a:pt x="0" y="5574"/>
                  </a:lnTo>
                  <a:lnTo>
                    <a:pt x="1878" y="4181"/>
                  </a:lnTo>
                  <a:lnTo>
                    <a:pt x="5948" y="4877"/>
                  </a:lnTo>
                  <a:lnTo>
                    <a:pt x="12522" y="3484"/>
                  </a:lnTo>
                  <a:lnTo>
                    <a:pt x="15026" y="3832"/>
                  </a:lnTo>
                  <a:lnTo>
                    <a:pt x="18783" y="0"/>
                  </a:lnTo>
                  <a:lnTo>
                    <a:pt x="20661" y="697"/>
                  </a:lnTo>
                  <a:lnTo>
                    <a:pt x="18783" y="5226"/>
                  </a:lnTo>
                  <a:lnTo>
                    <a:pt x="21600" y="10452"/>
                  </a:lnTo>
                  <a:lnTo>
                    <a:pt x="18157" y="10452"/>
                  </a:lnTo>
                  <a:lnTo>
                    <a:pt x="19096" y="13935"/>
                  </a:lnTo>
                  <a:lnTo>
                    <a:pt x="18157" y="17419"/>
                  </a:lnTo>
                  <a:lnTo>
                    <a:pt x="15339" y="17071"/>
                  </a:lnTo>
                  <a:lnTo>
                    <a:pt x="14400" y="12890"/>
                  </a:lnTo>
                  <a:lnTo>
                    <a:pt x="14087" y="17768"/>
                  </a:lnTo>
                  <a:lnTo>
                    <a:pt x="11270" y="20903"/>
                  </a:lnTo>
                  <a:lnTo>
                    <a:pt x="6574" y="21600"/>
                  </a:lnTo>
                  <a:lnTo>
                    <a:pt x="6887" y="18465"/>
                  </a:lnTo>
                  <a:lnTo>
                    <a:pt x="1252" y="14981"/>
                  </a:lnTo>
                  <a:lnTo>
                    <a:pt x="1252" y="146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1" name="Freeform 186"/>
            <p:cNvSpPr/>
            <p:nvPr/>
          </p:nvSpPr>
          <p:spPr>
            <a:xfrm>
              <a:off x="1727892" y="1901825"/>
              <a:ext cx="21014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76"/>
                  </a:moveTo>
                  <a:lnTo>
                    <a:pt x="540" y="14595"/>
                  </a:lnTo>
                  <a:lnTo>
                    <a:pt x="10260" y="18097"/>
                  </a:lnTo>
                  <a:lnTo>
                    <a:pt x="21600" y="21600"/>
                  </a:lnTo>
                  <a:lnTo>
                    <a:pt x="21600" y="17514"/>
                  </a:lnTo>
                  <a:lnTo>
                    <a:pt x="19980" y="12843"/>
                  </a:lnTo>
                  <a:lnTo>
                    <a:pt x="14580" y="6422"/>
                  </a:lnTo>
                  <a:lnTo>
                    <a:pt x="16200" y="4086"/>
                  </a:lnTo>
                  <a:lnTo>
                    <a:pt x="15120" y="0"/>
                  </a:lnTo>
                  <a:lnTo>
                    <a:pt x="9720" y="584"/>
                  </a:lnTo>
                  <a:lnTo>
                    <a:pt x="8640" y="5838"/>
                  </a:lnTo>
                  <a:lnTo>
                    <a:pt x="11880" y="10508"/>
                  </a:lnTo>
                  <a:lnTo>
                    <a:pt x="5400" y="10508"/>
                  </a:lnTo>
                  <a:lnTo>
                    <a:pt x="540" y="11676"/>
                  </a:lnTo>
                  <a:lnTo>
                    <a:pt x="0" y="1167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2" name="Freeform 187"/>
            <p:cNvSpPr/>
            <p:nvPr/>
          </p:nvSpPr>
          <p:spPr>
            <a:xfrm>
              <a:off x="1878214" y="2098675"/>
              <a:ext cx="35561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94" y="0"/>
                  </a:moveTo>
                  <a:lnTo>
                    <a:pt x="10639" y="6912"/>
                  </a:lnTo>
                  <a:lnTo>
                    <a:pt x="7737" y="7344"/>
                  </a:lnTo>
                  <a:lnTo>
                    <a:pt x="4191" y="1728"/>
                  </a:lnTo>
                  <a:lnTo>
                    <a:pt x="0" y="4320"/>
                  </a:lnTo>
                  <a:lnTo>
                    <a:pt x="3224" y="9936"/>
                  </a:lnTo>
                  <a:lnTo>
                    <a:pt x="5158" y="16416"/>
                  </a:lnTo>
                  <a:lnTo>
                    <a:pt x="8060" y="15552"/>
                  </a:lnTo>
                  <a:lnTo>
                    <a:pt x="10961" y="21600"/>
                  </a:lnTo>
                  <a:lnTo>
                    <a:pt x="14830" y="18144"/>
                  </a:lnTo>
                  <a:lnTo>
                    <a:pt x="10961" y="13824"/>
                  </a:lnTo>
                  <a:lnTo>
                    <a:pt x="13540" y="13392"/>
                  </a:lnTo>
                  <a:lnTo>
                    <a:pt x="17731" y="19008"/>
                  </a:lnTo>
                  <a:lnTo>
                    <a:pt x="21600" y="16848"/>
                  </a:lnTo>
                  <a:lnTo>
                    <a:pt x="21600" y="15552"/>
                  </a:lnTo>
                  <a:lnTo>
                    <a:pt x="18699" y="12096"/>
                  </a:lnTo>
                  <a:lnTo>
                    <a:pt x="18376" y="9936"/>
                  </a:lnTo>
                  <a:lnTo>
                    <a:pt x="18699" y="8208"/>
                  </a:lnTo>
                  <a:lnTo>
                    <a:pt x="19343" y="7344"/>
                  </a:lnTo>
                  <a:lnTo>
                    <a:pt x="18699" y="3888"/>
                  </a:lnTo>
                  <a:lnTo>
                    <a:pt x="17409" y="2160"/>
                  </a:lnTo>
                  <a:lnTo>
                    <a:pt x="14507" y="1296"/>
                  </a:lnTo>
                  <a:lnTo>
                    <a:pt x="9994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3" name="Freeform 188"/>
            <p:cNvSpPr/>
            <p:nvPr/>
          </p:nvSpPr>
          <p:spPr>
            <a:xfrm>
              <a:off x="1763452" y="1905000"/>
              <a:ext cx="100216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40" y="14600"/>
                  </a:moveTo>
                  <a:lnTo>
                    <a:pt x="10391" y="16400"/>
                  </a:lnTo>
                  <a:lnTo>
                    <a:pt x="10391" y="18400"/>
                  </a:lnTo>
                  <a:lnTo>
                    <a:pt x="10742" y="20400"/>
                  </a:lnTo>
                  <a:lnTo>
                    <a:pt x="11909" y="20000"/>
                  </a:lnTo>
                  <a:lnTo>
                    <a:pt x="13544" y="21600"/>
                  </a:lnTo>
                  <a:lnTo>
                    <a:pt x="14945" y="20400"/>
                  </a:lnTo>
                  <a:lnTo>
                    <a:pt x="17747" y="19200"/>
                  </a:lnTo>
                  <a:lnTo>
                    <a:pt x="18448" y="17200"/>
                  </a:lnTo>
                  <a:lnTo>
                    <a:pt x="18798" y="15600"/>
                  </a:lnTo>
                  <a:lnTo>
                    <a:pt x="21600" y="14800"/>
                  </a:lnTo>
                  <a:lnTo>
                    <a:pt x="21600" y="12800"/>
                  </a:lnTo>
                  <a:lnTo>
                    <a:pt x="21250" y="12200"/>
                  </a:lnTo>
                  <a:lnTo>
                    <a:pt x="19965" y="13000"/>
                  </a:lnTo>
                  <a:lnTo>
                    <a:pt x="19148" y="13400"/>
                  </a:lnTo>
                  <a:lnTo>
                    <a:pt x="17864" y="13200"/>
                  </a:lnTo>
                  <a:lnTo>
                    <a:pt x="16112" y="12800"/>
                  </a:lnTo>
                  <a:lnTo>
                    <a:pt x="16463" y="11800"/>
                  </a:lnTo>
                  <a:lnTo>
                    <a:pt x="17046" y="11000"/>
                  </a:lnTo>
                  <a:lnTo>
                    <a:pt x="18915" y="9600"/>
                  </a:lnTo>
                  <a:lnTo>
                    <a:pt x="20549" y="9400"/>
                  </a:lnTo>
                  <a:lnTo>
                    <a:pt x="21016" y="7600"/>
                  </a:lnTo>
                  <a:lnTo>
                    <a:pt x="19965" y="6600"/>
                  </a:lnTo>
                  <a:lnTo>
                    <a:pt x="18798" y="8200"/>
                  </a:lnTo>
                  <a:lnTo>
                    <a:pt x="17397" y="6200"/>
                  </a:lnTo>
                  <a:lnTo>
                    <a:pt x="16463" y="4200"/>
                  </a:lnTo>
                  <a:lnTo>
                    <a:pt x="16112" y="2400"/>
                  </a:lnTo>
                  <a:lnTo>
                    <a:pt x="15062" y="0"/>
                  </a:lnTo>
                  <a:lnTo>
                    <a:pt x="14011" y="400"/>
                  </a:lnTo>
                  <a:lnTo>
                    <a:pt x="13661" y="2000"/>
                  </a:lnTo>
                  <a:lnTo>
                    <a:pt x="13661" y="2400"/>
                  </a:lnTo>
                  <a:lnTo>
                    <a:pt x="11442" y="3200"/>
                  </a:lnTo>
                  <a:lnTo>
                    <a:pt x="9691" y="4400"/>
                  </a:lnTo>
                  <a:lnTo>
                    <a:pt x="8406" y="4800"/>
                  </a:lnTo>
                  <a:lnTo>
                    <a:pt x="7356" y="6400"/>
                  </a:lnTo>
                  <a:lnTo>
                    <a:pt x="6655" y="6800"/>
                  </a:lnTo>
                  <a:lnTo>
                    <a:pt x="6188" y="4800"/>
                  </a:lnTo>
                  <a:lnTo>
                    <a:pt x="5604" y="1800"/>
                  </a:lnTo>
                  <a:lnTo>
                    <a:pt x="4787" y="2600"/>
                  </a:lnTo>
                  <a:lnTo>
                    <a:pt x="3503" y="3600"/>
                  </a:lnTo>
                  <a:lnTo>
                    <a:pt x="2452" y="3600"/>
                  </a:lnTo>
                  <a:lnTo>
                    <a:pt x="0" y="5000"/>
                  </a:lnTo>
                  <a:lnTo>
                    <a:pt x="350" y="6000"/>
                  </a:lnTo>
                  <a:lnTo>
                    <a:pt x="1635" y="7400"/>
                  </a:lnTo>
                  <a:lnTo>
                    <a:pt x="2802" y="8800"/>
                  </a:lnTo>
                  <a:lnTo>
                    <a:pt x="4086" y="9200"/>
                  </a:lnTo>
                  <a:lnTo>
                    <a:pt x="5137" y="13000"/>
                  </a:lnTo>
                  <a:lnTo>
                    <a:pt x="2685" y="11800"/>
                  </a:lnTo>
                  <a:lnTo>
                    <a:pt x="934" y="9800"/>
                  </a:lnTo>
                  <a:lnTo>
                    <a:pt x="701" y="9800"/>
                  </a:lnTo>
                  <a:lnTo>
                    <a:pt x="701" y="10800"/>
                  </a:lnTo>
                  <a:lnTo>
                    <a:pt x="1284" y="13600"/>
                  </a:lnTo>
                  <a:lnTo>
                    <a:pt x="1051" y="15000"/>
                  </a:lnTo>
                  <a:lnTo>
                    <a:pt x="2102" y="16800"/>
                  </a:lnTo>
                  <a:lnTo>
                    <a:pt x="3036" y="17200"/>
                  </a:lnTo>
                  <a:lnTo>
                    <a:pt x="3386" y="18800"/>
                  </a:lnTo>
                  <a:lnTo>
                    <a:pt x="3036" y="21600"/>
                  </a:lnTo>
                  <a:lnTo>
                    <a:pt x="5488" y="20400"/>
                  </a:lnTo>
                  <a:lnTo>
                    <a:pt x="6188" y="18800"/>
                  </a:lnTo>
                  <a:lnTo>
                    <a:pt x="7589" y="18400"/>
                  </a:lnTo>
                  <a:lnTo>
                    <a:pt x="8290" y="17000"/>
                  </a:lnTo>
                  <a:lnTo>
                    <a:pt x="7706" y="15400"/>
                  </a:lnTo>
                  <a:lnTo>
                    <a:pt x="7589" y="14200"/>
                  </a:lnTo>
                  <a:lnTo>
                    <a:pt x="7939" y="14000"/>
                  </a:lnTo>
                  <a:lnTo>
                    <a:pt x="8290" y="14200"/>
                  </a:lnTo>
                  <a:lnTo>
                    <a:pt x="8757" y="14400"/>
                  </a:lnTo>
                  <a:lnTo>
                    <a:pt x="8640" y="14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4" name="Freeform 189"/>
            <p:cNvSpPr/>
            <p:nvPr/>
          </p:nvSpPr>
          <p:spPr>
            <a:xfrm>
              <a:off x="1792547" y="1876424"/>
              <a:ext cx="2424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91" y="1920"/>
                  </a:moveTo>
                  <a:lnTo>
                    <a:pt x="5891" y="5760"/>
                  </a:lnTo>
                  <a:lnTo>
                    <a:pt x="3927" y="11520"/>
                  </a:lnTo>
                  <a:lnTo>
                    <a:pt x="0" y="17280"/>
                  </a:lnTo>
                  <a:lnTo>
                    <a:pt x="5891" y="21120"/>
                  </a:lnTo>
                  <a:lnTo>
                    <a:pt x="14236" y="21600"/>
                  </a:lnTo>
                  <a:lnTo>
                    <a:pt x="20618" y="19200"/>
                  </a:lnTo>
                  <a:lnTo>
                    <a:pt x="20618" y="14400"/>
                  </a:lnTo>
                  <a:lnTo>
                    <a:pt x="17182" y="13920"/>
                  </a:lnTo>
                  <a:lnTo>
                    <a:pt x="13255" y="15360"/>
                  </a:lnTo>
                  <a:lnTo>
                    <a:pt x="10309" y="15840"/>
                  </a:lnTo>
                  <a:lnTo>
                    <a:pt x="10309" y="14400"/>
                  </a:lnTo>
                  <a:lnTo>
                    <a:pt x="12764" y="13440"/>
                  </a:lnTo>
                  <a:lnTo>
                    <a:pt x="18655" y="12000"/>
                  </a:lnTo>
                  <a:lnTo>
                    <a:pt x="21600" y="11520"/>
                  </a:lnTo>
                  <a:lnTo>
                    <a:pt x="20618" y="10080"/>
                  </a:lnTo>
                  <a:lnTo>
                    <a:pt x="17182" y="10560"/>
                  </a:lnTo>
                  <a:lnTo>
                    <a:pt x="14236" y="11040"/>
                  </a:lnTo>
                  <a:lnTo>
                    <a:pt x="11782" y="10560"/>
                  </a:lnTo>
                  <a:lnTo>
                    <a:pt x="14236" y="7200"/>
                  </a:lnTo>
                  <a:lnTo>
                    <a:pt x="18655" y="5760"/>
                  </a:lnTo>
                  <a:lnTo>
                    <a:pt x="18655" y="5280"/>
                  </a:lnTo>
                  <a:lnTo>
                    <a:pt x="14727" y="5280"/>
                  </a:lnTo>
                  <a:lnTo>
                    <a:pt x="10309" y="5760"/>
                  </a:lnTo>
                  <a:lnTo>
                    <a:pt x="8345" y="480"/>
                  </a:lnTo>
                  <a:lnTo>
                    <a:pt x="6873" y="0"/>
                  </a:lnTo>
                  <a:lnTo>
                    <a:pt x="5891" y="192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5" name="Freeform 190"/>
            <p:cNvSpPr/>
            <p:nvPr/>
          </p:nvSpPr>
          <p:spPr>
            <a:xfrm>
              <a:off x="2002674" y="1971674"/>
              <a:ext cx="37177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20" y="6849"/>
                  </a:moveTo>
                  <a:lnTo>
                    <a:pt x="19749" y="6849"/>
                  </a:lnTo>
                  <a:lnTo>
                    <a:pt x="21600" y="11590"/>
                  </a:lnTo>
                  <a:lnTo>
                    <a:pt x="17589" y="21600"/>
                  </a:lnTo>
                  <a:lnTo>
                    <a:pt x="13886" y="21073"/>
                  </a:lnTo>
                  <a:lnTo>
                    <a:pt x="12343" y="16859"/>
                  </a:lnTo>
                  <a:lnTo>
                    <a:pt x="0" y="6849"/>
                  </a:lnTo>
                  <a:lnTo>
                    <a:pt x="2777" y="0"/>
                  </a:lnTo>
                  <a:lnTo>
                    <a:pt x="11417" y="11590"/>
                  </a:lnTo>
                  <a:lnTo>
                    <a:pt x="14811" y="6322"/>
                  </a:lnTo>
                  <a:lnTo>
                    <a:pt x="15120" y="684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6" name="Freeform 191"/>
            <p:cNvSpPr/>
            <p:nvPr/>
          </p:nvSpPr>
          <p:spPr>
            <a:xfrm>
              <a:off x="2049549" y="2073275"/>
              <a:ext cx="100215" cy="127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535" y="675"/>
                  </a:moveTo>
                  <a:lnTo>
                    <a:pt x="20903" y="1755"/>
                  </a:lnTo>
                  <a:lnTo>
                    <a:pt x="21600" y="5940"/>
                  </a:lnTo>
                  <a:lnTo>
                    <a:pt x="15329" y="10800"/>
                  </a:lnTo>
                  <a:lnTo>
                    <a:pt x="18813" y="19035"/>
                  </a:lnTo>
                  <a:lnTo>
                    <a:pt x="14981" y="19035"/>
                  </a:lnTo>
                  <a:lnTo>
                    <a:pt x="12310" y="10530"/>
                  </a:lnTo>
                  <a:lnTo>
                    <a:pt x="9755" y="12825"/>
                  </a:lnTo>
                  <a:lnTo>
                    <a:pt x="11148" y="18900"/>
                  </a:lnTo>
                  <a:lnTo>
                    <a:pt x="12310" y="16065"/>
                  </a:lnTo>
                  <a:lnTo>
                    <a:pt x="13587" y="18630"/>
                  </a:lnTo>
                  <a:lnTo>
                    <a:pt x="11497" y="21600"/>
                  </a:lnTo>
                  <a:lnTo>
                    <a:pt x="6039" y="21600"/>
                  </a:lnTo>
                  <a:lnTo>
                    <a:pt x="8710" y="15930"/>
                  </a:lnTo>
                  <a:lnTo>
                    <a:pt x="4181" y="8775"/>
                  </a:lnTo>
                  <a:lnTo>
                    <a:pt x="1858" y="9180"/>
                  </a:lnTo>
                  <a:lnTo>
                    <a:pt x="2439" y="12015"/>
                  </a:lnTo>
                  <a:lnTo>
                    <a:pt x="697" y="11745"/>
                  </a:lnTo>
                  <a:lnTo>
                    <a:pt x="0" y="7425"/>
                  </a:lnTo>
                  <a:lnTo>
                    <a:pt x="2090" y="6480"/>
                  </a:lnTo>
                  <a:lnTo>
                    <a:pt x="3600" y="7830"/>
                  </a:lnTo>
                  <a:lnTo>
                    <a:pt x="1858" y="3915"/>
                  </a:lnTo>
                  <a:lnTo>
                    <a:pt x="3600" y="3645"/>
                  </a:lnTo>
                  <a:lnTo>
                    <a:pt x="4529" y="5130"/>
                  </a:lnTo>
                  <a:lnTo>
                    <a:pt x="6039" y="3645"/>
                  </a:lnTo>
                  <a:lnTo>
                    <a:pt x="8013" y="4185"/>
                  </a:lnTo>
                  <a:lnTo>
                    <a:pt x="6968" y="9180"/>
                  </a:lnTo>
                  <a:lnTo>
                    <a:pt x="8013" y="10530"/>
                  </a:lnTo>
                  <a:lnTo>
                    <a:pt x="9174" y="4995"/>
                  </a:lnTo>
                  <a:lnTo>
                    <a:pt x="15329" y="6885"/>
                  </a:lnTo>
                  <a:lnTo>
                    <a:pt x="16723" y="5940"/>
                  </a:lnTo>
                  <a:lnTo>
                    <a:pt x="18116" y="6615"/>
                  </a:lnTo>
                  <a:lnTo>
                    <a:pt x="19510" y="5670"/>
                  </a:lnTo>
                  <a:lnTo>
                    <a:pt x="19510" y="2970"/>
                  </a:lnTo>
                  <a:lnTo>
                    <a:pt x="16839" y="2430"/>
                  </a:lnTo>
                  <a:lnTo>
                    <a:pt x="17187" y="0"/>
                  </a:lnTo>
                  <a:lnTo>
                    <a:pt x="17535" y="67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7" name="Freeform 192"/>
            <p:cNvSpPr/>
            <p:nvPr/>
          </p:nvSpPr>
          <p:spPr>
            <a:xfrm>
              <a:off x="2245129" y="1685925"/>
              <a:ext cx="1616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894"/>
                  </a:moveTo>
                  <a:lnTo>
                    <a:pt x="9360" y="10165"/>
                  </a:lnTo>
                  <a:lnTo>
                    <a:pt x="12960" y="0"/>
                  </a:lnTo>
                  <a:lnTo>
                    <a:pt x="15840" y="7624"/>
                  </a:lnTo>
                  <a:lnTo>
                    <a:pt x="20160" y="8894"/>
                  </a:lnTo>
                  <a:lnTo>
                    <a:pt x="21600" y="16518"/>
                  </a:lnTo>
                  <a:lnTo>
                    <a:pt x="15120" y="21600"/>
                  </a:lnTo>
                  <a:lnTo>
                    <a:pt x="13680" y="13976"/>
                  </a:lnTo>
                  <a:lnTo>
                    <a:pt x="7200" y="20329"/>
                  </a:lnTo>
                  <a:lnTo>
                    <a:pt x="5040" y="12706"/>
                  </a:lnTo>
                  <a:lnTo>
                    <a:pt x="720" y="16518"/>
                  </a:lnTo>
                  <a:lnTo>
                    <a:pt x="0" y="889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8" name="Freeform 193"/>
            <p:cNvSpPr/>
            <p:nvPr/>
          </p:nvSpPr>
          <p:spPr>
            <a:xfrm>
              <a:off x="1755370" y="3257550"/>
              <a:ext cx="30712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86" y="5400"/>
                  </a:moveTo>
                  <a:lnTo>
                    <a:pt x="18129" y="2077"/>
                  </a:lnTo>
                  <a:lnTo>
                    <a:pt x="21600" y="1662"/>
                  </a:lnTo>
                  <a:lnTo>
                    <a:pt x="20443" y="6231"/>
                  </a:lnTo>
                  <a:lnTo>
                    <a:pt x="20443" y="10800"/>
                  </a:lnTo>
                  <a:lnTo>
                    <a:pt x="20829" y="13292"/>
                  </a:lnTo>
                  <a:lnTo>
                    <a:pt x="19671" y="16615"/>
                  </a:lnTo>
                  <a:lnTo>
                    <a:pt x="18514" y="18692"/>
                  </a:lnTo>
                  <a:lnTo>
                    <a:pt x="13886" y="19523"/>
                  </a:lnTo>
                  <a:lnTo>
                    <a:pt x="12343" y="21600"/>
                  </a:lnTo>
                  <a:lnTo>
                    <a:pt x="11186" y="21185"/>
                  </a:lnTo>
                  <a:lnTo>
                    <a:pt x="8871" y="15369"/>
                  </a:lnTo>
                  <a:lnTo>
                    <a:pt x="6943" y="14538"/>
                  </a:lnTo>
                  <a:lnTo>
                    <a:pt x="4629" y="15785"/>
                  </a:lnTo>
                  <a:lnTo>
                    <a:pt x="3086" y="11631"/>
                  </a:lnTo>
                  <a:lnTo>
                    <a:pt x="0" y="10385"/>
                  </a:lnTo>
                  <a:lnTo>
                    <a:pt x="4243" y="9554"/>
                  </a:lnTo>
                  <a:lnTo>
                    <a:pt x="4243" y="5400"/>
                  </a:lnTo>
                  <a:lnTo>
                    <a:pt x="3086" y="2077"/>
                  </a:lnTo>
                  <a:lnTo>
                    <a:pt x="4629" y="0"/>
                  </a:lnTo>
                  <a:lnTo>
                    <a:pt x="9257" y="2492"/>
                  </a:lnTo>
                  <a:lnTo>
                    <a:pt x="6943" y="6646"/>
                  </a:lnTo>
                  <a:lnTo>
                    <a:pt x="13500" y="5400"/>
                  </a:lnTo>
                  <a:lnTo>
                    <a:pt x="13886" y="5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9" name="Freeform 194"/>
            <p:cNvSpPr/>
            <p:nvPr/>
          </p:nvSpPr>
          <p:spPr>
            <a:xfrm>
              <a:off x="2340494" y="3738562"/>
              <a:ext cx="25863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00" y="0"/>
                  </a:moveTo>
                  <a:lnTo>
                    <a:pt x="17100" y="655"/>
                  </a:lnTo>
                  <a:lnTo>
                    <a:pt x="17100" y="4582"/>
                  </a:lnTo>
                  <a:lnTo>
                    <a:pt x="14400" y="6545"/>
                  </a:lnTo>
                  <a:lnTo>
                    <a:pt x="10800" y="6545"/>
                  </a:lnTo>
                  <a:lnTo>
                    <a:pt x="8100" y="9164"/>
                  </a:lnTo>
                  <a:lnTo>
                    <a:pt x="4050" y="9164"/>
                  </a:lnTo>
                  <a:lnTo>
                    <a:pt x="900" y="11127"/>
                  </a:lnTo>
                  <a:lnTo>
                    <a:pt x="0" y="12436"/>
                  </a:lnTo>
                  <a:lnTo>
                    <a:pt x="0" y="17673"/>
                  </a:lnTo>
                  <a:lnTo>
                    <a:pt x="900" y="21600"/>
                  </a:lnTo>
                  <a:lnTo>
                    <a:pt x="4950" y="20291"/>
                  </a:lnTo>
                  <a:lnTo>
                    <a:pt x="8100" y="18982"/>
                  </a:lnTo>
                  <a:lnTo>
                    <a:pt x="9000" y="18982"/>
                  </a:lnTo>
                  <a:lnTo>
                    <a:pt x="10350" y="21600"/>
                  </a:lnTo>
                  <a:lnTo>
                    <a:pt x="10800" y="21600"/>
                  </a:lnTo>
                  <a:lnTo>
                    <a:pt x="12150" y="17673"/>
                  </a:lnTo>
                  <a:lnTo>
                    <a:pt x="13500" y="17673"/>
                  </a:lnTo>
                  <a:lnTo>
                    <a:pt x="16200" y="16364"/>
                  </a:lnTo>
                  <a:lnTo>
                    <a:pt x="20250" y="9818"/>
                  </a:lnTo>
                  <a:lnTo>
                    <a:pt x="21600" y="9164"/>
                  </a:lnTo>
                  <a:lnTo>
                    <a:pt x="21600" y="1964"/>
                  </a:lnTo>
                  <a:lnTo>
                    <a:pt x="198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0" name="Freeform 195"/>
            <p:cNvSpPr/>
            <p:nvPr/>
          </p:nvSpPr>
          <p:spPr>
            <a:xfrm>
              <a:off x="2225732" y="3216274"/>
              <a:ext cx="38794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37" y="2400"/>
                  </a:moveTo>
                  <a:lnTo>
                    <a:pt x="18641" y="11040"/>
                  </a:lnTo>
                  <a:lnTo>
                    <a:pt x="18049" y="16320"/>
                  </a:lnTo>
                  <a:lnTo>
                    <a:pt x="21600" y="17760"/>
                  </a:lnTo>
                  <a:lnTo>
                    <a:pt x="21600" y="21600"/>
                  </a:lnTo>
                  <a:lnTo>
                    <a:pt x="15978" y="19680"/>
                  </a:lnTo>
                  <a:lnTo>
                    <a:pt x="15978" y="16800"/>
                  </a:lnTo>
                  <a:lnTo>
                    <a:pt x="13315" y="15360"/>
                  </a:lnTo>
                  <a:lnTo>
                    <a:pt x="13315" y="19200"/>
                  </a:lnTo>
                  <a:lnTo>
                    <a:pt x="11540" y="18720"/>
                  </a:lnTo>
                  <a:lnTo>
                    <a:pt x="10948" y="14400"/>
                  </a:lnTo>
                  <a:lnTo>
                    <a:pt x="8285" y="13920"/>
                  </a:lnTo>
                  <a:lnTo>
                    <a:pt x="6510" y="18720"/>
                  </a:lnTo>
                  <a:lnTo>
                    <a:pt x="0" y="19200"/>
                  </a:lnTo>
                  <a:lnTo>
                    <a:pt x="1184" y="14400"/>
                  </a:lnTo>
                  <a:lnTo>
                    <a:pt x="4734" y="15360"/>
                  </a:lnTo>
                  <a:lnTo>
                    <a:pt x="6510" y="13440"/>
                  </a:lnTo>
                  <a:lnTo>
                    <a:pt x="5622" y="8160"/>
                  </a:lnTo>
                  <a:lnTo>
                    <a:pt x="14499" y="10080"/>
                  </a:lnTo>
                  <a:lnTo>
                    <a:pt x="13315" y="5760"/>
                  </a:lnTo>
                  <a:lnTo>
                    <a:pt x="15090" y="6240"/>
                  </a:lnTo>
                  <a:lnTo>
                    <a:pt x="15090" y="3840"/>
                  </a:lnTo>
                  <a:lnTo>
                    <a:pt x="14203" y="0"/>
                  </a:lnTo>
                  <a:lnTo>
                    <a:pt x="15978" y="0"/>
                  </a:lnTo>
                  <a:lnTo>
                    <a:pt x="19529" y="2400"/>
                  </a:lnTo>
                  <a:lnTo>
                    <a:pt x="18937" y="2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1" name="Freeform 196"/>
            <p:cNvSpPr/>
            <p:nvPr/>
          </p:nvSpPr>
          <p:spPr>
            <a:xfrm>
              <a:off x="2013989" y="3622675"/>
              <a:ext cx="33944" cy="42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37" y="400"/>
                  </a:moveTo>
                  <a:lnTo>
                    <a:pt x="21600" y="6000"/>
                  </a:lnTo>
                  <a:lnTo>
                    <a:pt x="17212" y="8000"/>
                  </a:lnTo>
                  <a:lnTo>
                    <a:pt x="20250" y="9200"/>
                  </a:lnTo>
                  <a:lnTo>
                    <a:pt x="16537" y="13200"/>
                  </a:lnTo>
                  <a:lnTo>
                    <a:pt x="15525" y="20000"/>
                  </a:lnTo>
                  <a:lnTo>
                    <a:pt x="12150" y="14800"/>
                  </a:lnTo>
                  <a:lnTo>
                    <a:pt x="6413" y="16800"/>
                  </a:lnTo>
                  <a:lnTo>
                    <a:pt x="6075" y="20000"/>
                  </a:lnTo>
                  <a:lnTo>
                    <a:pt x="1013" y="21600"/>
                  </a:lnTo>
                  <a:lnTo>
                    <a:pt x="0" y="19600"/>
                  </a:lnTo>
                  <a:lnTo>
                    <a:pt x="2363" y="18000"/>
                  </a:lnTo>
                  <a:lnTo>
                    <a:pt x="338" y="14000"/>
                  </a:lnTo>
                  <a:lnTo>
                    <a:pt x="1013" y="10000"/>
                  </a:lnTo>
                  <a:lnTo>
                    <a:pt x="0" y="6800"/>
                  </a:lnTo>
                  <a:lnTo>
                    <a:pt x="1350" y="4800"/>
                  </a:lnTo>
                  <a:lnTo>
                    <a:pt x="3038" y="10400"/>
                  </a:lnTo>
                  <a:lnTo>
                    <a:pt x="6075" y="10400"/>
                  </a:lnTo>
                  <a:lnTo>
                    <a:pt x="4388" y="6800"/>
                  </a:lnTo>
                  <a:lnTo>
                    <a:pt x="9113" y="6800"/>
                  </a:lnTo>
                  <a:lnTo>
                    <a:pt x="8100" y="4800"/>
                  </a:lnTo>
                  <a:lnTo>
                    <a:pt x="11137" y="5600"/>
                  </a:lnTo>
                  <a:lnTo>
                    <a:pt x="11475" y="2800"/>
                  </a:lnTo>
                  <a:lnTo>
                    <a:pt x="13162" y="3200"/>
                  </a:lnTo>
                  <a:lnTo>
                    <a:pt x="14175" y="5200"/>
                  </a:lnTo>
                  <a:lnTo>
                    <a:pt x="15187" y="5600"/>
                  </a:lnTo>
                  <a:lnTo>
                    <a:pt x="19237" y="0"/>
                  </a:lnTo>
                  <a:lnTo>
                    <a:pt x="19237" y="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2" name="Freeform 197"/>
            <p:cNvSpPr/>
            <p:nvPr/>
          </p:nvSpPr>
          <p:spPr>
            <a:xfrm>
              <a:off x="1863667" y="3798887"/>
              <a:ext cx="59806" cy="8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05" y="0"/>
                  </a:moveTo>
                  <a:lnTo>
                    <a:pt x="9341" y="2507"/>
                  </a:lnTo>
                  <a:lnTo>
                    <a:pt x="8951" y="5207"/>
                  </a:lnTo>
                  <a:lnTo>
                    <a:pt x="14205" y="5207"/>
                  </a:lnTo>
                  <a:lnTo>
                    <a:pt x="13622" y="2121"/>
                  </a:lnTo>
                  <a:lnTo>
                    <a:pt x="16930" y="2121"/>
                  </a:lnTo>
                  <a:lnTo>
                    <a:pt x="16930" y="4050"/>
                  </a:lnTo>
                  <a:lnTo>
                    <a:pt x="18876" y="3279"/>
                  </a:lnTo>
                  <a:lnTo>
                    <a:pt x="20432" y="4629"/>
                  </a:lnTo>
                  <a:lnTo>
                    <a:pt x="19849" y="5786"/>
                  </a:lnTo>
                  <a:lnTo>
                    <a:pt x="21600" y="5786"/>
                  </a:lnTo>
                  <a:lnTo>
                    <a:pt x="21211" y="7714"/>
                  </a:lnTo>
                  <a:lnTo>
                    <a:pt x="15178" y="6750"/>
                  </a:lnTo>
                  <a:lnTo>
                    <a:pt x="15373" y="10221"/>
                  </a:lnTo>
                  <a:lnTo>
                    <a:pt x="17124" y="8486"/>
                  </a:lnTo>
                  <a:lnTo>
                    <a:pt x="18292" y="9836"/>
                  </a:lnTo>
                  <a:lnTo>
                    <a:pt x="14595" y="11957"/>
                  </a:lnTo>
                  <a:lnTo>
                    <a:pt x="16930" y="20636"/>
                  </a:lnTo>
                  <a:lnTo>
                    <a:pt x="14011" y="21600"/>
                  </a:lnTo>
                  <a:lnTo>
                    <a:pt x="12843" y="16007"/>
                  </a:lnTo>
                  <a:lnTo>
                    <a:pt x="8951" y="14079"/>
                  </a:lnTo>
                  <a:lnTo>
                    <a:pt x="10119" y="11957"/>
                  </a:lnTo>
                  <a:lnTo>
                    <a:pt x="9341" y="10800"/>
                  </a:lnTo>
                  <a:lnTo>
                    <a:pt x="7784" y="12921"/>
                  </a:lnTo>
                  <a:lnTo>
                    <a:pt x="6422" y="12729"/>
                  </a:lnTo>
                  <a:lnTo>
                    <a:pt x="5254" y="10414"/>
                  </a:lnTo>
                  <a:lnTo>
                    <a:pt x="3114" y="8293"/>
                  </a:lnTo>
                  <a:lnTo>
                    <a:pt x="2530" y="5979"/>
                  </a:lnTo>
                  <a:lnTo>
                    <a:pt x="0" y="5207"/>
                  </a:lnTo>
                  <a:lnTo>
                    <a:pt x="1362" y="3279"/>
                  </a:lnTo>
                  <a:lnTo>
                    <a:pt x="4086" y="4243"/>
                  </a:lnTo>
                  <a:lnTo>
                    <a:pt x="4670" y="7136"/>
                  </a:lnTo>
                  <a:lnTo>
                    <a:pt x="6616" y="3857"/>
                  </a:lnTo>
                  <a:lnTo>
                    <a:pt x="6616" y="0"/>
                  </a:lnTo>
                  <a:lnTo>
                    <a:pt x="7005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3" name="Freeform 198"/>
            <p:cNvSpPr/>
            <p:nvPr/>
          </p:nvSpPr>
          <p:spPr>
            <a:xfrm>
              <a:off x="2392218" y="4025900"/>
              <a:ext cx="19397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8000" y="20661"/>
                  </a:lnTo>
                  <a:lnTo>
                    <a:pt x="10800" y="18313"/>
                  </a:lnTo>
                  <a:lnTo>
                    <a:pt x="12000" y="15026"/>
                  </a:lnTo>
                  <a:lnTo>
                    <a:pt x="10200" y="13148"/>
                  </a:lnTo>
                  <a:lnTo>
                    <a:pt x="5400" y="12209"/>
                  </a:lnTo>
                  <a:lnTo>
                    <a:pt x="0" y="6104"/>
                  </a:lnTo>
                  <a:lnTo>
                    <a:pt x="0" y="3287"/>
                  </a:lnTo>
                  <a:lnTo>
                    <a:pt x="3000" y="1878"/>
                  </a:lnTo>
                  <a:lnTo>
                    <a:pt x="6600" y="7043"/>
                  </a:lnTo>
                  <a:lnTo>
                    <a:pt x="4800" y="1409"/>
                  </a:lnTo>
                  <a:lnTo>
                    <a:pt x="4800" y="0"/>
                  </a:lnTo>
                  <a:lnTo>
                    <a:pt x="5400" y="0"/>
                  </a:lnTo>
                  <a:lnTo>
                    <a:pt x="10200" y="9861"/>
                  </a:lnTo>
                  <a:lnTo>
                    <a:pt x="12600" y="11739"/>
                  </a:lnTo>
                  <a:lnTo>
                    <a:pt x="14400" y="14557"/>
                  </a:lnTo>
                  <a:lnTo>
                    <a:pt x="12600" y="15026"/>
                  </a:lnTo>
                  <a:lnTo>
                    <a:pt x="15600" y="15496"/>
                  </a:lnTo>
                  <a:lnTo>
                    <a:pt x="17400" y="17843"/>
                  </a:lnTo>
                  <a:lnTo>
                    <a:pt x="21600" y="21130"/>
                  </a:lnTo>
                  <a:lnTo>
                    <a:pt x="21600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4" name="Freeform 199"/>
            <p:cNvSpPr/>
            <p:nvPr/>
          </p:nvSpPr>
          <p:spPr>
            <a:xfrm>
              <a:off x="1946101" y="4516437"/>
              <a:ext cx="38794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100" y="18424"/>
                  </a:moveTo>
                  <a:lnTo>
                    <a:pt x="7800" y="19694"/>
                  </a:lnTo>
                  <a:lnTo>
                    <a:pt x="2700" y="21600"/>
                  </a:lnTo>
                  <a:lnTo>
                    <a:pt x="1800" y="16518"/>
                  </a:lnTo>
                  <a:lnTo>
                    <a:pt x="0" y="14612"/>
                  </a:lnTo>
                  <a:lnTo>
                    <a:pt x="600" y="7624"/>
                  </a:lnTo>
                  <a:lnTo>
                    <a:pt x="600" y="5718"/>
                  </a:lnTo>
                  <a:lnTo>
                    <a:pt x="0" y="3176"/>
                  </a:lnTo>
                  <a:lnTo>
                    <a:pt x="3600" y="0"/>
                  </a:lnTo>
                  <a:lnTo>
                    <a:pt x="4500" y="5718"/>
                  </a:lnTo>
                  <a:lnTo>
                    <a:pt x="7800" y="5718"/>
                  </a:lnTo>
                  <a:lnTo>
                    <a:pt x="9900" y="0"/>
                  </a:lnTo>
                  <a:lnTo>
                    <a:pt x="16200" y="635"/>
                  </a:lnTo>
                  <a:lnTo>
                    <a:pt x="16200" y="3812"/>
                  </a:lnTo>
                  <a:lnTo>
                    <a:pt x="21300" y="1271"/>
                  </a:lnTo>
                  <a:lnTo>
                    <a:pt x="21600" y="4447"/>
                  </a:lnTo>
                  <a:lnTo>
                    <a:pt x="20400" y="7624"/>
                  </a:lnTo>
                  <a:lnTo>
                    <a:pt x="18600" y="13976"/>
                  </a:lnTo>
                  <a:lnTo>
                    <a:pt x="17100" y="17153"/>
                  </a:lnTo>
                  <a:lnTo>
                    <a:pt x="14100" y="19694"/>
                  </a:lnTo>
                  <a:lnTo>
                    <a:pt x="14100" y="1842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5" name="Freeform 200"/>
            <p:cNvSpPr/>
            <p:nvPr/>
          </p:nvSpPr>
          <p:spPr>
            <a:xfrm>
              <a:off x="2358274" y="4856162"/>
              <a:ext cx="16165" cy="1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48" y="0"/>
                  </a:moveTo>
                  <a:lnTo>
                    <a:pt x="15329" y="1728"/>
                  </a:lnTo>
                  <a:lnTo>
                    <a:pt x="14632" y="4320"/>
                  </a:lnTo>
                  <a:lnTo>
                    <a:pt x="17419" y="5184"/>
                  </a:lnTo>
                  <a:lnTo>
                    <a:pt x="19510" y="7776"/>
                  </a:lnTo>
                  <a:lnTo>
                    <a:pt x="20903" y="11232"/>
                  </a:lnTo>
                  <a:lnTo>
                    <a:pt x="18813" y="12960"/>
                  </a:lnTo>
                  <a:lnTo>
                    <a:pt x="15329" y="12096"/>
                  </a:lnTo>
                  <a:lnTo>
                    <a:pt x="16723" y="13824"/>
                  </a:lnTo>
                  <a:lnTo>
                    <a:pt x="18813" y="13824"/>
                  </a:lnTo>
                  <a:lnTo>
                    <a:pt x="21600" y="14688"/>
                  </a:lnTo>
                  <a:lnTo>
                    <a:pt x="20903" y="18144"/>
                  </a:lnTo>
                  <a:lnTo>
                    <a:pt x="17419" y="19008"/>
                  </a:lnTo>
                  <a:lnTo>
                    <a:pt x="14632" y="19872"/>
                  </a:lnTo>
                  <a:lnTo>
                    <a:pt x="14632" y="21600"/>
                  </a:lnTo>
                  <a:lnTo>
                    <a:pt x="12542" y="21600"/>
                  </a:lnTo>
                  <a:lnTo>
                    <a:pt x="11148" y="19872"/>
                  </a:lnTo>
                  <a:lnTo>
                    <a:pt x="9058" y="21600"/>
                  </a:lnTo>
                  <a:lnTo>
                    <a:pt x="6271" y="20736"/>
                  </a:lnTo>
                  <a:lnTo>
                    <a:pt x="4877" y="17280"/>
                  </a:lnTo>
                  <a:lnTo>
                    <a:pt x="2787" y="13824"/>
                  </a:lnTo>
                  <a:lnTo>
                    <a:pt x="697" y="11232"/>
                  </a:lnTo>
                  <a:lnTo>
                    <a:pt x="0" y="8640"/>
                  </a:lnTo>
                  <a:lnTo>
                    <a:pt x="697" y="5184"/>
                  </a:lnTo>
                  <a:lnTo>
                    <a:pt x="4181" y="864"/>
                  </a:lnTo>
                  <a:lnTo>
                    <a:pt x="1114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6" name="Freeform 201"/>
            <p:cNvSpPr/>
            <p:nvPr/>
          </p:nvSpPr>
          <p:spPr>
            <a:xfrm>
              <a:off x="1744056" y="4608512"/>
              <a:ext cx="19397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" y="15525"/>
                  </a:moveTo>
                  <a:lnTo>
                    <a:pt x="0" y="10125"/>
                  </a:lnTo>
                  <a:lnTo>
                    <a:pt x="1800" y="6750"/>
                  </a:lnTo>
                  <a:lnTo>
                    <a:pt x="4200" y="5400"/>
                  </a:lnTo>
                  <a:lnTo>
                    <a:pt x="7200" y="2700"/>
                  </a:lnTo>
                  <a:lnTo>
                    <a:pt x="7800" y="0"/>
                  </a:lnTo>
                  <a:lnTo>
                    <a:pt x="10800" y="0"/>
                  </a:lnTo>
                  <a:lnTo>
                    <a:pt x="9000" y="8775"/>
                  </a:lnTo>
                  <a:lnTo>
                    <a:pt x="12600" y="9450"/>
                  </a:lnTo>
                  <a:lnTo>
                    <a:pt x="16200" y="8100"/>
                  </a:lnTo>
                  <a:lnTo>
                    <a:pt x="21600" y="8775"/>
                  </a:lnTo>
                  <a:lnTo>
                    <a:pt x="20400" y="13500"/>
                  </a:lnTo>
                  <a:lnTo>
                    <a:pt x="18000" y="15525"/>
                  </a:lnTo>
                  <a:lnTo>
                    <a:pt x="15000" y="16200"/>
                  </a:lnTo>
                  <a:lnTo>
                    <a:pt x="13200" y="16875"/>
                  </a:lnTo>
                  <a:lnTo>
                    <a:pt x="7800" y="16200"/>
                  </a:lnTo>
                  <a:lnTo>
                    <a:pt x="4200" y="16875"/>
                  </a:lnTo>
                  <a:lnTo>
                    <a:pt x="1800" y="21600"/>
                  </a:lnTo>
                  <a:lnTo>
                    <a:pt x="0" y="20925"/>
                  </a:lnTo>
                  <a:lnTo>
                    <a:pt x="1800" y="1552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7" name="Freeform 202"/>
            <p:cNvSpPr/>
            <p:nvPr/>
          </p:nvSpPr>
          <p:spPr>
            <a:xfrm>
              <a:off x="1984894" y="4624387"/>
              <a:ext cx="30712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42" y="600"/>
                  </a:moveTo>
                  <a:lnTo>
                    <a:pt x="3411" y="1200"/>
                  </a:lnTo>
                  <a:lnTo>
                    <a:pt x="758" y="4200"/>
                  </a:lnTo>
                  <a:lnTo>
                    <a:pt x="0" y="6600"/>
                  </a:lnTo>
                  <a:lnTo>
                    <a:pt x="0" y="12600"/>
                  </a:lnTo>
                  <a:lnTo>
                    <a:pt x="1895" y="14400"/>
                  </a:lnTo>
                  <a:lnTo>
                    <a:pt x="4168" y="15600"/>
                  </a:lnTo>
                  <a:lnTo>
                    <a:pt x="6442" y="16200"/>
                  </a:lnTo>
                  <a:lnTo>
                    <a:pt x="7579" y="18000"/>
                  </a:lnTo>
                  <a:lnTo>
                    <a:pt x="7579" y="20400"/>
                  </a:lnTo>
                  <a:lnTo>
                    <a:pt x="9095" y="21600"/>
                  </a:lnTo>
                  <a:lnTo>
                    <a:pt x="11368" y="21600"/>
                  </a:lnTo>
                  <a:lnTo>
                    <a:pt x="12505" y="19800"/>
                  </a:lnTo>
                  <a:lnTo>
                    <a:pt x="13263" y="17400"/>
                  </a:lnTo>
                  <a:lnTo>
                    <a:pt x="14400" y="16800"/>
                  </a:lnTo>
                  <a:lnTo>
                    <a:pt x="15916" y="16200"/>
                  </a:lnTo>
                  <a:lnTo>
                    <a:pt x="17811" y="15600"/>
                  </a:lnTo>
                  <a:lnTo>
                    <a:pt x="20084" y="16200"/>
                  </a:lnTo>
                  <a:lnTo>
                    <a:pt x="21221" y="16200"/>
                  </a:lnTo>
                  <a:lnTo>
                    <a:pt x="21600" y="13800"/>
                  </a:lnTo>
                  <a:lnTo>
                    <a:pt x="19326" y="12000"/>
                  </a:lnTo>
                  <a:lnTo>
                    <a:pt x="16674" y="10200"/>
                  </a:lnTo>
                  <a:lnTo>
                    <a:pt x="14779" y="8400"/>
                  </a:lnTo>
                  <a:lnTo>
                    <a:pt x="14400" y="5400"/>
                  </a:lnTo>
                  <a:lnTo>
                    <a:pt x="13642" y="3000"/>
                  </a:lnTo>
                  <a:lnTo>
                    <a:pt x="9853" y="0"/>
                  </a:lnTo>
                  <a:lnTo>
                    <a:pt x="6442" y="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8" name="Freeform 203"/>
            <p:cNvSpPr/>
            <p:nvPr/>
          </p:nvSpPr>
          <p:spPr>
            <a:xfrm>
              <a:off x="1917007" y="4833937"/>
              <a:ext cx="30712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48"/>
                  </a:moveTo>
                  <a:lnTo>
                    <a:pt x="20463" y="0"/>
                  </a:lnTo>
                  <a:lnTo>
                    <a:pt x="0" y="9072"/>
                  </a:lnTo>
                  <a:lnTo>
                    <a:pt x="1516" y="13824"/>
                  </a:lnTo>
                  <a:lnTo>
                    <a:pt x="8337" y="21600"/>
                  </a:lnTo>
                  <a:lnTo>
                    <a:pt x="12505" y="21168"/>
                  </a:lnTo>
                  <a:lnTo>
                    <a:pt x="10232" y="12960"/>
                  </a:lnTo>
                  <a:lnTo>
                    <a:pt x="21600" y="6480"/>
                  </a:lnTo>
                  <a:lnTo>
                    <a:pt x="21600" y="604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9" name="Freeform 204"/>
            <p:cNvSpPr/>
            <p:nvPr/>
          </p:nvSpPr>
          <p:spPr>
            <a:xfrm>
              <a:off x="2405149" y="4014787"/>
              <a:ext cx="87284" cy="141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56" y="21478"/>
                  </a:moveTo>
                  <a:lnTo>
                    <a:pt x="4373" y="18427"/>
                  </a:lnTo>
                  <a:lnTo>
                    <a:pt x="1988" y="17695"/>
                  </a:lnTo>
                  <a:lnTo>
                    <a:pt x="3710" y="15986"/>
                  </a:lnTo>
                  <a:lnTo>
                    <a:pt x="3313" y="13912"/>
                  </a:lnTo>
                  <a:lnTo>
                    <a:pt x="530" y="11471"/>
                  </a:lnTo>
                  <a:lnTo>
                    <a:pt x="1193" y="8908"/>
                  </a:lnTo>
                  <a:lnTo>
                    <a:pt x="3180" y="6712"/>
                  </a:lnTo>
                  <a:lnTo>
                    <a:pt x="5168" y="5003"/>
                  </a:lnTo>
                  <a:lnTo>
                    <a:pt x="3180" y="2929"/>
                  </a:lnTo>
                  <a:lnTo>
                    <a:pt x="928" y="2807"/>
                  </a:lnTo>
                  <a:lnTo>
                    <a:pt x="0" y="2441"/>
                  </a:lnTo>
                  <a:lnTo>
                    <a:pt x="398" y="1586"/>
                  </a:lnTo>
                  <a:lnTo>
                    <a:pt x="2385" y="0"/>
                  </a:lnTo>
                  <a:lnTo>
                    <a:pt x="4771" y="1831"/>
                  </a:lnTo>
                  <a:lnTo>
                    <a:pt x="6891" y="4515"/>
                  </a:lnTo>
                  <a:lnTo>
                    <a:pt x="10336" y="6102"/>
                  </a:lnTo>
                  <a:lnTo>
                    <a:pt x="12324" y="5003"/>
                  </a:lnTo>
                  <a:lnTo>
                    <a:pt x="11926" y="2563"/>
                  </a:lnTo>
                  <a:lnTo>
                    <a:pt x="13119" y="2319"/>
                  </a:lnTo>
                  <a:lnTo>
                    <a:pt x="14312" y="3539"/>
                  </a:lnTo>
                  <a:lnTo>
                    <a:pt x="14842" y="6224"/>
                  </a:lnTo>
                  <a:lnTo>
                    <a:pt x="17094" y="7200"/>
                  </a:lnTo>
                  <a:lnTo>
                    <a:pt x="21600" y="6712"/>
                  </a:lnTo>
                  <a:lnTo>
                    <a:pt x="21600" y="7810"/>
                  </a:lnTo>
                  <a:lnTo>
                    <a:pt x="16299" y="9519"/>
                  </a:lnTo>
                  <a:lnTo>
                    <a:pt x="15902" y="11105"/>
                  </a:lnTo>
                  <a:lnTo>
                    <a:pt x="15504" y="11959"/>
                  </a:lnTo>
                  <a:lnTo>
                    <a:pt x="13252" y="14522"/>
                  </a:lnTo>
                  <a:lnTo>
                    <a:pt x="10734" y="15864"/>
                  </a:lnTo>
                  <a:lnTo>
                    <a:pt x="7951" y="13668"/>
                  </a:lnTo>
                  <a:lnTo>
                    <a:pt x="6096" y="14278"/>
                  </a:lnTo>
                  <a:lnTo>
                    <a:pt x="5566" y="17207"/>
                  </a:lnTo>
                  <a:lnTo>
                    <a:pt x="7553" y="19281"/>
                  </a:lnTo>
                  <a:lnTo>
                    <a:pt x="8481" y="20868"/>
                  </a:lnTo>
                  <a:lnTo>
                    <a:pt x="8083" y="21356"/>
                  </a:lnTo>
                  <a:lnTo>
                    <a:pt x="7156" y="21600"/>
                  </a:lnTo>
                  <a:lnTo>
                    <a:pt x="7156" y="2147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0" name="Freeform 205"/>
            <p:cNvSpPr/>
            <p:nvPr/>
          </p:nvSpPr>
          <p:spPr>
            <a:xfrm>
              <a:off x="1807094" y="4537075"/>
              <a:ext cx="37177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647" y="3600"/>
                  </a:moveTo>
                  <a:lnTo>
                    <a:pt x="16200" y="7650"/>
                  </a:lnTo>
                  <a:lnTo>
                    <a:pt x="9212" y="4500"/>
                  </a:lnTo>
                  <a:lnTo>
                    <a:pt x="4765" y="0"/>
                  </a:lnTo>
                  <a:lnTo>
                    <a:pt x="0" y="0"/>
                  </a:lnTo>
                  <a:lnTo>
                    <a:pt x="953" y="4500"/>
                  </a:lnTo>
                  <a:lnTo>
                    <a:pt x="5718" y="6300"/>
                  </a:lnTo>
                  <a:lnTo>
                    <a:pt x="4447" y="10350"/>
                  </a:lnTo>
                  <a:lnTo>
                    <a:pt x="0" y="13500"/>
                  </a:lnTo>
                  <a:lnTo>
                    <a:pt x="635" y="18450"/>
                  </a:lnTo>
                  <a:lnTo>
                    <a:pt x="4765" y="16200"/>
                  </a:lnTo>
                  <a:lnTo>
                    <a:pt x="6353" y="18450"/>
                  </a:lnTo>
                  <a:lnTo>
                    <a:pt x="7306" y="21600"/>
                  </a:lnTo>
                  <a:lnTo>
                    <a:pt x="11435" y="20700"/>
                  </a:lnTo>
                  <a:lnTo>
                    <a:pt x="10482" y="15300"/>
                  </a:lnTo>
                  <a:lnTo>
                    <a:pt x="17788" y="15750"/>
                  </a:lnTo>
                  <a:lnTo>
                    <a:pt x="16200" y="10800"/>
                  </a:lnTo>
                  <a:lnTo>
                    <a:pt x="21600" y="7650"/>
                  </a:lnTo>
                  <a:lnTo>
                    <a:pt x="20647" y="3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1" name="Freeform 206"/>
            <p:cNvSpPr/>
            <p:nvPr/>
          </p:nvSpPr>
          <p:spPr>
            <a:xfrm>
              <a:off x="1887912" y="4810125"/>
              <a:ext cx="53341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75"/>
                  </a:moveTo>
                  <a:lnTo>
                    <a:pt x="16364" y="0"/>
                  </a:lnTo>
                  <a:lnTo>
                    <a:pt x="13964" y="9112"/>
                  </a:lnTo>
                  <a:lnTo>
                    <a:pt x="8509" y="10800"/>
                  </a:lnTo>
                  <a:lnTo>
                    <a:pt x="5236" y="6075"/>
                  </a:lnTo>
                  <a:lnTo>
                    <a:pt x="1527" y="7425"/>
                  </a:lnTo>
                  <a:lnTo>
                    <a:pt x="1964" y="12825"/>
                  </a:lnTo>
                  <a:lnTo>
                    <a:pt x="0" y="14850"/>
                  </a:lnTo>
                  <a:lnTo>
                    <a:pt x="655" y="15863"/>
                  </a:lnTo>
                  <a:lnTo>
                    <a:pt x="2836" y="15863"/>
                  </a:lnTo>
                  <a:lnTo>
                    <a:pt x="2836" y="19238"/>
                  </a:lnTo>
                  <a:lnTo>
                    <a:pt x="4145" y="19238"/>
                  </a:lnTo>
                  <a:lnTo>
                    <a:pt x="4800" y="17888"/>
                  </a:lnTo>
                  <a:lnTo>
                    <a:pt x="5455" y="18563"/>
                  </a:lnTo>
                  <a:lnTo>
                    <a:pt x="5455" y="20588"/>
                  </a:lnTo>
                  <a:lnTo>
                    <a:pt x="7418" y="21600"/>
                  </a:lnTo>
                  <a:lnTo>
                    <a:pt x="8509" y="19238"/>
                  </a:lnTo>
                  <a:lnTo>
                    <a:pt x="10473" y="19575"/>
                  </a:lnTo>
                  <a:lnTo>
                    <a:pt x="11345" y="16538"/>
                  </a:lnTo>
                  <a:lnTo>
                    <a:pt x="15927" y="14850"/>
                  </a:lnTo>
                  <a:lnTo>
                    <a:pt x="15927" y="11138"/>
                  </a:lnTo>
                  <a:lnTo>
                    <a:pt x="16582" y="7087"/>
                  </a:lnTo>
                  <a:lnTo>
                    <a:pt x="21600" y="607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2" name="Freeform 207"/>
            <p:cNvSpPr/>
            <p:nvPr/>
          </p:nvSpPr>
          <p:spPr>
            <a:xfrm>
              <a:off x="2668616" y="3695699"/>
              <a:ext cx="19397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0"/>
                  </a:moveTo>
                  <a:lnTo>
                    <a:pt x="7800" y="2769"/>
                  </a:lnTo>
                  <a:lnTo>
                    <a:pt x="3600" y="6646"/>
                  </a:lnTo>
                  <a:lnTo>
                    <a:pt x="1800" y="9969"/>
                  </a:lnTo>
                  <a:lnTo>
                    <a:pt x="600" y="13292"/>
                  </a:lnTo>
                  <a:lnTo>
                    <a:pt x="0" y="18277"/>
                  </a:lnTo>
                  <a:lnTo>
                    <a:pt x="9600" y="21600"/>
                  </a:lnTo>
                  <a:lnTo>
                    <a:pt x="12600" y="19385"/>
                  </a:lnTo>
                  <a:lnTo>
                    <a:pt x="13200" y="17723"/>
                  </a:lnTo>
                  <a:lnTo>
                    <a:pt x="16200" y="18831"/>
                  </a:lnTo>
                  <a:lnTo>
                    <a:pt x="18000" y="16615"/>
                  </a:lnTo>
                  <a:lnTo>
                    <a:pt x="21600" y="16062"/>
                  </a:lnTo>
                  <a:lnTo>
                    <a:pt x="20400" y="12738"/>
                  </a:lnTo>
                  <a:lnTo>
                    <a:pt x="18600" y="12738"/>
                  </a:lnTo>
                  <a:lnTo>
                    <a:pt x="18000" y="8862"/>
                  </a:lnTo>
                  <a:lnTo>
                    <a:pt x="19800" y="8308"/>
                  </a:lnTo>
                  <a:lnTo>
                    <a:pt x="21600" y="5538"/>
                  </a:lnTo>
                  <a:lnTo>
                    <a:pt x="20400" y="4431"/>
                  </a:lnTo>
                  <a:lnTo>
                    <a:pt x="144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3" name="Freeform 208"/>
            <p:cNvSpPr/>
            <p:nvPr/>
          </p:nvSpPr>
          <p:spPr>
            <a:xfrm>
              <a:off x="2387369" y="2935287"/>
              <a:ext cx="40410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57" y="19606"/>
                  </a:moveTo>
                  <a:lnTo>
                    <a:pt x="12259" y="19938"/>
                  </a:lnTo>
                  <a:lnTo>
                    <a:pt x="21016" y="21600"/>
                  </a:lnTo>
                  <a:lnTo>
                    <a:pt x="21600" y="19938"/>
                  </a:lnTo>
                  <a:lnTo>
                    <a:pt x="16638" y="17280"/>
                  </a:lnTo>
                  <a:lnTo>
                    <a:pt x="15470" y="13957"/>
                  </a:lnTo>
                  <a:lnTo>
                    <a:pt x="13135" y="13957"/>
                  </a:lnTo>
                  <a:lnTo>
                    <a:pt x="14595" y="12295"/>
                  </a:lnTo>
                  <a:lnTo>
                    <a:pt x="17222" y="11298"/>
                  </a:lnTo>
                  <a:lnTo>
                    <a:pt x="14886" y="7975"/>
                  </a:lnTo>
                  <a:lnTo>
                    <a:pt x="12843" y="8640"/>
                  </a:lnTo>
                  <a:lnTo>
                    <a:pt x="14011" y="5317"/>
                  </a:lnTo>
                  <a:lnTo>
                    <a:pt x="11968" y="0"/>
                  </a:lnTo>
                  <a:lnTo>
                    <a:pt x="5254" y="1662"/>
                  </a:lnTo>
                  <a:lnTo>
                    <a:pt x="2627" y="665"/>
                  </a:lnTo>
                  <a:lnTo>
                    <a:pt x="0" y="1994"/>
                  </a:lnTo>
                  <a:lnTo>
                    <a:pt x="3503" y="9637"/>
                  </a:lnTo>
                  <a:lnTo>
                    <a:pt x="1751" y="11963"/>
                  </a:lnTo>
                  <a:lnTo>
                    <a:pt x="3211" y="15286"/>
                  </a:lnTo>
                  <a:lnTo>
                    <a:pt x="6130" y="17612"/>
                  </a:lnTo>
                  <a:lnTo>
                    <a:pt x="8757" y="1960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4" name="Freeform 209"/>
            <p:cNvSpPr/>
            <p:nvPr/>
          </p:nvSpPr>
          <p:spPr>
            <a:xfrm>
              <a:off x="2384136" y="3959225"/>
              <a:ext cx="43643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00" y="1763"/>
                  </a:moveTo>
                  <a:lnTo>
                    <a:pt x="3467" y="1322"/>
                  </a:lnTo>
                  <a:lnTo>
                    <a:pt x="0" y="3527"/>
                  </a:lnTo>
                  <a:lnTo>
                    <a:pt x="267" y="8376"/>
                  </a:lnTo>
                  <a:lnTo>
                    <a:pt x="0" y="13224"/>
                  </a:lnTo>
                  <a:lnTo>
                    <a:pt x="5067" y="14547"/>
                  </a:lnTo>
                  <a:lnTo>
                    <a:pt x="5600" y="19396"/>
                  </a:lnTo>
                  <a:lnTo>
                    <a:pt x="9067" y="20718"/>
                  </a:lnTo>
                  <a:lnTo>
                    <a:pt x="11200" y="21600"/>
                  </a:lnTo>
                  <a:lnTo>
                    <a:pt x="12000" y="14988"/>
                  </a:lnTo>
                  <a:lnTo>
                    <a:pt x="17600" y="17633"/>
                  </a:lnTo>
                  <a:lnTo>
                    <a:pt x="17600" y="12784"/>
                  </a:lnTo>
                  <a:lnTo>
                    <a:pt x="15200" y="11461"/>
                  </a:lnTo>
                  <a:lnTo>
                    <a:pt x="16000" y="9257"/>
                  </a:lnTo>
                  <a:lnTo>
                    <a:pt x="20267" y="9698"/>
                  </a:lnTo>
                  <a:lnTo>
                    <a:pt x="21600" y="3967"/>
                  </a:lnTo>
                  <a:lnTo>
                    <a:pt x="15200" y="2204"/>
                  </a:lnTo>
                  <a:lnTo>
                    <a:pt x="13867" y="441"/>
                  </a:lnTo>
                  <a:lnTo>
                    <a:pt x="9867" y="0"/>
                  </a:lnTo>
                  <a:lnTo>
                    <a:pt x="8000" y="176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5" name="Freeform 210"/>
            <p:cNvSpPr/>
            <p:nvPr/>
          </p:nvSpPr>
          <p:spPr>
            <a:xfrm>
              <a:off x="2825403" y="3427412"/>
              <a:ext cx="19397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00" y="14400"/>
                  </a:moveTo>
                  <a:lnTo>
                    <a:pt x="9000" y="18240"/>
                  </a:lnTo>
                  <a:lnTo>
                    <a:pt x="11400" y="21600"/>
                  </a:lnTo>
                  <a:lnTo>
                    <a:pt x="15000" y="21120"/>
                  </a:lnTo>
                  <a:lnTo>
                    <a:pt x="16200" y="17280"/>
                  </a:lnTo>
                  <a:lnTo>
                    <a:pt x="14400" y="11520"/>
                  </a:lnTo>
                  <a:lnTo>
                    <a:pt x="12600" y="9600"/>
                  </a:lnTo>
                  <a:lnTo>
                    <a:pt x="15000" y="8640"/>
                  </a:lnTo>
                  <a:lnTo>
                    <a:pt x="16800" y="5760"/>
                  </a:lnTo>
                  <a:lnTo>
                    <a:pt x="21600" y="3840"/>
                  </a:lnTo>
                  <a:lnTo>
                    <a:pt x="21600" y="2880"/>
                  </a:lnTo>
                  <a:lnTo>
                    <a:pt x="16800" y="3360"/>
                  </a:lnTo>
                  <a:lnTo>
                    <a:pt x="15000" y="960"/>
                  </a:lnTo>
                  <a:lnTo>
                    <a:pt x="7800" y="0"/>
                  </a:lnTo>
                  <a:lnTo>
                    <a:pt x="2400" y="1920"/>
                  </a:lnTo>
                  <a:lnTo>
                    <a:pt x="600" y="3840"/>
                  </a:lnTo>
                  <a:lnTo>
                    <a:pt x="0" y="7200"/>
                  </a:lnTo>
                  <a:lnTo>
                    <a:pt x="1800" y="10080"/>
                  </a:lnTo>
                  <a:lnTo>
                    <a:pt x="2400" y="15360"/>
                  </a:lnTo>
                  <a:lnTo>
                    <a:pt x="5400" y="15840"/>
                  </a:lnTo>
                  <a:lnTo>
                    <a:pt x="6000" y="13440"/>
                  </a:lnTo>
                  <a:lnTo>
                    <a:pt x="7200" y="11520"/>
                  </a:lnTo>
                  <a:lnTo>
                    <a:pt x="9000" y="12000"/>
                  </a:lnTo>
                  <a:lnTo>
                    <a:pt x="9600" y="14400"/>
                  </a:lnTo>
                  <a:lnTo>
                    <a:pt x="9000" y="14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6" name="Freeform 211"/>
            <p:cNvSpPr/>
            <p:nvPr/>
          </p:nvSpPr>
          <p:spPr>
            <a:xfrm>
              <a:off x="2917536" y="3289299"/>
              <a:ext cx="32328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7935"/>
                  </a:moveTo>
                  <a:lnTo>
                    <a:pt x="21600" y="1763"/>
                  </a:lnTo>
                  <a:lnTo>
                    <a:pt x="13912" y="0"/>
                  </a:lnTo>
                  <a:lnTo>
                    <a:pt x="7322" y="2204"/>
                  </a:lnTo>
                  <a:lnTo>
                    <a:pt x="7322" y="11020"/>
                  </a:lnTo>
                  <a:lnTo>
                    <a:pt x="0" y="11020"/>
                  </a:lnTo>
                  <a:lnTo>
                    <a:pt x="2197" y="16310"/>
                  </a:lnTo>
                  <a:lnTo>
                    <a:pt x="9885" y="14988"/>
                  </a:lnTo>
                  <a:lnTo>
                    <a:pt x="13180" y="21600"/>
                  </a:lnTo>
                  <a:lnTo>
                    <a:pt x="18671" y="20718"/>
                  </a:lnTo>
                  <a:lnTo>
                    <a:pt x="21600" y="9257"/>
                  </a:lnTo>
                  <a:lnTo>
                    <a:pt x="21600" y="793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7" name="Freeform 212"/>
            <p:cNvSpPr/>
            <p:nvPr/>
          </p:nvSpPr>
          <p:spPr>
            <a:xfrm>
              <a:off x="2527992" y="2943225"/>
              <a:ext cx="2909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13" y="12884"/>
                  </a:moveTo>
                  <a:lnTo>
                    <a:pt x="14138" y="17432"/>
                  </a:lnTo>
                  <a:lnTo>
                    <a:pt x="18065" y="21600"/>
                  </a:lnTo>
                  <a:lnTo>
                    <a:pt x="18851" y="17811"/>
                  </a:lnTo>
                  <a:lnTo>
                    <a:pt x="21600" y="15158"/>
                  </a:lnTo>
                  <a:lnTo>
                    <a:pt x="17673" y="10989"/>
                  </a:lnTo>
                  <a:lnTo>
                    <a:pt x="18851" y="6063"/>
                  </a:lnTo>
                  <a:lnTo>
                    <a:pt x="14531" y="4168"/>
                  </a:lnTo>
                  <a:lnTo>
                    <a:pt x="14531" y="758"/>
                  </a:lnTo>
                  <a:lnTo>
                    <a:pt x="11782" y="1137"/>
                  </a:lnTo>
                  <a:lnTo>
                    <a:pt x="11782" y="4926"/>
                  </a:lnTo>
                  <a:lnTo>
                    <a:pt x="7069" y="0"/>
                  </a:lnTo>
                  <a:lnTo>
                    <a:pt x="5105" y="4926"/>
                  </a:lnTo>
                  <a:lnTo>
                    <a:pt x="0" y="5684"/>
                  </a:lnTo>
                  <a:lnTo>
                    <a:pt x="1178" y="8716"/>
                  </a:lnTo>
                  <a:lnTo>
                    <a:pt x="5105" y="8716"/>
                  </a:lnTo>
                  <a:lnTo>
                    <a:pt x="4713" y="13263"/>
                  </a:lnTo>
                  <a:lnTo>
                    <a:pt x="4713" y="1288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8" name="Freeform 213"/>
            <p:cNvSpPr/>
            <p:nvPr/>
          </p:nvSpPr>
          <p:spPr>
            <a:xfrm>
              <a:off x="2778529" y="4827587"/>
              <a:ext cx="12931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480"/>
                  </a:moveTo>
                  <a:lnTo>
                    <a:pt x="21600" y="3240"/>
                  </a:lnTo>
                  <a:lnTo>
                    <a:pt x="19800" y="0"/>
                  </a:lnTo>
                  <a:lnTo>
                    <a:pt x="14400" y="0"/>
                  </a:lnTo>
                  <a:lnTo>
                    <a:pt x="8100" y="1080"/>
                  </a:lnTo>
                  <a:lnTo>
                    <a:pt x="2700" y="2160"/>
                  </a:lnTo>
                  <a:lnTo>
                    <a:pt x="5400" y="6480"/>
                  </a:lnTo>
                  <a:lnTo>
                    <a:pt x="0" y="6480"/>
                  </a:lnTo>
                  <a:lnTo>
                    <a:pt x="2700" y="9720"/>
                  </a:lnTo>
                  <a:lnTo>
                    <a:pt x="0" y="10800"/>
                  </a:lnTo>
                  <a:lnTo>
                    <a:pt x="0" y="12960"/>
                  </a:lnTo>
                  <a:lnTo>
                    <a:pt x="2700" y="14040"/>
                  </a:lnTo>
                  <a:lnTo>
                    <a:pt x="5400" y="12960"/>
                  </a:lnTo>
                  <a:lnTo>
                    <a:pt x="900" y="17280"/>
                  </a:lnTo>
                  <a:lnTo>
                    <a:pt x="3600" y="21600"/>
                  </a:lnTo>
                  <a:lnTo>
                    <a:pt x="6300" y="21600"/>
                  </a:lnTo>
                  <a:lnTo>
                    <a:pt x="9000" y="12960"/>
                  </a:lnTo>
                  <a:lnTo>
                    <a:pt x="19800" y="6480"/>
                  </a:lnTo>
                  <a:lnTo>
                    <a:pt x="21600" y="64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99" name="Freeform 214"/>
            <p:cNvSpPr/>
            <p:nvPr/>
          </p:nvSpPr>
          <p:spPr>
            <a:xfrm>
              <a:off x="2600729" y="4551362"/>
              <a:ext cx="53341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47" y="20432"/>
                  </a:moveTo>
                  <a:lnTo>
                    <a:pt x="5951" y="19849"/>
                  </a:lnTo>
                  <a:lnTo>
                    <a:pt x="9037" y="16346"/>
                  </a:lnTo>
                  <a:lnTo>
                    <a:pt x="9918" y="14011"/>
                  </a:lnTo>
                  <a:lnTo>
                    <a:pt x="16971" y="16346"/>
                  </a:lnTo>
                  <a:lnTo>
                    <a:pt x="21600" y="15178"/>
                  </a:lnTo>
                  <a:lnTo>
                    <a:pt x="21600" y="11092"/>
                  </a:lnTo>
                  <a:lnTo>
                    <a:pt x="15649" y="9341"/>
                  </a:lnTo>
                  <a:lnTo>
                    <a:pt x="13886" y="4670"/>
                  </a:lnTo>
                  <a:lnTo>
                    <a:pt x="9918" y="0"/>
                  </a:lnTo>
                  <a:lnTo>
                    <a:pt x="9698" y="5838"/>
                  </a:lnTo>
                  <a:lnTo>
                    <a:pt x="6392" y="8173"/>
                  </a:lnTo>
                  <a:lnTo>
                    <a:pt x="4408" y="4086"/>
                  </a:lnTo>
                  <a:lnTo>
                    <a:pt x="1984" y="12259"/>
                  </a:lnTo>
                  <a:lnTo>
                    <a:pt x="0" y="17514"/>
                  </a:lnTo>
                  <a:lnTo>
                    <a:pt x="1102" y="21600"/>
                  </a:lnTo>
                  <a:lnTo>
                    <a:pt x="3747" y="204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0" name="Freeform 215"/>
            <p:cNvSpPr/>
            <p:nvPr/>
          </p:nvSpPr>
          <p:spPr>
            <a:xfrm>
              <a:off x="2961178" y="4710112"/>
              <a:ext cx="32328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86" y="0"/>
                  </a:moveTo>
                  <a:lnTo>
                    <a:pt x="6590" y="0"/>
                  </a:lnTo>
                  <a:lnTo>
                    <a:pt x="6224" y="2348"/>
                  </a:lnTo>
                  <a:lnTo>
                    <a:pt x="5492" y="4226"/>
                  </a:lnTo>
                  <a:lnTo>
                    <a:pt x="1831" y="5165"/>
                  </a:lnTo>
                  <a:lnTo>
                    <a:pt x="0" y="6574"/>
                  </a:lnTo>
                  <a:lnTo>
                    <a:pt x="0" y="8922"/>
                  </a:lnTo>
                  <a:lnTo>
                    <a:pt x="2929" y="10330"/>
                  </a:lnTo>
                  <a:lnTo>
                    <a:pt x="4027" y="11739"/>
                  </a:lnTo>
                  <a:lnTo>
                    <a:pt x="7322" y="18783"/>
                  </a:lnTo>
                  <a:lnTo>
                    <a:pt x="9519" y="20191"/>
                  </a:lnTo>
                  <a:lnTo>
                    <a:pt x="15376" y="21600"/>
                  </a:lnTo>
                  <a:lnTo>
                    <a:pt x="18305" y="17843"/>
                  </a:lnTo>
                  <a:lnTo>
                    <a:pt x="19769" y="15496"/>
                  </a:lnTo>
                  <a:lnTo>
                    <a:pt x="20502" y="12678"/>
                  </a:lnTo>
                  <a:lnTo>
                    <a:pt x="20868" y="10330"/>
                  </a:lnTo>
                  <a:lnTo>
                    <a:pt x="21600" y="6574"/>
                  </a:lnTo>
                  <a:lnTo>
                    <a:pt x="19403" y="6574"/>
                  </a:lnTo>
                  <a:lnTo>
                    <a:pt x="17207" y="8452"/>
                  </a:lnTo>
                  <a:lnTo>
                    <a:pt x="15010" y="6574"/>
                  </a:lnTo>
                  <a:lnTo>
                    <a:pt x="11715" y="3287"/>
                  </a:lnTo>
                  <a:lnTo>
                    <a:pt x="9885" y="470"/>
                  </a:lnTo>
                  <a:lnTo>
                    <a:pt x="878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1" name="Freeform 216"/>
            <p:cNvSpPr/>
            <p:nvPr/>
          </p:nvSpPr>
          <p:spPr>
            <a:xfrm>
              <a:off x="2631439" y="4957762"/>
              <a:ext cx="135776" cy="125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4" y="12577"/>
                  </a:moveTo>
                  <a:lnTo>
                    <a:pt x="0" y="7246"/>
                  </a:lnTo>
                  <a:lnTo>
                    <a:pt x="2057" y="2597"/>
                  </a:lnTo>
                  <a:lnTo>
                    <a:pt x="6943" y="0"/>
                  </a:lnTo>
                  <a:lnTo>
                    <a:pt x="14571" y="1504"/>
                  </a:lnTo>
                  <a:lnTo>
                    <a:pt x="16971" y="7929"/>
                  </a:lnTo>
                  <a:lnTo>
                    <a:pt x="18257" y="8339"/>
                  </a:lnTo>
                  <a:lnTo>
                    <a:pt x="18771" y="12714"/>
                  </a:lnTo>
                  <a:lnTo>
                    <a:pt x="21600" y="14628"/>
                  </a:lnTo>
                  <a:lnTo>
                    <a:pt x="21600" y="16815"/>
                  </a:lnTo>
                  <a:lnTo>
                    <a:pt x="18171" y="16815"/>
                  </a:lnTo>
                  <a:lnTo>
                    <a:pt x="17914" y="18456"/>
                  </a:lnTo>
                  <a:lnTo>
                    <a:pt x="13543" y="16542"/>
                  </a:lnTo>
                  <a:lnTo>
                    <a:pt x="9171" y="21053"/>
                  </a:lnTo>
                  <a:lnTo>
                    <a:pt x="7200" y="21600"/>
                  </a:lnTo>
                  <a:lnTo>
                    <a:pt x="3257" y="19276"/>
                  </a:lnTo>
                  <a:lnTo>
                    <a:pt x="3600" y="17499"/>
                  </a:lnTo>
                  <a:lnTo>
                    <a:pt x="5057" y="17499"/>
                  </a:lnTo>
                  <a:lnTo>
                    <a:pt x="5571" y="15995"/>
                  </a:lnTo>
                  <a:lnTo>
                    <a:pt x="4886" y="15858"/>
                  </a:lnTo>
                  <a:lnTo>
                    <a:pt x="4800" y="16952"/>
                  </a:lnTo>
                  <a:lnTo>
                    <a:pt x="3600" y="16952"/>
                  </a:lnTo>
                  <a:lnTo>
                    <a:pt x="2829" y="14081"/>
                  </a:lnTo>
                  <a:lnTo>
                    <a:pt x="2571" y="13534"/>
                  </a:lnTo>
                  <a:lnTo>
                    <a:pt x="3086" y="12714"/>
                  </a:lnTo>
                  <a:lnTo>
                    <a:pt x="3771" y="13124"/>
                  </a:lnTo>
                  <a:lnTo>
                    <a:pt x="3600" y="11894"/>
                  </a:lnTo>
                  <a:lnTo>
                    <a:pt x="2829" y="12030"/>
                  </a:lnTo>
                  <a:lnTo>
                    <a:pt x="2229" y="13124"/>
                  </a:lnTo>
                  <a:lnTo>
                    <a:pt x="514" y="12714"/>
                  </a:lnTo>
                  <a:lnTo>
                    <a:pt x="514" y="1257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2" name="Freeform 217"/>
            <p:cNvSpPr/>
            <p:nvPr/>
          </p:nvSpPr>
          <p:spPr>
            <a:xfrm>
              <a:off x="2966027" y="5211762"/>
              <a:ext cx="21013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69" y="21130"/>
                  </a:moveTo>
                  <a:lnTo>
                    <a:pt x="8308" y="20661"/>
                  </a:lnTo>
                  <a:lnTo>
                    <a:pt x="6646" y="15965"/>
                  </a:lnTo>
                  <a:lnTo>
                    <a:pt x="0" y="13617"/>
                  </a:lnTo>
                  <a:lnTo>
                    <a:pt x="3877" y="10800"/>
                  </a:lnTo>
                  <a:lnTo>
                    <a:pt x="5538" y="2348"/>
                  </a:lnTo>
                  <a:lnTo>
                    <a:pt x="16615" y="0"/>
                  </a:lnTo>
                  <a:lnTo>
                    <a:pt x="21600" y="8922"/>
                  </a:lnTo>
                  <a:lnTo>
                    <a:pt x="21600" y="15496"/>
                  </a:lnTo>
                  <a:lnTo>
                    <a:pt x="11631" y="17843"/>
                  </a:lnTo>
                  <a:lnTo>
                    <a:pt x="9969" y="21600"/>
                  </a:lnTo>
                  <a:lnTo>
                    <a:pt x="9969" y="2113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3" name="Freeform 218"/>
            <p:cNvSpPr/>
            <p:nvPr/>
          </p:nvSpPr>
          <p:spPr>
            <a:xfrm>
              <a:off x="2919152" y="4357687"/>
              <a:ext cx="40410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00" y="19970"/>
                  </a:moveTo>
                  <a:lnTo>
                    <a:pt x="0" y="14264"/>
                  </a:lnTo>
                  <a:lnTo>
                    <a:pt x="4320" y="8558"/>
                  </a:lnTo>
                  <a:lnTo>
                    <a:pt x="12384" y="9781"/>
                  </a:lnTo>
                  <a:lnTo>
                    <a:pt x="14688" y="0"/>
                  </a:lnTo>
                  <a:lnTo>
                    <a:pt x="19008" y="1223"/>
                  </a:lnTo>
                  <a:lnTo>
                    <a:pt x="21600" y="8558"/>
                  </a:lnTo>
                  <a:lnTo>
                    <a:pt x="21600" y="18747"/>
                  </a:lnTo>
                  <a:lnTo>
                    <a:pt x="16704" y="19562"/>
                  </a:lnTo>
                  <a:lnTo>
                    <a:pt x="16416" y="16709"/>
                  </a:lnTo>
                  <a:lnTo>
                    <a:pt x="12096" y="17525"/>
                  </a:lnTo>
                  <a:lnTo>
                    <a:pt x="11520" y="21600"/>
                  </a:lnTo>
                  <a:lnTo>
                    <a:pt x="7776" y="20377"/>
                  </a:lnTo>
                  <a:lnTo>
                    <a:pt x="7200" y="1997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4" name="Freeform 219"/>
            <p:cNvSpPr/>
            <p:nvPr/>
          </p:nvSpPr>
          <p:spPr>
            <a:xfrm>
              <a:off x="2814089" y="646112"/>
              <a:ext cx="58190" cy="65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00" y="19258"/>
                  </a:moveTo>
                  <a:lnTo>
                    <a:pt x="20800" y="10149"/>
                  </a:lnTo>
                  <a:lnTo>
                    <a:pt x="16600" y="6766"/>
                  </a:lnTo>
                  <a:lnTo>
                    <a:pt x="11400" y="10149"/>
                  </a:lnTo>
                  <a:lnTo>
                    <a:pt x="7000" y="9629"/>
                  </a:lnTo>
                  <a:lnTo>
                    <a:pt x="7600" y="0"/>
                  </a:lnTo>
                  <a:lnTo>
                    <a:pt x="400" y="0"/>
                  </a:lnTo>
                  <a:lnTo>
                    <a:pt x="0" y="8067"/>
                  </a:lnTo>
                  <a:lnTo>
                    <a:pt x="6000" y="21600"/>
                  </a:lnTo>
                  <a:lnTo>
                    <a:pt x="21600" y="19778"/>
                  </a:lnTo>
                  <a:lnTo>
                    <a:pt x="21000" y="1925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5" name="Freeform 220"/>
            <p:cNvSpPr/>
            <p:nvPr/>
          </p:nvSpPr>
          <p:spPr>
            <a:xfrm>
              <a:off x="2654069" y="2973387"/>
              <a:ext cx="30711" cy="6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42" y="853"/>
                  </a:moveTo>
                  <a:lnTo>
                    <a:pt x="6442" y="6537"/>
                  </a:lnTo>
                  <a:lnTo>
                    <a:pt x="1137" y="7105"/>
                  </a:lnTo>
                  <a:lnTo>
                    <a:pt x="0" y="11084"/>
                  </a:lnTo>
                  <a:lnTo>
                    <a:pt x="0" y="13926"/>
                  </a:lnTo>
                  <a:lnTo>
                    <a:pt x="3032" y="16768"/>
                  </a:lnTo>
                  <a:lnTo>
                    <a:pt x="6821" y="19611"/>
                  </a:lnTo>
                  <a:lnTo>
                    <a:pt x="10989" y="21600"/>
                  </a:lnTo>
                  <a:lnTo>
                    <a:pt x="18189" y="20747"/>
                  </a:lnTo>
                  <a:lnTo>
                    <a:pt x="17053" y="18758"/>
                  </a:lnTo>
                  <a:lnTo>
                    <a:pt x="16674" y="17053"/>
                  </a:lnTo>
                  <a:lnTo>
                    <a:pt x="12505" y="16768"/>
                  </a:lnTo>
                  <a:lnTo>
                    <a:pt x="9853" y="15063"/>
                  </a:lnTo>
                  <a:lnTo>
                    <a:pt x="6821" y="13074"/>
                  </a:lnTo>
                  <a:lnTo>
                    <a:pt x="7579" y="10800"/>
                  </a:lnTo>
                  <a:lnTo>
                    <a:pt x="12126" y="10800"/>
                  </a:lnTo>
                  <a:lnTo>
                    <a:pt x="17811" y="11653"/>
                  </a:lnTo>
                  <a:lnTo>
                    <a:pt x="20463" y="11084"/>
                  </a:lnTo>
                  <a:lnTo>
                    <a:pt x="18189" y="9947"/>
                  </a:lnTo>
                  <a:lnTo>
                    <a:pt x="13263" y="9663"/>
                  </a:lnTo>
                  <a:lnTo>
                    <a:pt x="14779" y="7674"/>
                  </a:lnTo>
                  <a:lnTo>
                    <a:pt x="18189" y="7389"/>
                  </a:lnTo>
                  <a:lnTo>
                    <a:pt x="21221" y="8526"/>
                  </a:lnTo>
                  <a:lnTo>
                    <a:pt x="21600" y="5968"/>
                  </a:lnTo>
                  <a:lnTo>
                    <a:pt x="14400" y="6537"/>
                  </a:lnTo>
                  <a:lnTo>
                    <a:pt x="12126" y="6821"/>
                  </a:lnTo>
                  <a:lnTo>
                    <a:pt x="11368" y="5684"/>
                  </a:lnTo>
                  <a:lnTo>
                    <a:pt x="12126" y="3979"/>
                  </a:lnTo>
                  <a:lnTo>
                    <a:pt x="14779" y="3126"/>
                  </a:lnTo>
                  <a:lnTo>
                    <a:pt x="17811" y="1989"/>
                  </a:lnTo>
                  <a:lnTo>
                    <a:pt x="17811" y="568"/>
                  </a:lnTo>
                  <a:lnTo>
                    <a:pt x="16674" y="0"/>
                  </a:lnTo>
                  <a:lnTo>
                    <a:pt x="14779" y="284"/>
                  </a:lnTo>
                  <a:lnTo>
                    <a:pt x="13642" y="1137"/>
                  </a:lnTo>
                  <a:lnTo>
                    <a:pt x="13642" y="85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6" name="Freeform 221"/>
            <p:cNvSpPr/>
            <p:nvPr/>
          </p:nvSpPr>
          <p:spPr>
            <a:xfrm>
              <a:off x="3263438" y="3017837"/>
              <a:ext cx="61422" cy="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489"/>
                  </a:moveTo>
                  <a:lnTo>
                    <a:pt x="4588" y="10111"/>
                  </a:lnTo>
                  <a:lnTo>
                    <a:pt x="4014" y="8962"/>
                  </a:lnTo>
                  <a:lnTo>
                    <a:pt x="1720" y="8272"/>
                  </a:lnTo>
                  <a:lnTo>
                    <a:pt x="5161" y="5515"/>
                  </a:lnTo>
                  <a:lnTo>
                    <a:pt x="4396" y="3906"/>
                  </a:lnTo>
                  <a:lnTo>
                    <a:pt x="6308" y="1609"/>
                  </a:lnTo>
                  <a:lnTo>
                    <a:pt x="9175" y="3217"/>
                  </a:lnTo>
                  <a:lnTo>
                    <a:pt x="10704" y="1609"/>
                  </a:lnTo>
                  <a:lnTo>
                    <a:pt x="12998" y="2068"/>
                  </a:lnTo>
                  <a:lnTo>
                    <a:pt x="15865" y="0"/>
                  </a:lnTo>
                  <a:lnTo>
                    <a:pt x="18159" y="230"/>
                  </a:lnTo>
                  <a:lnTo>
                    <a:pt x="14910" y="5974"/>
                  </a:lnTo>
                  <a:lnTo>
                    <a:pt x="18733" y="6894"/>
                  </a:lnTo>
                  <a:lnTo>
                    <a:pt x="19497" y="9651"/>
                  </a:lnTo>
                  <a:lnTo>
                    <a:pt x="21600" y="12409"/>
                  </a:lnTo>
                  <a:lnTo>
                    <a:pt x="17777" y="11030"/>
                  </a:lnTo>
                  <a:lnTo>
                    <a:pt x="17204" y="12179"/>
                  </a:lnTo>
                  <a:lnTo>
                    <a:pt x="17204" y="17694"/>
                  </a:lnTo>
                  <a:lnTo>
                    <a:pt x="15865" y="18613"/>
                  </a:lnTo>
                  <a:lnTo>
                    <a:pt x="11278" y="12179"/>
                  </a:lnTo>
                  <a:lnTo>
                    <a:pt x="10704" y="15166"/>
                  </a:lnTo>
                  <a:lnTo>
                    <a:pt x="12425" y="19762"/>
                  </a:lnTo>
                  <a:lnTo>
                    <a:pt x="11278" y="21600"/>
                  </a:lnTo>
                  <a:lnTo>
                    <a:pt x="8602" y="14477"/>
                  </a:lnTo>
                  <a:lnTo>
                    <a:pt x="7837" y="18383"/>
                  </a:lnTo>
                  <a:lnTo>
                    <a:pt x="5161" y="17694"/>
                  </a:lnTo>
                  <a:lnTo>
                    <a:pt x="4014" y="14706"/>
                  </a:lnTo>
                  <a:lnTo>
                    <a:pt x="5735" y="12868"/>
                  </a:lnTo>
                  <a:lnTo>
                    <a:pt x="573" y="13557"/>
                  </a:lnTo>
                  <a:lnTo>
                    <a:pt x="0" y="11949"/>
                  </a:lnTo>
                  <a:lnTo>
                    <a:pt x="0" y="1148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7" name="Freeform 222"/>
            <p:cNvSpPr/>
            <p:nvPr/>
          </p:nvSpPr>
          <p:spPr>
            <a:xfrm>
              <a:off x="2888441" y="3006725"/>
              <a:ext cx="27479" cy="58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62" y="592"/>
                  </a:moveTo>
                  <a:lnTo>
                    <a:pt x="8723" y="0"/>
                  </a:lnTo>
                  <a:lnTo>
                    <a:pt x="13708" y="1479"/>
                  </a:lnTo>
                  <a:lnTo>
                    <a:pt x="21600" y="7693"/>
                  </a:lnTo>
                  <a:lnTo>
                    <a:pt x="14954" y="8581"/>
                  </a:lnTo>
                  <a:lnTo>
                    <a:pt x="15369" y="13611"/>
                  </a:lnTo>
                  <a:lnTo>
                    <a:pt x="11631" y="21304"/>
                  </a:lnTo>
                  <a:lnTo>
                    <a:pt x="7477" y="21600"/>
                  </a:lnTo>
                  <a:lnTo>
                    <a:pt x="0" y="17753"/>
                  </a:lnTo>
                  <a:lnTo>
                    <a:pt x="415" y="15090"/>
                  </a:lnTo>
                  <a:lnTo>
                    <a:pt x="2908" y="13315"/>
                  </a:lnTo>
                  <a:lnTo>
                    <a:pt x="2492" y="8877"/>
                  </a:lnTo>
                  <a:lnTo>
                    <a:pt x="1662" y="6805"/>
                  </a:lnTo>
                  <a:lnTo>
                    <a:pt x="0" y="3847"/>
                  </a:lnTo>
                  <a:lnTo>
                    <a:pt x="1246" y="3255"/>
                  </a:lnTo>
                  <a:lnTo>
                    <a:pt x="4154" y="3551"/>
                  </a:lnTo>
                  <a:lnTo>
                    <a:pt x="1662" y="888"/>
                  </a:lnTo>
                  <a:lnTo>
                    <a:pt x="1662" y="59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8" name="Freeform 223"/>
            <p:cNvSpPr/>
            <p:nvPr/>
          </p:nvSpPr>
          <p:spPr>
            <a:xfrm>
              <a:off x="2796309" y="2563812"/>
              <a:ext cx="71121" cy="73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85" y="4226"/>
                  </a:moveTo>
                  <a:lnTo>
                    <a:pt x="16324" y="4226"/>
                  </a:lnTo>
                  <a:lnTo>
                    <a:pt x="18302" y="7278"/>
                  </a:lnTo>
                  <a:lnTo>
                    <a:pt x="21600" y="8217"/>
                  </a:lnTo>
                  <a:lnTo>
                    <a:pt x="21105" y="10096"/>
                  </a:lnTo>
                  <a:lnTo>
                    <a:pt x="14675" y="9391"/>
                  </a:lnTo>
                  <a:lnTo>
                    <a:pt x="15169" y="17139"/>
                  </a:lnTo>
                  <a:lnTo>
                    <a:pt x="17643" y="20661"/>
                  </a:lnTo>
                  <a:lnTo>
                    <a:pt x="16818" y="21600"/>
                  </a:lnTo>
                  <a:lnTo>
                    <a:pt x="10718" y="18783"/>
                  </a:lnTo>
                  <a:lnTo>
                    <a:pt x="7255" y="14791"/>
                  </a:lnTo>
                  <a:lnTo>
                    <a:pt x="9398" y="8687"/>
                  </a:lnTo>
                  <a:lnTo>
                    <a:pt x="8244" y="8922"/>
                  </a:lnTo>
                  <a:lnTo>
                    <a:pt x="5276" y="11739"/>
                  </a:lnTo>
                  <a:lnTo>
                    <a:pt x="2968" y="11270"/>
                  </a:lnTo>
                  <a:lnTo>
                    <a:pt x="0" y="8922"/>
                  </a:lnTo>
                  <a:lnTo>
                    <a:pt x="2308" y="4930"/>
                  </a:lnTo>
                  <a:lnTo>
                    <a:pt x="4947" y="5635"/>
                  </a:lnTo>
                  <a:lnTo>
                    <a:pt x="4452" y="3522"/>
                  </a:lnTo>
                  <a:lnTo>
                    <a:pt x="7255" y="235"/>
                  </a:lnTo>
                  <a:lnTo>
                    <a:pt x="10223" y="0"/>
                  </a:lnTo>
                  <a:lnTo>
                    <a:pt x="11377" y="2113"/>
                  </a:lnTo>
                  <a:lnTo>
                    <a:pt x="13356" y="2583"/>
                  </a:lnTo>
                  <a:lnTo>
                    <a:pt x="13685" y="422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9" name="Freeform 224"/>
            <p:cNvSpPr/>
            <p:nvPr/>
          </p:nvSpPr>
          <p:spPr>
            <a:xfrm>
              <a:off x="2993505" y="2649537"/>
              <a:ext cx="61423" cy="7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78" y="3273"/>
                  </a:moveTo>
                  <a:lnTo>
                    <a:pt x="9749" y="3273"/>
                  </a:lnTo>
                  <a:lnTo>
                    <a:pt x="8984" y="2400"/>
                  </a:lnTo>
                  <a:lnTo>
                    <a:pt x="7455" y="2182"/>
                  </a:lnTo>
                  <a:lnTo>
                    <a:pt x="7455" y="3491"/>
                  </a:lnTo>
                  <a:lnTo>
                    <a:pt x="6308" y="3927"/>
                  </a:lnTo>
                  <a:lnTo>
                    <a:pt x="5161" y="3273"/>
                  </a:lnTo>
                  <a:lnTo>
                    <a:pt x="3823" y="2182"/>
                  </a:lnTo>
                  <a:lnTo>
                    <a:pt x="2294" y="2400"/>
                  </a:lnTo>
                  <a:lnTo>
                    <a:pt x="1147" y="2400"/>
                  </a:lnTo>
                  <a:lnTo>
                    <a:pt x="382" y="3055"/>
                  </a:lnTo>
                  <a:lnTo>
                    <a:pt x="0" y="3709"/>
                  </a:lnTo>
                  <a:lnTo>
                    <a:pt x="1529" y="3927"/>
                  </a:lnTo>
                  <a:lnTo>
                    <a:pt x="2294" y="4145"/>
                  </a:lnTo>
                  <a:lnTo>
                    <a:pt x="2867" y="4582"/>
                  </a:lnTo>
                  <a:lnTo>
                    <a:pt x="5735" y="5673"/>
                  </a:lnTo>
                  <a:lnTo>
                    <a:pt x="7455" y="6545"/>
                  </a:lnTo>
                  <a:lnTo>
                    <a:pt x="10322" y="7855"/>
                  </a:lnTo>
                  <a:lnTo>
                    <a:pt x="10131" y="9164"/>
                  </a:lnTo>
                  <a:lnTo>
                    <a:pt x="6690" y="8509"/>
                  </a:lnTo>
                  <a:lnTo>
                    <a:pt x="6308" y="9164"/>
                  </a:lnTo>
                  <a:lnTo>
                    <a:pt x="7264" y="10036"/>
                  </a:lnTo>
                  <a:lnTo>
                    <a:pt x="7455" y="10473"/>
                  </a:lnTo>
                  <a:lnTo>
                    <a:pt x="7264" y="11127"/>
                  </a:lnTo>
                  <a:lnTo>
                    <a:pt x="7455" y="12000"/>
                  </a:lnTo>
                  <a:lnTo>
                    <a:pt x="7837" y="12436"/>
                  </a:lnTo>
                  <a:lnTo>
                    <a:pt x="8602" y="12436"/>
                  </a:lnTo>
                  <a:lnTo>
                    <a:pt x="8984" y="13309"/>
                  </a:lnTo>
                  <a:lnTo>
                    <a:pt x="8984" y="14400"/>
                  </a:lnTo>
                  <a:lnTo>
                    <a:pt x="9175" y="15491"/>
                  </a:lnTo>
                  <a:lnTo>
                    <a:pt x="9749" y="16800"/>
                  </a:lnTo>
                  <a:lnTo>
                    <a:pt x="11278" y="18327"/>
                  </a:lnTo>
                  <a:lnTo>
                    <a:pt x="12616" y="18545"/>
                  </a:lnTo>
                  <a:lnTo>
                    <a:pt x="14145" y="21164"/>
                  </a:lnTo>
                  <a:lnTo>
                    <a:pt x="15483" y="21600"/>
                  </a:lnTo>
                  <a:lnTo>
                    <a:pt x="15483" y="19855"/>
                  </a:lnTo>
                  <a:lnTo>
                    <a:pt x="14910" y="18982"/>
                  </a:lnTo>
                  <a:lnTo>
                    <a:pt x="16439" y="18327"/>
                  </a:lnTo>
                  <a:lnTo>
                    <a:pt x="16057" y="15491"/>
                  </a:lnTo>
                  <a:lnTo>
                    <a:pt x="13763" y="17018"/>
                  </a:lnTo>
                  <a:lnTo>
                    <a:pt x="12998" y="15055"/>
                  </a:lnTo>
                  <a:lnTo>
                    <a:pt x="13189" y="13964"/>
                  </a:lnTo>
                  <a:lnTo>
                    <a:pt x="14145" y="13091"/>
                  </a:lnTo>
                  <a:lnTo>
                    <a:pt x="15865" y="13309"/>
                  </a:lnTo>
                  <a:lnTo>
                    <a:pt x="17204" y="13527"/>
                  </a:lnTo>
                  <a:lnTo>
                    <a:pt x="18924" y="12218"/>
                  </a:lnTo>
                  <a:lnTo>
                    <a:pt x="21027" y="10255"/>
                  </a:lnTo>
                  <a:lnTo>
                    <a:pt x="21600" y="9600"/>
                  </a:lnTo>
                  <a:lnTo>
                    <a:pt x="19497" y="5018"/>
                  </a:lnTo>
                  <a:lnTo>
                    <a:pt x="16439" y="6327"/>
                  </a:lnTo>
                  <a:lnTo>
                    <a:pt x="15483" y="5891"/>
                  </a:lnTo>
                  <a:lnTo>
                    <a:pt x="17012" y="4800"/>
                  </a:lnTo>
                  <a:lnTo>
                    <a:pt x="19497" y="3273"/>
                  </a:lnTo>
                  <a:lnTo>
                    <a:pt x="20644" y="1309"/>
                  </a:lnTo>
                  <a:lnTo>
                    <a:pt x="19880" y="0"/>
                  </a:lnTo>
                  <a:lnTo>
                    <a:pt x="14145" y="1745"/>
                  </a:lnTo>
                  <a:lnTo>
                    <a:pt x="12616" y="2836"/>
                  </a:lnTo>
                  <a:lnTo>
                    <a:pt x="10896" y="3491"/>
                  </a:lnTo>
                  <a:lnTo>
                    <a:pt x="11278" y="327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0" name="Freeform 225"/>
            <p:cNvSpPr/>
            <p:nvPr/>
          </p:nvSpPr>
          <p:spPr>
            <a:xfrm>
              <a:off x="3074323" y="3119437"/>
              <a:ext cx="25863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595"/>
                  </a:moveTo>
                  <a:lnTo>
                    <a:pt x="17550" y="2919"/>
                  </a:lnTo>
                  <a:lnTo>
                    <a:pt x="9000" y="0"/>
                  </a:lnTo>
                  <a:lnTo>
                    <a:pt x="3600" y="2335"/>
                  </a:lnTo>
                  <a:lnTo>
                    <a:pt x="13050" y="8173"/>
                  </a:lnTo>
                  <a:lnTo>
                    <a:pt x="14400" y="11092"/>
                  </a:lnTo>
                  <a:lnTo>
                    <a:pt x="0" y="11092"/>
                  </a:lnTo>
                  <a:lnTo>
                    <a:pt x="0" y="17514"/>
                  </a:lnTo>
                  <a:lnTo>
                    <a:pt x="6750" y="16346"/>
                  </a:lnTo>
                  <a:lnTo>
                    <a:pt x="5400" y="21600"/>
                  </a:lnTo>
                  <a:lnTo>
                    <a:pt x="9450" y="19849"/>
                  </a:lnTo>
                  <a:lnTo>
                    <a:pt x="11700" y="16930"/>
                  </a:lnTo>
                  <a:lnTo>
                    <a:pt x="14400" y="18681"/>
                  </a:lnTo>
                  <a:lnTo>
                    <a:pt x="15750" y="15762"/>
                  </a:lnTo>
                  <a:lnTo>
                    <a:pt x="18450" y="19265"/>
                  </a:lnTo>
                  <a:lnTo>
                    <a:pt x="21600" y="1459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1" name="Freeform 226"/>
            <p:cNvSpPr/>
            <p:nvPr/>
          </p:nvSpPr>
          <p:spPr>
            <a:xfrm>
              <a:off x="3069474" y="1895475"/>
              <a:ext cx="19397" cy="1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200" y="2592"/>
                  </a:moveTo>
                  <a:lnTo>
                    <a:pt x="12600" y="0"/>
                  </a:lnTo>
                  <a:lnTo>
                    <a:pt x="1800" y="0"/>
                  </a:lnTo>
                  <a:lnTo>
                    <a:pt x="0" y="2592"/>
                  </a:lnTo>
                  <a:lnTo>
                    <a:pt x="2400" y="10368"/>
                  </a:lnTo>
                  <a:lnTo>
                    <a:pt x="7800" y="19008"/>
                  </a:lnTo>
                  <a:lnTo>
                    <a:pt x="12600" y="21600"/>
                  </a:lnTo>
                  <a:lnTo>
                    <a:pt x="21600" y="20736"/>
                  </a:lnTo>
                  <a:lnTo>
                    <a:pt x="19800" y="11232"/>
                  </a:lnTo>
                  <a:lnTo>
                    <a:pt x="20400" y="5184"/>
                  </a:lnTo>
                  <a:lnTo>
                    <a:pt x="16200" y="259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2" name="Freeform 227"/>
            <p:cNvSpPr/>
            <p:nvPr/>
          </p:nvSpPr>
          <p:spPr>
            <a:xfrm>
              <a:off x="2922385" y="2312987"/>
              <a:ext cx="37177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722" y="14175"/>
                  </a:moveTo>
                  <a:lnTo>
                    <a:pt x="18470" y="9112"/>
                  </a:lnTo>
                  <a:lnTo>
                    <a:pt x="21600" y="7087"/>
                  </a:lnTo>
                  <a:lnTo>
                    <a:pt x="20348" y="3037"/>
                  </a:lnTo>
                  <a:lnTo>
                    <a:pt x="17530" y="2700"/>
                  </a:lnTo>
                  <a:lnTo>
                    <a:pt x="15965" y="0"/>
                  </a:lnTo>
                  <a:lnTo>
                    <a:pt x="14713" y="0"/>
                  </a:lnTo>
                  <a:lnTo>
                    <a:pt x="14087" y="2362"/>
                  </a:lnTo>
                  <a:lnTo>
                    <a:pt x="10017" y="1012"/>
                  </a:lnTo>
                  <a:lnTo>
                    <a:pt x="6574" y="1350"/>
                  </a:lnTo>
                  <a:lnTo>
                    <a:pt x="7513" y="6075"/>
                  </a:lnTo>
                  <a:lnTo>
                    <a:pt x="9078" y="9112"/>
                  </a:lnTo>
                  <a:lnTo>
                    <a:pt x="2504" y="10125"/>
                  </a:lnTo>
                  <a:lnTo>
                    <a:pt x="0" y="12488"/>
                  </a:lnTo>
                  <a:lnTo>
                    <a:pt x="7513" y="15188"/>
                  </a:lnTo>
                  <a:lnTo>
                    <a:pt x="13148" y="12150"/>
                  </a:lnTo>
                  <a:lnTo>
                    <a:pt x="14087" y="19238"/>
                  </a:lnTo>
                  <a:lnTo>
                    <a:pt x="16904" y="21600"/>
                  </a:lnTo>
                  <a:lnTo>
                    <a:pt x="20348" y="19913"/>
                  </a:lnTo>
                  <a:lnTo>
                    <a:pt x="19722" y="14513"/>
                  </a:lnTo>
                  <a:lnTo>
                    <a:pt x="19722" y="1417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3" name="Freeform 228"/>
            <p:cNvSpPr/>
            <p:nvPr/>
          </p:nvSpPr>
          <p:spPr>
            <a:xfrm>
              <a:off x="2631439" y="2081212"/>
              <a:ext cx="66272" cy="8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859" y="386"/>
                  </a:moveTo>
                  <a:lnTo>
                    <a:pt x="14751" y="0"/>
                  </a:lnTo>
                  <a:lnTo>
                    <a:pt x="14751" y="2314"/>
                  </a:lnTo>
                  <a:lnTo>
                    <a:pt x="13698" y="2507"/>
                  </a:lnTo>
                  <a:lnTo>
                    <a:pt x="12995" y="3279"/>
                  </a:lnTo>
                  <a:lnTo>
                    <a:pt x="11415" y="771"/>
                  </a:lnTo>
                  <a:lnTo>
                    <a:pt x="10010" y="771"/>
                  </a:lnTo>
                  <a:lnTo>
                    <a:pt x="8429" y="2121"/>
                  </a:lnTo>
                  <a:lnTo>
                    <a:pt x="8254" y="5207"/>
                  </a:lnTo>
                  <a:lnTo>
                    <a:pt x="5093" y="6943"/>
                  </a:lnTo>
                  <a:lnTo>
                    <a:pt x="3688" y="8293"/>
                  </a:lnTo>
                  <a:lnTo>
                    <a:pt x="351" y="9836"/>
                  </a:lnTo>
                  <a:lnTo>
                    <a:pt x="0" y="10607"/>
                  </a:lnTo>
                  <a:lnTo>
                    <a:pt x="1580" y="10800"/>
                  </a:lnTo>
                  <a:lnTo>
                    <a:pt x="3161" y="10607"/>
                  </a:lnTo>
                  <a:lnTo>
                    <a:pt x="4566" y="10414"/>
                  </a:lnTo>
                  <a:lnTo>
                    <a:pt x="5795" y="11186"/>
                  </a:lnTo>
                  <a:lnTo>
                    <a:pt x="5795" y="12343"/>
                  </a:lnTo>
                  <a:lnTo>
                    <a:pt x="4215" y="14271"/>
                  </a:lnTo>
                  <a:lnTo>
                    <a:pt x="3688" y="14464"/>
                  </a:lnTo>
                  <a:lnTo>
                    <a:pt x="878" y="15621"/>
                  </a:lnTo>
                  <a:lnTo>
                    <a:pt x="1054" y="18321"/>
                  </a:lnTo>
                  <a:lnTo>
                    <a:pt x="2985" y="19286"/>
                  </a:lnTo>
                  <a:lnTo>
                    <a:pt x="5620" y="17936"/>
                  </a:lnTo>
                  <a:lnTo>
                    <a:pt x="6322" y="16393"/>
                  </a:lnTo>
                  <a:lnTo>
                    <a:pt x="7200" y="16586"/>
                  </a:lnTo>
                  <a:lnTo>
                    <a:pt x="7902" y="18129"/>
                  </a:lnTo>
                  <a:lnTo>
                    <a:pt x="9834" y="19093"/>
                  </a:lnTo>
                  <a:lnTo>
                    <a:pt x="12117" y="19286"/>
                  </a:lnTo>
                  <a:lnTo>
                    <a:pt x="12468" y="16393"/>
                  </a:lnTo>
                  <a:lnTo>
                    <a:pt x="12468" y="15236"/>
                  </a:lnTo>
                  <a:lnTo>
                    <a:pt x="15102" y="17550"/>
                  </a:lnTo>
                  <a:lnTo>
                    <a:pt x="13698" y="18900"/>
                  </a:lnTo>
                  <a:lnTo>
                    <a:pt x="16332" y="21407"/>
                  </a:lnTo>
                  <a:lnTo>
                    <a:pt x="17385" y="21600"/>
                  </a:lnTo>
                  <a:lnTo>
                    <a:pt x="18263" y="20829"/>
                  </a:lnTo>
                  <a:lnTo>
                    <a:pt x="16859" y="17743"/>
                  </a:lnTo>
                  <a:lnTo>
                    <a:pt x="14224" y="15043"/>
                  </a:lnTo>
                  <a:lnTo>
                    <a:pt x="12117" y="12343"/>
                  </a:lnTo>
                  <a:lnTo>
                    <a:pt x="12644" y="10414"/>
                  </a:lnTo>
                  <a:lnTo>
                    <a:pt x="13698" y="9836"/>
                  </a:lnTo>
                  <a:lnTo>
                    <a:pt x="15805" y="12343"/>
                  </a:lnTo>
                  <a:lnTo>
                    <a:pt x="17385" y="13693"/>
                  </a:lnTo>
                  <a:lnTo>
                    <a:pt x="18439" y="15043"/>
                  </a:lnTo>
                  <a:lnTo>
                    <a:pt x="19844" y="14657"/>
                  </a:lnTo>
                  <a:lnTo>
                    <a:pt x="19844" y="12536"/>
                  </a:lnTo>
                  <a:lnTo>
                    <a:pt x="20371" y="11379"/>
                  </a:lnTo>
                  <a:lnTo>
                    <a:pt x="21600" y="10414"/>
                  </a:lnTo>
                  <a:lnTo>
                    <a:pt x="21424" y="9643"/>
                  </a:lnTo>
                  <a:lnTo>
                    <a:pt x="20546" y="9257"/>
                  </a:lnTo>
                  <a:lnTo>
                    <a:pt x="17912" y="10221"/>
                  </a:lnTo>
                  <a:lnTo>
                    <a:pt x="15805" y="9450"/>
                  </a:lnTo>
                  <a:lnTo>
                    <a:pt x="14049" y="8871"/>
                  </a:lnTo>
                  <a:lnTo>
                    <a:pt x="15102" y="7329"/>
                  </a:lnTo>
                  <a:lnTo>
                    <a:pt x="15102" y="4436"/>
                  </a:lnTo>
                  <a:lnTo>
                    <a:pt x="16859" y="579"/>
                  </a:lnTo>
                  <a:lnTo>
                    <a:pt x="16859" y="38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4" name="Freeform 229"/>
            <p:cNvSpPr/>
            <p:nvPr/>
          </p:nvSpPr>
          <p:spPr>
            <a:xfrm>
              <a:off x="3286067" y="1887537"/>
              <a:ext cx="59806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800"/>
                  </a:moveTo>
                  <a:lnTo>
                    <a:pt x="19265" y="20400"/>
                  </a:lnTo>
                  <a:lnTo>
                    <a:pt x="16930" y="14800"/>
                  </a:lnTo>
                  <a:lnTo>
                    <a:pt x="15178" y="21600"/>
                  </a:lnTo>
                  <a:lnTo>
                    <a:pt x="11676" y="16400"/>
                  </a:lnTo>
                  <a:lnTo>
                    <a:pt x="8368" y="12400"/>
                  </a:lnTo>
                  <a:lnTo>
                    <a:pt x="3114" y="13200"/>
                  </a:lnTo>
                  <a:lnTo>
                    <a:pt x="2919" y="9200"/>
                  </a:lnTo>
                  <a:lnTo>
                    <a:pt x="0" y="2400"/>
                  </a:lnTo>
                  <a:lnTo>
                    <a:pt x="778" y="0"/>
                  </a:lnTo>
                  <a:lnTo>
                    <a:pt x="5254" y="3200"/>
                  </a:lnTo>
                  <a:lnTo>
                    <a:pt x="8757" y="2800"/>
                  </a:lnTo>
                  <a:lnTo>
                    <a:pt x="11092" y="6800"/>
                  </a:lnTo>
                  <a:lnTo>
                    <a:pt x="12259" y="11600"/>
                  </a:lnTo>
                  <a:lnTo>
                    <a:pt x="13622" y="11200"/>
                  </a:lnTo>
                  <a:lnTo>
                    <a:pt x="17708" y="7600"/>
                  </a:lnTo>
                  <a:lnTo>
                    <a:pt x="21600" y="14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5" name="Freeform 230"/>
            <p:cNvSpPr/>
            <p:nvPr/>
          </p:nvSpPr>
          <p:spPr>
            <a:xfrm>
              <a:off x="3336174" y="1714500"/>
              <a:ext cx="224676" cy="19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918" y="18476"/>
                  </a:moveTo>
                  <a:lnTo>
                    <a:pt x="15591" y="19904"/>
                  </a:lnTo>
                  <a:lnTo>
                    <a:pt x="16317" y="20707"/>
                  </a:lnTo>
                  <a:lnTo>
                    <a:pt x="16783" y="20618"/>
                  </a:lnTo>
                  <a:lnTo>
                    <a:pt x="17145" y="19993"/>
                  </a:lnTo>
                  <a:lnTo>
                    <a:pt x="17301" y="19815"/>
                  </a:lnTo>
                  <a:lnTo>
                    <a:pt x="18026" y="20083"/>
                  </a:lnTo>
                  <a:lnTo>
                    <a:pt x="18647" y="20529"/>
                  </a:lnTo>
                  <a:lnTo>
                    <a:pt x="19114" y="20261"/>
                  </a:lnTo>
                  <a:lnTo>
                    <a:pt x="19476" y="20618"/>
                  </a:lnTo>
                  <a:lnTo>
                    <a:pt x="19787" y="21600"/>
                  </a:lnTo>
                  <a:lnTo>
                    <a:pt x="20357" y="20975"/>
                  </a:lnTo>
                  <a:lnTo>
                    <a:pt x="20823" y="20707"/>
                  </a:lnTo>
                  <a:lnTo>
                    <a:pt x="20719" y="20083"/>
                  </a:lnTo>
                  <a:lnTo>
                    <a:pt x="20668" y="19190"/>
                  </a:lnTo>
                  <a:lnTo>
                    <a:pt x="20875" y="17762"/>
                  </a:lnTo>
                  <a:lnTo>
                    <a:pt x="21030" y="16423"/>
                  </a:lnTo>
                  <a:lnTo>
                    <a:pt x="21134" y="15620"/>
                  </a:lnTo>
                  <a:lnTo>
                    <a:pt x="20512" y="14549"/>
                  </a:lnTo>
                  <a:lnTo>
                    <a:pt x="20253" y="13924"/>
                  </a:lnTo>
                  <a:lnTo>
                    <a:pt x="20719" y="14013"/>
                  </a:lnTo>
                  <a:lnTo>
                    <a:pt x="20978" y="13835"/>
                  </a:lnTo>
                  <a:lnTo>
                    <a:pt x="21289" y="12942"/>
                  </a:lnTo>
                  <a:lnTo>
                    <a:pt x="21600" y="11782"/>
                  </a:lnTo>
                  <a:lnTo>
                    <a:pt x="21600" y="10354"/>
                  </a:lnTo>
                  <a:lnTo>
                    <a:pt x="21186" y="9372"/>
                  </a:lnTo>
                  <a:lnTo>
                    <a:pt x="20564" y="8747"/>
                  </a:lnTo>
                  <a:lnTo>
                    <a:pt x="20098" y="8479"/>
                  </a:lnTo>
                  <a:lnTo>
                    <a:pt x="19787" y="9550"/>
                  </a:lnTo>
                  <a:lnTo>
                    <a:pt x="19424" y="11157"/>
                  </a:lnTo>
                  <a:lnTo>
                    <a:pt x="19424" y="9997"/>
                  </a:lnTo>
                  <a:lnTo>
                    <a:pt x="19476" y="7855"/>
                  </a:lnTo>
                  <a:lnTo>
                    <a:pt x="19476" y="6605"/>
                  </a:lnTo>
                  <a:lnTo>
                    <a:pt x="18803" y="6426"/>
                  </a:lnTo>
                  <a:lnTo>
                    <a:pt x="18233" y="7051"/>
                  </a:lnTo>
                  <a:lnTo>
                    <a:pt x="18181" y="8390"/>
                  </a:lnTo>
                  <a:lnTo>
                    <a:pt x="17767" y="9818"/>
                  </a:lnTo>
                  <a:lnTo>
                    <a:pt x="16990" y="11157"/>
                  </a:lnTo>
                  <a:lnTo>
                    <a:pt x="16472" y="10086"/>
                  </a:lnTo>
                  <a:lnTo>
                    <a:pt x="16679" y="8212"/>
                  </a:lnTo>
                  <a:lnTo>
                    <a:pt x="16990" y="7230"/>
                  </a:lnTo>
                  <a:lnTo>
                    <a:pt x="17456" y="6069"/>
                  </a:lnTo>
                  <a:lnTo>
                    <a:pt x="16990" y="5355"/>
                  </a:lnTo>
                  <a:lnTo>
                    <a:pt x="16472" y="6159"/>
                  </a:lnTo>
                  <a:lnTo>
                    <a:pt x="16213" y="6248"/>
                  </a:lnTo>
                  <a:lnTo>
                    <a:pt x="15591" y="6962"/>
                  </a:lnTo>
                  <a:lnTo>
                    <a:pt x="15073" y="6873"/>
                  </a:lnTo>
                  <a:lnTo>
                    <a:pt x="14659" y="5980"/>
                  </a:lnTo>
                  <a:lnTo>
                    <a:pt x="14607" y="5891"/>
                  </a:lnTo>
                  <a:lnTo>
                    <a:pt x="14918" y="4552"/>
                  </a:lnTo>
                  <a:lnTo>
                    <a:pt x="15591" y="2945"/>
                  </a:lnTo>
                  <a:lnTo>
                    <a:pt x="15902" y="2053"/>
                  </a:lnTo>
                  <a:lnTo>
                    <a:pt x="16161" y="714"/>
                  </a:lnTo>
                  <a:lnTo>
                    <a:pt x="15747" y="0"/>
                  </a:lnTo>
                  <a:lnTo>
                    <a:pt x="15281" y="268"/>
                  </a:lnTo>
                  <a:lnTo>
                    <a:pt x="15384" y="1339"/>
                  </a:lnTo>
                  <a:lnTo>
                    <a:pt x="15436" y="2053"/>
                  </a:lnTo>
                  <a:lnTo>
                    <a:pt x="14970" y="2856"/>
                  </a:lnTo>
                  <a:lnTo>
                    <a:pt x="14348" y="3302"/>
                  </a:lnTo>
                  <a:lnTo>
                    <a:pt x="13830" y="3838"/>
                  </a:lnTo>
                  <a:lnTo>
                    <a:pt x="13519" y="4374"/>
                  </a:lnTo>
                  <a:lnTo>
                    <a:pt x="13364" y="3213"/>
                  </a:lnTo>
                  <a:lnTo>
                    <a:pt x="12742" y="2856"/>
                  </a:lnTo>
                  <a:lnTo>
                    <a:pt x="12017" y="3302"/>
                  </a:lnTo>
                  <a:lnTo>
                    <a:pt x="12328" y="4284"/>
                  </a:lnTo>
                  <a:lnTo>
                    <a:pt x="11810" y="4820"/>
                  </a:lnTo>
                  <a:lnTo>
                    <a:pt x="9376" y="3302"/>
                  </a:lnTo>
                  <a:lnTo>
                    <a:pt x="8754" y="2321"/>
                  </a:lnTo>
                  <a:lnTo>
                    <a:pt x="7666" y="1696"/>
                  </a:lnTo>
                  <a:lnTo>
                    <a:pt x="7045" y="1071"/>
                  </a:lnTo>
                  <a:lnTo>
                    <a:pt x="6112" y="1250"/>
                  </a:lnTo>
                  <a:lnTo>
                    <a:pt x="6423" y="2678"/>
                  </a:lnTo>
                  <a:lnTo>
                    <a:pt x="6682" y="3838"/>
                  </a:lnTo>
                  <a:lnTo>
                    <a:pt x="6371" y="5355"/>
                  </a:lnTo>
                  <a:lnTo>
                    <a:pt x="6837" y="5980"/>
                  </a:lnTo>
                  <a:lnTo>
                    <a:pt x="7770" y="6962"/>
                  </a:lnTo>
                  <a:lnTo>
                    <a:pt x="8599" y="8212"/>
                  </a:lnTo>
                  <a:lnTo>
                    <a:pt x="8702" y="9015"/>
                  </a:lnTo>
                  <a:lnTo>
                    <a:pt x="8288" y="8926"/>
                  </a:lnTo>
                  <a:lnTo>
                    <a:pt x="7511" y="8122"/>
                  </a:lnTo>
                  <a:lnTo>
                    <a:pt x="7304" y="9104"/>
                  </a:lnTo>
                  <a:lnTo>
                    <a:pt x="6578" y="8479"/>
                  </a:lnTo>
                  <a:lnTo>
                    <a:pt x="5283" y="8658"/>
                  </a:lnTo>
                  <a:lnTo>
                    <a:pt x="4351" y="7587"/>
                  </a:lnTo>
                  <a:lnTo>
                    <a:pt x="4247" y="5355"/>
                  </a:lnTo>
                  <a:lnTo>
                    <a:pt x="3781" y="4731"/>
                  </a:lnTo>
                  <a:lnTo>
                    <a:pt x="3781" y="5534"/>
                  </a:lnTo>
                  <a:lnTo>
                    <a:pt x="3471" y="7230"/>
                  </a:lnTo>
                  <a:lnTo>
                    <a:pt x="2953" y="8301"/>
                  </a:lnTo>
                  <a:lnTo>
                    <a:pt x="2176" y="7676"/>
                  </a:lnTo>
                  <a:lnTo>
                    <a:pt x="1450" y="7587"/>
                  </a:lnTo>
                  <a:lnTo>
                    <a:pt x="829" y="8747"/>
                  </a:lnTo>
                  <a:lnTo>
                    <a:pt x="466" y="9193"/>
                  </a:lnTo>
                  <a:lnTo>
                    <a:pt x="0" y="9550"/>
                  </a:lnTo>
                  <a:lnTo>
                    <a:pt x="311" y="10711"/>
                  </a:lnTo>
                  <a:lnTo>
                    <a:pt x="777" y="11514"/>
                  </a:lnTo>
                  <a:lnTo>
                    <a:pt x="1554" y="12228"/>
                  </a:lnTo>
                  <a:lnTo>
                    <a:pt x="2176" y="12139"/>
                  </a:lnTo>
                  <a:lnTo>
                    <a:pt x="3004" y="12496"/>
                  </a:lnTo>
                  <a:lnTo>
                    <a:pt x="3574" y="12317"/>
                  </a:lnTo>
                  <a:lnTo>
                    <a:pt x="4247" y="12585"/>
                  </a:lnTo>
                  <a:lnTo>
                    <a:pt x="4817" y="12407"/>
                  </a:lnTo>
                  <a:lnTo>
                    <a:pt x="5491" y="12942"/>
                  </a:lnTo>
                  <a:lnTo>
                    <a:pt x="5957" y="13924"/>
                  </a:lnTo>
                  <a:lnTo>
                    <a:pt x="6682" y="15174"/>
                  </a:lnTo>
                  <a:lnTo>
                    <a:pt x="6734" y="15888"/>
                  </a:lnTo>
                  <a:lnTo>
                    <a:pt x="6682" y="16602"/>
                  </a:lnTo>
                  <a:lnTo>
                    <a:pt x="5957" y="16691"/>
                  </a:lnTo>
                  <a:lnTo>
                    <a:pt x="5024" y="17316"/>
                  </a:lnTo>
                  <a:lnTo>
                    <a:pt x="4040" y="18387"/>
                  </a:lnTo>
                  <a:lnTo>
                    <a:pt x="3263" y="18833"/>
                  </a:lnTo>
                  <a:lnTo>
                    <a:pt x="2694" y="19458"/>
                  </a:lnTo>
                  <a:lnTo>
                    <a:pt x="3781" y="19458"/>
                  </a:lnTo>
                  <a:lnTo>
                    <a:pt x="4092" y="19012"/>
                  </a:lnTo>
                  <a:lnTo>
                    <a:pt x="5439" y="19458"/>
                  </a:lnTo>
                  <a:lnTo>
                    <a:pt x="6216" y="20083"/>
                  </a:lnTo>
                  <a:lnTo>
                    <a:pt x="7148" y="19636"/>
                  </a:lnTo>
                  <a:lnTo>
                    <a:pt x="7770" y="20083"/>
                  </a:lnTo>
                  <a:lnTo>
                    <a:pt x="8132" y="19547"/>
                  </a:lnTo>
                  <a:lnTo>
                    <a:pt x="10619" y="20083"/>
                  </a:lnTo>
                  <a:lnTo>
                    <a:pt x="11706" y="19815"/>
                  </a:lnTo>
                  <a:lnTo>
                    <a:pt x="11862" y="20707"/>
                  </a:lnTo>
                  <a:lnTo>
                    <a:pt x="12276" y="21064"/>
                  </a:lnTo>
                  <a:lnTo>
                    <a:pt x="12950" y="21600"/>
                  </a:lnTo>
                  <a:lnTo>
                    <a:pt x="13209" y="21243"/>
                  </a:lnTo>
                  <a:lnTo>
                    <a:pt x="13364" y="20172"/>
                  </a:lnTo>
                  <a:lnTo>
                    <a:pt x="13986" y="19369"/>
                  </a:lnTo>
                  <a:lnTo>
                    <a:pt x="14918" y="18833"/>
                  </a:lnTo>
                  <a:lnTo>
                    <a:pt x="14918" y="1847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6" name="Freeform 231"/>
            <p:cNvSpPr/>
            <p:nvPr/>
          </p:nvSpPr>
          <p:spPr>
            <a:xfrm>
              <a:off x="3594792" y="1558924"/>
              <a:ext cx="54958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96" y="0"/>
                  </a:moveTo>
                  <a:lnTo>
                    <a:pt x="17196" y="8000"/>
                  </a:lnTo>
                  <a:lnTo>
                    <a:pt x="18874" y="9600"/>
                  </a:lnTo>
                  <a:lnTo>
                    <a:pt x="20342" y="7200"/>
                  </a:lnTo>
                  <a:lnTo>
                    <a:pt x="21600" y="12000"/>
                  </a:lnTo>
                  <a:lnTo>
                    <a:pt x="20342" y="19200"/>
                  </a:lnTo>
                  <a:lnTo>
                    <a:pt x="18245" y="17600"/>
                  </a:lnTo>
                  <a:lnTo>
                    <a:pt x="16567" y="20800"/>
                  </a:lnTo>
                  <a:lnTo>
                    <a:pt x="14680" y="19200"/>
                  </a:lnTo>
                  <a:lnTo>
                    <a:pt x="10276" y="21600"/>
                  </a:lnTo>
                  <a:lnTo>
                    <a:pt x="8808" y="12800"/>
                  </a:lnTo>
                  <a:lnTo>
                    <a:pt x="7550" y="13600"/>
                  </a:lnTo>
                  <a:lnTo>
                    <a:pt x="7130" y="20800"/>
                  </a:lnTo>
                  <a:lnTo>
                    <a:pt x="5243" y="21600"/>
                  </a:lnTo>
                  <a:lnTo>
                    <a:pt x="3984" y="13600"/>
                  </a:lnTo>
                  <a:lnTo>
                    <a:pt x="0" y="16000"/>
                  </a:lnTo>
                  <a:lnTo>
                    <a:pt x="210" y="3200"/>
                  </a:lnTo>
                  <a:lnTo>
                    <a:pt x="3355" y="7200"/>
                  </a:lnTo>
                  <a:lnTo>
                    <a:pt x="8808" y="9600"/>
                  </a:lnTo>
                  <a:lnTo>
                    <a:pt x="11953" y="8800"/>
                  </a:lnTo>
                  <a:lnTo>
                    <a:pt x="14050" y="8800"/>
                  </a:lnTo>
                  <a:lnTo>
                    <a:pt x="14050" y="2400"/>
                  </a:lnTo>
                  <a:lnTo>
                    <a:pt x="16986" y="0"/>
                  </a:lnTo>
                  <a:lnTo>
                    <a:pt x="1719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7" name="Freeform 232"/>
            <p:cNvSpPr/>
            <p:nvPr/>
          </p:nvSpPr>
          <p:spPr>
            <a:xfrm>
              <a:off x="3386281" y="660399"/>
              <a:ext cx="33945" cy="1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8" y="5635"/>
                  </a:moveTo>
                  <a:lnTo>
                    <a:pt x="5063" y="0"/>
                  </a:lnTo>
                  <a:lnTo>
                    <a:pt x="10125" y="2817"/>
                  </a:lnTo>
                  <a:lnTo>
                    <a:pt x="14512" y="4696"/>
                  </a:lnTo>
                  <a:lnTo>
                    <a:pt x="14512" y="8452"/>
                  </a:lnTo>
                  <a:lnTo>
                    <a:pt x="13500" y="14087"/>
                  </a:lnTo>
                  <a:lnTo>
                    <a:pt x="16537" y="14087"/>
                  </a:lnTo>
                  <a:lnTo>
                    <a:pt x="16537" y="8452"/>
                  </a:lnTo>
                  <a:lnTo>
                    <a:pt x="19575" y="6574"/>
                  </a:lnTo>
                  <a:lnTo>
                    <a:pt x="21600" y="10330"/>
                  </a:lnTo>
                  <a:lnTo>
                    <a:pt x="20250" y="16904"/>
                  </a:lnTo>
                  <a:lnTo>
                    <a:pt x="15187" y="21600"/>
                  </a:lnTo>
                  <a:lnTo>
                    <a:pt x="10125" y="21600"/>
                  </a:lnTo>
                  <a:lnTo>
                    <a:pt x="5063" y="19722"/>
                  </a:lnTo>
                  <a:lnTo>
                    <a:pt x="0" y="16904"/>
                  </a:lnTo>
                  <a:lnTo>
                    <a:pt x="338" y="6574"/>
                  </a:lnTo>
                  <a:lnTo>
                    <a:pt x="338" y="563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8" name="Freeform 233"/>
            <p:cNvSpPr/>
            <p:nvPr/>
          </p:nvSpPr>
          <p:spPr>
            <a:xfrm>
              <a:off x="3355570" y="1039812"/>
              <a:ext cx="30712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68" y="20800"/>
                  </a:moveTo>
                  <a:lnTo>
                    <a:pt x="6821" y="21600"/>
                  </a:lnTo>
                  <a:lnTo>
                    <a:pt x="9095" y="12000"/>
                  </a:lnTo>
                  <a:lnTo>
                    <a:pt x="11368" y="10800"/>
                  </a:lnTo>
                  <a:lnTo>
                    <a:pt x="17811" y="16400"/>
                  </a:lnTo>
                  <a:lnTo>
                    <a:pt x="21600" y="12800"/>
                  </a:lnTo>
                  <a:lnTo>
                    <a:pt x="21221" y="10000"/>
                  </a:lnTo>
                  <a:lnTo>
                    <a:pt x="10989" y="8000"/>
                  </a:lnTo>
                  <a:lnTo>
                    <a:pt x="9853" y="4400"/>
                  </a:lnTo>
                  <a:lnTo>
                    <a:pt x="12126" y="800"/>
                  </a:lnTo>
                  <a:lnTo>
                    <a:pt x="6821" y="0"/>
                  </a:lnTo>
                  <a:lnTo>
                    <a:pt x="6442" y="4000"/>
                  </a:lnTo>
                  <a:lnTo>
                    <a:pt x="0" y="8400"/>
                  </a:lnTo>
                  <a:lnTo>
                    <a:pt x="0" y="11600"/>
                  </a:lnTo>
                  <a:lnTo>
                    <a:pt x="5684" y="12000"/>
                  </a:lnTo>
                  <a:lnTo>
                    <a:pt x="6442" y="14000"/>
                  </a:lnTo>
                  <a:lnTo>
                    <a:pt x="4168" y="21600"/>
                  </a:lnTo>
                  <a:lnTo>
                    <a:pt x="4168" y="20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9" name="Freeform 234"/>
            <p:cNvSpPr/>
            <p:nvPr/>
          </p:nvSpPr>
          <p:spPr>
            <a:xfrm>
              <a:off x="3589943" y="4665662"/>
              <a:ext cx="45259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937"/>
                  </a:moveTo>
                  <a:lnTo>
                    <a:pt x="1800" y="12960"/>
                  </a:lnTo>
                  <a:lnTo>
                    <a:pt x="4886" y="19749"/>
                  </a:lnTo>
                  <a:lnTo>
                    <a:pt x="10029" y="21600"/>
                  </a:lnTo>
                  <a:lnTo>
                    <a:pt x="12600" y="15429"/>
                  </a:lnTo>
                  <a:lnTo>
                    <a:pt x="21086" y="13577"/>
                  </a:lnTo>
                  <a:lnTo>
                    <a:pt x="21600" y="617"/>
                  </a:lnTo>
                  <a:lnTo>
                    <a:pt x="15686" y="0"/>
                  </a:lnTo>
                  <a:lnTo>
                    <a:pt x="14657" y="5554"/>
                  </a:lnTo>
                  <a:lnTo>
                    <a:pt x="0" y="493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0" name="Freeform 235"/>
            <p:cNvSpPr/>
            <p:nvPr/>
          </p:nvSpPr>
          <p:spPr>
            <a:xfrm>
              <a:off x="3431539" y="2684462"/>
              <a:ext cx="33945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8400"/>
                  </a:moveTo>
                  <a:lnTo>
                    <a:pt x="21262" y="20800"/>
                  </a:lnTo>
                  <a:lnTo>
                    <a:pt x="18562" y="18400"/>
                  </a:lnTo>
                  <a:lnTo>
                    <a:pt x="15525" y="21600"/>
                  </a:lnTo>
                  <a:lnTo>
                    <a:pt x="14512" y="20000"/>
                  </a:lnTo>
                  <a:lnTo>
                    <a:pt x="16200" y="16000"/>
                  </a:lnTo>
                  <a:lnTo>
                    <a:pt x="9113" y="12800"/>
                  </a:lnTo>
                  <a:lnTo>
                    <a:pt x="2025" y="20000"/>
                  </a:lnTo>
                  <a:lnTo>
                    <a:pt x="1350" y="15200"/>
                  </a:lnTo>
                  <a:lnTo>
                    <a:pt x="9113" y="12000"/>
                  </a:lnTo>
                  <a:lnTo>
                    <a:pt x="13162" y="12000"/>
                  </a:lnTo>
                  <a:lnTo>
                    <a:pt x="10463" y="5600"/>
                  </a:lnTo>
                  <a:lnTo>
                    <a:pt x="2363" y="7200"/>
                  </a:lnTo>
                  <a:lnTo>
                    <a:pt x="0" y="9600"/>
                  </a:lnTo>
                  <a:lnTo>
                    <a:pt x="1013" y="4800"/>
                  </a:lnTo>
                  <a:lnTo>
                    <a:pt x="10125" y="0"/>
                  </a:lnTo>
                  <a:lnTo>
                    <a:pt x="14175" y="12800"/>
                  </a:lnTo>
                  <a:lnTo>
                    <a:pt x="16537" y="12000"/>
                  </a:lnTo>
                  <a:lnTo>
                    <a:pt x="21600" y="17600"/>
                  </a:lnTo>
                  <a:lnTo>
                    <a:pt x="21600" y="18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1" name="Freeform 236"/>
            <p:cNvSpPr/>
            <p:nvPr/>
          </p:nvSpPr>
          <p:spPr>
            <a:xfrm>
              <a:off x="3893819" y="2314575"/>
              <a:ext cx="33945" cy="55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571" y="21291"/>
                  </a:moveTo>
                  <a:lnTo>
                    <a:pt x="16800" y="12651"/>
                  </a:lnTo>
                  <a:lnTo>
                    <a:pt x="19886" y="11109"/>
                  </a:lnTo>
                  <a:lnTo>
                    <a:pt x="21600" y="8331"/>
                  </a:lnTo>
                  <a:lnTo>
                    <a:pt x="18857" y="4011"/>
                  </a:lnTo>
                  <a:lnTo>
                    <a:pt x="16457" y="3086"/>
                  </a:lnTo>
                  <a:lnTo>
                    <a:pt x="13714" y="0"/>
                  </a:lnTo>
                  <a:lnTo>
                    <a:pt x="5486" y="2160"/>
                  </a:lnTo>
                  <a:lnTo>
                    <a:pt x="7543" y="7406"/>
                  </a:lnTo>
                  <a:lnTo>
                    <a:pt x="0" y="9257"/>
                  </a:lnTo>
                  <a:lnTo>
                    <a:pt x="343" y="14503"/>
                  </a:lnTo>
                  <a:lnTo>
                    <a:pt x="4457" y="16354"/>
                  </a:lnTo>
                  <a:lnTo>
                    <a:pt x="9600" y="15737"/>
                  </a:lnTo>
                  <a:lnTo>
                    <a:pt x="8571" y="20366"/>
                  </a:lnTo>
                  <a:lnTo>
                    <a:pt x="13371" y="21291"/>
                  </a:lnTo>
                  <a:lnTo>
                    <a:pt x="19886" y="21600"/>
                  </a:lnTo>
                  <a:lnTo>
                    <a:pt x="20571" y="212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2" name="Freeform 237"/>
            <p:cNvSpPr/>
            <p:nvPr/>
          </p:nvSpPr>
          <p:spPr>
            <a:xfrm>
              <a:off x="3628736" y="2835275"/>
              <a:ext cx="105064" cy="8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915" y="17728"/>
                  </a:moveTo>
                  <a:lnTo>
                    <a:pt x="13361" y="19766"/>
                  </a:lnTo>
                  <a:lnTo>
                    <a:pt x="14697" y="21600"/>
                  </a:lnTo>
                  <a:lnTo>
                    <a:pt x="16924" y="20989"/>
                  </a:lnTo>
                  <a:lnTo>
                    <a:pt x="18594" y="19970"/>
                  </a:lnTo>
                  <a:lnTo>
                    <a:pt x="20264" y="19766"/>
                  </a:lnTo>
                  <a:lnTo>
                    <a:pt x="21043" y="18136"/>
                  </a:lnTo>
                  <a:lnTo>
                    <a:pt x="21600" y="15691"/>
                  </a:lnTo>
                  <a:lnTo>
                    <a:pt x="20932" y="13245"/>
                  </a:lnTo>
                  <a:lnTo>
                    <a:pt x="19707" y="12023"/>
                  </a:lnTo>
                  <a:lnTo>
                    <a:pt x="18928" y="12023"/>
                  </a:lnTo>
                  <a:lnTo>
                    <a:pt x="18371" y="10596"/>
                  </a:lnTo>
                  <a:lnTo>
                    <a:pt x="18371" y="9374"/>
                  </a:lnTo>
                  <a:lnTo>
                    <a:pt x="19039" y="8558"/>
                  </a:lnTo>
                  <a:lnTo>
                    <a:pt x="19707" y="6521"/>
                  </a:lnTo>
                  <a:lnTo>
                    <a:pt x="19039" y="6113"/>
                  </a:lnTo>
                  <a:lnTo>
                    <a:pt x="18260" y="5909"/>
                  </a:lnTo>
                  <a:lnTo>
                    <a:pt x="16256" y="6521"/>
                  </a:lnTo>
                  <a:lnTo>
                    <a:pt x="13918" y="7540"/>
                  </a:lnTo>
                  <a:lnTo>
                    <a:pt x="12581" y="8151"/>
                  </a:lnTo>
                  <a:lnTo>
                    <a:pt x="11691" y="7336"/>
                  </a:lnTo>
                  <a:lnTo>
                    <a:pt x="10355" y="8151"/>
                  </a:lnTo>
                  <a:lnTo>
                    <a:pt x="10577" y="6725"/>
                  </a:lnTo>
                  <a:lnTo>
                    <a:pt x="11023" y="5909"/>
                  </a:lnTo>
                  <a:lnTo>
                    <a:pt x="10689" y="4279"/>
                  </a:lnTo>
                  <a:lnTo>
                    <a:pt x="10021" y="2853"/>
                  </a:lnTo>
                  <a:lnTo>
                    <a:pt x="9019" y="3057"/>
                  </a:lnTo>
                  <a:lnTo>
                    <a:pt x="7682" y="2445"/>
                  </a:lnTo>
                  <a:lnTo>
                    <a:pt x="6012" y="0"/>
                  </a:lnTo>
                  <a:lnTo>
                    <a:pt x="4565" y="1019"/>
                  </a:lnTo>
                  <a:lnTo>
                    <a:pt x="3674" y="2038"/>
                  </a:lnTo>
                  <a:lnTo>
                    <a:pt x="4231" y="4075"/>
                  </a:lnTo>
                  <a:lnTo>
                    <a:pt x="3563" y="5706"/>
                  </a:lnTo>
                  <a:lnTo>
                    <a:pt x="4899" y="6928"/>
                  </a:lnTo>
                  <a:lnTo>
                    <a:pt x="5678" y="8151"/>
                  </a:lnTo>
                  <a:lnTo>
                    <a:pt x="5233" y="9170"/>
                  </a:lnTo>
                  <a:lnTo>
                    <a:pt x="4342" y="9985"/>
                  </a:lnTo>
                  <a:lnTo>
                    <a:pt x="3006" y="8151"/>
                  </a:lnTo>
                  <a:lnTo>
                    <a:pt x="2004" y="6928"/>
                  </a:lnTo>
                  <a:lnTo>
                    <a:pt x="1002" y="6521"/>
                  </a:lnTo>
                  <a:lnTo>
                    <a:pt x="557" y="8558"/>
                  </a:lnTo>
                  <a:lnTo>
                    <a:pt x="0" y="10392"/>
                  </a:lnTo>
                  <a:lnTo>
                    <a:pt x="668" y="12226"/>
                  </a:lnTo>
                  <a:lnTo>
                    <a:pt x="1893" y="13653"/>
                  </a:lnTo>
                  <a:lnTo>
                    <a:pt x="3006" y="14875"/>
                  </a:lnTo>
                  <a:lnTo>
                    <a:pt x="4342" y="14468"/>
                  </a:lnTo>
                  <a:lnTo>
                    <a:pt x="4342" y="15691"/>
                  </a:lnTo>
                  <a:lnTo>
                    <a:pt x="4231" y="16709"/>
                  </a:lnTo>
                  <a:lnTo>
                    <a:pt x="4676" y="17117"/>
                  </a:lnTo>
                  <a:lnTo>
                    <a:pt x="5567" y="17117"/>
                  </a:lnTo>
                  <a:lnTo>
                    <a:pt x="6569" y="16913"/>
                  </a:lnTo>
                  <a:lnTo>
                    <a:pt x="8351" y="17321"/>
                  </a:lnTo>
                  <a:lnTo>
                    <a:pt x="9909" y="17932"/>
                  </a:lnTo>
                  <a:lnTo>
                    <a:pt x="10355" y="15894"/>
                  </a:lnTo>
                  <a:lnTo>
                    <a:pt x="10689" y="17321"/>
                  </a:lnTo>
                  <a:lnTo>
                    <a:pt x="11357" y="18747"/>
                  </a:lnTo>
                  <a:lnTo>
                    <a:pt x="12359" y="17932"/>
                  </a:lnTo>
                  <a:lnTo>
                    <a:pt x="12915" y="1772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3" name="Freeform 238"/>
            <p:cNvSpPr/>
            <p:nvPr/>
          </p:nvSpPr>
          <p:spPr>
            <a:xfrm>
              <a:off x="3964939" y="1892300"/>
              <a:ext cx="27480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580"/>
                  </a:moveTo>
                  <a:lnTo>
                    <a:pt x="21600" y="12784"/>
                  </a:lnTo>
                  <a:lnTo>
                    <a:pt x="20304" y="17192"/>
                  </a:lnTo>
                  <a:lnTo>
                    <a:pt x="16848" y="21159"/>
                  </a:lnTo>
                  <a:lnTo>
                    <a:pt x="13824" y="21600"/>
                  </a:lnTo>
                  <a:lnTo>
                    <a:pt x="7776" y="18073"/>
                  </a:lnTo>
                  <a:lnTo>
                    <a:pt x="4752" y="18955"/>
                  </a:lnTo>
                  <a:lnTo>
                    <a:pt x="2592" y="18073"/>
                  </a:lnTo>
                  <a:lnTo>
                    <a:pt x="5184" y="14547"/>
                  </a:lnTo>
                  <a:lnTo>
                    <a:pt x="3888" y="11902"/>
                  </a:lnTo>
                  <a:lnTo>
                    <a:pt x="0" y="11461"/>
                  </a:lnTo>
                  <a:lnTo>
                    <a:pt x="1296" y="8376"/>
                  </a:lnTo>
                  <a:lnTo>
                    <a:pt x="4752" y="6612"/>
                  </a:lnTo>
                  <a:lnTo>
                    <a:pt x="8640" y="7494"/>
                  </a:lnTo>
                  <a:lnTo>
                    <a:pt x="8640" y="2645"/>
                  </a:lnTo>
                  <a:lnTo>
                    <a:pt x="11232" y="0"/>
                  </a:lnTo>
                  <a:lnTo>
                    <a:pt x="15552" y="2204"/>
                  </a:lnTo>
                  <a:lnTo>
                    <a:pt x="18144" y="5731"/>
                  </a:lnTo>
                  <a:lnTo>
                    <a:pt x="20736" y="9698"/>
                  </a:lnTo>
                  <a:lnTo>
                    <a:pt x="21600" y="105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4" name="Freeform 239"/>
            <p:cNvSpPr/>
            <p:nvPr/>
          </p:nvSpPr>
          <p:spPr>
            <a:xfrm>
              <a:off x="4223558" y="2744787"/>
              <a:ext cx="29095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77" y="5959"/>
                  </a:moveTo>
                  <a:lnTo>
                    <a:pt x="15894" y="5959"/>
                  </a:lnTo>
                  <a:lnTo>
                    <a:pt x="15487" y="0"/>
                  </a:lnTo>
                  <a:lnTo>
                    <a:pt x="10596" y="0"/>
                  </a:lnTo>
                  <a:lnTo>
                    <a:pt x="13042" y="5959"/>
                  </a:lnTo>
                  <a:lnTo>
                    <a:pt x="9781" y="7821"/>
                  </a:lnTo>
                  <a:lnTo>
                    <a:pt x="8558" y="10428"/>
                  </a:lnTo>
                  <a:lnTo>
                    <a:pt x="0" y="12662"/>
                  </a:lnTo>
                  <a:lnTo>
                    <a:pt x="0" y="14897"/>
                  </a:lnTo>
                  <a:lnTo>
                    <a:pt x="8151" y="16014"/>
                  </a:lnTo>
                  <a:lnTo>
                    <a:pt x="11004" y="14152"/>
                  </a:lnTo>
                  <a:lnTo>
                    <a:pt x="13449" y="14897"/>
                  </a:lnTo>
                  <a:lnTo>
                    <a:pt x="14672" y="17131"/>
                  </a:lnTo>
                  <a:lnTo>
                    <a:pt x="12226" y="18993"/>
                  </a:lnTo>
                  <a:lnTo>
                    <a:pt x="13042" y="21600"/>
                  </a:lnTo>
                  <a:lnTo>
                    <a:pt x="19155" y="21600"/>
                  </a:lnTo>
                  <a:lnTo>
                    <a:pt x="17932" y="17131"/>
                  </a:lnTo>
                  <a:lnTo>
                    <a:pt x="17932" y="12290"/>
                  </a:lnTo>
                  <a:lnTo>
                    <a:pt x="21600" y="12290"/>
                  </a:lnTo>
                  <a:lnTo>
                    <a:pt x="20377" y="595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5" name="Rectangle 240"/>
            <p:cNvSpPr txBox="1"/>
            <p:nvPr/>
          </p:nvSpPr>
          <p:spPr>
            <a:xfrm>
              <a:off x="1314103" y="614362"/>
              <a:ext cx="1164333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SCHLESWIG-HOLSTEIN</a:t>
              </a:r>
            </a:p>
          </p:txBody>
        </p:sp>
        <p:sp>
          <p:nvSpPr>
            <p:cNvPr id="1226" name="Rectangle 241"/>
            <p:cNvSpPr txBox="1"/>
            <p:nvPr/>
          </p:nvSpPr>
          <p:spPr>
            <a:xfrm>
              <a:off x="1674552" y="1030287"/>
              <a:ext cx="532012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HAMBURG</a:t>
              </a:r>
            </a:p>
          </p:txBody>
        </p:sp>
        <p:sp>
          <p:nvSpPr>
            <p:cNvPr id="1227" name="Rectangle 242"/>
            <p:cNvSpPr txBox="1"/>
            <p:nvPr/>
          </p:nvSpPr>
          <p:spPr>
            <a:xfrm>
              <a:off x="1074881" y="1731962"/>
              <a:ext cx="88776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NIEDERSACHSEN</a:t>
              </a:r>
            </a:p>
          </p:txBody>
        </p:sp>
        <p:sp>
          <p:nvSpPr>
            <p:cNvPr id="1228" name="Rectangle 243"/>
            <p:cNvSpPr txBox="1"/>
            <p:nvPr/>
          </p:nvSpPr>
          <p:spPr>
            <a:xfrm>
              <a:off x="1131454" y="1350962"/>
              <a:ext cx="44737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BREMEN</a:t>
              </a:r>
            </a:p>
          </p:txBody>
        </p:sp>
        <p:sp>
          <p:nvSpPr>
            <p:cNvPr id="1229" name="Rectangle 244"/>
            <p:cNvSpPr txBox="1"/>
            <p:nvPr/>
          </p:nvSpPr>
          <p:spPr>
            <a:xfrm>
              <a:off x="193963" y="2552699"/>
              <a:ext cx="1277145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NORDRHEIN-WESTFALEN</a:t>
              </a:r>
            </a:p>
          </p:txBody>
        </p:sp>
        <p:sp>
          <p:nvSpPr>
            <p:cNvPr id="1230" name="Rectangle 245"/>
            <p:cNvSpPr txBox="1"/>
            <p:nvPr/>
          </p:nvSpPr>
          <p:spPr>
            <a:xfrm>
              <a:off x="1244600" y="3235324"/>
              <a:ext cx="43051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HESSEN</a:t>
              </a:r>
            </a:p>
          </p:txBody>
        </p:sp>
        <p:sp>
          <p:nvSpPr>
            <p:cNvPr id="1231" name="Rectangle 246"/>
            <p:cNvSpPr txBox="1"/>
            <p:nvPr/>
          </p:nvSpPr>
          <p:spPr>
            <a:xfrm>
              <a:off x="160020" y="3627437"/>
              <a:ext cx="94421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RHEINLAND-PFALZ</a:t>
              </a:r>
            </a:p>
          </p:txBody>
        </p:sp>
        <p:sp>
          <p:nvSpPr>
            <p:cNvPr id="1232" name="Rectangle 247"/>
            <p:cNvSpPr txBox="1"/>
            <p:nvPr/>
          </p:nvSpPr>
          <p:spPr>
            <a:xfrm>
              <a:off x="827578" y="4597399"/>
              <a:ext cx="1201837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BADEN-WÜRTTEMBERG</a:t>
              </a:r>
            </a:p>
          </p:txBody>
        </p:sp>
        <p:sp>
          <p:nvSpPr>
            <p:cNvPr id="1233" name="Rectangle 248"/>
            <p:cNvSpPr txBox="1"/>
            <p:nvPr/>
          </p:nvSpPr>
          <p:spPr>
            <a:xfrm>
              <a:off x="2397067" y="4410074"/>
              <a:ext cx="42297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BAYERN</a:t>
              </a:r>
            </a:p>
          </p:txBody>
        </p:sp>
        <p:sp>
          <p:nvSpPr>
            <p:cNvPr id="1234" name="Rectangle 249"/>
            <p:cNvSpPr txBox="1"/>
            <p:nvPr/>
          </p:nvSpPr>
          <p:spPr>
            <a:xfrm>
              <a:off x="134158" y="4041774"/>
              <a:ext cx="56038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SAARLAND</a:t>
              </a:r>
            </a:p>
          </p:txBody>
        </p:sp>
        <p:sp>
          <p:nvSpPr>
            <p:cNvPr id="1235" name="Rectangle 250"/>
            <p:cNvSpPr txBox="1"/>
            <p:nvPr/>
          </p:nvSpPr>
          <p:spPr>
            <a:xfrm>
              <a:off x="3308696" y="1789112"/>
              <a:ext cx="37971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BERLIN</a:t>
              </a:r>
            </a:p>
          </p:txBody>
        </p:sp>
        <p:sp>
          <p:nvSpPr>
            <p:cNvPr id="1236" name="Rectangle 251"/>
            <p:cNvSpPr txBox="1"/>
            <p:nvPr/>
          </p:nvSpPr>
          <p:spPr>
            <a:xfrm>
              <a:off x="2935316" y="1881187"/>
              <a:ext cx="80302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BRANDENBURG</a:t>
              </a:r>
            </a:p>
          </p:txBody>
        </p:sp>
        <p:sp>
          <p:nvSpPr>
            <p:cNvPr id="1237" name="Rectangle 252"/>
            <p:cNvSpPr txBox="1"/>
            <p:nvPr/>
          </p:nvSpPr>
          <p:spPr>
            <a:xfrm>
              <a:off x="2228965" y="863599"/>
              <a:ext cx="1581994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MECKLENBURG-VORPOMMERN</a:t>
              </a:r>
            </a:p>
          </p:txBody>
        </p:sp>
        <p:sp>
          <p:nvSpPr>
            <p:cNvPr id="1238" name="Rectangle 253"/>
            <p:cNvSpPr txBox="1"/>
            <p:nvPr/>
          </p:nvSpPr>
          <p:spPr>
            <a:xfrm>
              <a:off x="3294149" y="2922587"/>
              <a:ext cx="503883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SACHSEN</a:t>
              </a:r>
            </a:p>
          </p:txBody>
        </p:sp>
        <p:sp>
          <p:nvSpPr>
            <p:cNvPr id="1239" name="Rectangle 254"/>
            <p:cNvSpPr txBox="1"/>
            <p:nvPr/>
          </p:nvSpPr>
          <p:spPr>
            <a:xfrm>
              <a:off x="2319481" y="2166937"/>
              <a:ext cx="93102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SACHSEN-ANHALT</a:t>
              </a:r>
            </a:p>
          </p:txBody>
        </p:sp>
        <p:sp>
          <p:nvSpPr>
            <p:cNvPr id="1240" name="Rectangle 255"/>
            <p:cNvSpPr txBox="1"/>
            <p:nvPr/>
          </p:nvSpPr>
          <p:spPr>
            <a:xfrm>
              <a:off x="2216034" y="2936874"/>
              <a:ext cx="61664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THÜRINGEN</a:t>
              </a:r>
            </a:p>
          </p:txBody>
        </p:sp>
      </p:grpSp>
      <p:sp>
        <p:nvSpPr>
          <p:cNvPr id="1242" name="Text Box 256"/>
          <p:cNvSpPr txBox="1"/>
          <p:nvPr/>
        </p:nvSpPr>
        <p:spPr>
          <a:xfrm>
            <a:off x="790865" y="1774825"/>
            <a:ext cx="2181861" cy="166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400">
                <a:solidFill>
                  <a:srgbClr val="336699"/>
                </a:solidFill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Ein Beispiel:</a:t>
            </a:r>
          </a:p>
          <a:p>
            <a:pPr>
              <a:defRPr b="1" sz="2400">
                <a:solidFill>
                  <a:srgbClr val="336699"/>
                </a:solidFill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die grössten Städte in</a:t>
            </a:r>
          </a:p>
          <a:p>
            <a:pPr>
              <a:defRPr b="1" sz="2400">
                <a:solidFill>
                  <a:srgbClr val="336699"/>
                </a:solidFill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Deutschland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32" presetID="4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4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24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Verkehrsnetze für Bits</a:t>
            </a:r>
          </a:p>
        </p:txBody>
      </p:sp>
      <p:grpSp>
        <p:nvGrpSpPr>
          <p:cNvPr id="1500" name="Group 2"/>
          <p:cNvGrpSpPr/>
          <p:nvPr/>
        </p:nvGrpSpPr>
        <p:grpSpPr>
          <a:xfrm>
            <a:off x="2645035" y="609600"/>
            <a:ext cx="4267201" cy="5664201"/>
            <a:chOff x="0" y="0"/>
            <a:chExt cx="4267199" cy="5664200"/>
          </a:xfrm>
        </p:grpSpPr>
        <p:sp>
          <p:nvSpPr>
            <p:cNvPr id="1247" name="Freeform 3"/>
            <p:cNvSpPr/>
            <p:nvPr/>
          </p:nvSpPr>
          <p:spPr>
            <a:xfrm>
              <a:off x="2579716" y="1166812"/>
              <a:ext cx="1537163" cy="1509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82" y="1645"/>
                  </a:moveTo>
                  <a:lnTo>
                    <a:pt x="5309" y="1497"/>
                  </a:lnTo>
                  <a:lnTo>
                    <a:pt x="5150" y="1520"/>
                  </a:lnTo>
                  <a:lnTo>
                    <a:pt x="4999" y="1407"/>
                  </a:lnTo>
                  <a:lnTo>
                    <a:pt x="4946" y="1225"/>
                  </a:lnTo>
                  <a:lnTo>
                    <a:pt x="4832" y="1282"/>
                  </a:lnTo>
                  <a:lnTo>
                    <a:pt x="4681" y="1237"/>
                  </a:lnTo>
                  <a:lnTo>
                    <a:pt x="4749" y="1407"/>
                  </a:lnTo>
                  <a:lnTo>
                    <a:pt x="4627" y="1407"/>
                  </a:lnTo>
                  <a:lnTo>
                    <a:pt x="4453" y="1112"/>
                  </a:lnTo>
                  <a:lnTo>
                    <a:pt x="4378" y="1259"/>
                  </a:lnTo>
                  <a:lnTo>
                    <a:pt x="4226" y="1237"/>
                  </a:lnTo>
                  <a:lnTo>
                    <a:pt x="4226" y="1316"/>
                  </a:lnTo>
                  <a:lnTo>
                    <a:pt x="4059" y="1350"/>
                  </a:lnTo>
                  <a:lnTo>
                    <a:pt x="4044" y="998"/>
                  </a:lnTo>
                  <a:lnTo>
                    <a:pt x="3931" y="1044"/>
                  </a:lnTo>
                  <a:lnTo>
                    <a:pt x="3794" y="1055"/>
                  </a:lnTo>
                  <a:lnTo>
                    <a:pt x="3885" y="1293"/>
                  </a:lnTo>
                  <a:lnTo>
                    <a:pt x="3560" y="1509"/>
                  </a:lnTo>
                  <a:lnTo>
                    <a:pt x="3673" y="1702"/>
                  </a:lnTo>
                  <a:lnTo>
                    <a:pt x="3401" y="1713"/>
                  </a:lnTo>
                  <a:lnTo>
                    <a:pt x="3295" y="1985"/>
                  </a:lnTo>
                  <a:lnTo>
                    <a:pt x="3045" y="1997"/>
                  </a:lnTo>
                  <a:lnTo>
                    <a:pt x="2954" y="1940"/>
                  </a:lnTo>
                  <a:lnTo>
                    <a:pt x="2651" y="2167"/>
                  </a:lnTo>
                  <a:lnTo>
                    <a:pt x="2249" y="2053"/>
                  </a:lnTo>
                  <a:lnTo>
                    <a:pt x="2590" y="1940"/>
                  </a:lnTo>
                  <a:lnTo>
                    <a:pt x="2628" y="1838"/>
                  </a:lnTo>
                  <a:lnTo>
                    <a:pt x="2545" y="1668"/>
                  </a:lnTo>
                  <a:lnTo>
                    <a:pt x="2378" y="1668"/>
                  </a:lnTo>
                  <a:lnTo>
                    <a:pt x="2431" y="1838"/>
                  </a:lnTo>
                  <a:lnTo>
                    <a:pt x="2174" y="1838"/>
                  </a:lnTo>
                  <a:lnTo>
                    <a:pt x="2083" y="1634"/>
                  </a:lnTo>
                  <a:lnTo>
                    <a:pt x="1863" y="1906"/>
                  </a:lnTo>
                  <a:lnTo>
                    <a:pt x="1424" y="2382"/>
                  </a:lnTo>
                  <a:lnTo>
                    <a:pt x="1288" y="2235"/>
                  </a:lnTo>
                  <a:lnTo>
                    <a:pt x="1091" y="2269"/>
                  </a:lnTo>
                  <a:lnTo>
                    <a:pt x="841" y="2189"/>
                  </a:lnTo>
                  <a:lnTo>
                    <a:pt x="560" y="2462"/>
                  </a:lnTo>
                  <a:lnTo>
                    <a:pt x="401" y="2428"/>
                  </a:lnTo>
                  <a:lnTo>
                    <a:pt x="0" y="2643"/>
                  </a:lnTo>
                  <a:lnTo>
                    <a:pt x="220" y="2813"/>
                  </a:lnTo>
                  <a:lnTo>
                    <a:pt x="295" y="2938"/>
                  </a:lnTo>
                  <a:lnTo>
                    <a:pt x="151" y="3029"/>
                  </a:lnTo>
                  <a:lnTo>
                    <a:pt x="159" y="3165"/>
                  </a:lnTo>
                  <a:lnTo>
                    <a:pt x="83" y="3222"/>
                  </a:lnTo>
                  <a:lnTo>
                    <a:pt x="204" y="3415"/>
                  </a:lnTo>
                  <a:lnTo>
                    <a:pt x="273" y="3335"/>
                  </a:lnTo>
                  <a:lnTo>
                    <a:pt x="591" y="3539"/>
                  </a:lnTo>
                  <a:lnTo>
                    <a:pt x="682" y="3732"/>
                  </a:lnTo>
                  <a:lnTo>
                    <a:pt x="742" y="3755"/>
                  </a:lnTo>
                  <a:lnTo>
                    <a:pt x="810" y="3608"/>
                  </a:lnTo>
                  <a:lnTo>
                    <a:pt x="886" y="3642"/>
                  </a:lnTo>
                  <a:lnTo>
                    <a:pt x="924" y="3766"/>
                  </a:lnTo>
                  <a:lnTo>
                    <a:pt x="810" y="3834"/>
                  </a:lnTo>
                  <a:lnTo>
                    <a:pt x="947" y="3925"/>
                  </a:lnTo>
                  <a:lnTo>
                    <a:pt x="1174" y="3823"/>
                  </a:lnTo>
                  <a:lnTo>
                    <a:pt x="1537" y="3959"/>
                  </a:lnTo>
                  <a:lnTo>
                    <a:pt x="1378" y="4073"/>
                  </a:lnTo>
                  <a:lnTo>
                    <a:pt x="1181" y="4073"/>
                  </a:lnTo>
                  <a:lnTo>
                    <a:pt x="1151" y="4129"/>
                  </a:lnTo>
                  <a:lnTo>
                    <a:pt x="969" y="4073"/>
                  </a:lnTo>
                  <a:lnTo>
                    <a:pt x="879" y="4107"/>
                  </a:lnTo>
                  <a:lnTo>
                    <a:pt x="742" y="4061"/>
                  </a:lnTo>
                  <a:lnTo>
                    <a:pt x="704" y="4141"/>
                  </a:lnTo>
                  <a:lnTo>
                    <a:pt x="810" y="4243"/>
                  </a:lnTo>
                  <a:lnTo>
                    <a:pt x="606" y="4413"/>
                  </a:lnTo>
                  <a:lnTo>
                    <a:pt x="773" y="4492"/>
                  </a:lnTo>
                  <a:lnTo>
                    <a:pt x="1015" y="4447"/>
                  </a:lnTo>
                  <a:lnTo>
                    <a:pt x="1250" y="4504"/>
                  </a:lnTo>
                  <a:lnTo>
                    <a:pt x="1204" y="4663"/>
                  </a:lnTo>
                  <a:lnTo>
                    <a:pt x="1242" y="4810"/>
                  </a:lnTo>
                  <a:lnTo>
                    <a:pt x="1901" y="4731"/>
                  </a:lnTo>
                  <a:lnTo>
                    <a:pt x="2083" y="4992"/>
                  </a:lnTo>
                  <a:lnTo>
                    <a:pt x="2567" y="5139"/>
                  </a:lnTo>
                  <a:lnTo>
                    <a:pt x="2651" y="5287"/>
                  </a:lnTo>
                  <a:lnTo>
                    <a:pt x="2522" y="5445"/>
                  </a:lnTo>
                  <a:lnTo>
                    <a:pt x="2583" y="5616"/>
                  </a:lnTo>
                  <a:lnTo>
                    <a:pt x="2749" y="5672"/>
                  </a:lnTo>
                  <a:lnTo>
                    <a:pt x="2976" y="5911"/>
                  </a:lnTo>
                  <a:lnTo>
                    <a:pt x="3204" y="5876"/>
                  </a:lnTo>
                  <a:lnTo>
                    <a:pt x="3317" y="5933"/>
                  </a:lnTo>
                  <a:lnTo>
                    <a:pt x="3423" y="6103"/>
                  </a:lnTo>
                  <a:lnTo>
                    <a:pt x="3794" y="6069"/>
                  </a:lnTo>
                  <a:lnTo>
                    <a:pt x="3923" y="5990"/>
                  </a:lnTo>
                  <a:lnTo>
                    <a:pt x="4082" y="6047"/>
                  </a:lnTo>
                  <a:lnTo>
                    <a:pt x="4332" y="6183"/>
                  </a:lnTo>
                  <a:lnTo>
                    <a:pt x="4476" y="6217"/>
                  </a:lnTo>
                  <a:lnTo>
                    <a:pt x="4453" y="6421"/>
                  </a:lnTo>
                  <a:lnTo>
                    <a:pt x="4627" y="6364"/>
                  </a:lnTo>
                  <a:lnTo>
                    <a:pt x="4840" y="6149"/>
                  </a:lnTo>
                  <a:lnTo>
                    <a:pt x="4923" y="6251"/>
                  </a:lnTo>
                  <a:lnTo>
                    <a:pt x="5036" y="6228"/>
                  </a:lnTo>
                  <a:lnTo>
                    <a:pt x="5135" y="6296"/>
                  </a:lnTo>
                  <a:lnTo>
                    <a:pt x="5127" y="6625"/>
                  </a:lnTo>
                  <a:lnTo>
                    <a:pt x="5158" y="6750"/>
                  </a:lnTo>
                  <a:lnTo>
                    <a:pt x="5135" y="7011"/>
                  </a:lnTo>
                  <a:lnTo>
                    <a:pt x="4999" y="7385"/>
                  </a:lnTo>
                  <a:lnTo>
                    <a:pt x="5105" y="7442"/>
                  </a:lnTo>
                  <a:lnTo>
                    <a:pt x="5112" y="7612"/>
                  </a:lnTo>
                  <a:lnTo>
                    <a:pt x="4991" y="7589"/>
                  </a:lnTo>
                  <a:lnTo>
                    <a:pt x="5067" y="7737"/>
                  </a:lnTo>
                  <a:lnTo>
                    <a:pt x="5044" y="7918"/>
                  </a:lnTo>
                  <a:lnTo>
                    <a:pt x="5150" y="8043"/>
                  </a:lnTo>
                  <a:lnTo>
                    <a:pt x="5264" y="8599"/>
                  </a:lnTo>
                  <a:lnTo>
                    <a:pt x="5105" y="8747"/>
                  </a:lnTo>
                  <a:lnTo>
                    <a:pt x="4953" y="8758"/>
                  </a:lnTo>
                  <a:lnTo>
                    <a:pt x="4832" y="8679"/>
                  </a:lnTo>
                  <a:lnTo>
                    <a:pt x="4862" y="8939"/>
                  </a:lnTo>
                  <a:lnTo>
                    <a:pt x="4650" y="9666"/>
                  </a:lnTo>
                  <a:lnTo>
                    <a:pt x="4673" y="9745"/>
                  </a:lnTo>
                  <a:lnTo>
                    <a:pt x="4885" y="9666"/>
                  </a:lnTo>
                  <a:lnTo>
                    <a:pt x="4817" y="9870"/>
                  </a:lnTo>
                  <a:lnTo>
                    <a:pt x="4900" y="9972"/>
                  </a:lnTo>
                  <a:lnTo>
                    <a:pt x="5173" y="9915"/>
                  </a:lnTo>
                  <a:lnTo>
                    <a:pt x="5158" y="9813"/>
                  </a:lnTo>
                  <a:lnTo>
                    <a:pt x="5362" y="9858"/>
                  </a:lnTo>
                  <a:lnTo>
                    <a:pt x="5468" y="10006"/>
                  </a:lnTo>
                  <a:lnTo>
                    <a:pt x="5339" y="10063"/>
                  </a:lnTo>
                  <a:lnTo>
                    <a:pt x="5445" y="10210"/>
                  </a:lnTo>
                  <a:lnTo>
                    <a:pt x="5514" y="10131"/>
                  </a:lnTo>
                  <a:lnTo>
                    <a:pt x="5877" y="10040"/>
                  </a:lnTo>
                  <a:lnTo>
                    <a:pt x="5854" y="10142"/>
                  </a:lnTo>
                  <a:lnTo>
                    <a:pt x="5741" y="10153"/>
                  </a:lnTo>
                  <a:lnTo>
                    <a:pt x="5718" y="10244"/>
                  </a:lnTo>
                  <a:lnTo>
                    <a:pt x="5839" y="10346"/>
                  </a:lnTo>
                  <a:lnTo>
                    <a:pt x="5771" y="10494"/>
                  </a:lnTo>
                  <a:lnTo>
                    <a:pt x="5726" y="10698"/>
                  </a:lnTo>
                  <a:lnTo>
                    <a:pt x="5514" y="10834"/>
                  </a:lnTo>
                  <a:lnTo>
                    <a:pt x="5544" y="10982"/>
                  </a:lnTo>
                  <a:lnTo>
                    <a:pt x="5650" y="11004"/>
                  </a:lnTo>
                  <a:lnTo>
                    <a:pt x="5604" y="11140"/>
                  </a:lnTo>
                  <a:lnTo>
                    <a:pt x="5726" y="11231"/>
                  </a:lnTo>
                  <a:lnTo>
                    <a:pt x="5559" y="11345"/>
                  </a:lnTo>
                  <a:lnTo>
                    <a:pt x="5680" y="11639"/>
                  </a:lnTo>
                  <a:lnTo>
                    <a:pt x="5650" y="11900"/>
                  </a:lnTo>
                  <a:lnTo>
                    <a:pt x="5536" y="12048"/>
                  </a:lnTo>
                  <a:lnTo>
                    <a:pt x="5400" y="12581"/>
                  </a:lnTo>
                  <a:lnTo>
                    <a:pt x="5430" y="12683"/>
                  </a:lnTo>
                  <a:lnTo>
                    <a:pt x="5453" y="12853"/>
                  </a:lnTo>
                  <a:lnTo>
                    <a:pt x="5445" y="13058"/>
                  </a:lnTo>
                  <a:lnTo>
                    <a:pt x="5309" y="13443"/>
                  </a:lnTo>
                  <a:lnTo>
                    <a:pt x="5430" y="13511"/>
                  </a:lnTo>
                  <a:lnTo>
                    <a:pt x="5400" y="13670"/>
                  </a:lnTo>
                  <a:lnTo>
                    <a:pt x="5514" y="13716"/>
                  </a:lnTo>
                  <a:lnTo>
                    <a:pt x="5498" y="13976"/>
                  </a:lnTo>
                  <a:lnTo>
                    <a:pt x="5832" y="14169"/>
                  </a:lnTo>
                  <a:lnTo>
                    <a:pt x="6082" y="14487"/>
                  </a:lnTo>
                  <a:lnTo>
                    <a:pt x="6377" y="14703"/>
                  </a:lnTo>
                  <a:lnTo>
                    <a:pt x="6521" y="14748"/>
                  </a:lnTo>
                  <a:lnTo>
                    <a:pt x="6831" y="15122"/>
                  </a:lnTo>
                  <a:lnTo>
                    <a:pt x="7021" y="14918"/>
                  </a:lnTo>
                  <a:lnTo>
                    <a:pt x="7089" y="15111"/>
                  </a:lnTo>
                  <a:lnTo>
                    <a:pt x="7218" y="15179"/>
                  </a:lnTo>
                  <a:lnTo>
                    <a:pt x="7203" y="15338"/>
                  </a:lnTo>
                  <a:lnTo>
                    <a:pt x="7589" y="15429"/>
                  </a:lnTo>
                  <a:lnTo>
                    <a:pt x="7763" y="15395"/>
                  </a:lnTo>
                  <a:lnTo>
                    <a:pt x="7831" y="15270"/>
                  </a:lnTo>
                  <a:lnTo>
                    <a:pt x="7998" y="15281"/>
                  </a:lnTo>
                  <a:lnTo>
                    <a:pt x="8066" y="15111"/>
                  </a:lnTo>
                  <a:lnTo>
                    <a:pt x="8217" y="15077"/>
                  </a:lnTo>
                  <a:lnTo>
                    <a:pt x="8384" y="15156"/>
                  </a:lnTo>
                  <a:lnTo>
                    <a:pt x="8702" y="15292"/>
                  </a:lnTo>
                  <a:lnTo>
                    <a:pt x="8838" y="15519"/>
                  </a:lnTo>
                  <a:lnTo>
                    <a:pt x="9035" y="15565"/>
                  </a:lnTo>
                  <a:lnTo>
                    <a:pt x="9179" y="15508"/>
                  </a:lnTo>
                  <a:lnTo>
                    <a:pt x="9308" y="15531"/>
                  </a:lnTo>
                  <a:lnTo>
                    <a:pt x="9361" y="15803"/>
                  </a:lnTo>
                  <a:lnTo>
                    <a:pt x="9535" y="15780"/>
                  </a:lnTo>
                  <a:lnTo>
                    <a:pt x="9558" y="15928"/>
                  </a:lnTo>
                  <a:lnTo>
                    <a:pt x="9747" y="15916"/>
                  </a:lnTo>
                  <a:lnTo>
                    <a:pt x="9838" y="15792"/>
                  </a:lnTo>
                  <a:lnTo>
                    <a:pt x="10035" y="15814"/>
                  </a:lnTo>
                  <a:lnTo>
                    <a:pt x="9997" y="15939"/>
                  </a:lnTo>
                  <a:lnTo>
                    <a:pt x="10149" y="15962"/>
                  </a:lnTo>
                  <a:lnTo>
                    <a:pt x="10171" y="16189"/>
                  </a:lnTo>
                  <a:lnTo>
                    <a:pt x="10270" y="16075"/>
                  </a:lnTo>
                  <a:lnTo>
                    <a:pt x="10444" y="16132"/>
                  </a:lnTo>
                  <a:lnTo>
                    <a:pt x="10611" y="16098"/>
                  </a:lnTo>
                  <a:lnTo>
                    <a:pt x="10626" y="16450"/>
                  </a:lnTo>
                  <a:lnTo>
                    <a:pt x="10808" y="16393"/>
                  </a:lnTo>
                  <a:lnTo>
                    <a:pt x="10929" y="16416"/>
                  </a:lnTo>
                  <a:lnTo>
                    <a:pt x="11103" y="16359"/>
                  </a:lnTo>
                  <a:lnTo>
                    <a:pt x="11194" y="16257"/>
                  </a:lnTo>
                  <a:lnTo>
                    <a:pt x="11398" y="16472"/>
                  </a:lnTo>
                  <a:lnTo>
                    <a:pt x="11156" y="16529"/>
                  </a:lnTo>
                  <a:lnTo>
                    <a:pt x="11224" y="16983"/>
                  </a:lnTo>
                  <a:lnTo>
                    <a:pt x="11421" y="16960"/>
                  </a:lnTo>
                  <a:lnTo>
                    <a:pt x="11557" y="17641"/>
                  </a:lnTo>
                  <a:lnTo>
                    <a:pt x="11360" y="17697"/>
                  </a:lnTo>
                  <a:lnTo>
                    <a:pt x="11671" y="17890"/>
                  </a:lnTo>
                  <a:lnTo>
                    <a:pt x="11565" y="18015"/>
                  </a:lnTo>
                  <a:lnTo>
                    <a:pt x="11474" y="17970"/>
                  </a:lnTo>
                  <a:lnTo>
                    <a:pt x="11406" y="18219"/>
                  </a:lnTo>
                  <a:lnTo>
                    <a:pt x="10770" y="18673"/>
                  </a:lnTo>
                  <a:lnTo>
                    <a:pt x="10951" y="19093"/>
                  </a:lnTo>
                  <a:lnTo>
                    <a:pt x="11126" y="19138"/>
                  </a:lnTo>
                  <a:lnTo>
                    <a:pt x="11065" y="18968"/>
                  </a:lnTo>
                  <a:lnTo>
                    <a:pt x="11217" y="19116"/>
                  </a:lnTo>
                  <a:lnTo>
                    <a:pt x="11194" y="18979"/>
                  </a:lnTo>
                  <a:lnTo>
                    <a:pt x="11270" y="19104"/>
                  </a:lnTo>
                  <a:lnTo>
                    <a:pt x="11512" y="19184"/>
                  </a:lnTo>
                  <a:lnTo>
                    <a:pt x="11451" y="19581"/>
                  </a:lnTo>
                  <a:lnTo>
                    <a:pt x="11701" y="19683"/>
                  </a:lnTo>
                  <a:lnTo>
                    <a:pt x="11769" y="20590"/>
                  </a:lnTo>
                  <a:lnTo>
                    <a:pt x="11853" y="20726"/>
                  </a:lnTo>
                  <a:lnTo>
                    <a:pt x="11716" y="20840"/>
                  </a:lnTo>
                  <a:lnTo>
                    <a:pt x="11671" y="21010"/>
                  </a:lnTo>
                  <a:lnTo>
                    <a:pt x="11762" y="21033"/>
                  </a:lnTo>
                  <a:lnTo>
                    <a:pt x="11830" y="20885"/>
                  </a:lnTo>
                  <a:lnTo>
                    <a:pt x="11906" y="21101"/>
                  </a:lnTo>
                  <a:lnTo>
                    <a:pt x="11906" y="21237"/>
                  </a:lnTo>
                  <a:lnTo>
                    <a:pt x="12156" y="21305"/>
                  </a:lnTo>
                  <a:lnTo>
                    <a:pt x="12269" y="21214"/>
                  </a:lnTo>
                  <a:lnTo>
                    <a:pt x="12375" y="21418"/>
                  </a:lnTo>
                  <a:lnTo>
                    <a:pt x="12466" y="21384"/>
                  </a:lnTo>
                  <a:lnTo>
                    <a:pt x="12383" y="21237"/>
                  </a:lnTo>
                  <a:lnTo>
                    <a:pt x="12466" y="21214"/>
                  </a:lnTo>
                  <a:lnTo>
                    <a:pt x="12466" y="21158"/>
                  </a:lnTo>
                  <a:lnTo>
                    <a:pt x="12693" y="21010"/>
                  </a:lnTo>
                  <a:lnTo>
                    <a:pt x="12693" y="20829"/>
                  </a:lnTo>
                  <a:lnTo>
                    <a:pt x="12769" y="20829"/>
                  </a:lnTo>
                  <a:lnTo>
                    <a:pt x="12837" y="20999"/>
                  </a:lnTo>
                  <a:lnTo>
                    <a:pt x="12943" y="20874"/>
                  </a:lnTo>
                  <a:lnTo>
                    <a:pt x="13148" y="20897"/>
                  </a:lnTo>
                  <a:lnTo>
                    <a:pt x="13125" y="20658"/>
                  </a:lnTo>
                  <a:lnTo>
                    <a:pt x="13261" y="20534"/>
                  </a:lnTo>
                  <a:lnTo>
                    <a:pt x="13246" y="20931"/>
                  </a:lnTo>
                  <a:lnTo>
                    <a:pt x="13398" y="20931"/>
                  </a:lnTo>
                  <a:lnTo>
                    <a:pt x="13443" y="20783"/>
                  </a:lnTo>
                  <a:lnTo>
                    <a:pt x="13534" y="20806"/>
                  </a:lnTo>
                  <a:lnTo>
                    <a:pt x="13511" y="20931"/>
                  </a:lnTo>
                  <a:lnTo>
                    <a:pt x="13655" y="20829"/>
                  </a:lnTo>
                  <a:lnTo>
                    <a:pt x="13761" y="20942"/>
                  </a:lnTo>
                  <a:lnTo>
                    <a:pt x="13655" y="20999"/>
                  </a:lnTo>
                  <a:lnTo>
                    <a:pt x="13807" y="20999"/>
                  </a:lnTo>
                  <a:lnTo>
                    <a:pt x="13784" y="21101"/>
                  </a:lnTo>
                  <a:lnTo>
                    <a:pt x="14102" y="21135"/>
                  </a:lnTo>
                  <a:lnTo>
                    <a:pt x="14178" y="21384"/>
                  </a:lnTo>
                  <a:lnTo>
                    <a:pt x="14246" y="21362"/>
                  </a:lnTo>
                  <a:lnTo>
                    <a:pt x="14246" y="21464"/>
                  </a:lnTo>
                  <a:lnTo>
                    <a:pt x="14420" y="21328"/>
                  </a:lnTo>
                  <a:lnTo>
                    <a:pt x="14534" y="21305"/>
                  </a:lnTo>
                  <a:lnTo>
                    <a:pt x="14534" y="21430"/>
                  </a:lnTo>
                  <a:lnTo>
                    <a:pt x="14829" y="21521"/>
                  </a:lnTo>
                  <a:lnTo>
                    <a:pt x="14996" y="21509"/>
                  </a:lnTo>
                  <a:lnTo>
                    <a:pt x="15147" y="21589"/>
                  </a:lnTo>
                  <a:lnTo>
                    <a:pt x="15291" y="21555"/>
                  </a:lnTo>
                  <a:lnTo>
                    <a:pt x="15450" y="21600"/>
                  </a:lnTo>
                  <a:lnTo>
                    <a:pt x="15496" y="21498"/>
                  </a:lnTo>
                  <a:lnTo>
                    <a:pt x="15564" y="21521"/>
                  </a:lnTo>
                  <a:lnTo>
                    <a:pt x="15556" y="21600"/>
                  </a:lnTo>
                  <a:lnTo>
                    <a:pt x="15768" y="21441"/>
                  </a:lnTo>
                  <a:lnTo>
                    <a:pt x="15965" y="21418"/>
                  </a:lnTo>
                  <a:lnTo>
                    <a:pt x="15965" y="21271"/>
                  </a:lnTo>
                  <a:lnTo>
                    <a:pt x="16404" y="21339"/>
                  </a:lnTo>
                  <a:lnTo>
                    <a:pt x="16404" y="21260"/>
                  </a:lnTo>
                  <a:lnTo>
                    <a:pt x="16564" y="21260"/>
                  </a:lnTo>
                  <a:lnTo>
                    <a:pt x="16897" y="21124"/>
                  </a:lnTo>
                  <a:lnTo>
                    <a:pt x="16904" y="21294"/>
                  </a:lnTo>
                  <a:lnTo>
                    <a:pt x="17033" y="21339"/>
                  </a:lnTo>
                  <a:lnTo>
                    <a:pt x="17200" y="21089"/>
                  </a:lnTo>
                  <a:lnTo>
                    <a:pt x="17124" y="20965"/>
                  </a:lnTo>
                  <a:lnTo>
                    <a:pt x="17245" y="20908"/>
                  </a:lnTo>
                  <a:lnTo>
                    <a:pt x="17260" y="20692"/>
                  </a:lnTo>
                  <a:lnTo>
                    <a:pt x="17359" y="20590"/>
                  </a:lnTo>
                  <a:lnTo>
                    <a:pt x="17192" y="20556"/>
                  </a:lnTo>
                  <a:lnTo>
                    <a:pt x="17336" y="20488"/>
                  </a:lnTo>
                  <a:lnTo>
                    <a:pt x="17132" y="20307"/>
                  </a:lnTo>
                  <a:lnTo>
                    <a:pt x="17177" y="20239"/>
                  </a:lnTo>
                  <a:lnTo>
                    <a:pt x="17427" y="20284"/>
                  </a:lnTo>
                  <a:lnTo>
                    <a:pt x="17556" y="20205"/>
                  </a:lnTo>
                  <a:lnTo>
                    <a:pt x="17472" y="20103"/>
                  </a:lnTo>
                  <a:lnTo>
                    <a:pt x="17601" y="20057"/>
                  </a:lnTo>
                  <a:lnTo>
                    <a:pt x="17601" y="19853"/>
                  </a:lnTo>
                  <a:lnTo>
                    <a:pt x="17715" y="19774"/>
                  </a:lnTo>
                  <a:lnTo>
                    <a:pt x="17631" y="19705"/>
                  </a:lnTo>
                  <a:lnTo>
                    <a:pt x="17654" y="19581"/>
                  </a:lnTo>
                  <a:lnTo>
                    <a:pt x="17881" y="19592"/>
                  </a:lnTo>
                  <a:lnTo>
                    <a:pt x="17965" y="19637"/>
                  </a:lnTo>
                  <a:lnTo>
                    <a:pt x="18215" y="19592"/>
                  </a:lnTo>
                  <a:lnTo>
                    <a:pt x="18313" y="19683"/>
                  </a:lnTo>
                  <a:lnTo>
                    <a:pt x="18972" y="19671"/>
                  </a:lnTo>
                  <a:lnTo>
                    <a:pt x="19154" y="19819"/>
                  </a:lnTo>
                  <a:lnTo>
                    <a:pt x="19540" y="19445"/>
                  </a:lnTo>
                  <a:lnTo>
                    <a:pt x="19691" y="19558"/>
                  </a:lnTo>
                  <a:lnTo>
                    <a:pt x="19767" y="19479"/>
                  </a:lnTo>
                  <a:lnTo>
                    <a:pt x="19896" y="19479"/>
                  </a:lnTo>
                  <a:lnTo>
                    <a:pt x="19919" y="19376"/>
                  </a:lnTo>
                  <a:lnTo>
                    <a:pt x="20305" y="19331"/>
                  </a:lnTo>
                  <a:lnTo>
                    <a:pt x="20312" y="19138"/>
                  </a:lnTo>
                  <a:lnTo>
                    <a:pt x="20441" y="19116"/>
                  </a:lnTo>
                  <a:lnTo>
                    <a:pt x="20532" y="18991"/>
                  </a:lnTo>
                  <a:lnTo>
                    <a:pt x="20600" y="19047"/>
                  </a:lnTo>
                  <a:lnTo>
                    <a:pt x="20699" y="19002"/>
                  </a:lnTo>
                  <a:lnTo>
                    <a:pt x="20699" y="19218"/>
                  </a:lnTo>
                  <a:lnTo>
                    <a:pt x="20805" y="19286"/>
                  </a:lnTo>
                  <a:lnTo>
                    <a:pt x="21100" y="19093"/>
                  </a:lnTo>
                  <a:lnTo>
                    <a:pt x="21108" y="18401"/>
                  </a:lnTo>
                  <a:lnTo>
                    <a:pt x="21380" y="18492"/>
                  </a:lnTo>
                  <a:lnTo>
                    <a:pt x="21600" y="18253"/>
                  </a:lnTo>
                  <a:lnTo>
                    <a:pt x="21577" y="17834"/>
                  </a:lnTo>
                  <a:lnTo>
                    <a:pt x="21221" y="17278"/>
                  </a:lnTo>
                  <a:lnTo>
                    <a:pt x="20903" y="16971"/>
                  </a:lnTo>
                  <a:lnTo>
                    <a:pt x="20676" y="16132"/>
                  </a:lnTo>
                  <a:lnTo>
                    <a:pt x="20350" y="16098"/>
                  </a:lnTo>
                  <a:lnTo>
                    <a:pt x="20328" y="15916"/>
                  </a:lnTo>
                  <a:lnTo>
                    <a:pt x="20971" y="14952"/>
                  </a:lnTo>
                  <a:lnTo>
                    <a:pt x="21108" y="14646"/>
                  </a:lnTo>
                  <a:lnTo>
                    <a:pt x="20994" y="14544"/>
                  </a:lnTo>
                  <a:lnTo>
                    <a:pt x="21009" y="14226"/>
                  </a:lnTo>
                  <a:lnTo>
                    <a:pt x="21289" y="13659"/>
                  </a:lnTo>
                  <a:lnTo>
                    <a:pt x="21244" y="13239"/>
                  </a:lnTo>
                  <a:lnTo>
                    <a:pt x="21100" y="13126"/>
                  </a:lnTo>
                  <a:lnTo>
                    <a:pt x="20835" y="13080"/>
                  </a:lnTo>
                  <a:lnTo>
                    <a:pt x="20767" y="12899"/>
                  </a:lnTo>
                  <a:lnTo>
                    <a:pt x="20873" y="12354"/>
                  </a:lnTo>
                  <a:lnTo>
                    <a:pt x="20782" y="12184"/>
                  </a:lnTo>
                  <a:lnTo>
                    <a:pt x="20835" y="11980"/>
                  </a:lnTo>
                  <a:lnTo>
                    <a:pt x="20903" y="11855"/>
                  </a:lnTo>
                  <a:lnTo>
                    <a:pt x="20790" y="11515"/>
                  </a:lnTo>
                  <a:lnTo>
                    <a:pt x="20350" y="11345"/>
                  </a:lnTo>
                  <a:lnTo>
                    <a:pt x="19987" y="11367"/>
                  </a:lnTo>
                  <a:lnTo>
                    <a:pt x="19858" y="11220"/>
                  </a:lnTo>
                  <a:lnTo>
                    <a:pt x="19919" y="10925"/>
                  </a:lnTo>
                  <a:lnTo>
                    <a:pt x="19744" y="10312"/>
                  </a:lnTo>
                  <a:lnTo>
                    <a:pt x="19585" y="10187"/>
                  </a:lnTo>
                  <a:lnTo>
                    <a:pt x="19994" y="9144"/>
                  </a:lnTo>
                  <a:lnTo>
                    <a:pt x="20191" y="8939"/>
                  </a:lnTo>
                  <a:lnTo>
                    <a:pt x="19790" y="8645"/>
                  </a:lnTo>
                  <a:lnTo>
                    <a:pt x="19926" y="8395"/>
                  </a:lnTo>
                  <a:lnTo>
                    <a:pt x="20146" y="8213"/>
                  </a:lnTo>
                  <a:lnTo>
                    <a:pt x="19828" y="7964"/>
                  </a:lnTo>
                  <a:lnTo>
                    <a:pt x="19585" y="7612"/>
                  </a:lnTo>
                  <a:lnTo>
                    <a:pt x="18987" y="7306"/>
                  </a:lnTo>
                  <a:lnTo>
                    <a:pt x="18631" y="6966"/>
                  </a:lnTo>
                  <a:lnTo>
                    <a:pt x="18192" y="6376"/>
                  </a:lnTo>
                  <a:lnTo>
                    <a:pt x="17859" y="6274"/>
                  </a:lnTo>
                  <a:lnTo>
                    <a:pt x="17328" y="5979"/>
                  </a:lnTo>
                  <a:lnTo>
                    <a:pt x="17192" y="5808"/>
                  </a:lnTo>
                  <a:lnTo>
                    <a:pt x="16745" y="5752"/>
                  </a:lnTo>
                  <a:lnTo>
                    <a:pt x="16874" y="5287"/>
                  </a:lnTo>
                  <a:lnTo>
                    <a:pt x="16851" y="5014"/>
                  </a:lnTo>
                  <a:lnTo>
                    <a:pt x="16859" y="4674"/>
                  </a:lnTo>
                  <a:lnTo>
                    <a:pt x="16897" y="4436"/>
                  </a:lnTo>
                  <a:lnTo>
                    <a:pt x="17010" y="4254"/>
                  </a:lnTo>
                  <a:lnTo>
                    <a:pt x="17306" y="3993"/>
                  </a:lnTo>
                  <a:lnTo>
                    <a:pt x="17677" y="3721"/>
                  </a:lnTo>
                  <a:lnTo>
                    <a:pt x="17806" y="3585"/>
                  </a:lnTo>
                  <a:lnTo>
                    <a:pt x="17972" y="3517"/>
                  </a:lnTo>
                  <a:lnTo>
                    <a:pt x="18086" y="3301"/>
                  </a:lnTo>
                  <a:lnTo>
                    <a:pt x="18177" y="2326"/>
                  </a:lnTo>
                  <a:lnTo>
                    <a:pt x="18010" y="1929"/>
                  </a:lnTo>
                  <a:lnTo>
                    <a:pt x="18192" y="1713"/>
                  </a:lnTo>
                  <a:lnTo>
                    <a:pt x="18199" y="1566"/>
                  </a:lnTo>
                  <a:lnTo>
                    <a:pt x="18305" y="1668"/>
                  </a:lnTo>
                  <a:lnTo>
                    <a:pt x="18336" y="1509"/>
                  </a:lnTo>
                  <a:lnTo>
                    <a:pt x="18555" y="1112"/>
                  </a:lnTo>
                  <a:lnTo>
                    <a:pt x="18313" y="964"/>
                  </a:lnTo>
                  <a:lnTo>
                    <a:pt x="18086" y="976"/>
                  </a:lnTo>
                  <a:lnTo>
                    <a:pt x="17692" y="1168"/>
                  </a:lnTo>
                  <a:lnTo>
                    <a:pt x="17510" y="1146"/>
                  </a:lnTo>
                  <a:lnTo>
                    <a:pt x="17397" y="1271"/>
                  </a:lnTo>
                  <a:lnTo>
                    <a:pt x="17177" y="1373"/>
                  </a:lnTo>
                  <a:lnTo>
                    <a:pt x="17192" y="1429"/>
                  </a:lnTo>
                  <a:lnTo>
                    <a:pt x="16973" y="1543"/>
                  </a:lnTo>
                  <a:lnTo>
                    <a:pt x="16874" y="1509"/>
                  </a:lnTo>
                  <a:lnTo>
                    <a:pt x="16511" y="1600"/>
                  </a:lnTo>
                  <a:lnTo>
                    <a:pt x="16760" y="1044"/>
                  </a:lnTo>
                  <a:lnTo>
                    <a:pt x="16556" y="794"/>
                  </a:lnTo>
                  <a:lnTo>
                    <a:pt x="16450" y="851"/>
                  </a:lnTo>
                  <a:lnTo>
                    <a:pt x="16397" y="749"/>
                  </a:lnTo>
                  <a:lnTo>
                    <a:pt x="16427" y="703"/>
                  </a:lnTo>
                  <a:lnTo>
                    <a:pt x="16329" y="340"/>
                  </a:lnTo>
                  <a:lnTo>
                    <a:pt x="16192" y="386"/>
                  </a:lnTo>
                  <a:lnTo>
                    <a:pt x="16079" y="68"/>
                  </a:lnTo>
                  <a:lnTo>
                    <a:pt x="15965" y="0"/>
                  </a:lnTo>
                  <a:lnTo>
                    <a:pt x="15359" y="170"/>
                  </a:lnTo>
                  <a:lnTo>
                    <a:pt x="15291" y="57"/>
                  </a:lnTo>
                  <a:lnTo>
                    <a:pt x="15193" y="204"/>
                  </a:lnTo>
                  <a:lnTo>
                    <a:pt x="15102" y="533"/>
                  </a:lnTo>
                  <a:lnTo>
                    <a:pt x="14829" y="488"/>
                  </a:lnTo>
                  <a:lnTo>
                    <a:pt x="14806" y="635"/>
                  </a:lnTo>
                  <a:lnTo>
                    <a:pt x="14602" y="397"/>
                  </a:lnTo>
                  <a:lnTo>
                    <a:pt x="14473" y="545"/>
                  </a:lnTo>
                  <a:lnTo>
                    <a:pt x="14375" y="465"/>
                  </a:lnTo>
                  <a:lnTo>
                    <a:pt x="14223" y="499"/>
                  </a:lnTo>
                  <a:lnTo>
                    <a:pt x="14201" y="329"/>
                  </a:lnTo>
                  <a:lnTo>
                    <a:pt x="13905" y="431"/>
                  </a:lnTo>
                  <a:lnTo>
                    <a:pt x="13898" y="284"/>
                  </a:lnTo>
                  <a:lnTo>
                    <a:pt x="13761" y="431"/>
                  </a:lnTo>
                  <a:lnTo>
                    <a:pt x="13678" y="329"/>
                  </a:lnTo>
                  <a:lnTo>
                    <a:pt x="13284" y="386"/>
                  </a:lnTo>
                  <a:lnTo>
                    <a:pt x="13239" y="488"/>
                  </a:lnTo>
                  <a:lnTo>
                    <a:pt x="13261" y="635"/>
                  </a:lnTo>
                  <a:lnTo>
                    <a:pt x="13261" y="737"/>
                  </a:lnTo>
                  <a:lnTo>
                    <a:pt x="13193" y="874"/>
                  </a:lnTo>
                  <a:lnTo>
                    <a:pt x="13065" y="896"/>
                  </a:lnTo>
                  <a:lnTo>
                    <a:pt x="13019" y="1021"/>
                  </a:lnTo>
                  <a:lnTo>
                    <a:pt x="12996" y="1350"/>
                  </a:lnTo>
                  <a:lnTo>
                    <a:pt x="12852" y="1271"/>
                  </a:lnTo>
                  <a:lnTo>
                    <a:pt x="12905" y="1600"/>
                  </a:lnTo>
                  <a:lnTo>
                    <a:pt x="12762" y="1656"/>
                  </a:lnTo>
                  <a:lnTo>
                    <a:pt x="12633" y="1532"/>
                  </a:lnTo>
                  <a:lnTo>
                    <a:pt x="12633" y="1679"/>
                  </a:lnTo>
                  <a:lnTo>
                    <a:pt x="12512" y="1679"/>
                  </a:lnTo>
                  <a:lnTo>
                    <a:pt x="12398" y="1963"/>
                  </a:lnTo>
                  <a:lnTo>
                    <a:pt x="12315" y="1917"/>
                  </a:lnTo>
                  <a:lnTo>
                    <a:pt x="12269" y="2042"/>
                  </a:lnTo>
                  <a:lnTo>
                    <a:pt x="12012" y="1713"/>
                  </a:lnTo>
                  <a:lnTo>
                    <a:pt x="11694" y="1656"/>
                  </a:lnTo>
                  <a:lnTo>
                    <a:pt x="11307" y="2235"/>
                  </a:lnTo>
                  <a:lnTo>
                    <a:pt x="11058" y="2314"/>
                  </a:lnTo>
                  <a:lnTo>
                    <a:pt x="10929" y="2065"/>
                  </a:lnTo>
                  <a:lnTo>
                    <a:pt x="10830" y="1997"/>
                  </a:lnTo>
                  <a:lnTo>
                    <a:pt x="10702" y="2144"/>
                  </a:lnTo>
                  <a:lnTo>
                    <a:pt x="10535" y="2167"/>
                  </a:lnTo>
                  <a:lnTo>
                    <a:pt x="10542" y="2553"/>
                  </a:lnTo>
                  <a:lnTo>
                    <a:pt x="10202" y="2655"/>
                  </a:lnTo>
                  <a:lnTo>
                    <a:pt x="10149" y="2768"/>
                  </a:lnTo>
                  <a:lnTo>
                    <a:pt x="10081" y="2723"/>
                  </a:lnTo>
                  <a:lnTo>
                    <a:pt x="9906" y="2904"/>
                  </a:lnTo>
                  <a:lnTo>
                    <a:pt x="9740" y="2950"/>
                  </a:lnTo>
                  <a:lnTo>
                    <a:pt x="9603" y="2938"/>
                  </a:lnTo>
                  <a:lnTo>
                    <a:pt x="9725" y="2734"/>
                  </a:lnTo>
                  <a:lnTo>
                    <a:pt x="9679" y="2666"/>
                  </a:lnTo>
                  <a:lnTo>
                    <a:pt x="9558" y="2734"/>
                  </a:lnTo>
                  <a:lnTo>
                    <a:pt x="9558" y="2802"/>
                  </a:lnTo>
                  <a:lnTo>
                    <a:pt x="9384" y="2859"/>
                  </a:lnTo>
                  <a:lnTo>
                    <a:pt x="9202" y="2813"/>
                  </a:lnTo>
                  <a:lnTo>
                    <a:pt x="9111" y="2893"/>
                  </a:lnTo>
                  <a:lnTo>
                    <a:pt x="8929" y="2632"/>
                  </a:lnTo>
                  <a:lnTo>
                    <a:pt x="8384" y="2825"/>
                  </a:lnTo>
                  <a:lnTo>
                    <a:pt x="8286" y="2734"/>
                  </a:lnTo>
                  <a:lnTo>
                    <a:pt x="8331" y="2371"/>
                  </a:lnTo>
                  <a:lnTo>
                    <a:pt x="8180" y="2439"/>
                  </a:lnTo>
                  <a:lnTo>
                    <a:pt x="7786" y="2348"/>
                  </a:lnTo>
                  <a:lnTo>
                    <a:pt x="7808" y="2155"/>
                  </a:lnTo>
                  <a:lnTo>
                    <a:pt x="7536" y="2201"/>
                  </a:lnTo>
                  <a:lnTo>
                    <a:pt x="7452" y="2280"/>
                  </a:lnTo>
                  <a:lnTo>
                    <a:pt x="7384" y="2189"/>
                  </a:lnTo>
                  <a:lnTo>
                    <a:pt x="7203" y="2110"/>
                  </a:lnTo>
                  <a:lnTo>
                    <a:pt x="6786" y="2042"/>
                  </a:lnTo>
                  <a:lnTo>
                    <a:pt x="6809" y="2099"/>
                  </a:lnTo>
                  <a:lnTo>
                    <a:pt x="6453" y="2076"/>
                  </a:lnTo>
                  <a:lnTo>
                    <a:pt x="6332" y="2133"/>
                  </a:lnTo>
                  <a:lnTo>
                    <a:pt x="6241" y="1974"/>
                  </a:lnTo>
                  <a:lnTo>
                    <a:pt x="6104" y="1861"/>
                  </a:lnTo>
                  <a:lnTo>
                    <a:pt x="6104" y="1804"/>
                  </a:lnTo>
                  <a:lnTo>
                    <a:pt x="5582" y="1645"/>
                  </a:lnTo>
                  <a:lnTo>
                    <a:pt x="12247" y="10970"/>
                  </a:lnTo>
                  <a:lnTo>
                    <a:pt x="11883" y="10947"/>
                  </a:lnTo>
                  <a:lnTo>
                    <a:pt x="11747" y="10777"/>
                  </a:lnTo>
                  <a:lnTo>
                    <a:pt x="11489" y="10777"/>
                  </a:lnTo>
                  <a:lnTo>
                    <a:pt x="11406" y="10936"/>
                  </a:lnTo>
                  <a:lnTo>
                    <a:pt x="11194" y="11016"/>
                  </a:lnTo>
                  <a:lnTo>
                    <a:pt x="11035" y="11061"/>
                  </a:lnTo>
                  <a:lnTo>
                    <a:pt x="10792" y="10970"/>
                  </a:lnTo>
                  <a:lnTo>
                    <a:pt x="10830" y="10437"/>
                  </a:lnTo>
                  <a:lnTo>
                    <a:pt x="10898" y="10187"/>
                  </a:lnTo>
                  <a:lnTo>
                    <a:pt x="11133" y="9756"/>
                  </a:lnTo>
                  <a:lnTo>
                    <a:pt x="10883" y="9688"/>
                  </a:lnTo>
                  <a:lnTo>
                    <a:pt x="10906" y="9189"/>
                  </a:lnTo>
                  <a:lnTo>
                    <a:pt x="10967" y="8962"/>
                  </a:lnTo>
                  <a:lnTo>
                    <a:pt x="11148" y="8883"/>
                  </a:lnTo>
                  <a:lnTo>
                    <a:pt x="11466" y="8917"/>
                  </a:lnTo>
                  <a:lnTo>
                    <a:pt x="11406" y="8724"/>
                  </a:lnTo>
                  <a:lnTo>
                    <a:pt x="11429" y="8565"/>
                  </a:lnTo>
                  <a:lnTo>
                    <a:pt x="11656" y="8520"/>
                  </a:lnTo>
                  <a:lnTo>
                    <a:pt x="11747" y="8270"/>
                  </a:lnTo>
                  <a:lnTo>
                    <a:pt x="12269" y="8225"/>
                  </a:lnTo>
                  <a:lnTo>
                    <a:pt x="12201" y="8429"/>
                  </a:lnTo>
                  <a:lnTo>
                    <a:pt x="12542" y="8429"/>
                  </a:lnTo>
                  <a:lnTo>
                    <a:pt x="12603" y="8327"/>
                  </a:lnTo>
                  <a:lnTo>
                    <a:pt x="12792" y="8474"/>
                  </a:lnTo>
                  <a:lnTo>
                    <a:pt x="12875" y="8338"/>
                  </a:lnTo>
                  <a:lnTo>
                    <a:pt x="13065" y="8293"/>
                  </a:lnTo>
                  <a:lnTo>
                    <a:pt x="13042" y="8168"/>
                  </a:lnTo>
                  <a:lnTo>
                    <a:pt x="13155" y="7987"/>
                  </a:lnTo>
                  <a:lnTo>
                    <a:pt x="13337" y="8077"/>
                  </a:lnTo>
                  <a:lnTo>
                    <a:pt x="13443" y="8338"/>
                  </a:lnTo>
                  <a:lnTo>
                    <a:pt x="13314" y="8486"/>
                  </a:lnTo>
                  <a:lnTo>
                    <a:pt x="13269" y="8713"/>
                  </a:lnTo>
                  <a:lnTo>
                    <a:pt x="13307" y="8837"/>
                  </a:lnTo>
                  <a:lnTo>
                    <a:pt x="13723" y="9030"/>
                  </a:lnTo>
                  <a:lnTo>
                    <a:pt x="13837" y="9303"/>
                  </a:lnTo>
                  <a:lnTo>
                    <a:pt x="13988" y="9303"/>
                  </a:lnTo>
                  <a:lnTo>
                    <a:pt x="14034" y="9427"/>
                  </a:lnTo>
                  <a:lnTo>
                    <a:pt x="14284" y="9450"/>
                  </a:lnTo>
                  <a:lnTo>
                    <a:pt x="14193" y="9575"/>
                  </a:lnTo>
                  <a:lnTo>
                    <a:pt x="14079" y="10210"/>
                  </a:lnTo>
                  <a:lnTo>
                    <a:pt x="14178" y="10108"/>
                  </a:lnTo>
                  <a:lnTo>
                    <a:pt x="14352" y="10119"/>
                  </a:lnTo>
                  <a:lnTo>
                    <a:pt x="14602" y="10187"/>
                  </a:lnTo>
                  <a:lnTo>
                    <a:pt x="14670" y="10324"/>
                  </a:lnTo>
                  <a:lnTo>
                    <a:pt x="14769" y="10221"/>
                  </a:lnTo>
                  <a:lnTo>
                    <a:pt x="15019" y="10358"/>
                  </a:lnTo>
                  <a:lnTo>
                    <a:pt x="14928" y="10584"/>
                  </a:lnTo>
                  <a:lnTo>
                    <a:pt x="14973" y="10743"/>
                  </a:lnTo>
                  <a:lnTo>
                    <a:pt x="14564" y="10970"/>
                  </a:lnTo>
                  <a:lnTo>
                    <a:pt x="14716" y="11027"/>
                  </a:lnTo>
                  <a:lnTo>
                    <a:pt x="14541" y="11152"/>
                  </a:lnTo>
                  <a:lnTo>
                    <a:pt x="14428" y="11401"/>
                  </a:lnTo>
                  <a:lnTo>
                    <a:pt x="14352" y="11401"/>
                  </a:lnTo>
                  <a:lnTo>
                    <a:pt x="14314" y="11084"/>
                  </a:lnTo>
                  <a:lnTo>
                    <a:pt x="14087" y="11061"/>
                  </a:lnTo>
                  <a:lnTo>
                    <a:pt x="13875" y="10959"/>
                  </a:lnTo>
                  <a:lnTo>
                    <a:pt x="13670" y="10970"/>
                  </a:lnTo>
                  <a:lnTo>
                    <a:pt x="13542" y="10868"/>
                  </a:lnTo>
                  <a:lnTo>
                    <a:pt x="13337" y="10902"/>
                  </a:lnTo>
                  <a:lnTo>
                    <a:pt x="13239" y="10721"/>
                  </a:lnTo>
                  <a:lnTo>
                    <a:pt x="13042" y="10845"/>
                  </a:lnTo>
                  <a:lnTo>
                    <a:pt x="13125" y="11095"/>
                  </a:lnTo>
                  <a:lnTo>
                    <a:pt x="12875" y="11186"/>
                  </a:lnTo>
                  <a:lnTo>
                    <a:pt x="12656" y="11186"/>
                  </a:lnTo>
                  <a:lnTo>
                    <a:pt x="12474" y="10936"/>
                  </a:lnTo>
                  <a:lnTo>
                    <a:pt x="12247" y="10970"/>
                  </a:lnTo>
                  <a:lnTo>
                    <a:pt x="5582" y="1645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48" name="Freeform 4"/>
            <p:cNvSpPr/>
            <p:nvPr/>
          </p:nvSpPr>
          <p:spPr>
            <a:xfrm>
              <a:off x="2579716" y="1166812"/>
              <a:ext cx="1537163" cy="1509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82" y="1645"/>
                  </a:moveTo>
                  <a:lnTo>
                    <a:pt x="5309" y="1497"/>
                  </a:lnTo>
                  <a:lnTo>
                    <a:pt x="5150" y="1520"/>
                  </a:lnTo>
                  <a:lnTo>
                    <a:pt x="4999" y="1407"/>
                  </a:lnTo>
                  <a:lnTo>
                    <a:pt x="4946" y="1225"/>
                  </a:lnTo>
                  <a:lnTo>
                    <a:pt x="4832" y="1282"/>
                  </a:lnTo>
                  <a:lnTo>
                    <a:pt x="4681" y="1237"/>
                  </a:lnTo>
                  <a:lnTo>
                    <a:pt x="4749" y="1407"/>
                  </a:lnTo>
                  <a:lnTo>
                    <a:pt x="4627" y="1407"/>
                  </a:lnTo>
                  <a:lnTo>
                    <a:pt x="4453" y="1112"/>
                  </a:lnTo>
                  <a:lnTo>
                    <a:pt x="4378" y="1259"/>
                  </a:lnTo>
                  <a:lnTo>
                    <a:pt x="4226" y="1237"/>
                  </a:lnTo>
                  <a:lnTo>
                    <a:pt x="4226" y="1316"/>
                  </a:lnTo>
                  <a:lnTo>
                    <a:pt x="4059" y="1350"/>
                  </a:lnTo>
                  <a:lnTo>
                    <a:pt x="4044" y="998"/>
                  </a:lnTo>
                  <a:lnTo>
                    <a:pt x="3931" y="1044"/>
                  </a:lnTo>
                  <a:lnTo>
                    <a:pt x="3794" y="1055"/>
                  </a:lnTo>
                  <a:lnTo>
                    <a:pt x="3885" y="1293"/>
                  </a:lnTo>
                  <a:lnTo>
                    <a:pt x="3560" y="1509"/>
                  </a:lnTo>
                  <a:lnTo>
                    <a:pt x="3673" y="1702"/>
                  </a:lnTo>
                  <a:lnTo>
                    <a:pt x="3401" y="1713"/>
                  </a:lnTo>
                  <a:lnTo>
                    <a:pt x="3295" y="1985"/>
                  </a:lnTo>
                  <a:lnTo>
                    <a:pt x="3045" y="1997"/>
                  </a:lnTo>
                  <a:lnTo>
                    <a:pt x="2954" y="1940"/>
                  </a:lnTo>
                  <a:lnTo>
                    <a:pt x="2651" y="2167"/>
                  </a:lnTo>
                  <a:lnTo>
                    <a:pt x="2249" y="2053"/>
                  </a:lnTo>
                  <a:lnTo>
                    <a:pt x="2590" y="1940"/>
                  </a:lnTo>
                  <a:lnTo>
                    <a:pt x="2628" y="1838"/>
                  </a:lnTo>
                  <a:lnTo>
                    <a:pt x="2545" y="1668"/>
                  </a:lnTo>
                  <a:lnTo>
                    <a:pt x="2378" y="1668"/>
                  </a:lnTo>
                  <a:lnTo>
                    <a:pt x="2431" y="1838"/>
                  </a:lnTo>
                  <a:lnTo>
                    <a:pt x="2174" y="1838"/>
                  </a:lnTo>
                  <a:lnTo>
                    <a:pt x="2083" y="1634"/>
                  </a:lnTo>
                  <a:lnTo>
                    <a:pt x="1863" y="1906"/>
                  </a:lnTo>
                  <a:lnTo>
                    <a:pt x="1424" y="2382"/>
                  </a:lnTo>
                  <a:lnTo>
                    <a:pt x="1288" y="2235"/>
                  </a:lnTo>
                  <a:lnTo>
                    <a:pt x="1091" y="2269"/>
                  </a:lnTo>
                  <a:lnTo>
                    <a:pt x="841" y="2189"/>
                  </a:lnTo>
                  <a:lnTo>
                    <a:pt x="560" y="2462"/>
                  </a:lnTo>
                  <a:lnTo>
                    <a:pt x="401" y="2428"/>
                  </a:lnTo>
                  <a:lnTo>
                    <a:pt x="0" y="2643"/>
                  </a:lnTo>
                  <a:lnTo>
                    <a:pt x="220" y="2813"/>
                  </a:lnTo>
                  <a:lnTo>
                    <a:pt x="295" y="2938"/>
                  </a:lnTo>
                  <a:lnTo>
                    <a:pt x="151" y="3029"/>
                  </a:lnTo>
                  <a:lnTo>
                    <a:pt x="159" y="3165"/>
                  </a:lnTo>
                  <a:lnTo>
                    <a:pt x="83" y="3222"/>
                  </a:lnTo>
                  <a:lnTo>
                    <a:pt x="204" y="3415"/>
                  </a:lnTo>
                  <a:lnTo>
                    <a:pt x="273" y="3335"/>
                  </a:lnTo>
                  <a:lnTo>
                    <a:pt x="591" y="3539"/>
                  </a:lnTo>
                  <a:lnTo>
                    <a:pt x="682" y="3732"/>
                  </a:lnTo>
                  <a:lnTo>
                    <a:pt x="742" y="3755"/>
                  </a:lnTo>
                  <a:lnTo>
                    <a:pt x="810" y="3608"/>
                  </a:lnTo>
                  <a:lnTo>
                    <a:pt x="886" y="3642"/>
                  </a:lnTo>
                  <a:lnTo>
                    <a:pt x="924" y="3766"/>
                  </a:lnTo>
                  <a:lnTo>
                    <a:pt x="810" y="3834"/>
                  </a:lnTo>
                  <a:lnTo>
                    <a:pt x="947" y="3925"/>
                  </a:lnTo>
                  <a:lnTo>
                    <a:pt x="1174" y="3823"/>
                  </a:lnTo>
                  <a:lnTo>
                    <a:pt x="1537" y="3959"/>
                  </a:lnTo>
                  <a:lnTo>
                    <a:pt x="1378" y="4073"/>
                  </a:lnTo>
                  <a:lnTo>
                    <a:pt x="1181" y="4073"/>
                  </a:lnTo>
                  <a:lnTo>
                    <a:pt x="1151" y="4129"/>
                  </a:lnTo>
                  <a:lnTo>
                    <a:pt x="969" y="4073"/>
                  </a:lnTo>
                  <a:lnTo>
                    <a:pt x="879" y="4107"/>
                  </a:lnTo>
                  <a:lnTo>
                    <a:pt x="742" y="4061"/>
                  </a:lnTo>
                  <a:lnTo>
                    <a:pt x="704" y="4141"/>
                  </a:lnTo>
                  <a:lnTo>
                    <a:pt x="810" y="4243"/>
                  </a:lnTo>
                  <a:lnTo>
                    <a:pt x="606" y="4413"/>
                  </a:lnTo>
                  <a:lnTo>
                    <a:pt x="773" y="4492"/>
                  </a:lnTo>
                  <a:lnTo>
                    <a:pt x="1015" y="4447"/>
                  </a:lnTo>
                  <a:lnTo>
                    <a:pt x="1250" y="4504"/>
                  </a:lnTo>
                  <a:lnTo>
                    <a:pt x="1204" y="4663"/>
                  </a:lnTo>
                  <a:lnTo>
                    <a:pt x="1242" y="4810"/>
                  </a:lnTo>
                  <a:lnTo>
                    <a:pt x="1901" y="4731"/>
                  </a:lnTo>
                  <a:lnTo>
                    <a:pt x="2083" y="4992"/>
                  </a:lnTo>
                  <a:lnTo>
                    <a:pt x="2567" y="5139"/>
                  </a:lnTo>
                  <a:lnTo>
                    <a:pt x="2651" y="5287"/>
                  </a:lnTo>
                  <a:lnTo>
                    <a:pt x="2522" y="5445"/>
                  </a:lnTo>
                  <a:lnTo>
                    <a:pt x="2583" y="5616"/>
                  </a:lnTo>
                  <a:lnTo>
                    <a:pt x="2749" y="5672"/>
                  </a:lnTo>
                  <a:lnTo>
                    <a:pt x="2976" y="5911"/>
                  </a:lnTo>
                  <a:lnTo>
                    <a:pt x="3204" y="5876"/>
                  </a:lnTo>
                  <a:lnTo>
                    <a:pt x="3317" y="5933"/>
                  </a:lnTo>
                  <a:lnTo>
                    <a:pt x="3423" y="6103"/>
                  </a:lnTo>
                  <a:lnTo>
                    <a:pt x="3794" y="6069"/>
                  </a:lnTo>
                  <a:lnTo>
                    <a:pt x="3923" y="5990"/>
                  </a:lnTo>
                  <a:lnTo>
                    <a:pt x="4082" y="6047"/>
                  </a:lnTo>
                  <a:lnTo>
                    <a:pt x="4332" y="6183"/>
                  </a:lnTo>
                  <a:lnTo>
                    <a:pt x="4476" y="6217"/>
                  </a:lnTo>
                  <a:lnTo>
                    <a:pt x="4453" y="6421"/>
                  </a:lnTo>
                  <a:lnTo>
                    <a:pt x="4627" y="6364"/>
                  </a:lnTo>
                  <a:lnTo>
                    <a:pt x="4840" y="6149"/>
                  </a:lnTo>
                  <a:lnTo>
                    <a:pt x="4923" y="6251"/>
                  </a:lnTo>
                  <a:lnTo>
                    <a:pt x="5036" y="6228"/>
                  </a:lnTo>
                  <a:lnTo>
                    <a:pt x="5135" y="6296"/>
                  </a:lnTo>
                  <a:lnTo>
                    <a:pt x="5127" y="6625"/>
                  </a:lnTo>
                  <a:lnTo>
                    <a:pt x="5158" y="6750"/>
                  </a:lnTo>
                  <a:lnTo>
                    <a:pt x="5135" y="7011"/>
                  </a:lnTo>
                  <a:lnTo>
                    <a:pt x="4999" y="7385"/>
                  </a:lnTo>
                  <a:lnTo>
                    <a:pt x="5105" y="7442"/>
                  </a:lnTo>
                  <a:lnTo>
                    <a:pt x="5112" y="7612"/>
                  </a:lnTo>
                  <a:lnTo>
                    <a:pt x="4991" y="7589"/>
                  </a:lnTo>
                  <a:lnTo>
                    <a:pt x="5067" y="7737"/>
                  </a:lnTo>
                  <a:lnTo>
                    <a:pt x="5044" y="7918"/>
                  </a:lnTo>
                  <a:lnTo>
                    <a:pt x="5150" y="8043"/>
                  </a:lnTo>
                  <a:lnTo>
                    <a:pt x="5264" y="8599"/>
                  </a:lnTo>
                  <a:lnTo>
                    <a:pt x="5105" y="8747"/>
                  </a:lnTo>
                  <a:lnTo>
                    <a:pt x="4953" y="8758"/>
                  </a:lnTo>
                  <a:lnTo>
                    <a:pt x="4832" y="8679"/>
                  </a:lnTo>
                  <a:lnTo>
                    <a:pt x="4862" y="8939"/>
                  </a:lnTo>
                  <a:lnTo>
                    <a:pt x="4650" y="9666"/>
                  </a:lnTo>
                  <a:lnTo>
                    <a:pt x="4673" y="9745"/>
                  </a:lnTo>
                  <a:lnTo>
                    <a:pt x="4885" y="9666"/>
                  </a:lnTo>
                  <a:lnTo>
                    <a:pt x="4817" y="9870"/>
                  </a:lnTo>
                  <a:lnTo>
                    <a:pt x="4900" y="9972"/>
                  </a:lnTo>
                  <a:lnTo>
                    <a:pt x="5173" y="9915"/>
                  </a:lnTo>
                  <a:lnTo>
                    <a:pt x="5158" y="9813"/>
                  </a:lnTo>
                  <a:lnTo>
                    <a:pt x="5362" y="9858"/>
                  </a:lnTo>
                  <a:lnTo>
                    <a:pt x="5468" y="10006"/>
                  </a:lnTo>
                  <a:lnTo>
                    <a:pt x="5339" y="10063"/>
                  </a:lnTo>
                  <a:lnTo>
                    <a:pt x="5445" y="10210"/>
                  </a:lnTo>
                  <a:lnTo>
                    <a:pt x="5514" y="10131"/>
                  </a:lnTo>
                  <a:lnTo>
                    <a:pt x="5877" y="10040"/>
                  </a:lnTo>
                  <a:lnTo>
                    <a:pt x="5854" y="10142"/>
                  </a:lnTo>
                  <a:lnTo>
                    <a:pt x="5741" y="10153"/>
                  </a:lnTo>
                  <a:lnTo>
                    <a:pt x="5718" y="10244"/>
                  </a:lnTo>
                  <a:lnTo>
                    <a:pt x="5839" y="10346"/>
                  </a:lnTo>
                  <a:lnTo>
                    <a:pt x="5771" y="10494"/>
                  </a:lnTo>
                  <a:lnTo>
                    <a:pt x="5726" y="10698"/>
                  </a:lnTo>
                  <a:lnTo>
                    <a:pt x="5514" y="10834"/>
                  </a:lnTo>
                  <a:lnTo>
                    <a:pt x="5544" y="10982"/>
                  </a:lnTo>
                  <a:lnTo>
                    <a:pt x="5650" y="11004"/>
                  </a:lnTo>
                  <a:lnTo>
                    <a:pt x="5604" y="11140"/>
                  </a:lnTo>
                  <a:lnTo>
                    <a:pt x="5726" y="11231"/>
                  </a:lnTo>
                  <a:lnTo>
                    <a:pt x="5559" y="11345"/>
                  </a:lnTo>
                  <a:lnTo>
                    <a:pt x="5680" y="11639"/>
                  </a:lnTo>
                  <a:lnTo>
                    <a:pt x="5650" y="11900"/>
                  </a:lnTo>
                  <a:lnTo>
                    <a:pt x="5536" y="12048"/>
                  </a:lnTo>
                  <a:lnTo>
                    <a:pt x="5400" y="12581"/>
                  </a:lnTo>
                  <a:lnTo>
                    <a:pt x="5430" y="12683"/>
                  </a:lnTo>
                  <a:lnTo>
                    <a:pt x="5453" y="12853"/>
                  </a:lnTo>
                  <a:lnTo>
                    <a:pt x="5445" y="13058"/>
                  </a:lnTo>
                  <a:lnTo>
                    <a:pt x="5309" y="13443"/>
                  </a:lnTo>
                  <a:lnTo>
                    <a:pt x="5430" y="13511"/>
                  </a:lnTo>
                  <a:lnTo>
                    <a:pt x="5400" y="13670"/>
                  </a:lnTo>
                  <a:lnTo>
                    <a:pt x="5514" y="13716"/>
                  </a:lnTo>
                  <a:lnTo>
                    <a:pt x="5498" y="13976"/>
                  </a:lnTo>
                  <a:lnTo>
                    <a:pt x="5832" y="14169"/>
                  </a:lnTo>
                  <a:lnTo>
                    <a:pt x="6082" y="14487"/>
                  </a:lnTo>
                  <a:lnTo>
                    <a:pt x="6377" y="14703"/>
                  </a:lnTo>
                  <a:lnTo>
                    <a:pt x="6521" y="14748"/>
                  </a:lnTo>
                  <a:lnTo>
                    <a:pt x="6831" y="15122"/>
                  </a:lnTo>
                  <a:lnTo>
                    <a:pt x="7021" y="14918"/>
                  </a:lnTo>
                  <a:lnTo>
                    <a:pt x="7089" y="15111"/>
                  </a:lnTo>
                  <a:lnTo>
                    <a:pt x="7218" y="15179"/>
                  </a:lnTo>
                  <a:lnTo>
                    <a:pt x="7203" y="15338"/>
                  </a:lnTo>
                  <a:lnTo>
                    <a:pt x="7589" y="15429"/>
                  </a:lnTo>
                  <a:lnTo>
                    <a:pt x="7763" y="15395"/>
                  </a:lnTo>
                  <a:lnTo>
                    <a:pt x="7831" y="15270"/>
                  </a:lnTo>
                  <a:lnTo>
                    <a:pt x="7998" y="15281"/>
                  </a:lnTo>
                  <a:lnTo>
                    <a:pt x="8066" y="15111"/>
                  </a:lnTo>
                  <a:lnTo>
                    <a:pt x="8217" y="15077"/>
                  </a:lnTo>
                  <a:lnTo>
                    <a:pt x="8384" y="15156"/>
                  </a:lnTo>
                  <a:lnTo>
                    <a:pt x="8702" y="15292"/>
                  </a:lnTo>
                  <a:lnTo>
                    <a:pt x="8838" y="15519"/>
                  </a:lnTo>
                  <a:lnTo>
                    <a:pt x="9035" y="15565"/>
                  </a:lnTo>
                  <a:lnTo>
                    <a:pt x="9179" y="15508"/>
                  </a:lnTo>
                  <a:lnTo>
                    <a:pt x="9308" y="15531"/>
                  </a:lnTo>
                  <a:lnTo>
                    <a:pt x="9361" y="15803"/>
                  </a:lnTo>
                  <a:lnTo>
                    <a:pt x="9535" y="15780"/>
                  </a:lnTo>
                  <a:lnTo>
                    <a:pt x="9558" y="15928"/>
                  </a:lnTo>
                  <a:lnTo>
                    <a:pt x="9747" y="15916"/>
                  </a:lnTo>
                  <a:lnTo>
                    <a:pt x="9838" y="15792"/>
                  </a:lnTo>
                  <a:lnTo>
                    <a:pt x="10035" y="15814"/>
                  </a:lnTo>
                  <a:lnTo>
                    <a:pt x="9997" y="15939"/>
                  </a:lnTo>
                  <a:lnTo>
                    <a:pt x="10149" y="15962"/>
                  </a:lnTo>
                  <a:lnTo>
                    <a:pt x="10171" y="16189"/>
                  </a:lnTo>
                  <a:lnTo>
                    <a:pt x="10270" y="16075"/>
                  </a:lnTo>
                  <a:lnTo>
                    <a:pt x="10444" y="16132"/>
                  </a:lnTo>
                  <a:lnTo>
                    <a:pt x="10611" y="16098"/>
                  </a:lnTo>
                  <a:lnTo>
                    <a:pt x="10626" y="16450"/>
                  </a:lnTo>
                  <a:lnTo>
                    <a:pt x="10808" y="16393"/>
                  </a:lnTo>
                  <a:lnTo>
                    <a:pt x="10929" y="16416"/>
                  </a:lnTo>
                  <a:lnTo>
                    <a:pt x="11103" y="16359"/>
                  </a:lnTo>
                  <a:lnTo>
                    <a:pt x="11194" y="16257"/>
                  </a:lnTo>
                  <a:lnTo>
                    <a:pt x="11398" y="16472"/>
                  </a:lnTo>
                  <a:lnTo>
                    <a:pt x="11156" y="16529"/>
                  </a:lnTo>
                  <a:lnTo>
                    <a:pt x="11224" y="16983"/>
                  </a:lnTo>
                  <a:lnTo>
                    <a:pt x="11421" y="16960"/>
                  </a:lnTo>
                  <a:lnTo>
                    <a:pt x="11557" y="17641"/>
                  </a:lnTo>
                  <a:lnTo>
                    <a:pt x="11360" y="17697"/>
                  </a:lnTo>
                  <a:lnTo>
                    <a:pt x="11671" y="17890"/>
                  </a:lnTo>
                  <a:lnTo>
                    <a:pt x="11565" y="18015"/>
                  </a:lnTo>
                  <a:lnTo>
                    <a:pt x="11474" y="17970"/>
                  </a:lnTo>
                  <a:lnTo>
                    <a:pt x="11406" y="18219"/>
                  </a:lnTo>
                  <a:lnTo>
                    <a:pt x="10770" y="18673"/>
                  </a:lnTo>
                  <a:lnTo>
                    <a:pt x="10951" y="19093"/>
                  </a:lnTo>
                  <a:lnTo>
                    <a:pt x="11126" y="19138"/>
                  </a:lnTo>
                  <a:lnTo>
                    <a:pt x="11065" y="18968"/>
                  </a:lnTo>
                  <a:lnTo>
                    <a:pt x="11217" y="19116"/>
                  </a:lnTo>
                  <a:lnTo>
                    <a:pt x="11194" y="18979"/>
                  </a:lnTo>
                  <a:lnTo>
                    <a:pt x="11270" y="19104"/>
                  </a:lnTo>
                  <a:lnTo>
                    <a:pt x="11512" y="19184"/>
                  </a:lnTo>
                  <a:lnTo>
                    <a:pt x="11451" y="19581"/>
                  </a:lnTo>
                  <a:lnTo>
                    <a:pt x="11701" y="19683"/>
                  </a:lnTo>
                  <a:lnTo>
                    <a:pt x="11769" y="20590"/>
                  </a:lnTo>
                  <a:lnTo>
                    <a:pt x="11853" y="20726"/>
                  </a:lnTo>
                  <a:lnTo>
                    <a:pt x="11716" y="20840"/>
                  </a:lnTo>
                  <a:lnTo>
                    <a:pt x="11671" y="21010"/>
                  </a:lnTo>
                  <a:lnTo>
                    <a:pt x="11762" y="21033"/>
                  </a:lnTo>
                  <a:lnTo>
                    <a:pt x="11830" y="20885"/>
                  </a:lnTo>
                  <a:lnTo>
                    <a:pt x="11906" y="21101"/>
                  </a:lnTo>
                  <a:lnTo>
                    <a:pt x="11906" y="21237"/>
                  </a:lnTo>
                  <a:lnTo>
                    <a:pt x="12156" y="21305"/>
                  </a:lnTo>
                  <a:lnTo>
                    <a:pt x="12269" y="21214"/>
                  </a:lnTo>
                  <a:lnTo>
                    <a:pt x="12375" y="21418"/>
                  </a:lnTo>
                  <a:lnTo>
                    <a:pt x="12466" y="21384"/>
                  </a:lnTo>
                  <a:lnTo>
                    <a:pt x="12383" y="21237"/>
                  </a:lnTo>
                  <a:lnTo>
                    <a:pt x="12466" y="21214"/>
                  </a:lnTo>
                  <a:lnTo>
                    <a:pt x="12466" y="21158"/>
                  </a:lnTo>
                  <a:lnTo>
                    <a:pt x="12693" y="21010"/>
                  </a:lnTo>
                  <a:lnTo>
                    <a:pt x="12693" y="20829"/>
                  </a:lnTo>
                  <a:lnTo>
                    <a:pt x="12769" y="20829"/>
                  </a:lnTo>
                  <a:lnTo>
                    <a:pt x="12837" y="20999"/>
                  </a:lnTo>
                  <a:lnTo>
                    <a:pt x="12943" y="20874"/>
                  </a:lnTo>
                  <a:lnTo>
                    <a:pt x="13148" y="20897"/>
                  </a:lnTo>
                  <a:lnTo>
                    <a:pt x="13125" y="20658"/>
                  </a:lnTo>
                  <a:lnTo>
                    <a:pt x="13261" y="20534"/>
                  </a:lnTo>
                  <a:lnTo>
                    <a:pt x="13246" y="20931"/>
                  </a:lnTo>
                  <a:lnTo>
                    <a:pt x="13398" y="20931"/>
                  </a:lnTo>
                  <a:lnTo>
                    <a:pt x="13443" y="20783"/>
                  </a:lnTo>
                  <a:lnTo>
                    <a:pt x="13534" y="20806"/>
                  </a:lnTo>
                  <a:lnTo>
                    <a:pt x="13511" y="20931"/>
                  </a:lnTo>
                  <a:lnTo>
                    <a:pt x="13655" y="20829"/>
                  </a:lnTo>
                  <a:lnTo>
                    <a:pt x="13761" y="20942"/>
                  </a:lnTo>
                  <a:lnTo>
                    <a:pt x="13655" y="20999"/>
                  </a:lnTo>
                  <a:lnTo>
                    <a:pt x="13807" y="20999"/>
                  </a:lnTo>
                  <a:lnTo>
                    <a:pt x="13784" y="21101"/>
                  </a:lnTo>
                  <a:lnTo>
                    <a:pt x="14102" y="21135"/>
                  </a:lnTo>
                  <a:lnTo>
                    <a:pt x="14178" y="21384"/>
                  </a:lnTo>
                  <a:lnTo>
                    <a:pt x="14246" y="21362"/>
                  </a:lnTo>
                  <a:lnTo>
                    <a:pt x="14246" y="21464"/>
                  </a:lnTo>
                  <a:lnTo>
                    <a:pt x="14420" y="21328"/>
                  </a:lnTo>
                  <a:lnTo>
                    <a:pt x="14534" y="21305"/>
                  </a:lnTo>
                  <a:lnTo>
                    <a:pt x="14534" y="21430"/>
                  </a:lnTo>
                  <a:lnTo>
                    <a:pt x="14829" y="21521"/>
                  </a:lnTo>
                  <a:lnTo>
                    <a:pt x="14996" y="21509"/>
                  </a:lnTo>
                  <a:lnTo>
                    <a:pt x="15147" y="21589"/>
                  </a:lnTo>
                  <a:lnTo>
                    <a:pt x="15291" y="21555"/>
                  </a:lnTo>
                  <a:lnTo>
                    <a:pt x="15450" y="21600"/>
                  </a:lnTo>
                  <a:lnTo>
                    <a:pt x="15496" y="21498"/>
                  </a:lnTo>
                  <a:lnTo>
                    <a:pt x="15564" y="21521"/>
                  </a:lnTo>
                  <a:lnTo>
                    <a:pt x="15556" y="21600"/>
                  </a:lnTo>
                  <a:lnTo>
                    <a:pt x="15768" y="21441"/>
                  </a:lnTo>
                  <a:lnTo>
                    <a:pt x="15965" y="21418"/>
                  </a:lnTo>
                  <a:lnTo>
                    <a:pt x="15965" y="21271"/>
                  </a:lnTo>
                  <a:lnTo>
                    <a:pt x="16404" y="21339"/>
                  </a:lnTo>
                  <a:lnTo>
                    <a:pt x="16404" y="21260"/>
                  </a:lnTo>
                  <a:lnTo>
                    <a:pt x="16564" y="21260"/>
                  </a:lnTo>
                  <a:lnTo>
                    <a:pt x="16897" y="21124"/>
                  </a:lnTo>
                  <a:lnTo>
                    <a:pt x="16904" y="21294"/>
                  </a:lnTo>
                  <a:lnTo>
                    <a:pt x="17033" y="21339"/>
                  </a:lnTo>
                  <a:lnTo>
                    <a:pt x="17200" y="21089"/>
                  </a:lnTo>
                  <a:lnTo>
                    <a:pt x="17124" y="20965"/>
                  </a:lnTo>
                  <a:lnTo>
                    <a:pt x="17245" y="20908"/>
                  </a:lnTo>
                  <a:lnTo>
                    <a:pt x="17260" y="20692"/>
                  </a:lnTo>
                  <a:lnTo>
                    <a:pt x="17359" y="20590"/>
                  </a:lnTo>
                  <a:lnTo>
                    <a:pt x="17192" y="20556"/>
                  </a:lnTo>
                  <a:lnTo>
                    <a:pt x="17336" y="20488"/>
                  </a:lnTo>
                  <a:lnTo>
                    <a:pt x="17132" y="20307"/>
                  </a:lnTo>
                  <a:lnTo>
                    <a:pt x="17177" y="20239"/>
                  </a:lnTo>
                  <a:lnTo>
                    <a:pt x="17427" y="20284"/>
                  </a:lnTo>
                  <a:lnTo>
                    <a:pt x="17556" y="20205"/>
                  </a:lnTo>
                  <a:lnTo>
                    <a:pt x="17472" y="20103"/>
                  </a:lnTo>
                  <a:lnTo>
                    <a:pt x="17601" y="20057"/>
                  </a:lnTo>
                  <a:lnTo>
                    <a:pt x="17601" y="19853"/>
                  </a:lnTo>
                  <a:lnTo>
                    <a:pt x="17715" y="19774"/>
                  </a:lnTo>
                  <a:lnTo>
                    <a:pt x="17631" y="19705"/>
                  </a:lnTo>
                  <a:lnTo>
                    <a:pt x="17654" y="19581"/>
                  </a:lnTo>
                  <a:lnTo>
                    <a:pt x="17881" y="19592"/>
                  </a:lnTo>
                  <a:lnTo>
                    <a:pt x="17965" y="19637"/>
                  </a:lnTo>
                  <a:lnTo>
                    <a:pt x="18215" y="19592"/>
                  </a:lnTo>
                  <a:lnTo>
                    <a:pt x="18313" y="19683"/>
                  </a:lnTo>
                  <a:lnTo>
                    <a:pt x="18972" y="19671"/>
                  </a:lnTo>
                  <a:lnTo>
                    <a:pt x="19154" y="19819"/>
                  </a:lnTo>
                  <a:lnTo>
                    <a:pt x="19540" y="19445"/>
                  </a:lnTo>
                  <a:lnTo>
                    <a:pt x="19691" y="19558"/>
                  </a:lnTo>
                  <a:lnTo>
                    <a:pt x="19767" y="19479"/>
                  </a:lnTo>
                  <a:lnTo>
                    <a:pt x="19896" y="19479"/>
                  </a:lnTo>
                  <a:lnTo>
                    <a:pt x="19919" y="19376"/>
                  </a:lnTo>
                  <a:lnTo>
                    <a:pt x="20305" y="19331"/>
                  </a:lnTo>
                  <a:lnTo>
                    <a:pt x="20312" y="19138"/>
                  </a:lnTo>
                  <a:lnTo>
                    <a:pt x="20441" y="19116"/>
                  </a:lnTo>
                  <a:lnTo>
                    <a:pt x="20532" y="18991"/>
                  </a:lnTo>
                  <a:lnTo>
                    <a:pt x="20600" y="19047"/>
                  </a:lnTo>
                  <a:lnTo>
                    <a:pt x="20699" y="19002"/>
                  </a:lnTo>
                  <a:lnTo>
                    <a:pt x="20699" y="19218"/>
                  </a:lnTo>
                  <a:lnTo>
                    <a:pt x="20805" y="19286"/>
                  </a:lnTo>
                  <a:lnTo>
                    <a:pt x="21100" y="19093"/>
                  </a:lnTo>
                  <a:lnTo>
                    <a:pt x="21108" y="18401"/>
                  </a:lnTo>
                  <a:lnTo>
                    <a:pt x="21380" y="18492"/>
                  </a:lnTo>
                  <a:lnTo>
                    <a:pt x="21600" y="18253"/>
                  </a:lnTo>
                  <a:lnTo>
                    <a:pt x="21577" y="17834"/>
                  </a:lnTo>
                  <a:lnTo>
                    <a:pt x="21221" y="17278"/>
                  </a:lnTo>
                  <a:lnTo>
                    <a:pt x="20903" y="16971"/>
                  </a:lnTo>
                  <a:lnTo>
                    <a:pt x="20676" y="16132"/>
                  </a:lnTo>
                  <a:lnTo>
                    <a:pt x="20350" y="16098"/>
                  </a:lnTo>
                  <a:lnTo>
                    <a:pt x="20328" y="15916"/>
                  </a:lnTo>
                  <a:lnTo>
                    <a:pt x="20971" y="14952"/>
                  </a:lnTo>
                  <a:lnTo>
                    <a:pt x="21108" y="14646"/>
                  </a:lnTo>
                  <a:lnTo>
                    <a:pt x="20994" y="14544"/>
                  </a:lnTo>
                  <a:lnTo>
                    <a:pt x="21009" y="14226"/>
                  </a:lnTo>
                  <a:lnTo>
                    <a:pt x="21289" y="13659"/>
                  </a:lnTo>
                  <a:lnTo>
                    <a:pt x="21244" y="13239"/>
                  </a:lnTo>
                  <a:lnTo>
                    <a:pt x="21100" y="13126"/>
                  </a:lnTo>
                  <a:lnTo>
                    <a:pt x="20835" y="13080"/>
                  </a:lnTo>
                  <a:lnTo>
                    <a:pt x="20767" y="12899"/>
                  </a:lnTo>
                  <a:lnTo>
                    <a:pt x="20873" y="12354"/>
                  </a:lnTo>
                  <a:lnTo>
                    <a:pt x="20782" y="12184"/>
                  </a:lnTo>
                  <a:lnTo>
                    <a:pt x="20835" y="11980"/>
                  </a:lnTo>
                  <a:lnTo>
                    <a:pt x="20903" y="11855"/>
                  </a:lnTo>
                  <a:lnTo>
                    <a:pt x="20790" y="11515"/>
                  </a:lnTo>
                  <a:lnTo>
                    <a:pt x="20350" y="11345"/>
                  </a:lnTo>
                  <a:lnTo>
                    <a:pt x="19987" y="11367"/>
                  </a:lnTo>
                  <a:lnTo>
                    <a:pt x="19858" y="11220"/>
                  </a:lnTo>
                  <a:lnTo>
                    <a:pt x="19919" y="10925"/>
                  </a:lnTo>
                  <a:lnTo>
                    <a:pt x="19744" y="10312"/>
                  </a:lnTo>
                  <a:lnTo>
                    <a:pt x="19585" y="10187"/>
                  </a:lnTo>
                  <a:lnTo>
                    <a:pt x="19994" y="9144"/>
                  </a:lnTo>
                  <a:lnTo>
                    <a:pt x="20191" y="8939"/>
                  </a:lnTo>
                  <a:lnTo>
                    <a:pt x="19790" y="8645"/>
                  </a:lnTo>
                  <a:lnTo>
                    <a:pt x="19926" y="8395"/>
                  </a:lnTo>
                  <a:lnTo>
                    <a:pt x="20146" y="8213"/>
                  </a:lnTo>
                  <a:lnTo>
                    <a:pt x="19828" y="7964"/>
                  </a:lnTo>
                  <a:lnTo>
                    <a:pt x="19585" y="7612"/>
                  </a:lnTo>
                  <a:lnTo>
                    <a:pt x="18987" y="7306"/>
                  </a:lnTo>
                  <a:lnTo>
                    <a:pt x="18631" y="6966"/>
                  </a:lnTo>
                  <a:lnTo>
                    <a:pt x="18192" y="6376"/>
                  </a:lnTo>
                  <a:lnTo>
                    <a:pt x="17859" y="6274"/>
                  </a:lnTo>
                  <a:lnTo>
                    <a:pt x="17328" y="5979"/>
                  </a:lnTo>
                  <a:lnTo>
                    <a:pt x="17192" y="5808"/>
                  </a:lnTo>
                  <a:lnTo>
                    <a:pt x="16745" y="5752"/>
                  </a:lnTo>
                  <a:lnTo>
                    <a:pt x="16874" y="5287"/>
                  </a:lnTo>
                  <a:lnTo>
                    <a:pt x="16851" y="5014"/>
                  </a:lnTo>
                  <a:lnTo>
                    <a:pt x="16859" y="4674"/>
                  </a:lnTo>
                  <a:lnTo>
                    <a:pt x="16897" y="4436"/>
                  </a:lnTo>
                  <a:lnTo>
                    <a:pt x="17010" y="4254"/>
                  </a:lnTo>
                  <a:lnTo>
                    <a:pt x="17306" y="3993"/>
                  </a:lnTo>
                  <a:lnTo>
                    <a:pt x="17677" y="3721"/>
                  </a:lnTo>
                  <a:lnTo>
                    <a:pt x="17806" y="3585"/>
                  </a:lnTo>
                  <a:lnTo>
                    <a:pt x="17972" y="3517"/>
                  </a:lnTo>
                  <a:lnTo>
                    <a:pt x="18086" y="3301"/>
                  </a:lnTo>
                  <a:lnTo>
                    <a:pt x="18177" y="2326"/>
                  </a:lnTo>
                  <a:lnTo>
                    <a:pt x="18010" y="1929"/>
                  </a:lnTo>
                  <a:lnTo>
                    <a:pt x="18192" y="1713"/>
                  </a:lnTo>
                  <a:lnTo>
                    <a:pt x="18199" y="1566"/>
                  </a:lnTo>
                  <a:lnTo>
                    <a:pt x="18305" y="1668"/>
                  </a:lnTo>
                  <a:lnTo>
                    <a:pt x="18336" y="1509"/>
                  </a:lnTo>
                  <a:lnTo>
                    <a:pt x="18555" y="1112"/>
                  </a:lnTo>
                  <a:lnTo>
                    <a:pt x="18313" y="964"/>
                  </a:lnTo>
                  <a:lnTo>
                    <a:pt x="18086" y="976"/>
                  </a:lnTo>
                  <a:lnTo>
                    <a:pt x="17692" y="1168"/>
                  </a:lnTo>
                  <a:lnTo>
                    <a:pt x="17510" y="1146"/>
                  </a:lnTo>
                  <a:lnTo>
                    <a:pt x="17397" y="1271"/>
                  </a:lnTo>
                  <a:lnTo>
                    <a:pt x="17177" y="1373"/>
                  </a:lnTo>
                  <a:lnTo>
                    <a:pt x="17192" y="1429"/>
                  </a:lnTo>
                  <a:lnTo>
                    <a:pt x="16973" y="1543"/>
                  </a:lnTo>
                  <a:lnTo>
                    <a:pt x="16874" y="1509"/>
                  </a:lnTo>
                  <a:lnTo>
                    <a:pt x="16511" y="1600"/>
                  </a:lnTo>
                  <a:lnTo>
                    <a:pt x="16760" y="1044"/>
                  </a:lnTo>
                  <a:lnTo>
                    <a:pt x="16556" y="794"/>
                  </a:lnTo>
                  <a:lnTo>
                    <a:pt x="16450" y="851"/>
                  </a:lnTo>
                  <a:lnTo>
                    <a:pt x="16397" y="749"/>
                  </a:lnTo>
                  <a:lnTo>
                    <a:pt x="16427" y="703"/>
                  </a:lnTo>
                  <a:lnTo>
                    <a:pt x="16329" y="340"/>
                  </a:lnTo>
                  <a:lnTo>
                    <a:pt x="16192" y="386"/>
                  </a:lnTo>
                  <a:lnTo>
                    <a:pt x="16079" y="68"/>
                  </a:lnTo>
                  <a:lnTo>
                    <a:pt x="15965" y="0"/>
                  </a:lnTo>
                  <a:lnTo>
                    <a:pt x="15359" y="170"/>
                  </a:lnTo>
                  <a:lnTo>
                    <a:pt x="15291" y="57"/>
                  </a:lnTo>
                  <a:lnTo>
                    <a:pt x="15193" y="204"/>
                  </a:lnTo>
                  <a:lnTo>
                    <a:pt x="15102" y="533"/>
                  </a:lnTo>
                  <a:lnTo>
                    <a:pt x="14829" y="488"/>
                  </a:lnTo>
                  <a:lnTo>
                    <a:pt x="14806" y="635"/>
                  </a:lnTo>
                  <a:lnTo>
                    <a:pt x="14602" y="397"/>
                  </a:lnTo>
                  <a:lnTo>
                    <a:pt x="14473" y="545"/>
                  </a:lnTo>
                  <a:lnTo>
                    <a:pt x="14375" y="465"/>
                  </a:lnTo>
                  <a:lnTo>
                    <a:pt x="14223" y="499"/>
                  </a:lnTo>
                  <a:lnTo>
                    <a:pt x="14201" y="329"/>
                  </a:lnTo>
                  <a:lnTo>
                    <a:pt x="13905" y="431"/>
                  </a:lnTo>
                  <a:lnTo>
                    <a:pt x="13898" y="284"/>
                  </a:lnTo>
                  <a:lnTo>
                    <a:pt x="13761" y="431"/>
                  </a:lnTo>
                  <a:lnTo>
                    <a:pt x="13678" y="329"/>
                  </a:lnTo>
                  <a:lnTo>
                    <a:pt x="13284" y="386"/>
                  </a:lnTo>
                  <a:lnTo>
                    <a:pt x="13239" y="488"/>
                  </a:lnTo>
                  <a:lnTo>
                    <a:pt x="13261" y="635"/>
                  </a:lnTo>
                  <a:lnTo>
                    <a:pt x="13261" y="737"/>
                  </a:lnTo>
                  <a:lnTo>
                    <a:pt x="13193" y="874"/>
                  </a:lnTo>
                  <a:lnTo>
                    <a:pt x="13065" y="896"/>
                  </a:lnTo>
                  <a:lnTo>
                    <a:pt x="13019" y="1021"/>
                  </a:lnTo>
                  <a:lnTo>
                    <a:pt x="12996" y="1350"/>
                  </a:lnTo>
                  <a:lnTo>
                    <a:pt x="12852" y="1271"/>
                  </a:lnTo>
                  <a:lnTo>
                    <a:pt x="12905" y="1600"/>
                  </a:lnTo>
                  <a:lnTo>
                    <a:pt x="12762" y="1656"/>
                  </a:lnTo>
                  <a:lnTo>
                    <a:pt x="12633" y="1532"/>
                  </a:lnTo>
                  <a:lnTo>
                    <a:pt x="12633" y="1679"/>
                  </a:lnTo>
                  <a:lnTo>
                    <a:pt x="12512" y="1679"/>
                  </a:lnTo>
                  <a:lnTo>
                    <a:pt x="12398" y="1963"/>
                  </a:lnTo>
                  <a:lnTo>
                    <a:pt x="12315" y="1917"/>
                  </a:lnTo>
                  <a:lnTo>
                    <a:pt x="12269" y="2042"/>
                  </a:lnTo>
                  <a:lnTo>
                    <a:pt x="12012" y="1713"/>
                  </a:lnTo>
                  <a:lnTo>
                    <a:pt x="11694" y="1656"/>
                  </a:lnTo>
                  <a:lnTo>
                    <a:pt x="11307" y="2235"/>
                  </a:lnTo>
                  <a:lnTo>
                    <a:pt x="11058" y="2314"/>
                  </a:lnTo>
                  <a:lnTo>
                    <a:pt x="10929" y="2065"/>
                  </a:lnTo>
                  <a:lnTo>
                    <a:pt x="10830" y="1997"/>
                  </a:lnTo>
                  <a:lnTo>
                    <a:pt x="10702" y="2144"/>
                  </a:lnTo>
                  <a:lnTo>
                    <a:pt x="10535" y="2167"/>
                  </a:lnTo>
                  <a:lnTo>
                    <a:pt x="10542" y="2553"/>
                  </a:lnTo>
                  <a:lnTo>
                    <a:pt x="10202" y="2655"/>
                  </a:lnTo>
                  <a:lnTo>
                    <a:pt x="10149" y="2768"/>
                  </a:lnTo>
                  <a:lnTo>
                    <a:pt x="10081" y="2723"/>
                  </a:lnTo>
                  <a:lnTo>
                    <a:pt x="9906" y="2904"/>
                  </a:lnTo>
                  <a:lnTo>
                    <a:pt x="9740" y="2950"/>
                  </a:lnTo>
                  <a:lnTo>
                    <a:pt x="9603" y="2938"/>
                  </a:lnTo>
                  <a:lnTo>
                    <a:pt x="9725" y="2734"/>
                  </a:lnTo>
                  <a:lnTo>
                    <a:pt x="9679" y="2666"/>
                  </a:lnTo>
                  <a:lnTo>
                    <a:pt x="9558" y="2734"/>
                  </a:lnTo>
                  <a:lnTo>
                    <a:pt x="9558" y="2802"/>
                  </a:lnTo>
                  <a:lnTo>
                    <a:pt x="9384" y="2859"/>
                  </a:lnTo>
                  <a:lnTo>
                    <a:pt x="9202" y="2813"/>
                  </a:lnTo>
                  <a:lnTo>
                    <a:pt x="9111" y="2893"/>
                  </a:lnTo>
                  <a:lnTo>
                    <a:pt x="8929" y="2632"/>
                  </a:lnTo>
                  <a:lnTo>
                    <a:pt x="8384" y="2825"/>
                  </a:lnTo>
                  <a:lnTo>
                    <a:pt x="8286" y="2734"/>
                  </a:lnTo>
                  <a:lnTo>
                    <a:pt x="8331" y="2371"/>
                  </a:lnTo>
                  <a:lnTo>
                    <a:pt x="8180" y="2439"/>
                  </a:lnTo>
                  <a:lnTo>
                    <a:pt x="7786" y="2348"/>
                  </a:lnTo>
                  <a:lnTo>
                    <a:pt x="7808" y="2155"/>
                  </a:lnTo>
                  <a:lnTo>
                    <a:pt x="7536" y="2201"/>
                  </a:lnTo>
                  <a:lnTo>
                    <a:pt x="7452" y="2280"/>
                  </a:lnTo>
                  <a:lnTo>
                    <a:pt x="7384" y="2189"/>
                  </a:lnTo>
                  <a:lnTo>
                    <a:pt x="7203" y="2110"/>
                  </a:lnTo>
                  <a:lnTo>
                    <a:pt x="6786" y="2042"/>
                  </a:lnTo>
                  <a:lnTo>
                    <a:pt x="6809" y="2099"/>
                  </a:lnTo>
                  <a:lnTo>
                    <a:pt x="6453" y="2076"/>
                  </a:lnTo>
                  <a:lnTo>
                    <a:pt x="6332" y="2133"/>
                  </a:lnTo>
                  <a:lnTo>
                    <a:pt x="6241" y="1974"/>
                  </a:lnTo>
                  <a:lnTo>
                    <a:pt x="6104" y="1861"/>
                  </a:lnTo>
                  <a:lnTo>
                    <a:pt x="6104" y="1804"/>
                  </a:lnTo>
                  <a:lnTo>
                    <a:pt x="5582" y="1645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49" name="Freeform 5"/>
            <p:cNvSpPr/>
            <p:nvPr/>
          </p:nvSpPr>
          <p:spPr>
            <a:xfrm>
              <a:off x="3347489" y="1724024"/>
              <a:ext cx="300644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32" y="18873"/>
                  </a:moveTo>
                  <a:lnTo>
                    <a:pt x="5574" y="18730"/>
                  </a:lnTo>
                  <a:lnTo>
                    <a:pt x="4877" y="17653"/>
                  </a:lnTo>
                  <a:lnTo>
                    <a:pt x="3561" y="17653"/>
                  </a:lnTo>
                  <a:lnTo>
                    <a:pt x="3135" y="18658"/>
                  </a:lnTo>
                  <a:lnTo>
                    <a:pt x="2052" y="19160"/>
                  </a:lnTo>
                  <a:lnTo>
                    <a:pt x="1239" y="19447"/>
                  </a:lnTo>
                  <a:lnTo>
                    <a:pt x="0" y="18873"/>
                  </a:lnTo>
                  <a:lnTo>
                    <a:pt x="194" y="15500"/>
                  </a:lnTo>
                  <a:lnTo>
                    <a:pt x="542" y="13922"/>
                  </a:lnTo>
                  <a:lnTo>
                    <a:pt x="1742" y="11195"/>
                  </a:lnTo>
                  <a:lnTo>
                    <a:pt x="465" y="10764"/>
                  </a:lnTo>
                  <a:lnTo>
                    <a:pt x="581" y="7607"/>
                  </a:lnTo>
                  <a:lnTo>
                    <a:pt x="890" y="6171"/>
                  </a:lnTo>
                  <a:lnTo>
                    <a:pt x="1819" y="5669"/>
                  </a:lnTo>
                  <a:lnTo>
                    <a:pt x="3445" y="5884"/>
                  </a:lnTo>
                  <a:lnTo>
                    <a:pt x="3135" y="4664"/>
                  </a:lnTo>
                  <a:lnTo>
                    <a:pt x="3252" y="3660"/>
                  </a:lnTo>
                  <a:lnTo>
                    <a:pt x="4413" y="3373"/>
                  </a:lnTo>
                  <a:lnTo>
                    <a:pt x="4877" y="1794"/>
                  </a:lnTo>
                  <a:lnTo>
                    <a:pt x="7548" y="1507"/>
                  </a:lnTo>
                  <a:lnTo>
                    <a:pt x="7200" y="2799"/>
                  </a:lnTo>
                  <a:lnTo>
                    <a:pt x="8942" y="2799"/>
                  </a:lnTo>
                  <a:lnTo>
                    <a:pt x="9252" y="2153"/>
                  </a:lnTo>
                  <a:lnTo>
                    <a:pt x="10219" y="3086"/>
                  </a:lnTo>
                  <a:lnTo>
                    <a:pt x="10645" y="2225"/>
                  </a:lnTo>
                  <a:lnTo>
                    <a:pt x="11613" y="1938"/>
                  </a:lnTo>
                  <a:lnTo>
                    <a:pt x="11497" y="1148"/>
                  </a:lnTo>
                  <a:lnTo>
                    <a:pt x="12077" y="0"/>
                  </a:lnTo>
                  <a:lnTo>
                    <a:pt x="13006" y="574"/>
                  </a:lnTo>
                  <a:lnTo>
                    <a:pt x="13548" y="2225"/>
                  </a:lnTo>
                  <a:lnTo>
                    <a:pt x="12890" y="3157"/>
                  </a:lnTo>
                  <a:lnTo>
                    <a:pt x="12658" y="4593"/>
                  </a:lnTo>
                  <a:lnTo>
                    <a:pt x="12852" y="5382"/>
                  </a:lnTo>
                  <a:lnTo>
                    <a:pt x="14981" y="6602"/>
                  </a:lnTo>
                  <a:lnTo>
                    <a:pt x="15561" y="8324"/>
                  </a:lnTo>
                  <a:lnTo>
                    <a:pt x="16335" y="8324"/>
                  </a:lnTo>
                  <a:lnTo>
                    <a:pt x="16568" y="9114"/>
                  </a:lnTo>
                  <a:lnTo>
                    <a:pt x="17845" y="9257"/>
                  </a:lnTo>
                  <a:lnTo>
                    <a:pt x="17381" y="10047"/>
                  </a:lnTo>
                  <a:lnTo>
                    <a:pt x="16800" y="14065"/>
                  </a:lnTo>
                  <a:lnTo>
                    <a:pt x="17303" y="13419"/>
                  </a:lnTo>
                  <a:lnTo>
                    <a:pt x="18194" y="13491"/>
                  </a:lnTo>
                  <a:lnTo>
                    <a:pt x="19471" y="13922"/>
                  </a:lnTo>
                  <a:lnTo>
                    <a:pt x="19819" y="14783"/>
                  </a:lnTo>
                  <a:lnTo>
                    <a:pt x="20323" y="14137"/>
                  </a:lnTo>
                  <a:lnTo>
                    <a:pt x="21600" y="14998"/>
                  </a:lnTo>
                  <a:lnTo>
                    <a:pt x="21135" y="16433"/>
                  </a:lnTo>
                  <a:lnTo>
                    <a:pt x="21368" y="17438"/>
                  </a:lnTo>
                  <a:lnTo>
                    <a:pt x="19277" y="18873"/>
                  </a:lnTo>
                  <a:lnTo>
                    <a:pt x="20052" y="19232"/>
                  </a:lnTo>
                  <a:lnTo>
                    <a:pt x="19161" y="20021"/>
                  </a:lnTo>
                  <a:lnTo>
                    <a:pt x="18581" y="21600"/>
                  </a:lnTo>
                  <a:lnTo>
                    <a:pt x="18194" y="21600"/>
                  </a:lnTo>
                  <a:lnTo>
                    <a:pt x="18000" y="19591"/>
                  </a:lnTo>
                  <a:lnTo>
                    <a:pt x="16839" y="19447"/>
                  </a:lnTo>
                  <a:lnTo>
                    <a:pt x="15755" y="18801"/>
                  </a:lnTo>
                  <a:lnTo>
                    <a:pt x="14710" y="18873"/>
                  </a:lnTo>
                  <a:lnTo>
                    <a:pt x="14052" y="18227"/>
                  </a:lnTo>
                  <a:lnTo>
                    <a:pt x="13006" y="18443"/>
                  </a:lnTo>
                  <a:lnTo>
                    <a:pt x="12503" y="17294"/>
                  </a:lnTo>
                  <a:lnTo>
                    <a:pt x="11497" y="18084"/>
                  </a:lnTo>
                  <a:lnTo>
                    <a:pt x="11923" y="19662"/>
                  </a:lnTo>
                  <a:lnTo>
                    <a:pt x="10645" y="20237"/>
                  </a:lnTo>
                  <a:lnTo>
                    <a:pt x="9523" y="20237"/>
                  </a:lnTo>
                  <a:lnTo>
                    <a:pt x="8594" y="18658"/>
                  </a:lnTo>
                  <a:lnTo>
                    <a:pt x="7432" y="18873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0" name="Freeform 6"/>
            <p:cNvSpPr/>
            <p:nvPr/>
          </p:nvSpPr>
          <p:spPr>
            <a:xfrm>
              <a:off x="2807623" y="2451100"/>
              <a:ext cx="1459577" cy="1090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39" y="456"/>
                  </a:moveTo>
                  <a:lnTo>
                    <a:pt x="5735" y="425"/>
                  </a:lnTo>
                  <a:lnTo>
                    <a:pt x="5432" y="425"/>
                  </a:lnTo>
                  <a:lnTo>
                    <a:pt x="5137" y="975"/>
                  </a:lnTo>
                  <a:lnTo>
                    <a:pt x="4969" y="1070"/>
                  </a:lnTo>
                  <a:lnTo>
                    <a:pt x="5001" y="834"/>
                  </a:lnTo>
                  <a:lnTo>
                    <a:pt x="4834" y="912"/>
                  </a:lnTo>
                  <a:lnTo>
                    <a:pt x="4778" y="771"/>
                  </a:lnTo>
                  <a:lnTo>
                    <a:pt x="4427" y="1164"/>
                  </a:lnTo>
                  <a:lnTo>
                    <a:pt x="4156" y="1321"/>
                  </a:lnTo>
                  <a:lnTo>
                    <a:pt x="4092" y="1180"/>
                  </a:lnTo>
                  <a:lnTo>
                    <a:pt x="3916" y="1117"/>
                  </a:lnTo>
                  <a:lnTo>
                    <a:pt x="3709" y="1400"/>
                  </a:lnTo>
                  <a:lnTo>
                    <a:pt x="3414" y="1306"/>
                  </a:lnTo>
                  <a:lnTo>
                    <a:pt x="3350" y="1416"/>
                  </a:lnTo>
                  <a:lnTo>
                    <a:pt x="3206" y="1321"/>
                  </a:lnTo>
                  <a:lnTo>
                    <a:pt x="3127" y="1573"/>
                  </a:lnTo>
                  <a:lnTo>
                    <a:pt x="2672" y="1762"/>
                  </a:lnTo>
                  <a:lnTo>
                    <a:pt x="2417" y="1557"/>
                  </a:lnTo>
                  <a:lnTo>
                    <a:pt x="2273" y="1982"/>
                  </a:lnTo>
                  <a:lnTo>
                    <a:pt x="2074" y="2202"/>
                  </a:lnTo>
                  <a:lnTo>
                    <a:pt x="1978" y="2281"/>
                  </a:lnTo>
                  <a:lnTo>
                    <a:pt x="2058" y="2533"/>
                  </a:lnTo>
                  <a:lnTo>
                    <a:pt x="2194" y="2659"/>
                  </a:lnTo>
                  <a:lnTo>
                    <a:pt x="2130" y="2800"/>
                  </a:lnTo>
                  <a:lnTo>
                    <a:pt x="1938" y="2879"/>
                  </a:lnTo>
                  <a:lnTo>
                    <a:pt x="1938" y="3083"/>
                  </a:lnTo>
                  <a:lnTo>
                    <a:pt x="1795" y="3209"/>
                  </a:lnTo>
                  <a:lnTo>
                    <a:pt x="1906" y="3477"/>
                  </a:lnTo>
                  <a:lnTo>
                    <a:pt x="1906" y="3713"/>
                  </a:lnTo>
                  <a:lnTo>
                    <a:pt x="2034" y="3886"/>
                  </a:lnTo>
                  <a:lnTo>
                    <a:pt x="2010" y="4059"/>
                  </a:lnTo>
                  <a:lnTo>
                    <a:pt x="2034" y="4562"/>
                  </a:lnTo>
                  <a:lnTo>
                    <a:pt x="2146" y="4735"/>
                  </a:lnTo>
                  <a:lnTo>
                    <a:pt x="2122" y="5160"/>
                  </a:lnTo>
                  <a:lnTo>
                    <a:pt x="1866" y="5302"/>
                  </a:lnTo>
                  <a:lnTo>
                    <a:pt x="1906" y="5648"/>
                  </a:lnTo>
                  <a:lnTo>
                    <a:pt x="1986" y="5821"/>
                  </a:lnTo>
                  <a:lnTo>
                    <a:pt x="1954" y="6073"/>
                  </a:lnTo>
                  <a:lnTo>
                    <a:pt x="2241" y="6309"/>
                  </a:lnTo>
                  <a:lnTo>
                    <a:pt x="2194" y="6702"/>
                  </a:lnTo>
                  <a:lnTo>
                    <a:pt x="2297" y="6765"/>
                  </a:lnTo>
                  <a:lnTo>
                    <a:pt x="2273" y="7032"/>
                  </a:lnTo>
                  <a:lnTo>
                    <a:pt x="2178" y="7158"/>
                  </a:lnTo>
                  <a:lnTo>
                    <a:pt x="2130" y="7284"/>
                  </a:lnTo>
                  <a:lnTo>
                    <a:pt x="2361" y="7315"/>
                  </a:lnTo>
                  <a:lnTo>
                    <a:pt x="2249" y="7772"/>
                  </a:lnTo>
                  <a:lnTo>
                    <a:pt x="2273" y="7976"/>
                  </a:lnTo>
                  <a:lnTo>
                    <a:pt x="2513" y="8118"/>
                  </a:lnTo>
                  <a:lnTo>
                    <a:pt x="2393" y="8432"/>
                  </a:lnTo>
                  <a:lnTo>
                    <a:pt x="2624" y="8558"/>
                  </a:lnTo>
                  <a:lnTo>
                    <a:pt x="2824" y="8558"/>
                  </a:lnTo>
                  <a:lnTo>
                    <a:pt x="3159" y="8653"/>
                  </a:lnTo>
                  <a:lnTo>
                    <a:pt x="3230" y="8401"/>
                  </a:lnTo>
                  <a:lnTo>
                    <a:pt x="3366" y="8432"/>
                  </a:lnTo>
                  <a:lnTo>
                    <a:pt x="3398" y="8668"/>
                  </a:lnTo>
                  <a:lnTo>
                    <a:pt x="3557" y="8841"/>
                  </a:lnTo>
                  <a:lnTo>
                    <a:pt x="3677" y="8763"/>
                  </a:lnTo>
                  <a:lnTo>
                    <a:pt x="3733" y="8904"/>
                  </a:lnTo>
                  <a:lnTo>
                    <a:pt x="4044" y="8857"/>
                  </a:lnTo>
                  <a:lnTo>
                    <a:pt x="4068" y="8763"/>
                  </a:lnTo>
                  <a:lnTo>
                    <a:pt x="4427" y="8983"/>
                  </a:lnTo>
                  <a:lnTo>
                    <a:pt x="4403" y="9235"/>
                  </a:lnTo>
                  <a:lnTo>
                    <a:pt x="4491" y="9675"/>
                  </a:lnTo>
                  <a:lnTo>
                    <a:pt x="4586" y="9534"/>
                  </a:lnTo>
                  <a:lnTo>
                    <a:pt x="4690" y="9565"/>
                  </a:lnTo>
                  <a:lnTo>
                    <a:pt x="4690" y="9770"/>
                  </a:lnTo>
                  <a:lnTo>
                    <a:pt x="4594" y="9880"/>
                  </a:lnTo>
                  <a:lnTo>
                    <a:pt x="4730" y="10021"/>
                  </a:lnTo>
                  <a:lnTo>
                    <a:pt x="5001" y="10116"/>
                  </a:lnTo>
                  <a:lnTo>
                    <a:pt x="5089" y="10037"/>
                  </a:lnTo>
                  <a:lnTo>
                    <a:pt x="5288" y="10163"/>
                  </a:lnTo>
                  <a:lnTo>
                    <a:pt x="5424" y="10588"/>
                  </a:lnTo>
                  <a:lnTo>
                    <a:pt x="5376" y="10761"/>
                  </a:lnTo>
                  <a:lnTo>
                    <a:pt x="5456" y="10934"/>
                  </a:lnTo>
                  <a:lnTo>
                    <a:pt x="5528" y="10934"/>
                  </a:lnTo>
                  <a:lnTo>
                    <a:pt x="5360" y="11327"/>
                  </a:lnTo>
                  <a:lnTo>
                    <a:pt x="5232" y="11217"/>
                  </a:lnTo>
                  <a:lnTo>
                    <a:pt x="4905" y="11343"/>
                  </a:lnTo>
                  <a:lnTo>
                    <a:pt x="4570" y="11280"/>
                  </a:lnTo>
                  <a:lnTo>
                    <a:pt x="4499" y="11469"/>
                  </a:lnTo>
                  <a:lnTo>
                    <a:pt x="4299" y="11500"/>
                  </a:lnTo>
                  <a:lnTo>
                    <a:pt x="4180" y="11610"/>
                  </a:lnTo>
                  <a:lnTo>
                    <a:pt x="4156" y="11799"/>
                  </a:lnTo>
                  <a:lnTo>
                    <a:pt x="4036" y="11830"/>
                  </a:lnTo>
                  <a:lnTo>
                    <a:pt x="4012" y="12051"/>
                  </a:lnTo>
                  <a:lnTo>
                    <a:pt x="3916" y="12129"/>
                  </a:lnTo>
                  <a:lnTo>
                    <a:pt x="3900" y="11941"/>
                  </a:lnTo>
                  <a:lnTo>
                    <a:pt x="3510" y="12003"/>
                  </a:lnTo>
                  <a:lnTo>
                    <a:pt x="3374" y="12224"/>
                  </a:lnTo>
                  <a:lnTo>
                    <a:pt x="3318" y="12491"/>
                  </a:lnTo>
                  <a:lnTo>
                    <a:pt x="3063" y="12570"/>
                  </a:lnTo>
                  <a:lnTo>
                    <a:pt x="2983" y="12413"/>
                  </a:lnTo>
                  <a:lnTo>
                    <a:pt x="2824" y="12475"/>
                  </a:lnTo>
                  <a:lnTo>
                    <a:pt x="2840" y="12633"/>
                  </a:lnTo>
                  <a:lnTo>
                    <a:pt x="2656" y="12570"/>
                  </a:lnTo>
                  <a:lnTo>
                    <a:pt x="2704" y="12869"/>
                  </a:lnTo>
                  <a:lnTo>
                    <a:pt x="2943" y="12932"/>
                  </a:lnTo>
                  <a:lnTo>
                    <a:pt x="2848" y="13325"/>
                  </a:lnTo>
                  <a:lnTo>
                    <a:pt x="2624" y="13341"/>
                  </a:lnTo>
                  <a:lnTo>
                    <a:pt x="2529" y="13687"/>
                  </a:lnTo>
                  <a:lnTo>
                    <a:pt x="2560" y="13828"/>
                  </a:lnTo>
                  <a:lnTo>
                    <a:pt x="2816" y="13671"/>
                  </a:lnTo>
                  <a:lnTo>
                    <a:pt x="2983" y="13765"/>
                  </a:lnTo>
                  <a:lnTo>
                    <a:pt x="2919" y="13907"/>
                  </a:lnTo>
                  <a:lnTo>
                    <a:pt x="2696" y="14064"/>
                  </a:lnTo>
                  <a:lnTo>
                    <a:pt x="2720" y="14206"/>
                  </a:lnTo>
                  <a:lnTo>
                    <a:pt x="2824" y="14348"/>
                  </a:lnTo>
                  <a:lnTo>
                    <a:pt x="3031" y="14395"/>
                  </a:lnTo>
                  <a:lnTo>
                    <a:pt x="2983" y="14505"/>
                  </a:lnTo>
                  <a:lnTo>
                    <a:pt x="2967" y="14662"/>
                  </a:lnTo>
                  <a:lnTo>
                    <a:pt x="2840" y="14662"/>
                  </a:lnTo>
                  <a:lnTo>
                    <a:pt x="2864" y="14757"/>
                  </a:lnTo>
                  <a:lnTo>
                    <a:pt x="2672" y="14772"/>
                  </a:lnTo>
                  <a:lnTo>
                    <a:pt x="2744" y="14945"/>
                  </a:lnTo>
                  <a:lnTo>
                    <a:pt x="2489" y="14961"/>
                  </a:lnTo>
                  <a:lnTo>
                    <a:pt x="2289" y="14788"/>
                  </a:lnTo>
                  <a:lnTo>
                    <a:pt x="2217" y="15087"/>
                  </a:lnTo>
                  <a:lnTo>
                    <a:pt x="2058" y="15307"/>
                  </a:lnTo>
                  <a:lnTo>
                    <a:pt x="2050" y="15622"/>
                  </a:lnTo>
                  <a:lnTo>
                    <a:pt x="2010" y="15795"/>
                  </a:lnTo>
                  <a:lnTo>
                    <a:pt x="1651" y="15889"/>
                  </a:lnTo>
                  <a:lnTo>
                    <a:pt x="1603" y="15763"/>
                  </a:lnTo>
                  <a:lnTo>
                    <a:pt x="1452" y="15874"/>
                  </a:lnTo>
                  <a:lnTo>
                    <a:pt x="1388" y="16078"/>
                  </a:lnTo>
                  <a:lnTo>
                    <a:pt x="1069" y="16220"/>
                  </a:lnTo>
                  <a:lnTo>
                    <a:pt x="981" y="16188"/>
                  </a:lnTo>
                  <a:lnTo>
                    <a:pt x="949" y="15858"/>
                  </a:lnTo>
                  <a:lnTo>
                    <a:pt x="742" y="15921"/>
                  </a:lnTo>
                  <a:lnTo>
                    <a:pt x="686" y="16314"/>
                  </a:lnTo>
                  <a:lnTo>
                    <a:pt x="495" y="16456"/>
                  </a:lnTo>
                  <a:lnTo>
                    <a:pt x="359" y="16487"/>
                  </a:lnTo>
                  <a:lnTo>
                    <a:pt x="335" y="16755"/>
                  </a:lnTo>
                  <a:lnTo>
                    <a:pt x="503" y="16991"/>
                  </a:lnTo>
                  <a:lnTo>
                    <a:pt x="574" y="17211"/>
                  </a:lnTo>
                  <a:lnTo>
                    <a:pt x="423" y="17289"/>
                  </a:lnTo>
                  <a:lnTo>
                    <a:pt x="399" y="17525"/>
                  </a:lnTo>
                  <a:lnTo>
                    <a:pt x="614" y="17698"/>
                  </a:lnTo>
                  <a:lnTo>
                    <a:pt x="136" y="17636"/>
                  </a:lnTo>
                  <a:lnTo>
                    <a:pt x="0" y="17840"/>
                  </a:lnTo>
                  <a:lnTo>
                    <a:pt x="0" y="17997"/>
                  </a:lnTo>
                  <a:lnTo>
                    <a:pt x="375" y="18076"/>
                  </a:lnTo>
                  <a:lnTo>
                    <a:pt x="207" y="18312"/>
                  </a:lnTo>
                  <a:lnTo>
                    <a:pt x="399" y="18343"/>
                  </a:lnTo>
                  <a:lnTo>
                    <a:pt x="399" y="18532"/>
                  </a:lnTo>
                  <a:lnTo>
                    <a:pt x="718" y="18737"/>
                  </a:lnTo>
                  <a:lnTo>
                    <a:pt x="861" y="18926"/>
                  </a:lnTo>
                  <a:lnTo>
                    <a:pt x="838" y="19114"/>
                  </a:lnTo>
                  <a:lnTo>
                    <a:pt x="1149" y="19240"/>
                  </a:lnTo>
                  <a:lnTo>
                    <a:pt x="1308" y="19382"/>
                  </a:lnTo>
                  <a:lnTo>
                    <a:pt x="1619" y="19398"/>
                  </a:lnTo>
                  <a:lnTo>
                    <a:pt x="1747" y="19539"/>
                  </a:lnTo>
                  <a:lnTo>
                    <a:pt x="1938" y="19728"/>
                  </a:lnTo>
                  <a:lnTo>
                    <a:pt x="2106" y="19492"/>
                  </a:lnTo>
                  <a:lnTo>
                    <a:pt x="2225" y="19476"/>
                  </a:lnTo>
                  <a:lnTo>
                    <a:pt x="2337" y="19775"/>
                  </a:lnTo>
                  <a:lnTo>
                    <a:pt x="2409" y="20184"/>
                  </a:lnTo>
                  <a:lnTo>
                    <a:pt x="2752" y="20121"/>
                  </a:lnTo>
                  <a:lnTo>
                    <a:pt x="2752" y="20562"/>
                  </a:lnTo>
                  <a:lnTo>
                    <a:pt x="2824" y="20703"/>
                  </a:lnTo>
                  <a:lnTo>
                    <a:pt x="2848" y="21081"/>
                  </a:lnTo>
                  <a:lnTo>
                    <a:pt x="2943" y="21285"/>
                  </a:lnTo>
                  <a:lnTo>
                    <a:pt x="3087" y="21364"/>
                  </a:lnTo>
                  <a:lnTo>
                    <a:pt x="3230" y="21600"/>
                  </a:lnTo>
                  <a:lnTo>
                    <a:pt x="3350" y="21254"/>
                  </a:lnTo>
                  <a:lnTo>
                    <a:pt x="3230" y="20813"/>
                  </a:lnTo>
                  <a:lnTo>
                    <a:pt x="3230" y="20546"/>
                  </a:lnTo>
                  <a:lnTo>
                    <a:pt x="3366" y="20530"/>
                  </a:lnTo>
                  <a:lnTo>
                    <a:pt x="3438" y="20247"/>
                  </a:lnTo>
                  <a:lnTo>
                    <a:pt x="3494" y="20105"/>
                  </a:lnTo>
                  <a:lnTo>
                    <a:pt x="3733" y="19854"/>
                  </a:lnTo>
                  <a:lnTo>
                    <a:pt x="3757" y="19413"/>
                  </a:lnTo>
                  <a:lnTo>
                    <a:pt x="3940" y="19429"/>
                  </a:lnTo>
                  <a:lnTo>
                    <a:pt x="4084" y="19224"/>
                  </a:lnTo>
                  <a:lnTo>
                    <a:pt x="4116" y="19004"/>
                  </a:lnTo>
                  <a:lnTo>
                    <a:pt x="4355" y="18973"/>
                  </a:lnTo>
                  <a:lnTo>
                    <a:pt x="4379" y="18611"/>
                  </a:lnTo>
                  <a:lnTo>
                    <a:pt x="4475" y="18375"/>
                  </a:lnTo>
                  <a:lnTo>
                    <a:pt x="4594" y="18233"/>
                  </a:lnTo>
                  <a:lnTo>
                    <a:pt x="4993" y="18123"/>
                  </a:lnTo>
                  <a:lnTo>
                    <a:pt x="5169" y="18123"/>
                  </a:lnTo>
                  <a:lnTo>
                    <a:pt x="5376" y="18013"/>
                  </a:lnTo>
                  <a:lnTo>
                    <a:pt x="5568" y="18092"/>
                  </a:lnTo>
                  <a:lnTo>
                    <a:pt x="5831" y="18155"/>
                  </a:lnTo>
                  <a:lnTo>
                    <a:pt x="6094" y="17667"/>
                  </a:lnTo>
                  <a:lnTo>
                    <a:pt x="6333" y="17510"/>
                  </a:lnTo>
                  <a:lnTo>
                    <a:pt x="6533" y="17620"/>
                  </a:lnTo>
                  <a:lnTo>
                    <a:pt x="6676" y="17242"/>
                  </a:lnTo>
                  <a:lnTo>
                    <a:pt x="6836" y="17636"/>
                  </a:lnTo>
                  <a:lnTo>
                    <a:pt x="7195" y="17856"/>
                  </a:lnTo>
                  <a:lnTo>
                    <a:pt x="7562" y="17903"/>
                  </a:lnTo>
                  <a:lnTo>
                    <a:pt x="7841" y="17683"/>
                  </a:lnTo>
                  <a:lnTo>
                    <a:pt x="8176" y="16707"/>
                  </a:lnTo>
                  <a:lnTo>
                    <a:pt x="8152" y="16440"/>
                  </a:lnTo>
                  <a:lnTo>
                    <a:pt x="8439" y="16566"/>
                  </a:lnTo>
                  <a:lnTo>
                    <a:pt x="8495" y="16377"/>
                  </a:lnTo>
                  <a:lnTo>
                    <a:pt x="8606" y="16408"/>
                  </a:lnTo>
                  <a:lnTo>
                    <a:pt x="8870" y="16424"/>
                  </a:lnTo>
                  <a:lnTo>
                    <a:pt x="9468" y="15968"/>
                  </a:lnTo>
                  <a:lnTo>
                    <a:pt x="9691" y="15150"/>
                  </a:lnTo>
                  <a:lnTo>
                    <a:pt x="10186" y="15291"/>
                  </a:lnTo>
                  <a:lnTo>
                    <a:pt x="10210" y="14945"/>
                  </a:lnTo>
                  <a:lnTo>
                    <a:pt x="10409" y="14631"/>
                  </a:lnTo>
                  <a:lnTo>
                    <a:pt x="11055" y="15024"/>
                  </a:lnTo>
                  <a:lnTo>
                    <a:pt x="11271" y="14977"/>
                  </a:lnTo>
                  <a:lnTo>
                    <a:pt x="11263" y="14772"/>
                  </a:lnTo>
                  <a:lnTo>
                    <a:pt x="11462" y="14977"/>
                  </a:lnTo>
                  <a:lnTo>
                    <a:pt x="11414" y="14599"/>
                  </a:lnTo>
                  <a:lnTo>
                    <a:pt x="11526" y="14253"/>
                  </a:lnTo>
                  <a:lnTo>
                    <a:pt x="11510" y="13545"/>
                  </a:lnTo>
                  <a:lnTo>
                    <a:pt x="11717" y="13388"/>
                  </a:lnTo>
                  <a:lnTo>
                    <a:pt x="12371" y="13010"/>
                  </a:lnTo>
                  <a:lnTo>
                    <a:pt x="12459" y="13120"/>
                  </a:lnTo>
                  <a:lnTo>
                    <a:pt x="12698" y="13136"/>
                  </a:lnTo>
                  <a:lnTo>
                    <a:pt x="12866" y="13042"/>
                  </a:lnTo>
                  <a:lnTo>
                    <a:pt x="13520" y="12995"/>
                  </a:lnTo>
                  <a:lnTo>
                    <a:pt x="13640" y="12869"/>
                  </a:lnTo>
                  <a:lnTo>
                    <a:pt x="13783" y="12869"/>
                  </a:lnTo>
                  <a:lnTo>
                    <a:pt x="14062" y="12586"/>
                  </a:lnTo>
                  <a:lnTo>
                    <a:pt x="14421" y="12224"/>
                  </a:lnTo>
                  <a:lnTo>
                    <a:pt x="14453" y="11909"/>
                  </a:lnTo>
                  <a:lnTo>
                    <a:pt x="14637" y="11563"/>
                  </a:lnTo>
                  <a:lnTo>
                    <a:pt x="14860" y="11594"/>
                  </a:lnTo>
                  <a:lnTo>
                    <a:pt x="15027" y="11311"/>
                  </a:lnTo>
                  <a:lnTo>
                    <a:pt x="15283" y="11390"/>
                  </a:lnTo>
                  <a:lnTo>
                    <a:pt x="16009" y="11107"/>
                  </a:lnTo>
                  <a:lnTo>
                    <a:pt x="16288" y="10540"/>
                  </a:lnTo>
                  <a:lnTo>
                    <a:pt x="16655" y="10383"/>
                  </a:lnTo>
                  <a:lnTo>
                    <a:pt x="17125" y="10242"/>
                  </a:lnTo>
                  <a:lnTo>
                    <a:pt x="17388" y="9895"/>
                  </a:lnTo>
                  <a:lnTo>
                    <a:pt x="17420" y="9612"/>
                  </a:lnTo>
                  <a:lnTo>
                    <a:pt x="16990" y="9376"/>
                  </a:lnTo>
                  <a:lnTo>
                    <a:pt x="16695" y="9376"/>
                  </a:lnTo>
                  <a:lnTo>
                    <a:pt x="16631" y="9250"/>
                  </a:lnTo>
                  <a:lnTo>
                    <a:pt x="16703" y="9062"/>
                  </a:lnTo>
                  <a:lnTo>
                    <a:pt x="16383" y="8999"/>
                  </a:lnTo>
                  <a:lnTo>
                    <a:pt x="16344" y="8841"/>
                  </a:lnTo>
                  <a:lnTo>
                    <a:pt x="16439" y="8369"/>
                  </a:lnTo>
                  <a:lnTo>
                    <a:pt x="16671" y="7960"/>
                  </a:lnTo>
                  <a:lnTo>
                    <a:pt x="16726" y="8055"/>
                  </a:lnTo>
                  <a:lnTo>
                    <a:pt x="16918" y="8118"/>
                  </a:lnTo>
                  <a:lnTo>
                    <a:pt x="17325" y="8464"/>
                  </a:lnTo>
                  <a:lnTo>
                    <a:pt x="18162" y="8354"/>
                  </a:lnTo>
                  <a:lnTo>
                    <a:pt x="18354" y="8574"/>
                  </a:lnTo>
                  <a:lnTo>
                    <a:pt x="18689" y="8794"/>
                  </a:lnTo>
                  <a:lnTo>
                    <a:pt x="18681" y="9030"/>
                  </a:lnTo>
                  <a:lnTo>
                    <a:pt x="18657" y="9329"/>
                  </a:lnTo>
                  <a:lnTo>
                    <a:pt x="18537" y="9707"/>
                  </a:lnTo>
                  <a:lnTo>
                    <a:pt x="19111" y="9612"/>
                  </a:lnTo>
                  <a:lnTo>
                    <a:pt x="18928" y="10304"/>
                  </a:lnTo>
                  <a:lnTo>
                    <a:pt x="18944" y="10603"/>
                  </a:lnTo>
                  <a:lnTo>
                    <a:pt x="19598" y="11846"/>
                  </a:lnTo>
                  <a:lnTo>
                    <a:pt x="19877" y="11752"/>
                  </a:lnTo>
                  <a:lnTo>
                    <a:pt x="20005" y="11406"/>
                  </a:lnTo>
                  <a:lnTo>
                    <a:pt x="20212" y="11075"/>
                  </a:lnTo>
                  <a:lnTo>
                    <a:pt x="20268" y="10855"/>
                  </a:lnTo>
                  <a:lnTo>
                    <a:pt x="20244" y="10682"/>
                  </a:lnTo>
                  <a:lnTo>
                    <a:pt x="20364" y="10682"/>
                  </a:lnTo>
                  <a:lnTo>
                    <a:pt x="20284" y="10540"/>
                  </a:lnTo>
                  <a:lnTo>
                    <a:pt x="20595" y="9990"/>
                  </a:lnTo>
                  <a:lnTo>
                    <a:pt x="20986" y="8810"/>
                  </a:lnTo>
                  <a:lnTo>
                    <a:pt x="21010" y="8495"/>
                  </a:lnTo>
                  <a:lnTo>
                    <a:pt x="21074" y="7850"/>
                  </a:lnTo>
                  <a:lnTo>
                    <a:pt x="21193" y="7064"/>
                  </a:lnTo>
                  <a:lnTo>
                    <a:pt x="21265" y="6513"/>
                  </a:lnTo>
                  <a:lnTo>
                    <a:pt x="21289" y="6403"/>
                  </a:lnTo>
                  <a:lnTo>
                    <a:pt x="21321" y="6073"/>
                  </a:lnTo>
                  <a:lnTo>
                    <a:pt x="21552" y="4877"/>
                  </a:lnTo>
                  <a:lnTo>
                    <a:pt x="21600" y="4373"/>
                  </a:lnTo>
                  <a:lnTo>
                    <a:pt x="21512" y="4248"/>
                  </a:lnTo>
                  <a:lnTo>
                    <a:pt x="20962" y="3540"/>
                  </a:lnTo>
                  <a:lnTo>
                    <a:pt x="20914" y="3304"/>
                  </a:lnTo>
                  <a:lnTo>
                    <a:pt x="21050" y="3131"/>
                  </a:lnTo>
                  <a:lnTo>
                    <a:pt x="21010" y="2753"/>
                  </a:lnTo>
                  <a:lnTo>
                    <a:pt x="20810" y="1746"/>
                  </a:lnTo>
                  <a:lnTo>
                    <a:pt x="20069" y="1321"/>
                  </a:lnTo>
                  <a:lnTo>
                    <a:pt x="19494" y="897"/>
                  </a:lnTo>
                  <a:lnTo>
                    <a:pt x="19263" y="975"/>
                  </a:lnTo>
                  <a:lnTo>
                    <a:pt x="19191" y="724"/>
                  </a:lnTo>
                  <a:lnTo>
                    <a:pt x="19087" y="645"/>
                  </a:lnTo>
                  <a:lnTo>
                    <a:pt x="19143" y="157"/>
                  </a:lnTo>
                  <a:lnTo>
                    <a:pt x="18856" y="31"/>
                  </a:lnTo>
                  <a:lnTo>
                    <a:pt x="18848" y="991"/>
                  </a:lnTo>
                  <a:lnTo>
                    <a:pt x="18537" y="1259"/>
                  </a:lnTo>
                  <a:lnTo>
                    <a:pt x="18425" y="1164"/>
                  </a:lnTo>
                  <a:lnTo>
                    <a:pt x="18425" y="865"/>
                  </a:lnTo>
                  <a:lnTo>
                    <a:pt x="18322" y="928"/>
                  </a:lnTo>
                  <a:lnTo>
                    <a:pt x="18250" y="850"/>
                  </a:lnTo>
                  <a:lnTo>
                    <a:pt x="18154" y="1023"/>
                  </a:lnTo>
                  <a:lnTo>
                    <a:pt x="18019" y="1054"/>
                  </a:lnTo>
                  <a:lnTo>
                    <a:pt x="18011" y="1321"/>
                  </a:lnTo>
                  <a:lnTo>
                    <a:pt x="17604" y="1384"/>
                  </a:lnTo>
                  <a:lnTo>
                    <a:pt x="17580" y="1526"/>
                  </a:lnTo>
                  <a:lnTo>
                    <a:pt x="17444" y="1526"/>
                  </a:lnTo>
                  <a:lnTo>
                    <a:pt x="17365" y="1636"/>
                  </a:lnTo>
                  <a:lnTo>
                    <a:pt x="17205" y="1479"/>
                  </a:lnTo>
                  <a:lnTo>
                    <a:pt x="16798" y="1998"/>
                  </a:lnTo>
                  <a:lnTo>
                    <a:pt x="16607" y="1793"/>
                  </a:lnTo>
                  <a:lnTo>
                    <a:pt x="15913" y="1809"/>
                  </a:lnTo>
                  <a:lnTo>
                    <a:pt x="15809" y="1683"/>
                  </a:lnTo>
                  <a:lnTo>
                    <a:pt x="15546" y="1746"/>
                  </a:lnTo>
                  <a:lnTo>
                    <a:pt x="15458" y="1683"/>
                  </a:lnTo>
                  <a:lnTo>
                    <a:pt x="15219" y="1668"/>
                  </a:lnTo>
                  <a:lnTo>
                    <a:pt x="15195" y="1841"/>
                  </a:lnTo>
                  <a:lnTo>
                    <a:pt x="15283" y="1935"/>
                  </a:lnTo>
                  <a:lnTo>
                    <a:pt x="15163" y="2045"/>
                  </a:lnTo>
                  <a:lnTo>
                    <a:pt x="15163" y="2328"/>
                  </a:lnTo>
                  <a:lnTo>
                    <a:pt x="15027" y="2391"/>
                  </a:lnTo>
                  <a:lnTo>
                    <a:pt x="15115" y="2533"/>
                  </a:lnTo>
                  <a:lnTo>
                    <a:pt x="14980" y="2643"/>
                  </a:lnTo>
                  <a:lnTo>
                    <a:pt x="14716" y="2580"/>
                  </a:lnTo>
                  <a:lnTo>
                    <a:pt x="14669" y="2674"/>
                  </a:lnTo>
                  <a:lnTo>
                    <a:pt x="14884" y="2926"/>
                  </a:lnTo>
                  <a:lnTo>
                    <a:pt x="14732" y="3021"/>
                  </a:lnTo>
                  <a:lnTo>
                    <a:pt x="14908" y="3068"/>
                  </a:lnTo>
                  <a:lnTo>
                    <a:pt x="14804" y="3209"/>
                  </a:lnTo>
                  <a:lnTo>
                    <a:pt x="14788" y="3508"/>
                  </a:lnTo>
                  <a:lnTo>
                    <a:pt x="14661" y="3587"/>
                  </a:lnTo>
                  <a:lnTo>
                    <a:pt x="14740" y="3760"/>
                  </a:lnTo>
                  <a:lnTo>
                    <a:pt x="14565" y="4106"/>
                  </a:lnTo>
                  <a:lnTo>
                    <a:pt x="14429" y="4043"/>
                  </a:lnTo>
                  <a:lnTo>
                    <a:pt x="14421" y="3807"/>
                  </a:lnTo>
                  <a:lnTo>
                    <a:pt x="14070" y="3996"/>
                  </a:lnTo>
                  <a:lnTo>
                    <a:pt x="13903" y="3996"/>
                  </a:lnTo>
                  <a:lnTo>
                    <a:pt x="13903" y="4106"/>
                  </a:lnTo>
                  <a:lnTo>
                    <a:pt x="13440" y="4012"/>
                  </a:lnTo>
                  <a:lnTo>
                    <a:pt x="13440" y="4216"/>
                  </a:lnTo>
                  <a:lnTo>
                    <a:pt x="13233" y="4248"/>
                  </a:lnTo>
                  <a:lnTo>
                    <a:pt x="13009" y="4468"/>
                  </a:lnTo>
                  <a:lnTo>
                    <a:pt x="13017" y="4358"/>
                  </a:lnTo>
                  <a:lnTo>
                    <a:pt x="12946" y="4326"/>
                  </a:lnTo>
                  <a:lnTo>
                    <a:pt x="12898" y="4468"/>
                  </a:lnTo>
                  <a:lnTo>
                    <a:pt x="12730" y="4405"/>
                  </a:lnTo>
                  <a:lnTo>
                    <a:pt x="12579" y="4452"/>
                  </a:lnTo>
                  <a:lnTo>
                    <a:pt x="12419" y="4342"/>
                  </a:lnTo>
                  <a:lnTo>
                    <a:pt x="12244" y="4358"/>
                  </a:lnTo>
                  <a:lnTo>
                    <a:pt x="11933" y="4232"/>
                  </a:lnTo>
                  <a:lnTo>
                    <a:pt x="11933" y="4059"/>
                  </a:lnTo>
                  <a:lnTo>
                    <a:pt x="11813" y="4090"/>
                  </a:lnTo>
                  <a:lnTo>
                    <a:pt x="11630" y="4279"/>
                  </a:lnTo>
                  <a:lnTo>
                    <a:pt x="11630" y="4138"/>
                  </a:lnTo>
                  <a:lnTo>
                    <a:pt x="11558" y="4169"/>
                  </a:lnTo>
                  <a:lnTo>
                    <a:pt x="11478" y="3823"/>
                  </a:lnTo>
                  <a:lnTo>
                    <a:pt x="11143" y="3776"/>
                  </a:lnTo>
                  <a:lnTo>
                    <a:pt x="11167" y="3634"/>
                  </a:lnTo>
                  <a:lnTo>
                    <a:pt x="11007" y="3634"/>
                  </a:lnTo>
                  <a:lnTo>
                    <a:pt x="11119" y="3555"/>
                  </a:lnTo>
                  <a:lnTo>
                    <a:pt x="11007" y="3398"/>
                  </a:lnTo>
                  <a:lnTo>
                    <a:pt x="10856" y="3540"/>
                  </a:lnTo>
                  <a:lnTo>
                    <a:pt x="10880" y="3367"/>
                  </a:lnTo>
                  <a:lnTo>
                    <a:pt x="10784" y="3335"/>
                  </a:lnTo>
                  <a:lnTo>
                    <a:pt x="10736" y="3540"/>
                  </a:lnTo>
                  <a:lnTo>
                    <a:pt x="10577" y="3540"/>
                  </a:lnTo>
                  <a:lnTo>
                    <a:pt x="10593" y="2989"/>
                  </a:lnTo>
                  <a:lnTo>
                    <a:pt x="10449" y="3162"/>
                  </a:lnTo>
                  <a:lnTo>
                    <a:pt x="10473" y="3492"/>
                  </a:lnTo>
                  <a:lnTo>
                    <a:pt x="10258" y="3461"/>
                  </a:lnTo>
                  <a:lnTo>
                    <a:pt x="10146" y="3634"/>
                  </a:lnTo>
                  <a:lnTo>
                    <a:pt x="10074" y="3398"/>
                  </a:lnTo>
                  <a:lnTo>
                    <a:pt x="9994" y="3398"/>
                  </a:lnTo>
                  <a:lnTo>
                    <a:pt x="9994" y="3650"/>
                  </a:lnTo>
                  <a:lnTo>
                    <a:pt x="9755" y="3854"/>
                  </a:lnTo>
                  <a:lnTo>
                    <a:pt x="9755" y="3933"/>
                  </a:lnTo>
                  <a:lnTo>
                    <a:pt x="9667" y="3964"/>
                  </a:lnTo>
                  <a:lnTo>
                    <a:pt x="9755" y="4169"/>
                  </a:lnTo>
                  <a:lnTo>
                    <a:pt x="9659" y="4216"/>
                  </a:lnTo>
                  <a:lnTo>
                    <a:pt x="9548" y="3933"/>
                  </a:lnTo>
                  <a:lnTo>
                    <a:pt x="9428" y="4059"/>
                  </a:lnTo>
                  <a:lnTo>
                    <a:pt x="9165" y="3964"/>
                  </a:lnTo>
                  <a:lnTo>
                    <a:pt x="9165" y="3776"/>
                  </a:lnTo>
                  <a:lnTo>
                    <a:pt x="9085" y="3477"/>
                  </a:lnTo>
                  <a:lnTo>
                    <a:pt x="9013" y="3681"/>
                  </a:lnTo>
                  <a:lnTo>
                    <a:pt x="8918" y="3650"/>
                  </a:lnTo>
                  <a:lnTo>
                    <a:pt x="8965" y="3414"/>
                  </a:lnTo>
                  <a:lnTo>
                    <a:pt x="9109" y="3257"/>
                  </a:lnTo>
                  <a:lnTo>
                    <a:pt x="9021" y="3068"/>
                  </a:lnTo>
                  <a:lnTo>
                    <a:pt x="8949" y="1809"/>
                  </a:lnTo>
                  <a:lnTo>
                    <a:pt x="8686" y="1668"/>
                  </a:lnTo>
                  <a:lnTo>
                    <a:pt x="8750" y="1117"/>
                  </a:lnTo>
                  <a:lnTo>
                    <a:pt x="8495" y="1007"/>
                  </a:lnTo>
                  <a:lnTo>
                    <a:pt x="8415" y="834"/>
                  </a:lnTo>
                  <a:lnTo>
                    <a:pt x="8439" y="1023"/>
                  </a:lnTo>
                  <a:lnTo>
                    <a:pt x="8279" y="818"/>
                  </a:lnTo>
                  <a:lnTo>
                    <a:pt x="8343" y="1054"/>
                  </a:lnTo>
                  <a:lnTo>
                    <a:pt x="8160" y="991"/>
                  </a:lnTo>
                  <a:lnTo>
                    <a:pt x="7968" y="409"/>
                  </a:lnTo>
                  <a:lnTo>
                    <a:pt x="7817" y="503"/>
                  </a:lnTo>
                  <a:lnTo>
                    <a:pt x="7825" y="267"/>
                  </a:lnTo>
                  <a:lnTo>
                    <a:pt x="7681" y="299"/>
                  </a:lnTo>
                  <a:lnTo>
                    <a:pt x="7721" y="63"/>
                  </a:lnTo>
                  <a:lnTo>
                    <a:pt x="7538" y="94"/>
                  </a:lnTo>
                  <a:lnTo>
                    <a:pt x="7530" y="236"/>
                  </a:lnTo>
                  <a:lnTo>
                    <a:pt x="7370" y="173"/>
                  </a:lnTo>
                  <a:lnTo>
                    <a:pt x="7418" y="346"/>
                  </a:lnTo>
                  <a:lnTo>
                    <a:pt x="7322" y="393"/>
                  </a:lnTo>
                  <a:lnTo>
                    <a:pt x="7227" y="614"/>
                  </a:lnTo>
                  <a:lnTo>
                    <a:pt x="7099" y="503"/>
                  </a:lnTo>
                  <a:lnTo>
                    <a:pt x="6844" y="488"/>
                  </a:lnTo>
                  <a:lnTo>
                    <a:pt x="6860" y="236"/>
                  </a:lnTo>
                  <a:lnTo>
                    <a:pt x="6700" y="267"/>
                  </a:lnTo>
                  <a:lnTo>
                    <a:pt x="6652" y="63"/>
                  </a:lnTo>
                  <a:lnTo>
                    <a:pt x="6461" y="0"/>
                  </a:lnTo>
                  <a:lnTo>
                    <a:pt x="6317" y="157"/>
                  </a:lnTo>
                  <a:lnTo>
                    <a:pt x="6166" y="220"/>
                  </a:lnTo>
                  <a:lnTo>
                    <a:pt x="6118" y="393"/>
                  </a:lnTo>
                  <a:lnTo>
                    <a:pt x="5974" y="519"/>
                  </a:lnTo>
                  <a:lnTo>
                    <a:pt x="5839" y="45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1" name="Freeform 7"/>
            <p:cNvSpPr/>
            <p:nvPr/>
          </p:nvSpPr>
          <p:spPr>
            <a:xfrm>
              <a:off x="2175625" y="1455737"/>
              <a:ext cx="1234903" cy="1538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28" y="11380"/>
                  </a:moveTo>
                  <a:lnTo>
                    <a:pt x="481" y="11179"/>
                  </a:lnTo>
                  <a:lnTo>
                    <a:pt x="368" y="11001"/>
                  </a:lnTo>
                  <a:lnTo>
                    <a:pt x="0" y="10677"/>
                  </a:lnTo>
                  <a:lnTo>
                    <a:pt x="556" y="10622"/>
                  </a:lnTo>
                  <a:lnTo>
                    <a:pt x="698" y="10410"/>
                  </a:lnTo>
                  <a:lnTo>
                    <a:pt x="990" y="10332"/>
                  </a:lnTo>
                  <a:lnTo>
                    <a:pt x="2093" y="10332"/>
                  </a:lnTo>
                  <a:lnTo>
                    <a:pt x="2461" y="10209"/>
                  </a:lnTo>
                  <a:lnTo>
                    <a:pt x="3215" y="10276"/>
                  </a:lnTo>
                  <a:lnTo>
                    <a:pt x="3470" y="10053"/>
                  </a:lnTo>
                  <a:lnTo>
                    <a:pt x="3168" y="9708"/>
                  </a:lnTo>
                  <a:lnTo>
                    <a:pt x="3988" y="9362"/>
                  </a:lnTo>
                  <a:lnTo>
                    <a:pt x="4120" y="9061"/>
                  </a:lnTo>
                  <a:lnTo>
                    <a:pt x="3866" y="8928"/>
                  </a:lnTo>
                  <a:lnTo>
                    <a:pt x="4158" y="8593"/>
                  </a:lnTo>
                  <a:lnTo>
                    <a:pt x="4243" y="8515"/>
                  </a:lnTo>
                  <a:lnTo>
                    <a:pt x="4205" y="8292"/>
                  </a:lnTo>
                  <a:lnTo>
                    <a:pt x="3894" y="8203"/>
                  </a:lnTo>
                  <a:lnTo>
                    <a:pt x="3752" y="7913"/>
                  </a:lnTo>
                  <a:lnTo>
                    <a:pt x="3847" y="7646"/>
                  </a:lnTo>
                  <a:lnTo>
                    <a:pt x="3451" y="7345"/>
                  </a:lnTo>
                  <a:lnTo>
                    <a:pt x="3979" y="7256"/>
                  </a:lnTo>
                  <a:lnTo>
                    <a:pt x="3932" y="7022"/>
                  </a:lnTo>
                  <a:lnTo>
                    <a:pt x="3790" y="6899"/>
                  </a:lnTo>
                  <a:lnTo>
                    <a:pt x="3649" y="6821"/>
                  </a:lnTo>
                  <a:lnTo>
                    <a:pt x="3253" y="6431"/>
                  </a:lnTo>
                  <a:lnTo>
                    <a:pt x="3083" y="6063"/>
                  </a:lnTo>
                  <a:lnTo>
                    <a:pt x="3451" y="5840"/>
                  </a:lnTo>
                  <a:lnTo>
                    <a:pt x="3451" y="5729"/>
                  </a:lnTo>
                  <a:lnTo>
                    <a:pt x="2762" y="5027"/>
                  </a:lnTo>
                  <a:lnTo>
                    <a:pt x="2800" y="4826"/>
                  </a:lnTo>
                  <a:lnTo>
                    <a:pt x="3074" y="4603"/>
                  </a:lnTo>
                  <a:lnTo>
                    <a:pt x="2847" y="4414"/>
                  </a:lnTo>
                  <a:lnTo>
                    <a:pt x="2536" y="4414"/>
                  </a:lnTo>
                  <a:lnTo>
                    <a:pt x="1923" y="3633"/>
                  </a:lnTo>
                  <a:lnTo>
                    <a:pt x="1838" y="3533"/>
                  </a:lnTo>
                  <a:lnTo>
                    <a:pt x="1348" y="3433"/>
                  </a:lnTo>
                  <a:lnTo>
                    <a:pt x="1499" y="3188"/>
                  </a:lnTo>
                  <a:lnTo>
                    <a:pt x="1273" y="2552"/>
                  </a:lnTo>
                  <a:lnTo>
                    <a:pt x="1490" y="2296"/>
                  </a:lnTo>
                  <a:lnTo>
                    <a:pt x="1358" y="2196"/>
                  </a:lnTo>
                  <a:lnTo>
                    <a:pt x="1669" y="2129"/>
                  </a:lnTo>
                  <a:lnTo>
                    <a:pt x="2093" y="2151"/>
                  </a:lnTo>
                  <a:lnTo>
                    <a:pt x="2508" y="2251"/>
                  </a:lnTo>
                  <a:lnTo>
                    <a:pt x="2715" y="2207"/>
                  </a:lnTo>
                  <a:lnTo>
                    <a:pt x="3130" y="1783"/>
                  </a:lnTo>
                  <a:lnTo>
                    <a:pt x="3130" y="1638"/>
                  </a:lnTo>
                  <a:lnTo>
                    <a:pt x="3611" y="1583"/>
                  </a:lnTo>
                  <a:lnTo>
                    <a:pt x="3875" y="1605"/>
                  </a:lnTo>
                  <a:lnTo>
                    <a:pt x="4016" y="1549"/>
                  </a:lnTo>
                  <a:lnTo>
                    <a:pt x="4299" y="1605"/>
                  </a:lnTo>
                  <a:lnTo>
                    <a:pt x="4714" y="1806"/>
                  </a:lnTo>
                  <a:lnTo>
                    <a:pt x="5233" y="1772"/>
                  </a:lnTo>
                  <a:lnTo>
                    <a:pt x="6185" y="1549"/>
                  </a:lnTo>
                  <a:lnTo>
                    <a:pt x="6864" y="1193"/>
                  </a:lnTo>
                  <a:lnTo>
                    <a:pt x="7156" y="1115"/>
                  </a:lnTo>
                  <a:lnTo>
                    <a:pt x="7005" y="892"/>
                  </a:lnTo>
                  <a:lnTo>
                    <a:pt x="6977" y="724"/>
                  </a:lnTo>
                  <a:lnTo>
                    <a:pt x="7043" y="457"/>
                  </a:lnTo>
                  <a:lnTo>
                    <a:pt x="7345" y="490"/>
                  </a:lnTo>
                  <a:lnTo>
                    <a:pt x="7514" y="279"/>
                  </a:lnTo>
                  <a:lnTo>
                    <a:pt x="7467" y="56"/>
                  </a:lnTo>
                  <a:lnTo>
                    <a:pt x="7741" y="11"/>
                  </a:lnTo>
                  <a:lnTo>
                    <a:pt x="7948" y="0"/>
                  </a:lnTo>
                  <a:lnTo>
                    <a:pt x="8080" y="100"/>
                  </a:lnTo>
                  <a:lnTo>
                    <a:pt x="7825" y="267"/>
                  </a:lnTo>
                  <a:lnTo>
                    <a:pt x="8033" y="346"/>
                  </a:lnTo>
                  <a:lnTo>
                    <a:pt x="8335" y="301"/>
                  </a:lnTo>
                  <a:lnTo>
                    <a:pt x="8627" y="357"/>
                  </a:lnTo>
                  <a:lnTo>
                    <a:pt x="8570" y="513"/>
                  </a:lnTo>
                  <a:lnTo>
                    <a:pt x="8617" y="658"/>
                  </a:lnTo>
                  <a:lnTo>
                    <a:pt x="9438" y="580"/>
                  </a:lnTo>
                  <a:lnTo>
                    <a:pt x="9664" y="836"/>
                  </a:lnTo>
                  <a:lnTo>
                    <a:pt x="10267" y="981"/>
                  </a:lnTo>
                  <a:lnTo>
                    <a:pt x="10371" y="1126"/>
                  </a:lnTo>
                  <a:lnTo>
                    <a:pt x="10211" y="1282"/>
                  </a:lnTo>
                  <a:lnTo>
                    <a:pt x="10286" y="1449"/>
                  </a:lnTo>
                  <a:lnTo>
                    <a:pt x="10494" y="1505"/>
                  </a:lnTo>
                  <a:lnTo>
                    <a:pt x="10776" y="1739"/>
                  </a:lnTo>
                  <a:lnTo>
                    <a:pt x="11059" y="1705"/>
                  </a:lnTo>
                  <a:lnTo>
                    <a:pt x="11201" y="1761"/>
                  </a:lnTo>
                  <a:lnTo>
                    <a:pt x="11333" y="1928"/>
                  </a:lnTo>
                  <a:lnTo>
                    <a:pt x="11795" y="1895"/>
                  </a:lnTo>
                  <a:lnTo>
                    <a:pt x="11955" y="1817"/>
                  </a:lnTo>
                  <a:lnTo>
                    <a:pt x="12153" y="1872"/>
                  </a:lnTo>
                  <a:lnTo>
                    <a:pt x="12464" y="2006"/>
                  </a:lnTo>
                  <a:lnTo>
                    <a:pt x="12643" y="2040"/>
                  </a:lnTo>
                  <a:lnTo>
                    <a:pt x="12615" y="2240"/>
                  </a:lnTo>
                  <a:lnTo>
                    <a:pt x="12832" y="2185"/>
                  </a:lnTo>
                  <a:lnTo>
                    <a:pt x="13096" y="1973"/>
                  </a:lnTo>
                  <a:lnTo>
                    <a:pt x="13199" y="2073"/>
                  </a:lnTo>
                  <a:lnTo>
                    <a:pt x="13341" y="2051"/>
                  </a:lnTo>
                  <a:lnTo>
                    <a:pt x="13463" y="2118"/>
                  </a:lnTo>
                  <a:lnTo>
                    <a:pt x="13454" y="2441"/>
                  </a:lnTo>
                  <a:lnTo>
                    <a:pt x="13492" y="2563"/>
                  </a:lnTo>
                  <a:lnTo>
                    <a:pt x="13463" y="2820"/>
                  </a:lnTo>
                  <a:lnTo>
                    <a:pt x="13294" y="3188"/>
                  </a:lnTo>
                  <a:lnTo>
                    <a:pt x="13426" y="3243"/>
                  </a:lnTo>
                  <a:lnTo>
                    <a:pt x="13435" y="3411"/>
                  </a:lnTo>
                  <a:lnTo>
                    <a:pt x="13284" y="3388"/>
                  </a:lnTo>
                  <a:lnTo>
                    <a:pt x="13379" y="3533"/>
                  </a:lnTo>
                  <a:lnTo>
                    <a:pt x="13350" y="3711"/>
                  </a:lnTo>
                  <a:lnTo>
                    <a:pt x="13482" y="3834"/>
                  </a:lnTo>
                  <a:lnTo>
                    <a:pt x="13624" y="4380"/>
                  </a:lnTo>
                  <a:lnTo>
                    <a:pt x="13426" y="4525"/>
                  </a:lnTo>
                  <a:lnTo>
                    <a:pt x="13237" y="4536"/>
                  </a:lnTo>
                  <a:lnTo>
                    <a:pt x="13086" y="4458"/>
                  </a:lnTo>
                  <a:lnTo>
                    <a:pt x="13124" y="4715"/>
                  </a:lnTo>
                  <a:lnTo>
                    <a:pt x="12860" y="5428"/>
                  </a:lnTo>
                  <a:lnTo>
                    <a:pt x="12888" y="5506"/>
                  </a:lnTo>
                  <a:lnTo>
                    <a:pt x="13152" y="5428"/>
                  </a:lnTo>
                  <a:lnTo>
                    <a:pt x="13067" y="5628"/>
                  </a:lnTo>
                  <a:lnTo>
                    <a:pt x="13171" y="5729"/>
                  </a:lnTo>
                  <a:lnTo>
                    <a:pt x="13511" y="5673"/>
                  </a:lnTo>
                  <a:lnTo>
                    <a:pt x="13492" y="5573"/>
                  </a:lnTo>
                  <a:lnTo>
                    <a:pt x="13746" y="5617"/>
                  </a:lnTo>
                  <a:lnTo>
                    <a:pt x="13878" y="5762"/>
                  </a:lnTo>
                  <a:lnTo>
                    <a:pt x="13718" y="5818"/>
                  </a:lnTo>
                  <a:lnTo>
                    <a:pt x="13850" y="5963"/>
                  </a:lnTo>
                  <a:lnTo>
                    <a:pt x="13935" y="5885"/>
                  </a:lnTo>
                  <a:lnTo>
                    <a:pt x="14387" y="5796"/>
                  </a:lnTo>
                  <a:lnTo>
                    <a:pt x="14359" y="5896"/>
                  </a:lnTo>
                  <a:lnTo>
                    <a:pt x="14218" y="5907"/>
                  </a:lnTo>
                  <a:lnTo>
                    <a:pt x="14189" y="5996"/>
                  </a:lnTo>
                  <a:lnTo>
                    <a:pt x="14340" y="6097"/>
                  </a:lnTo>
                  <a:lnTo>
                    <a:pt x="14255" y="6241"/>
                  </a:lnTo>
                  <a:lnTo>
                    <a:pt x="14199" y="6442"/>
                  </a:lnTo>
                  <a:lnTo>
                    <a:pt x="13935" y="6576"/>
                  </a:lnTo>
                  <a:lnTo>
                    <a:pt x="13973" y="6721"/>
                  </a:lnTo>
                  <a:lnTo>
                    <a:pt x="14105" y="6743"/>
                  </a:lnTo>
                  <a:lnTo>
                    <a:pt x="14048" y="6877"/>
                  </a:lnTo>
                  <a:lnTo>
                    <a:pt x="14199" y="6966"/>
                  </a:lnTo>
                  <a:lnTo>
                    <a:pt x="13991" y="7077"/>
                  </a:lnTo>
                  <a:lnTo>
                    <a:pt x="14142" y="7367"/>
                  </a:lnTo>
                  <a:lnTo>
                    <a:pt x="14105" y="7624"/>
                  </a:lnTo>
                  <a:lnTo>
                    <a:pt x="13963" y="7768"/>
                  </a:lnTo>
                  <a:lnTo>
                    <a:pt x="13793" y="8292"/>
                  </a:lnTo>
                  <a:lnTo>
                    <a:pt x="13831" y="8393"/>
                  </a:lnTo>
                  <a:lnTo>
                    <a:pt x="13859" y="8560"/>
                  </a:lnTo>
                  <a:lnTo>
                    <a:pt x="13850" y="8760"/>
                  </a:lnTo>
                  <a:lnTo>
                    <a:pt x="13680" y="9139"/>
                  </a:lnTo>
                  <a:lnTo>
                    <a:pt x="13831" y="9206"/>
                  </a:lnTo>
                  <a:lnTo>
                    <a:pt x="13793" y="9362"/>
                  </a:lnTo>
                  <a:lnTo>
                    <a:pt x="13935" y="9407"/>
                  </a:lnTo>
                  <a:lnTo>
                    <a:pt x="13916" y="9663"/>
                  </a:lnTo>
                  <a:lnTo>
                    <a:pt x="14331" y="9853"/>
                  </a:lnTo>
                  <a:lnTo>
                    <a:pt x="14642" y="10165"/>
                  </a:lnTo>
                  <a:lnTo>
                    <a:pt x="15010" y="10376"/>
                  </a:lnTo>
                  <a:lnTo>
                    <a:pt x="15189" y="10421"/>
                  </a:lnTo>
                  <a:lnTo>
                    <a:pt x="15575" y="10789"/>
                  </a:lnTo>
                  <a:lnTo>
                    <a:pt x="15811" y="10588"/>
                  </a:lnTo>
                  <a:lnTo>
                    <a:pt x="15896" y="10778"/>
                  </a:lnTo>
                  <a:lnTo>
                    <a:pt x="16056" y="10845"/>
                  </a:lnTo>
                  <a:lnTo>
                    <a:pt x="16037" y="11001"/>
                  </a:lnTo>
                  <a:lnTo>
                    <a:pt x="16518" y="11090"/>
                  </a:lnTo>
                  <a:lnTo>
                    <a:pt x="16735" y="11056"/>
                  </a:lnTo>
                  <a:lnTo>
                    <a:pt x="16820" y="10934"/>
                  </a:lnTo>
                  <a:lnTo>
                    <a:pt x="17027" y="10945"/>
                  </a:lnTo>
                  <a:lnTo>
                    <a:pt x="17112" y="10778"/>
                  </a:lnTo>
                  <a:lnTo>
                    <a:pt x="17301" y="10744"/>
                  </a:lnTo>
                  <a:lnTo>
                    <a:pt x="17508" y="10822"/>
                  </a:lnTo>
                  <a:lnTo>
                    <a:pt x="17904" y="10956"/>
                  </a:lnTo>
                  <a:lnTo>
                    <a:pt x="18074" y="11179"/>
                  </a:lnTo>
                  <a:lnTo>
                    <a:pt x="18319" y="11224"/>
                  </a:lnTo>
                  <a:lnTo>
                    <a:pt x="18498" y="11168"/>
                  </a:lnTo>
                  <a:lnTo>
                    <a:pt x="18658" y="11190"/>
                  </a:lnTo>
                  <a:lnTo>
                    <a:pt x="18724" y="11458"/>
                  </a:lnTo>
                  <a:lnTo>
                    <a:pt x="18941" y="11435"/>
                  </a:lnTo>
                  <a:lnTo>
                    <a:pt x="18970" y="11580"/>
                  </a:lnTo>
                  <a:lnTo>
                    <a:pt x="19205" y="11569"/>
                  </a:lnTo>
                  <a:lnTo>
                    <a:pt x="19318" y="11446"/>
                  </a:lnTo>
                  <a:lnTo>
                    <a:pt x="19564" y="11469"/>
                  </a:lnTo>
                  <a:lnTo>
                    <a:pt x="19516" y="11591"/>
                  </a:lnTo>
                  <a:lnTo>
                    <a:pt x="19705" y="11614"/>
                  </a:lnTo>
                  <a:lnTo>
                    <a:pt x="19733" y="11837"/>
                  </a:lnTo>
                  <a:lnTo>
                    <a:pt x="19856" y="11725"/>
                  </a:lnTo>
                  <a:lnTo>
                    <a:pt x="20073" y="11781"/>
                  </a:lnTo>
                  <a:lnTo>
                    <a:pt x="20280" y="11747"/>
                  </a:lnTo>
                  <a:lnTo>
                    <a:pt x="20299" y="12093"/>
                  </a:lnTo>
                  <a:lnTo>
                    <a:pt x="20525" y="12037"/>
                  </a:lnTo>
                  <a:lnTo>
                    <a:pt x="20676" y="12059"/>
                  </a:lnTo>
                  <a:lnTo>
                    <a:pt x="20893" y="12004"/>
                  </a:lnTo>
                  <a:lnTo>
                    <a:pt x="21006" y="11903"/>
                  </a:lnTo>
                  <a:lnTo>
                    <a:pt x="21261" y="12115"/>
                  </a:lnTo>
                  <a:lnTo>
                    <a:pt x="20959" y="12171"/>
                  </a:lnTo>
                  <a:lnTo>
                    <a:pt x="21044" y="12617"/>
                  </a:lnTo>
                  <a:lnTo>
                    <a:pt x="21289" y="12594"/>
                  </a:lnTo>
                  <a:lnTo>
                    <a:pt x="21459" y="13263"/>
                  </a:lnTo>
                  <a:lnTo>
                    <a:pt x="21213" y="13319"/>
                  </a:lnTo>
                  <a:lnTo>
                    <a:pt x="21600" y="13508"/>
                  </a:lnTo>
                  <a:lnTo>
                    <a:pt x="21468" y="13631"/>
                  </a:lnTo>
                  <a:lnTo>
                    <a:pt x="21355" y="13586"/>
                  </a:lnTo>
                  <a:lnTo>
                    <a:pt x="21270" y="13832"/>
                  </a:lnTo>
                  <a:lnTo>
                    <a:pt x="20478" y="14277"/>
                  </a:lnTo>
                  <a:lnTo>
                    <a:pt x="20299" y="14344"/>
                  </a:lnTo>
                  <a:lnTo>
                    <a:pt x="20308" y="14177"/>
                  </a:lnTo>
                  <a:lnTo>
                    <a:pt x="20139" y="14199"/>
                  </a:lnTo>
                  <a:lnTo>
                    <a:pt x="20186" y="14032"/>
                  </a:lnTo>
                  <a:lnTo>
                    <a:pt x="19969" y="14054"/>
                  </a:lnTo>
                  <a:lnTo>
                    <a:pt x="19959" y="14155"/>
                  </a:lnTo>
                  <a:lnTo>
                    <a:pt x="19771" y="14110"/>
                  </a:lnTo>
                  <a:lnTo>
                    <a:pt x="19827" y="14233"/>
                  </a:lnTo>
                  <a:lnTo>
                    <a:pt x="19714" y="14266"/>
                  </a:lnTo>
                  <a:lnTo>
                    <a:pt x="19601" y="14422"/>
                  </a:lnTo>
                  <a:lnTo>
                    <a:pt x="19450" y="14344"/>
                  </a:lnTo>
                  <a:lnTo>
                    <a:pt x="19149" y="14333"/>
                  </a:lnTo>
                  <a:lnTo>
                    <a:pt x="19168" y="14155"/>
                  </a:lnTo>
                  <a:lnTo>
                    <a:pt x="18979" y="14177"/>
                  </a:lnTo>
                  <a:lnTo>
                    <a:pt x="18922" y="14032"/>
                  </a:lnTo>
                  <a:lnTo>
                    <a:pt x="18696" y="13988"/>
                  </a:lnTo>
                  <a:lnTo>
                    <a:pt x="18526" y="14099"/>
                  </a:lnTo>
                  <a:lnTo>
                    <a:pt x="18347" y="14144"/>
                  </a:lnTo>
                  <a:lnTo>
                    <a:pt x="18291" y="14266"/>
                  </a:lnTo>
                  <a:lnTo>
                    <a:pt x="18121" y="14355"/>
                  </a:lnTo>
                  <a:lnTo>
                    <a:pt x="17961" y="14311"/>
                  </a:lnTo>
                  <a:lnTo>
                    <a:pt x="17838" y="14289"/>
                  </a:lnTo>
                  <a:lnTo>
                    <a:pt x="17480" y="14289"/>
                  </a:lnTo>
                  <a:lnTo>
                    <a:pt x="17131" y="14679"/>
                  </a:lnTo>
                  <a:lnTo>
                    <a:pt x="16933" y="14746"/>
                  </a:lnTo>
                  <a:lnTo>
                    <a:pt x="16971" y="14578"/>
                  </a:lnTo>
                  <a:lnTo>
                    <a:pt x="16773" y="14634"/>
                  </a:lnTo>
                  <a:lnTo>
                    <a:pt x="16707" y="14534"/>
                  </a:lnTo>
                  <a:lnTo>
                    <a:pt x="16292" y="14812"/>
                  </a:lnTo>
                  <a:lnTo>
                    <a:pt x="15971" y="14924"/>
                  </a:lnTo>
                  <a:lnTo>
                    <a:pt x="15896" y="14824"/>
                  </a:lnTo>
                  <a:lnTo>
                    <a:pt x="15689" y="14779"/>
                  </a:lnTo>
                  <a:lnTo>
                    <a:pt x="15443" y="14980"/>
                  </a:lnTo>
                  <a:lnTo>
                    <a:pt x="15095" y="14913"/>
                  </a:lnTo>
                  <a:lnTo>
                    <a:pt x="15019" y="14991"/>
                  </a:lnTo>
                  <a:lnTo>
                    <a:pt x="14849" y="14924"/>
                  </a:lnTo>
                  <a:lnTo>
                    <a:pt x="14755" y="15102"/>
                  </a:lnTo>
                  <a:lnTo>
                    <a:pt x="14218" y="15236"/>
                  </a:lnTo>
                  <a:lnTo>
                    <a:pt x="13916" y="15091"/>
                  </a:lnTo>
                  <a:lnTo>
                    <a:pt x="13746" y="15392"/>
                  </a:lnTo>
                  <a:lnTo>
                    <a:pt x="13511" y="15548"/>
                  </a:lnTo>
                  <a:lnTo>
                    <a:pt x="13397" y="15604"/>
                  </a:lnTo>
                  <a:lnTo>
                    <a:pt x="13492" y="15782"/>
                  </a:lnTo>
                  <a:lnTo>
                    <a:pt x="13652" y="15871"/>
                  </a:lnTo>
                  <a:lnTo>
                    <a:pt x="13577" y="15972"/>
                  </a:lnTo>
                  <a:lnTo>
                    <a:pt x="13350" y="16027"/>
                  </a:lnTo>
                  <a:lnTo>
                    <a:pt x="13350" y="16172"/>
                  </a:lnTo>
                  <a:lnTo>
                    <a:pt x="13181" y="16261"/>
                  </a:lnTo>
                  <a:lnTo>
                    <a:pt x="13313" y="16451"/>
                  </a:lnTo>
                  <a:lnTo>
                    <a:pt x="13313" y="16618"/>
                  </a:lnTo>
                  <a:lnTo>
                    <a:pt x="13463" y="16741"/>
                  </a:lnTo>
                  <a:lnTo>
                    <a:pt x="13435" y="16863"/>
                  </a:lnTo>
                  <a:lnTo>
                    <a:pt x="13463" y="17220"/>
                  </a:lnTo>
                  <a:lnTo>
                    <a:pt x="13595" y="17342"/>
                  </a:lnTo>
                  <a:lnTo>
                    <a:pt x="13567" y="17643"/>
                  </a:lnTo>
                  <a:lnTo>
                    <a:pt x="13265" y="17744"/>
                  </a:lnTo>
                  <a:lnTo>
                    <a:pt x="13313" y="17989"/>
                  </a:lnTo>
                  <a:lnTo>
                    <a:pt x="13407" y="18111"/>
                  </a:lnTo>
                  <a:lnTo>
                    <a:pt x="13369" y="18290"/>
                  </a:lnTo>
                  <a:lnTo>
                    <a:pt x="13709" y="18457"/>
                  </a:lnTo>
                  <a:lnTo>
                    <a:pt x="13652" y="18736"/>
                  </a:lnTo>
                  <a:lnTo>
                    <a:pt x="13775" y="18780"/>
                  </a:lnTo>
                  <a:lnTo>
                    <a:pt x="13746" y="18970"/>
                  </a:lnTo>
                  <a:lnTo>
                    <a:pt x="13633" y="19059"/>
                  </a:lnTo>
                  <a:lnTo>
                    <a:pt x="13577" y="19148"/>
                  </a:lnTo>
                  <a:lnTo>
                    <a:pt x="13850" y="19170"/>
                  </a:lnTo>
                  <a:lnTo>
                    <a:pt x="13718" y="19493"/>
                  </a:lnTo>
                  <a:lnTo>
                    <a:pt x="13746" y="19638"/>
                  </a:lnTo>
                  <a:lnTo>
                    <a:pt x="14029" y="19739"/>
                  </a:lnTo>
                  <a:lnTo>
                    <a:pt x="13888" y="19962"/>
                  </a:lnTo>
                  <a:lnTo>
                    <a:pt x="14161" y="20051"/>
                  </a:lnTo>
                  <a:lnTo>
                    <a:pt x="14397" y="20051"/>
                  </a:lnTo>
                  <a:lnTo>
                    <a:pt x="14057" y="20485"/>
                  </a:lnTo>
                  <a:lnTo>
                    <a:pt x="14076" y="20630"/>
                  </a:lnTo>
                  <a:lnTo>
                    <a:pt x="14218" y="20608"/>
                  </a:lnTo>
                  <a:lnTo>
                    <a:pt x="14397" y="20742"/>
                  </a:lnTo>
                  <a:lnTo>
                    <a:pt x="14331" y="20998"/>
                  </a:lnTo>
                  <a:lnTo>
                    <a:pt x="14105" y="21422"/>
                  </a:lnTo>
                  <a:lnTo>
                    <a:pt x="14020" y="21600"/>
                  </a:lnTo>
                  <a:lnTo>
                    <a:pt x="13935" y="21455"/>
                  </a:lnTo>
                  <a:lnTo>
                    <a:pt x="13746" y="21411"/>
                  </a:lnTo>
                  <a:lnTo>
                    <a:pt x="13605" y="21232"/>
                  </a:lnTo>
                  <a:lnTo>
                    <a:pt x="13379" y="21422"/>
                  </a:lnTo>
                  <a:lnTo>
                    <a:pt x="12860" y="21254"/>
                  </a:lnTo>
                  <a:lnTo>
                    <a:pt x="12247" y="21388"/>
                  </a:lnTo>
                  <a:lnTo>
                    <a:pt x="12153" y="21054"/>
                  </a:lnTo>
                  <a:lnTo>
                    <a:pt x="11814" y="21054"/>
                  </a:lnTo>
                  <a:lnTo>
                    <a:pt x="11870" y="20809"/>
                  </a:lnTo>
                  <a:lnTo>
                    <a:pt x="11682" y="20708"/>
                  </a:lnTo>
                  <a:lnTo>
                    <a:pt x="11399" y="20742"/>
                  </a:lnTo>
                  <a:lnTo>
                    <a:pt x="11304" y="20541"/>
                  </a:lnTo>
                  <a:lnTo>
                    <a:pt x="11031" y="20497"/>
                  </a:lnTo>
                  <a:lnTo>
                    <a:pt x="10512" y="20563"/>
                  </a:lnTo>
                  <a:lnTo>
                    <a:pt x="10267" y="20485"/>
                  </a:lnTo>
                  <a:lnTo>
                    <a:pt x="10032" y="20552"/>
                  </a:lnTo>
                  <a:lnTo>
                    <a:pt x="10032" y="20374"/>
                  </a:lnTo>
                  <a:lnTo>
                    <a:pt x="9636" y="20329"/>
                  </a:lnTo>
                  <a:lnTo>
                    <a:pt x="9560" y="20107"/>
                  </a:lnTo>
                  <a:lnTo>
                    <a:pt x="9324" y="19950"/>
                  </a:lnTo>
                  <a:lnTo>
                    <a:pt x="8910" y="20006"/>
                  </a:lnTo>
                  <a:lnTo>
                    <a:pt x="8429" y="19850"/>
                  </a:lnTo>
                  <a:lnTo>
                    <a:pt x="8231" y="19973"/>
                  </a:lnTo>
                  <a:lnTo>
                    <a:pt x="7939" y="19917"/>
                  </a:lnTo>
                  <a:lnTo>
                    <a:pt x="7693" y="19950"/>
                  </a:lnTo>
                  <a:lnTo>
                    <a:pt x="7571" y="19850"/>
                  </a:lnTo>
                  <a:lnTo>
                    <a:pt x="7571" y="19583"/>
                  </a:lnTo>
                  <a:lnTo>
                    <a:pt x="7769" y="19471"/>
                  </a:lnTo>
                  <a:lnTo>
                    <a:pt x="7712" y="19304"/>
                  </a:lnTo>
                  <a:lnTo>
                    <a:pt x="7401" y="18903"/>
                  </a:lnTo>
                  <a:lnTo>
                    <a:pt x="7071" y="18959"/>
                  </a:lnTo>
                  <a:lnTo>
                    <a:pt x="6788" y="18747"/>
                  </a:lnTo>
                  <a:lnTo>
                    <a:pt x="6930" y="18446"/>
                  </a:lnTo>
                  <a:lnTo>
                    <a:pt x="7213" y="18457"/>
                  </a:lnTo>
                  <a:lnTo>
                    <a:pt x="7326" y="18234"/>
                  </a:lnTo>
                  <a:lnTo>
                    <a:pt x="7514" y="18078"/>
                  </a:lnTo>
                  <a:lnTo>
                    <a:pt x="7712" y="18022"/>
                  </a:lnTo>
                  <a:lnTo>
                    <a:pt x="7288" y="17721"/>
                  </a:lnTo>
                  <a:lnTo>
                    <a:pt x="7033" y="17487"/>
                  </a:lnTo>
                  <a:lnTo>
                    <a:pt x="6901" y="17131"/>
                  </a:lnTo>
                  <a:lnTo>
                    <a:pt x="6505" y="17120"/>
                  </a:lnTo>
                  <a:lnTo>
                    <a:pt x="6439" y="16830"/>
                  </a:lnTo>
                  <a:lnTo>
                    <a:pt x="5817" y="16952"/>
                  </a:lnTo>
                  <a:lnTo>
                    <a:pt x="5506" y="16774"/>
                  </a:lnTo>
                  <a:lnTo>
                    <a:pt x="5195" y="16852"/>
                  </a:lnTo>
                  <a:lnTo>
                    <a:pt x="4412" y="16607"/>
                  </a:lnTo>
                  <a:lnTo>
                    <a:pt x="4101" y="16674"/>
                  </a:lnTo>
                  <a:lnTo>
                    <a:pt x="3875" y="16629"/>
                  </a:lnTo>
                  <a:lnTo>
                    <a:pt x="3724" y="16585"/>
                  </a:lnTo>
                  <a:lnTo>
                    <a:pt x="3536" y="16607"/>
                  </a:lnTo>
                  <a:lnTo>
                    <a:pt x="3536" y="16317"/>
                  </a:lnTo>
                  <a:lnTo>
                    <a:pt x="3441" y="16250"/>
                  </a:lnTo>
                  <a:lnTo>
                    <a:pt x="3526" y="16094"/>
                  </a:lnTo>
                  <a:lnTo>
                    <a:pt x="3385" y="15927"/>
                  </a:lnTo>
                  <a:lnTo>
                    <a:pt x="3158" y="15905"/>
                  </a:lnTo>
                  <a:lnTo>
                    <a:pt x="3253" y="15804"/>
                  </a:lnTo>
                  <a:lnTo>
                    <a:pt x="3253" y="15437"/>
                  </a:lnTo>
                  <a:lnTo>
                    <a:pt x="3026" y="15370"/>
                  </a:lnTo>
                  <a:lnTo>
                    <a:pt x="2998" y="15247"/>
                  </a:lnTo>
                  <a:lnTo>
                    <a:pt x="2762" y="15303"/>
                  </a:lnTo>
                  <a:lnTo>
                    <a:pt x="2876" y="15058"/>
                  </a:lnTo>
                  <a:lnTo>
                    <a:pt x="2715" y="15013"/>
                  </a:lnTo>
                  <a:lnTo>
                    <a:pt x="2791" y="14890"/>
                  </a:lnTo>
                  <a:lnTo>
                    <a:pt x="3026" y="14980"/>
                  </a:lnTo>
                  <a:lnTo>
                    <a:pt x="3083" y="14623"/>
                  </a:lnTo>
                  <a:lnTo>
                    <a:pt x="2772" y="14712"/>
                  </a:lnTo>
                  <a:lnTo>
                    <a:pt x="2480" y="14601"/>
                  </a:lnTo>
                  <a:lnTo>
                    <a:pt x="2282" y="14701"/>
                  </a:lnTo>
                  <a:lnTo>
                    <a:pt x="2225" y="14478"/>
                  </a:lnTo>
                  <a:lnTo>
                    <a:pt x="1697" y="14355"/>
                  </a:lnTo>
                  <a:lnTo>
                    <a:pt x="1065" y="14289"/>
                  </a:lnTo>
                  <a:lnTo>
                    <a:pt x="783" y="13553"/>
                  </a:lnTo>
                  <a:lnTo>
                    <a:pt x="368" y="13051"/>
                  </a:lnTo>
                  <a:lnTo>
                    <a:pt x="311" y="12260"/>
                  </a:lnTo>
                  <a:lnTo>
                    <a:pt x="585" y="11870"/>
                  </a:lnTo>
                  <a:lnTo>
                    <a:pt x="528" y="1138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2" name="Freeform 8"/>
            <p:cNvSpPr/>
            <p:nvPr/>
          </p:nvSpPr>
          <p:spPr>
            <a:xfrm>
              <a:off x="1863667" y="2473325"/>
              <a:ext cx="1317337" cy="1050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28" y="16637"/>
                  </a:moveTo>
                  <a:lnTo>
                    <a:pt x="15878" y="16669"/>
                  </a:lnTo>
                  <a:lnTo>
                    <a:pt x="15851" y="16947"/>
                  </a:lnTo>
                  <a:lnTo>
                    <a:pt x="16037" y="17192"/>
                  </a:lnTo>
                  <a:lnTo>
                    <a:pt x="16116" y="17420"/>
                  </a:lnTo>
                  <a:lnTo>
                    <a:pt x="15948" y="17502"/>
                  </a:lnTo>
                  <a:lnTo>
                    <a:pt x="15922" y="17747"/>
                  </a:lnTo>
                  <a:lnTo>
                    <a:pt x="16160" y="17927"/>
                  </a:lnTo>
                  <a:lnTo>
                    <a:pt x="15630" y="17861"/>
                  </a:lnTo>
                  <a:lnTo>
                    <a:pt x="15480" y="18073"/>
                  </a:lnTo>
                  <a:lnTo>
                    <a:pt x="15480" y="18237"/>
                  </a:lnTo>
                  <a:lnTo>
                    <a:pt x="15895" y="18318"/>
                  </a:lnTo>
                  <a:lnTo>
                    <a:pt x="15710" y="18563"/>
                  </a:lnTo>
                  <a:lnTo>
                    <a:pt x="15427" y="18596"/>
                  </a:lnTo>
                  <a:lnTo>
                    <a:pt x="15136" y="18824"/>
                  </a:lnTo>
                  <a:lnTo>
                    <a:pt x="14995" y="18759"/>
                  </a:lnTo>
                  <a:lnTo>
                    <a:pt x="14809" y="18286"/>
                  </a:lnTo>
                  <a:lnTo>
                    <a:pt x="14447" y="18449"/>
                  </a:lnTo>
                  <a:lnTo>
                    <a:pt x="13838" y="18776"/>
                  </a:lnTo>
                  <a:lnTo>
                    <a:pt x="13617" y="18792"/>
                  </a:lnTo>
                  <a:lnTo>
                    <a:pt x="13299" y="18694"/>
                  </a:lnTo>
                  <a:lnTo>
                    <a:pt x="12990" y="18612"/>
                  </a:lnTo>
                  <a:lnTo>
                    <a:pt x="12690" y="18939"/>
                  </a:lnTo>
                  <a:lnTo>
                    <a:pt x="12566" y="18727"/>
                  </a:lnTo>
                  <a:lnTo>
                    <a:pt x="12275" y="18482"/>
                  </a:lnTo>
                  <a:lnTo>
                    <a:pt x="12354" y="18400"/>
                  </a:lnTo>
                  <a:lnTo>
                    <a:pt x="12239" y="18269"/>
                  </a:lnTo>
                  <a:lnTo>
                    <a:pt x="12319" y="18008"/>
                  </a:lnTo>
                  <a:lnTo>
                    <a:pt x="12063" y="18057"/>
                  </a:lnTo>
                  <a:lnTo>
                    <a:pt x="11930" y="17731"/>
                  </a:lnTo>
                  <a:lnTo>
                    <a:pt x="11895" y="17404"/>
                  </a:lnTo>
                  <a:lnTo>
                    <a:pt x="11974" y="17176"/>
                  </a:lnTo>
                  <a:lnTo>
                    <a:pt x="11639" y="16816"/>
                  </a:lnTo>
                  <a:lnTo>
                    <a:pt x="11392" y="16718"/>
                  </a:lnTo>
                  <a:lnTo>
                    <a:pt x="11268" y="16898"/>
                  </a:lnTo>
                  <a:lnTo>
                    <a:pt x="10968" y="17012"/>
                  </a:lnTo>
                  <a:lnTo>
                    <a:pt x="11056" y="17404"/>
                  </a:lnTo>
                  <a:lnTo>
                    <a:pt x="10809" y="17339"/>
                  </a:lnTo>
                  <a:lnTo>
                    <a:pt x="10517" y="17616"/>
                  </a:lnTo>
                  <a:lnTo>
                    <a:pt x="10438" y="17763"/>
                  </a:lnTo>
                  <a:lnTo>
                    <a:pt x="10473" y="18237"/>
                  </a:lnTo>
                  <a:lnTo>
                    <a:pt x="10411" y="18498"/>
                  </a:lnTo>
                  <a:lnTo>
                    <a:pt x="10659" y="19135"/>
                  </a:lnTo>
                  <a:lnTo>
                    <a:pt x="10659" y="19461"/>
                  </a:lnTo>
                  <a:lnTo>
                    <a:pt x="10464" y="19984"/>
                  </a:lnTo>
                  <a:lnTo>
                    <a:pt x="10491" y="20294"/>
                  </a:lnTo>
                  <a:lnTo>
                    <a:pt x="10367" y="20620"/>
                  </a:lnTo>
                  <a:lnTo>
                    <a:pt x="10129" y="20441"/>
                  </a:lnTo>
                  <a:lnTo>
                    <a:pt x="9573" y="20261"/>
                  </a:lnTo>
                  <a:lnTo>
                    <a:pt x="9776" y="19722"/>
                  </a:lnTo>
                  <a:lnTo>
                    <a:pt x="9731" y="19265"/>
                  </a:lnTo>
                  <a:lnTo>
                    <a:pt x="9590" y="19265"/>
                  </a:lnTo>
                  <a:lnTo>
                    <a:pt x="9467" y="19086"/>
                  </a:lnTo>
                  <a:lnTo>
                    <a:pt x="9255" y="19069"/>
                  </a:lnTo>
                  <a:lnTo>
                    <a:pt x="8901" y="19282"/>
                  </a:lnTo>
                  <a:lnTo>
                    <a:pt x="8530" y="19118"/>
                  </a:lnTo>
                  <a:lnTo>
                    <a:pt x="8398" y="19331"/>
                  </a:lnTo>
                  <a:lnTo>
                    <a:pt x="8327" y="19053"/>
                  </a:lnTo>
                  <a:lnTo>
                    <a:pt x="8195" y="18792"/>
                  </a:lnTo>
                  <a:lnTo>
                    <a:pt x="7109" y="18922"/>
                  </a:lnTo>
                  <a:lnTo>
                    <a:pt x="6738" y="19265"/>
                  </a:lnTo>
                  <a:lnTo>
                    <a:pt x="6385" y="19412"/>
                  </a:lnTo>
                  <a:lnTo>
                    <a:pt x="6517" y="20016"/>
                  </a:lnTo>
                  <a:lnTo>
                    <a:pt x="7073" y="20392"/>
                  </a:lnTo>
                  <a:lnTo>
                    <a:pt x="7338" y="20686"/>
                  </a:lnTo>
                  <a:lnTo>
                    <a:pt x="7321" y="21045"/>
                  </a:lnTo>
                  <a:lnTo>
                    <a:pt x="7285" y="21110"/>
                  </a:lnTo>
                  <a:lnTo>
                    <a:pt x="6923" y="21061"/>
                  </a:lnTo>
                  <a:lnTo>
                    <a:pt x="6844" y="21110"/>
                  </a:lnTo>
                  <a:lnTo>
                    <a:pt x="6632" y="21029"/>
                  </a:lnTo>
                  <a:lnTo>
                    <a:pt x="6446" y="21143"/>
                  </a:lnTo>
                  <a:lnTo>
                    <a:pt x="6411" y="21600"/>
                  </a:lnTo>
                  <a:lnTo>
                    <a:pt x="6102" y="21420"/>
                  </a:lnTo>
                  <a:lnTo>
                    <a:pt x="5784" y="21551"/>
                  </a:lnTo>
                  <a:lnTo>
                    <a:pt x="5616" y="21404"/>
                  </a:lnTo>
                  <a:lnTo>
                    <a:pt x="5404" y="19918"/>
                  </a:lnTo>
                  <a:lnTo>
                    <a:pt x="5060" y="19951"/>
                  </a:lnTo>
                  <a:lnTo>
                    <a:pt x="4989" y="19657"/>
                  </a:lnTo>
                  <a:lnTo>
                    <a:pt x="4645" y="19755"/>
                  </a:lnTo>
                  <a:lnTo>
                    <a:pt x="4565" y="19706"/>
                  </a:lnTo>
                  <a:lnTo>
                    <a:pt x="4504" y="19461"/>
                  </a:lnTo>
                  <a:lnTo>
                    <a:pt x="4301" y="19347"/>
                  </a:lnTo>
                  <a:lnTo>
                    <a:pt x="4212" y="18988"/>
                  </a:lnTo>
                  <a:lnTo>
                    <a:pt x="3850" y="19020"/>
                  </a:lnTo>
                  <a:lnTo>
                    <a:pt x="3824" y="18694"/>
                  </a:lnTo>
                  <a:lnTo>
                    <a:pt x="3417" y="18237"/>
                  </a:lnTo>
                  <a:lnTo>
                    <a:pt x="3285" y="17714"/>
                  </a:lnTo>
                  <a:lnTo>
                    <a:pt x="2711" y="17469"/>
                  </a:lnTo>
                  <a:lnTo>
                    <a:pt x="2649" y="17241"/>
                  </a:lnTo>
                  <a:lnTo>
                    <a:pt x="2411" y="17094"/>
                  </a:lnTo>
                  <a:lnTo>
                    <a:pt x="2199" y="17127"/>
                  </a:lnTo>
                  <a:lnTo>
                    <a:pt x="1678" y="16653"/>
                  </a:lnTo>
                  <a:lnTo>
                    <a:pt x="1298" y="16669"/>
                  </a:lnTo>
                  <a:lnTo>
                    <a:pt x="1122" y="16800"/>
                  </a:lnTo>
                  <a:lnTo>
                    <a:pt x="1325" y="16245"/>
                  </a:lnTo>
                  <a:lnTo>
                    <a:pt x="1307" y="16033"/>
                  </a:lnTo>
                  <a:lnTo>
                    <a:pt x="1519" y="16016"/>
                  </a:lnTo>
                  <a:lnTo>
                    <a:pt x="1457" y="15690"/>
                  </a:lnTo>
                  <a:lnTo>
                    <a:pt x="1069" y="14873"/>
                  </a:lnTo>
                  <a:lnTo>
                    <a:pt x="539" y="14661"/>
                  </a:lnTo>
                  <a:lnTo>
                    <a:pt x="424" y="14808"/>
                  </a:lnTo>
                  <a:lnTo>
                    <a:pt x="397" y="15118"/>
                  </a:lnTo>
                  <a:lnTo>
                    <a:pt x="0" y="15020"/>
                  </a:lnTo>
                  <a:lnTo>
                    <a:pt x="185" y="14580"/>
                  </a:lnTo>
                  <a:lnTo>
                    <a:pt x="238" y="14253"/>
                  </a:lnTo>
                  <a:lnTo>
                    <a:pt x="132" y="14073"/>
                  </a:lnTo>
                  <a:lnTo>
                    <a:pt x="274" y="13796"/>
                  </a:lnTo>
                  <a:lnTo>
                    <a:pt x="185" y="13486"/>
                  </a:lnTo>
                  <a:lnTo>
                    <a:pt x="194" y="13143"/>
                  </a:lnTo>
                  <a:lnTo>
                    <a:pt x="433" y="12539"/>
                  </a:lnTo>
                  <a:lnTo>
                    <a:pt x="1219" y="12359"/>
                  </a:lnTo>
                  <a:lnTo>
                    <a:pt x="1219" y="12098"/>
                  </a:lnTo>
                  <a:lnTo>
                    <a:pt x="1333" y="11739"/>
                  </a:lnTo>
                  <a:lnTo>
                    <a:pt x="1033" y="11282"/>
                  </a:lnTo>
                  <a:lnTo>
                    <a:pt x="618" y="11216"/>
                  </a:lnTo>
                  <a:lnTo>
                    <a:pt x="689" y="10841"/>
                  </a:lnTo>
                  <a:lnTo>
                    <a:pt x="1139" y="10531"/>
                  </a:lnTo>
                  <a:lnTo>
                    <a:pt x="1069" y="10204"/>
                  </a:lnTo>
                  <a:lnTo>
                    <a:pt x="901" y="9812"/>
                  </a:lnTo>
                  <a:lnTo>
                    <a:pt x="1122" y="9616"/>
                  </a:lnTo>
                  <a:lnTo>
                    <a:pt x="1757" y="9796"/>
                  </a:lnTo>
                  <a:lnTo>
                    <a:pt x="2181" y="10041"/>
                  </a:lnTo>
                  <a:lnTo>
                    <a:pt x="2570" y="9616"/>
                  </a:lnTo>
                  <a:lnTo>
                    <a:pt x="2093" y="8931"/>
                  </a:lnTo>
                  <a:lnTo>
                    <a:pt x="2420" y="8278"/>
                  </a:lnTo>
                  <a:lnTo>
                    <a:pt x="2808" y="7820"/>
                  </a:lnTo>
                  <a:lnTo>
                    <a:pt x="2843" y="7396"/>
                  </a:lnTo>
                  <a:lnTo>
                    <a:pt x="2738" y="7265"/>
                  </a:lnTo>
                  <a:lnTo>
                    <a:pt x="2755" y="7184"/>
                  </a:lnTo>
                  <a:lnTo>
                    <a:pt x="2411" y="6694"/>
                  </a:lnTo>
                  <a:lnTo>
                    <a:pt x="1854" y="6155"/>
                  </a:lnTo>
                  <a:lnTo>
                    <a:pt x="1722" y="5796"/>
                  </a:lnTo>
                  <a:lnTo>
                    <a:pt x="1219" y="5290"/>
                  </a:lnTo>
                  <a:lnTo>
                    <a:pt x="742" y="5045"/>
                  </a:lnTo>
                  <a:lnTo>
                    <a:pt x="397" y="4424"/>
                  </a:lnTo>
                  <a:lnTo>
                    <a:pt x="397" y="3853"/>
                  </a:lnTo>
                  <a:lnTo>
                    <a:pt x="459" y="3918"/>
                  </a:lnTo>
                  <a:lnTo>
                    <a:pt x="1069" y="3380"/>
                  </a:lnTo>
                  <a:lnTo>
                    <a:pt x="1492" y="3347"/>
                  </a:lnTo>
                  <a:lnTo>
                    <a:pt x="1775" y="3086"/>
                  </a:lnTo>
                  <a:lnTo>
                    <a:pt x="2049" y="3249"/>
                  </a:lnTo>
                  <a:lnTo>
                    <a:pt x="2155" y="2955"/>
                  </a:lnTo>
                  <a:lnTo>
                    <a:pt x="2234" y="2612"/>
                  </a:lnTo>
                  <a:lnTo>
                    <a:pt x="2711" y="2645"/>
                  </a:lnTo>
                  <a:lnTo>
                    <a:pt x="3391" y="2335"/>
                  </a:lnTo>
                  <a:lnTo>
                    <a:pt x="3656" y="1927"/>
                  </a:lnTo>
                  <a:lnTo>
                    <a:pt x="3665" y="1535"/>
                  </a:lnTo>
                  <a:lnTo>
                    <a:pt x="3682" y="1176"/>
                  </a:lnTo>
                  <a:lnTo>
                    <a:pt x="3850" y="1290"/>
                  </a:lnTo>
                  <a:lnTo>
                    <a:pt x="4168" y="1339"/>
                  </a:lnTo>
                  <a:lnTo>
                    <a:pt x="4460" y="1502"/>
                  </a:lnTo>
                  <a:lnTo>
                    <a:pt x="5007" y="1535"/>
                  </a:lnTo>
                  <a:lnTo>
                    <a:pt x="6049" y="1371"/>
                  </a:lnTo>
                  <a:lnTo>
                    <a:pt x="6120" y="0"/>
                  </a:lnTo>
                  <a:lnTo>
                    <a:pt x="6711" y="98"/>
                  </a:lnTo>
                  <a:lnTo>
                    <a:pt x="7206" y="278"/>
                  </a:lnTo>
                  <a:lnTo>
                    <a:pt x="7259" y="604"/>
                  </a:lnTo>
                  <a:lnTo>
                    <a:pt x="7444" y="457"/>
                  </a:lnTo>
                  <a:lnTo>
                    <a:pt x="7718" y="620"/>
                  </a:lnTo>
                  <a:lnTo>
                    <a:pt x="8009" y="490"/>
                  </a:lnTo>
                  <a:lnTo>
                    <a:pt x="7957" y="1012"/>
                  </a:lnTo>
                  <a:lnTo>
                    <a:pt x="7736" y="882"/>
                  </a:lnTo>
                  <a:lnTo>
                    <a:pt x="7665" y="1061"/>
                  </a:lnTo>
                  <a:lnTo>
                    <a:pt x="7815" y="1127"/>
                  </a:lnTo>
                  <a:lnTo>
                    <a:pt x="7709" y="1486"/>
                  </a:lnTo>
                  <a:lnTo>
                    <a:pt x="7930" y="1404"/>
                  </a:lnTo>
                  <a:lnTo>
                    <a:pt x="7957" y="1584"/>
                  </a:lnTo>
                  <a:lnTo>
                    <a:pt x="8168" y="1682"/>
                  </a:lnTo>
                  <a:lnTo>
                    <a:pt x="8168" y="2220"/>
                  </a:lnTo>
                  <a:lnTo>
                    <a:pt x="8080" y="2367"/>
                  </a:lnTo>
                  <a:lnTo>
                    <a:pt x="8292" y="2400"/>
                  </a:lnTo>
                  <a:lnTo>
                    <a:pt x="8425" y="2645"/>
                  </a:lnTo>
                  <a:lnTo>
                    <a:pt x="8345" y="2873"/>
                  </a:lnTo>
                  <a:lnTo>
                    <a:pt x="8433" y="2971"/>
                  </a:lnTo>
                  <a:lnTo>
                    <a:pt x="8433" y="3396"/>
                  </a:lnTo>
                  <a:lnTo>
                    <a:pt x="8610" y="3363"/>
                  </a:lnTo>
                  <a:lnTo>
                    <a:pt x="8751" y="3429"/>
                  </a:lnTo>
                  <a:lnTo>
                    <a:pt x="8963" y="3494"/>
                  </a:lnTo>
                  <a:lnTo>
                    <a:pt x="9255" y="3396"/>
                  </a:lnTo>
                  <a:lnTo>
                    <a:pt x="9988" y="3755"/>
                  </a:lnTo>
                  <a:lnTo>
                    <a:pt x="10279" y="3641"/>
                  </a:lnTo>
                  <a:lnTo>
                    <a:pt x="10570" y="3902"/>
                  </a:lnTo>
                  <a:lnTo>
                    <a:pt x="11153" y="3722"/>
                  </a:lnTo>
                  <a:lnTo>
                    <a:pt x="11215" y="4147"/>
                  </a:lnTo>
                  <a:lnTo>
                    <a:pt x="11586" y="4163"/>
                  </a:lnTo>
                  <a:lnTo>
                    <a:pt x="11710" y="4686"/>
                  </a:lnTo>
                  <a:lnTo>
                    <a:pt x="11948" y="5029"/>
                  </a:lnTo>
                  <a:lnTo>
                    <a:pt x="12345" y="5469"/>
                  </a:lnTo>
                  <a:lnTo>
                    <a:pt x="12160" y="5551"/>
                  </a:lnTo>
                  <a:lnTo>
                    <a:pt x="11983" y="5780"/>
                  </a:lnTo>
                  <a:lnTo>
                    <a:pt x="11877" y="6106"/>
                  </a:lnTo>
                  <a:lnTo>
                    <a:pt x="11612" y="6090"/>
                  </a:lnTo>
                  <a:lnTo>
                    <a:pt x="11480" y="6531"/>
                  </a:lnTo>
                  <a:lnTo>
                    <a:pt x="11745" y="6841"/>
                  </a:lnTo>
                  <a:lnTo>
                    <a:pt x="12054" y="6759"/>
                  </a:lnTo>
                  <a:lnTo>
                    <a:pt x="12345" y="7347"/>
                  </a:lnTo>
                  <a:lnTo>
                    <a:pt x="12398" y="7592"/>
                  </a:lnTo>
                  <a:lnTo>
                    <a:pt x="12213" y="7755"/>
                  </a:lnTo>
                  <a:lnTo>
                    <a:pt x="12213" y="8147"/>
                  </a:lnTo>
                  <a:lnTo>
                    <a:pt x="12328" y="8294"/>
                  </a:lnTo>
                  <a:lnTo>
                    <a:pt x="12557" y="8245"/>
                  </a:lnTo>
                  <a:lnTo>
                    <a:pt x="12831" y="8327"/>
                  </a:lnTo>
                  <a:lnTo>
                    <a:pt x="13017" y="8147"/>
                  </a:lnTo>
                  <a:lnTo>
                    <a:pt x="13467" y="8376"/>
                  </a:lnTo>
                  <a:lnTo>
                    <a:pt x="13855" y="8294"/>
                  </a:lnTo>
                  <a:lnTo>
                    <a:pt x="14076" y="8522"/>
                  </a:lnTo>
                  <a:lnTo>
                    <a:pt x="14147" y="8849"/>
                  </a:lnTo>
                  <a:lnTo>
                    <a:pt x="14518" y="8914"/>
                  </a:lnTo>
                  <a:lnTo>
                    <a:pt x="14518" y="9176"/>
                  </a:lnTo>
                  <a:lnTo>
                    <a:pt x="14739" y="9078"/>
                  </a:lnTo>
                  <a:lnTo>
                    <a:pt x="14968" y="9192"/>
                  </a:lnTo>
                  <a:lnTo>
                    <a:pt x="15454" y="9094"/>
                  </a:lnTo>
                  <a:lnTo>
                    <a:pt x="15710" y="9159"/>
                  </a:lnTo>
                  <a:lnTo>
                    <a:pt x="15798" y="9453"/>
                  </a:lnTo>
                  <a:lnTo>
                    <a:pt x="16063" y="9404"/>
                  </a:lnTo>
                  <a:lnTo>
                    <a:pt x="16240" y="9551"/>
                  </a:lnTo>
                  <a:lnTo>
                    <a:pt x="16187" y="9910"/>
                  </a:lnTo>
                  <a:lnTo>
                    <a:pt x="16505" y="9910"/>
                  </a:lnTo>
                  <a:lnTo>
                    <a:pt x="16593" y="10400"/>
                  </a:lnTo>
                  <a:lnTo>
                    <a:pt x="17167" y="10204"/>
                  </a:lnTo>
                  <a:lnTo>
                    <a:pt x="17653" y="10449"/>
                  </a:lnTo>
                  <a:lnTo>
                    <a:pt x="17865" y="10171"/>
                  </a:lnTo>
                  <a:lnTo>
                    <a:pt x="17997" y="10433"/>
                  </a:lnTo>
                  <a:lnTo>
                    <a:pt x="18174" y="10498"/>
                  </a:lnTo>
                  <a:lnTo>
                    <a:pt x="18253" y="10710"/>
                  </a:lnTo>
                  <a:lnTo>
                    <a:pt x="18333" y="10449"/>
                  </a:lnTo>
                  <a:lnTo>
                    <a:pt x="18545" y="9829"/>
                  </a:lnTo>
                  <a:lnTo>
                    <a:pt x="18606" y="9453"/>
                  </a:lnTo>
                  <a:lnTo>
                    <a:pt x="18439" y="9257"/>
                  </a:lnTo>
                  <a:lnTo>
                    <a:pt x="18306" y="9290"/>
                  </a:lnTo>
                  <a:lnTo>
                    <a:pt x="18288" y="9078"/>
                  </a:lnTo>
                  <a:lnTo>
                    <a:pt x="18606" y="8441"/>
                  </a:lnTo>
                  <a:lnTo>
                    <a:pt x="18977" y="8539"/>
                  </a:lnTo>
                  <a:lnTo>
                    <a:pt x="19057" y="8278"/>
                  </a:lnTo>
                  <a:lnTo>
                    <a:pt x="19207" y="8310"/>
                  </a:lnTo>
                  <a:lnTo>
                    <a:pt x="19242" y="8555"/>
                  </a:lnTo>
                  <a:lnTo>
                    <a:pt x="19419" y="8735"/>
                  </a:lnTo>
                  <a:lnTo>
                    <a:pt x="19551" y="8653"/>
                  </a:lnTo>
                  <a:lnTo>
                    <a:pt x="19613" y="8800"/>
                  </a:lnTo>
                  <a:lnTo>
                    <a:pt x="19957" y="8751"/>
                  </a:lnTo>
                  <a:lnTo>
                    <a:pt x="19984" y="8653"/>
                  </a:lnTo>
                  <a:lnTo>
                    <a:pt x="20381" y="8882"/>
                  </a:lnTo>
                  <a:lnTo>
                    <a:pt x="20355" y="9143"/>
                  </a:lnTo>
                  <a:lnTo>
                    <a:pt x="20452" y="9600"/>
                  </a:lnTo>
                  <a:lnTo>
                    <a:pt x="20558" y="9453"/>
                  </a:lnTo>
                  <a:lnTo>
                    <a:pt x="20673" y="9486"/>
                  </a:lnTo>
                  <a:lnTo>
                    <a:pt x="20673" y="9698"/>
                  </a:lnTo>
                  <a:lnTo>
                    <a:pt x="20567" y="9812"/>
                  </a:lnTo>
                  <a:lnTo>
                    <a:pt x="20717" y="9959"/>
                  </a:lnTo>
                  <a:lnTo>
                    <a:pt x="21017" y="10057"/>
                  </a:lnTo>
                  <a:lnTo>
                    <a:pt x="21114" y="9976"/>
                  </a:lnTo>
                  <a:lnTo>
                    <a:pt x="21335" y="10106"/>
                  </a:lnTo>
                  <a:lnTo>
                    <a:pt x="21485" y="10547"/>
                  </a:lnTo>
                  <a:lnTo>
                    <a:pt x="21432" y="10727"/>
                  </a:lnTo>
                  <a:lnTo>
                    <a:pt x="21521" y="10906"/>
                  </a:lnTo>
                  <a:lnTo>
                    <a:pt x="21600" y="10906"/>
                  </a:lnTo>
                  <a:lnTo>
                    <a:pt x="21415" y="11314"/>
                  </a:lnTo>
                  <a:lnTo>
                    <a:pt x="21273" y="11200"/>
                  </a:lnTo>
                  <a:lnTo>
                    <a:pt x="20911" y="11331"/>
                  </a:lnTo>
                  <a:lnTo>
                    <a:pt x="20540" y="11265"/>
                  </a:lnTo>
                  <a:lnTo>
                    <a:pt x="20461" y="11461"/>
                  </a:lnTo>
                  <a:lnTo>
                    <a:pt x="20240" y="11494"/>
                  </a:lnTo>
                  <a:lnTo>
                    <a:pt x="20108" y="11608"/>
                  </a:lnTo>
                  <a:lnTo>
                    <a:pt x="20081" y="11804"/>
                  </a:lnTo>
                  <a:lnTo>
                    <a:pt x="19949" y="11837"/>
                  </a:lnTo>
                  <a:lnTo>
                    <a:pt x="19922" y="12065"/>
                  </a:lnTo>
                  <a:lnTo>
                    <a:pt x="19816" y="12147"/>
                  </a:lnTo>
                  <a:lnTo>
                    <a:pt x="19799" y="11951"/>
                  </a:lnTo>
                  <a:lnTo>
                    <a:pt x="19366" y="12016"/>
                  </a:lnTo>
                  <a:lnTo>
                    <a:pt x="19216" y="12245"/>
                  </a:lnTo>
                  <a:lnTo>
                    <a:pt x="19154" y="12522"/>
                  </a:lnTo>
                  <a:lnTo>
                    <a:pt x="18871" y="12604"/>
                  </a:lnTo>
                  <a:lnTo>
                    <a:pt x="18783" y="12441"/>
                  </a:lnTo>
                  <a:lnTo>
                    <a:pt x="18606" y="12506"/>
                  </a:lnTo>
                  <a:lnTo>
                    <a:pt x="18624" y="12669"/>
                  </a:lnTo>
                  <a:lnTo>
                    <a:pt x="18421" y="12604"/>
                  </a:lnTo>
                  <a:lnTo>
                    <a:pt x="18474" y="12914"/>
                  </a:lnTo>
                  <a:lnTo>
                    <a:pt x="18739" y="12980"/>
                  </a:lnTo>
                  <a:lnTo>
                    <a:pt x="18633" y="13388"/>
                  </a:lnTo>
                  <a:lnTo>
                    <a:pt x="18386" y="13404"/>
                  </a:lnTo>
                  <a:lnTo>
                    <a:pt x="18280" y="13763"/>
                  </a:lnTo>
                  <a:lnTo>
                    <a:pt x="18315" y="13910"/>
                  </a:lnTo>
                  <a:lnTo>
                    <a:pt x="18598" y="13747"/>
                  </a:lnTo>
                  <a:lnTo>
                    <a:pt x="18783" y="13845"/>
                  </a:lnTo>
                  <a:lnTo>
                    <a:pt x="18712" y="13992"/>
                  </a:lnTo>
                  <a:lnTo>
                    <a:pt x="18465" y="14155"/>
                  </a:lnTo>
                  <a:lnTo>
                    <a:pt x="18492" y="14302"/>
                  </a:lnTo>
                  <a:lnTo>
                    <a:pt x="18606" y="14449"/>
                  </a:lnTo>
                  <a:lnTo>
                    <a:pt x="18836" y="14498"/>
                  </a:lnTo>
                  <a:lnTo>
                    <a:pt x="18783" y="14612"/>
                  </a:lnTo>
                  <a:lnTo>
                    <a:pt x="18765" y="14776"/>
                  </a:lnTo>
                  <a:lnTo>
                    <a:pt x="18624" y="14776"/>
                  </a:lnTo>
                  <a:lnTo>
                    <a:pt x="18651" y="14873"/>
                  </a:lnTo>
                  <a:lnTo>
                    <a:pt x="18439" y="14890"/>
                  </a:lnTo>
                  <a:lnTo>
                    <a:pt x="18518" y="15069"/>
                  </a:lnTo>
                  <a:lnTo>
                    <a:pt x="18235" y="15086"/>
                  </a:lnTo>
                  <a:lnTo>
                    <a:pt x="18015" y="14906"/>
                  </a:lnTo>
                  <a:lnTo>
                    <a:pt x="17935" y="15216"/>
                  </a:lnTo>
                  <a:lnTo>
                    <a:pt x="17759" y="15445"/>
                  </a:lnTo>
                  <a:lnTo>
                    <a:pt x="17750" y="15771"/>
                  </a:lnTo>
                  <a:lnTo>
                    <a:pt x="17706" y="15951"/>
                  </a:lnTo>
                  <a:lnTo>
                    <a:pt x="17308" y="16049"/>
                  </a:lnTo>
                  <a:lnTo>
                    <a:pt x="17255" y="15918"/>
                  </a:lnTo>
                  <a:lnTo>
                    <a:pt x="17087" y="16033"/>
                  </a:lnTo>
                  <a:lnTo>
                    <a:pt x="17017" y="16245"/>
                  </a:lnTo>
                  <a:lnTo>
                    <a:pt x="16664" y="16392"/>
                  </a:lnTo>
                  <a:lnTo>
                    <a:pt x="16566" y="16359"/>
                  </a:lnTo>
                  <a:lnTo>
                    <a:pt x="16531" y="16016"/>
                  </a:lnTo>
                  <a:lnTo>
                    <a:pt x="16302" y="16082"/>
                  </a:lnTo>
                  <a:lnTo>
                    <a:pt x="16240" y="16490"/>
                  </a:lnTo>
                  <a:lnTo>
                    <a:pt x="16028" y="1663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3" name="Freeform 9"/>
            <p:cNvSpPr/>
            <p:nvPr/>
          </p:nvSpPr>
          <p:spPr>
            <a:xfrm>
              <a:off x="863138" y="2476500"/>
              <a:ext cx="1173481" cy="1635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18" y="6260"/>
                  </a:moveTo>
                  <a:lnTo>
                    <a:pt x="19607" y="6511"/>
                  </a:lnTo>
                  <a:lnTo>
                    <a:pt x="19686" y="6721"/>
                  </a:lnTo>
                  <a:lnTo>
                    <a:pt x="19180" y="6920"/>
                  </a:lnTo>
                  <a:lnTo>
                    <a:pt x="19101" y="7162"/>
                  </a:lnTo>
                  <a:lnTo>
                    <a:pt x="19567" y="7203"/>
                  </a:lnTo>
                  <a:lnTo>
                    <a:pt x="19904" y="7497"/>
                  </a:lnTo>
                  <a:lnTo>
                    <a:pt x="19775" y="7728"/>
                  </a:lnTo>
                  <a:lnTo>
                    <a:pt x="19775" y="7896"/>
                  </a:lnTo>
                  <a:lnTo>
                    <a:pt x="18893" y="8011"/>
                  </a:lnTo>
                  <a:lnTo>
                    <a:pt x="18625" y="8399"/>
                  </a:lnTo>
                  <a:lnTo>
                    <a:pt x="18615" y="8619"/>
                  </a:lnTo>
                  <a:lnTo>
                    <a:pt x="18714" y="8818"/>
                  </a:lnTo>
                  <a:lnTo>
                    <a:pt x="18555" y="8997"/>
                  </a:lnTo>
                  <a:lnTo>
                    <a:pt x="18674" y="9112"/>
                  </a:lnTo>
                  <a:lnTo>
                    <a:pt x="18615" y="9322"/>
                  </a:lnTo>
                  <a:lnTo>
                    <a:pt x="18407" y="9605"/>
                  </a:lnTo>
                  <a:lnTo>
                    <a:pt x="18853" y="9668"/>
                  </a:lnTo>
                  <a:lnTo>
                    <a:pt x="18883" y="9468"/>
                  </a:lnTo>
                  <a:lnTo>
                    <a:pt x="19012" y="9374"/>
                  </a:lnTo>
                  <a:lnTo>
                    <a:pt x="19607" y="9510"/>
                  </a:lnTo>
                  <a:lnTo>
                    <a:pt x="20043" y="10035"/>
                  </a:lnTo>
                  <a:lnTo>
                    <a:pt x="20112" y="10244"/>
                  </a:lnTo>
                  <a:lnTo>
                    <a:pt x="19874" y="10255"/>
                  </a:lnTo>
                  <a:lnTo>
                    <a:pt x="19894" y="10391"/>
                  </a:lnTo>
                  <a:lnTo>
                    <a:pt x="19666" y="10748"/>
                  </a:lnTo>
                  <a:lnTo>
                    <a:pt x="19577" y="11136"/>
                  </a:lnTo>
                  <a:lnTo>
                    <a:pt x="18942" y="11513"/>
                  </a:lnTo>
                  <a:lnTo>
                    <a:pt x="18536" y="11733"/>
                  </a:lnTo>
                  <a:lnTo>
                    <a:pt x="18179" y="11890"/>
                  </a:lnTo>
                  <a:lnTo>
                    <a:pt x="18050" y="11775"/>
                  </a:lnTo>
                  <a:lnTo>
                    <a:pt x="17851" y="11901"/>
                  </a:lnTo>
                  <a:lnTo>
                    <a:pt x="17554" y="11807"/>
                  </a:lnTo>
                  <a:lnTo>
                    <a:pt x="17544" y="11618"/>
                  </a:lnTo>
                  <a:lnTo>
                    <a:pt x="17107" y="11565"/>
                  </a:lnTo>
                  <a:lnTo>
                    <a:pt x="17127" y="11911"/>
                  </a:lnTo>
                  <a:lnTo>
                    <a:pt x="16959" y="12247"/>
                  </a:lnTo>
                  <a:lnTo>
                    <a:pt x="16979" y="12562"/>
                  </a:lnTo>
                  <a:lnTo>
                    <a:pt x="16780" y="12845"/>
                  </a:lnTo>
                  <a:lnTo>
                    <a:pt x="16542" y="12991"/>
                  </a:lnTo>
                  <a:lnTo>
                    <a:pt x="16185" y="13075"/>
                  </a:lnTo>
                  <a:lnTo>
                    <a:pt x="16185" y="13369"/>
                  </a:lnTo>
                  <a:lnTo>
                    <a:pt x="15769" y="13474"/>
                  </a:lnTo>
                  <a:lnTo>
                    <a:pt x="14896" y="13243"/>
                  </a:lnTo>
                  <a:lnTo>
                    <a:pt x="14906" y="13956"/>
                  </a:lnTo>
                  <a:lnTo>
                    <a:pt x="15203" y="13998"/>
                  </a:lnTo>
                  <a:lnTo>
                    <a:pt x="14955" y="14176"/>
                  </a:lnTo>
                  <a:lnTo>
                    <a:pt x="15025" y="14617"/>
                  </a:lnTo>
                  <a:lnTo>
                    <a:pt x="14102" y="14743"/>
                  </a:lnTo>
                  <a:lnTo>
                    <a:pt x="13884" y="14239"/>
                  </a:lnTo>
                  <a:lnTo>
                    <a:pt x="13448" y="14218"/>
                  </a:lnTo>
                  <a:lnTo>
                    <a:pt x="13210" y="14103"/>
                  </a:lnTo>
                  <a:lnTo>
                    <a:pt x="12992" y="14239"/>
                  </a:lnTo>
                  <a:lnTo>
                    <a:pt x="12377" y="14155"/>
                  </a:lnTo>
                  <a:lnTo>
                    <a:pt x="10731" y="14669"/>
                  </a:lnTo>
                  <a:lnTo>
                    <a:pt x="10552" y="14931"/>
                  </a:lnTo>
                  <a:lnTo>
                    <a:pt x="10433" y="15256"/>
                  </a:lnTo>
                  <a:lnTo>
                    <a:pt x="10740" y="15256"/>
                  </a:lnTo>
                  <a:lnTo>
                    <a:pt x="10820" y="15581"/>
                  </a:lnTo>
                  <a:lnTo>
                    <a:pt x="10770" y="15791"/>
                  </a:lnTo>
                  <a:lnTo>
                    <a:pt x="10621" y="16263"/>
                  </a:lnTo>
                  <a:lnTo>
                    <a:pt x="10889" y="16441"/>
                  </a:lnTo>
                  <a:lnTo>
                    <a:pt x="10731" y="16525"/>
                  </a:lnTo>
                  <a:lnTo>
                    <a:pt x="10939" y="16892"/>
                  </a:lnTo>
                  <a:lnTo>
                    <a:pt x="10879" y="17102"/>
                  </a:lnTo>
                  <a:lnTo>
                    <a:pt x="10860" y="17280"/>
                  </a:lnTo>
                  <a:lnTo>
                    <a:pt x="11246" y="17259"/>
                  </a:lnTo>
                  <a:lnTo>
                    <a:pt x="11098" y="17532"/>
                  </a:lnTo>
                  <a:lnTo>
                    <a:pt x="11266" y="17668"/>
                  </a:lnTo>
                  <a:lnTo>
                    <a:pt x="11623" y="17657"/>
                  </a:lnTo>
                  <a:lnTo>
                    <a:pt x="11663" y="17846"/>
                  </a:lnTo>
                  <a:lnTo>
                    <a:pt x="11474" y="17983"/>
                  </a:lnTo>
                  <a:lnTo>
                    <a:pt x="11712" y="18308"/>
                  </a:lnTo>
                  <a:lnTo>
                    <a:pt x="11355" y="18622"/>
                  </a:lnTo>
                  <a:lnTo>
                    <a:pt x="11177" y="18979"/>
                  </a:lnTo>
                  <a:lnTo>
                    <a:pt x="11336" y="19188"/>
                  </a:lnTo>
                  <a:lnTo>
                    <a:pt x="10979" y="19608"/>
                  </a:lnTo>
                  <a:lnTo>
                    <a:pt x="11217" y="19838"/>
                  </a:lnTo>
                  <a:lnTo>
                    <a:pt x="11306" y="20143"/>
                  </a:lnTo>
                  <a:lnTo>
                    <a:pt x="11276" y="20405"/>
                  </a:lnTo>
                  <a:lnTo>
                    <a:pt x="10939" y="20405"/>
                  </a:lnTo>
                  <a:lnTo>
                    <a:pt x="10740" y="20635"/>
                  </a:lnTo>
                  <a:lnTo>
                    <a:pt x="10383" y="20478"/>
                  </a:lnTo>
                  <a:lnTo>
                    <a:pt x="10056" y="20551"/>
                  </a:lnTo>
                  <a:lnTo>
                    <a:pt x="9967" y="20803"/>
                  </a:lnTo>
                  <a:lnTo>
                    <a:pt x="9868" y="20918"/>
                  </a:lnTo>
                  <a:lnTo>
                    <a:pt x="9997" y="21149"/>
                  </a:lnTo>
                  <a:lnTo>
                    <a:pt x="9848" y="21243"/>
                  </a:lnTo>
                  <a:lnTo>
                    <a:pt x="9580" y="21191"/>
                  </a:lnTo>
                  <a:lnTo>
                    <a:pt x="9421" y="21485"/>
                  </a:lnTo>
                  <a:lnTo>
                    <a:pt x="9223" y="21600"/>
                  </a:lnTo>
                  <a:lnTo>
                    <a:pt x="8975" y="21548"/>
                  </a:lnTo>
                  <a:lnTo>
                    <a:pt x="8955" y="21359"/>
                  </a:lnTo>
                  <a:lnTo>
                    <a:pt x="9154" y="21243"/>
                  </a:lnTo>
                  <a:lnTo>
                    <a:pt x="9183" y="21076"/>
                  </a:lnTo>
                  <a:lnTo>
                    <a:pt x="8975" y="20939"/>
                  </a:lnTo>
                  <a:lnTo>
                    <a:pt x="9074" y="20782"/>
                  </a:lnTo>
                  <a:lnTo>
                    <a:pt x="9302" y="20761"/>
                  </a:lnTo>
                  <a:lnTo>
                    <a:pt x="9392" y="20394"/>
                  </a:lnTo>
                  <a:lnTo>
                    <a:pt x="8896" y="20436"/>
                  </a:lnTo>
                  <a:lnTo>
                    <a:pt x="8955" y="20258"/>
                  </a:lnTo>
                  <a:lnTo>
                    <a:pt x="8737" y="20216"/>
                  </a:lnTo>
                  <a:lnTo>
                    <a:pt x="8499" y="20352"/>
                  </a:lnTo>
                  <a:lnTo>
                    <a:pt x="7845" y="20048"/>
                  </a:lnTo>
                  <a:lnTo>
                    <a:pt x="7815" y="19650"/>
                  </a:lnTo>
                  <a:lnTo>
                    <a:pt x="8033" y="19430"/>
                  </a:lnTo>
                  <a:lnTo>
                    <a:pt x="7577" y="19293"/>
                  </a:lnTo>
                  <a:lnTo>
                    <a:pt x="7200" y="19377"/>
                  </a:lnTo>
                  <a:lnTo>
                    <a:pt x="6893" y="19576"/>
                  </a:lnTo>
                  <a:lnTo>
                    <a:pt x="7071" y="19859"/>
                  </a:lnTo>
                  <a:lnTo>
                    <a:pt x="7041" y="20163"/>
                  </a:lnTo>
                  <a:lnTo>
                    <a:pt x="6843" y="20289"/>
                  </a:lnTo>
                  <a:lnTo>
                    <a:pt x="6783" y="20384"/>
                  </a:lnTo>
                  <a:lnTo>
                    <a:pt x="6655" y="20342"/>
                  </a:lnTo>
                  <a:lnTo>
                    <a:pt x="6119" y="19765"/>
                  </a:lnTo>
                  <a:lnTo>
                    <a:pt x="5702" y="19566"/>
                  </a:lnTo>
                  <a:lnTo>
                    <a:pt x="5405" y="19629"/>
                  </a:lnTo>
                  <a:lnTo>
                    <a:pt x="5058" y="19293"/>
                  </a:lnTo>
                  <a:lnTo>
                    <a:pt x="4929" y="18727"/>
                  </a:lnTo>
                  <a:lnTo>
                    <a:pt x="5058" y="18559"/>
                  </a:lnTo>
                  <a:lnTo>
                    <a:pt x="5445" y="18465"/>
                  </a:lnTo>
                  <a:lnTo>
                    <a:pt x="5732" y="18318"/>
                  </a:lnTo>
                  <a:lnTo>
                    <a:pt x="5921" y="18045"/>
                  </a:lnTo>
                  <a:lnTo>
                    <a:pt x="5494" y="18045"/>
                  </a:lnTo>
                  <a:lnTo>
                    <a:pt x="5326" y="17637"/>
                  </a:lnTo>
                  <a:lnTo>
                    <a:pt x="5058" y="17458"/>
                  </a:lnTo>
                  <a:lnTo>
                    <a:pt x="5207" y="17133"/>
                  </a:lnTo>
                  <a:lnTo>
                    <a:pt x="4998" y="17039"/>
                  </a:lnTo>
                  <a:lnTo>
                    <a:pt x="4840" y="16766"/>
                  </a:lnTo>
                  <a:lnTo>
                    <a:pt x="5058" y="16557"/>
                  </a:lnTo>
                  <a:lnTo>
                    <a:pt x="4959" y="16200"/>
                  </a:lnTo>
                  <a:lnTo>
                    <a:pt x="4731" y="15990"/>
                  </a:lnTo>
                  <a:lnTo>
                    <a:pt x="4483" y="15781"/>
                  </a:lnTo>
                  <a:lnTo>
                    <a:pt x="4106" y="15477"/>
                  </a:lnTo>
                  <a:lnTo>
                    <a:pt x="3898" y="15382"/>
                  </a:lnTo>
                  <a:lnTo>
                    <a:pt x="3590" y="15414"/>
                  </a:lnTo>
                  <a:lnTo>
                    <a:pt x="2916" y="15529"/>
                  </a:lnTo>
                  <a:lnTo>
                    <a:pt x="2162" y="15802"/>
                  </a:lnTo>
                  <a:lnTo>
                    <a:pt x="1061" y="15959"/>
                  </a:lnTo>
                  <a:lnTo>
                    <a:pt x="793" y="15802"/>
                  </a:lnTo>
                  <a:lnTo>
                    <a:pt x="684" y="15529"/>
                  </a:lnTo>
                  <a:lnTo>
                    <a:pt x="20" y="15099"/>
                  </a:lnTo>
                  <a:lnTo>
                    <a:pt x="0" y="14826"/>
                  </a:lnTo>
                  <a:lnTo>
                    <a:pt x="526" y="14774"/>
                  </a:lnTo>
                  <a:lnTo>
                    <a:pt x="734" y="14386"/>
                  </a:lnTo>
                  <a:lnTo>
                    <a:pt x="972" y="14449"/>
                  </a:lnTo>
                  <a:lnTo>
                    <a:pt x="1131" y="14407"/>
                  </a:lnTo>
                  <a:lnTo>
                    <a:pt x="1418" y="14533"/>
                  </a:lnTo>
                  <a:lnTo>
                    <a:pt x="1418" y="14239"/>
                  </a:lnTo>
                  <a:lnTo>
                    <a:pt x="1012" y="13977"/>
                  </a:lnTo>
                  <a:lnTo>
                    <a:pt x="1388" y="13558"/>
                  </a:lnTo>
                  <a:lnTo>
                    <a:pt x="1964" y="13411"/>
                  </a:lnTo>
                  <a:lnTo>
                    <a:pt x="2261" y="13453"/>
                  </a:lnTo>
                  <a:lnTo>
                    <a:pt x="2489" y="13358"/>
                  </a:lnTo>
                  <a:lnTo>
                    <a:pt x="2231" y="13117"/>
                  </a:lnTo>
                  <a:lnTo>
                    <a:pt x="2400" y="13002"/>
                  </a:lnTo>
                  <a:lnTo>
                    <a:pt x="2886" y="13065"/>
                  </a:lnTo>
                  <a:lnTo>
                    <a:pt x="3174" y="12950"/>
                  </a:lnTo>
                  <a:lnTo>
                    <a:pt x="3124" y="12551"/>
                  </a:lnTo>
                  <a:lnTo>
                    <a:pt x="2737" y="12383"/>
                  </a:lnTo>
                  <a:lnTo>
                    <a:pt x="2787" y="12121"/>
                  </a:lnTo>
                  <a:lnTo>
                    <a:pt x="2489" y="11828"/>
                  </a:lnTo>
                  <a:lnTo>
                    <a:pt x="2102" y="11932"/>
                  </a:lnTo>
                  <a:lnTo>
                    <a:pt x="2053" y="11681"/>
                  </a:lnTo>
                  <a:lnTo>
                    <a:pt x="1964" y="11429"/>
                  </a:lnTo>
                  <a:lnTo>
                    <a:pt x="2202" y="11356"/>
                  </a:lnTo>
                  <a:lnTo>
                    <a:pt x="1924" y="10821"/>
                  </a:lnTo>
                  <a:lnTo>
                    <a:pt x="2023" y="10559"/>
                  </a:lnTo>
                  <a:lnTo>
                    <a:pt x="2767" y="10318"/>
                  </a:lnTo>
                  <a:lnTo>
                    <a:pt x="2906" y="10496"/>
                  </a:lnTo>
                  <a:lnTo>
                    <a:pt x="3302" y="10538"/>
                  </a:lnTo>
                  <a:lnTo>
                    <a:pt x="3322" y="10202"/>
                  </a:lnTo>
                  <a:lnTo>
                    <a:pt x="3501" y="9898"/>
                  </a:lnTo>
                  <a:lnTo>
                    <a:pt x="3362" y="9668"/>
                  </a:lnTo>
                  <a:lnTo>
                    <a:pt x="3481" y="9510"/>
                  </a:lnTo>
                  <a:lnTo>
                    <a:pt x="3322" y="9259"/>
                  </a:lnTo>
                  <a:lnTo>
                    <a:pt x="3302" y="8986"/>
                  </a:lnTo>
                  <a:lnTo>
                    <a:pt x="3689" y="8881"/>
                  </a:lnTo>
                  <a:lnTo>
                    <a:pt x="3749" y="8661"/>
                  </a:lnTo>
                  <a:lnTo>
                    <a:pt x="3709" y="8430"/>
                  </a:lnTo>
                  <a:lnTo>
                    <a:pt x="3481" y="8116"/>
                  </a:lnTo>
                  <a:lnTo>
                    <a:pt x="4017" y="7780"/>
                  </a:lnTo>
                  <a:lnTo>
                    <a:pt x="4453" y="7591"/>
                  </a:lnTo>
                  <a:lnTo>
                    <a:pt x="4641" y="7298"/>
                  </a:lnTo>
                  <a:lnTo>
                    <a:pt x="4850" y="7487"/>
                  </a:lnTo>
                  <a:lnTo>
                    <a:pt x="5445" y="7476"/>
                  </a:lnTo>
                  <a:lnTo>
                    <a:pt x="5861" y="7277"/>
                  </a:lnTo>
                  <a:lnTo>
                    <a:pt x="6357" y="6941"/>
                  </a:lnTo>
                  <a:lnTo>
                    <a:pt x="6238" y="6753"/>
                  </a:lnTo>
                  <a:lnTo>
                    <a:pt x="6536" y="6449"/>
                  </a:lnTo>
                  <a:lnTo>
                    <a:pt x="6952" y="6103"/>
                  </a:lnTo>
                  <a:lnTo>
                    <a:pt x="6774" y="5830"/>
                  </a:lnTo>
                  <a:lnTo>
                    <a:pt x="6902" y="5736"/>
                  </a:lnTo>
                  <a:lnTo>
                    <a:pt x="6724" y="5452"/>
                  </a:lnTo>
                  <a:lnTo>
                    <a:pt x="6932" y="5400"/>
                  </a:lnTo>
                  <a:lnTo>
                    <a:pt x="7706" y="5410"/>
                  </a:lnTo>
                  <a:lnTo>
                    <a:pt x="8172" y="5264"/>
                  </a:lnTo>
                  <a:lnTo>
                    <a:pt x="8539" y="5232"/>
                  </a:lnTo>
                  <a:lnTo>
                    <a:pt x="8182" y="5012"/>
                  </a:lnTo>
                  <a:lnTo>
                    <a:pt x="8688" y="4656"/>
                  </a:lnTo>
                  <a:lnTo>
                    <a:pt x="8826" y="4320"/>
                  </a:lnTo>
                  <a:lnTo>
                    <a:pt x="8588" y="4121"/>
                  </a:lnTo>
                  <a:lnTo>
                    <a:pt x="8588" y="3764"/>
                  </a:lnTo>
                  <a:lnTo>
                    <a:pt x="8261" y="3586"/>
                  </a:lnTo>
                  <a:lnTo>
                    <a:pt x="7755" y="3638"/>
                  </a:lnTo>
                  <a:lnTo>
                    <a:pt x="7517" y="3806"/>
                  </a:lnTo>
                  <a:lnTo>
                    <a:pt x="7309" y="3586"/>
                  </a:lnTo>
                  <a:lnTo>
                    <a:pt x="7071" y="3523"/>
                  </a:lnTo>
                  <a:lnTo>
                    <a:pt x="7438" y="3271"/>
                  </a:lnTo>
                  <a:lnTo>
                    <a:pt x="7607" y="3020"/>
                  </a:lnTo>
                  <a:lnTo>
                    <a:pt x="7874" y="3009"/>
                  </a:lnTo>
                  <a:lnTo>
                    <a:pt x="8083" y="2705"/>
                  </a:lnTo>
                  <a:lnTo>
                    <a:pt x="8866" y="2758"/>
                  </a:lnTo>
                  <a:lnTo>
                    <a:pt x="9134" y="2642"/>
                  </a:lnTo>
                  <a:lnTo>
                    <a:pt x="9461" y="2726"/>
                  </a:lnTo>
                  <a:lnTo>
                    <a:pt x="9898" y="2569"/>
                  </a:lnTo>
                  <a:lnTo>
                    <a:pt x="10165" y="2611"/>
                  </a:lnTo>
                  <a:lnTo>
                    <a:pt x="10165" y="2191"/>
                  </a:lnTo>
                  <a:lnTo>
                    <a:pt x="9987" y="2139"/>
                  </a:lnTo>
                  <a:lnTo>
                    <a:pt x="9907" y="1772"/>
                  </a:lnTo>
                  <a:lnTo>
                    <a:pt x="10443" y="1510"/>
                  </a:lnTo>
                  <a:lnTo>
                    <a:pt x="11603" y="1583"/>
                  </a:lnTo>
                  <a:lnTo>
                    <a:pt x="11504" y="2034"/>
                  </a:lnTo>
                  <a:lnTo>
                    <a:pt x="11722" y="2212"/>
                  </a:lnTo>
                  <a:lnTo>
                    <a:pt x="12248" y="2129"/>
                  </a:lnTo>
                  <a:lnTo>
                    <a:pt x="12436" y="2013"/>
                  </a:lnTo>
                  <a:lnTo>
                    <a:pt x="12724" y="1961"/>
                  </a:lnTo>
                  <a:lnTo>
                    <a:pt x="12823" y="1699"/>
                  </a:lnTo>
                  <a:lnTo>
                    <a:pt x="13418" y="1489"/>
                  </a:lnTo>
                  <a:lnTo>
                    <a:pt x="13597" y="1132"/>
                  </a:lnTo>
                  <a:lnTo>
                    <a:pt x="14122" y="640"/>
                  </a:lnTo>
                  <a:lnTo>
                    <a:pt x="13765" y="398"/>
                  </a:lnTo>
                  <a:lnTo>
                    <a:pt x="14390" y="336"/>
                  </a:lnTo>
                  <a:lnTo>
                    <a:pt x="14757" y="94"/>
                  </a:lnTo>
                  <a:lnTo>
                    <a:pt x="15025" y="0"/>
                  </a:lnTo>
                  <a:lnTo>
                    <a:pt x="15055" y="241"/>
                  </a:lnTo>
                  <a:lnTo>
                    <a:pt x="15997" y="210"/>
                  </a:lnTo>
                  <a:lnTo>
                    <a:pt x="16413" y="556"/>
                  </a:lnTo>
                  <a:lnTo>
                    <a:pt x="16155" y="629"/>
                  </a:lnTo>
                  <a:lnTo>
                    <a:pt x="16274" y="828"/>
                  </a:lnTo>
                  <a:lnTo>
                    <a:pt x="16086" y="881"/>
                  </a:lnTo>
                  <a:lnTo>
                    <a:pt x="16205" y="1059"/>
                  </a:lnTo>
                  <a:lnTo>
                    <a:pt x="15818" y="1185"/>
                  </a:lnTo>
                  <a:lnTo>
                    <a:pt x="15878" y="1531"/>
                  </a:lnTo>
                  <a:lnTo>
                    <a:pt x="16264" y="1688"/>
                  </a:lnTo>
                  <a:lnTo>
                    <a:pt x="16126" y="1814"/>
                  </a:lnTo>
                  <a:lnTo>
                    <a:pt x="16185" y="2202"/>
                  </a:lnTo>
                  <a:lnTo>
                    <a:pt x="15729" y="2296"/>
                  </a:lnTo>
                  <a:lnTo>
                    <a:pt x="15471" y="2590"/>
                  </a:lnTo>
                  <a:lnTo>
                    <a:pt x="15699" y="2705"/>
                  </a:lnTo>
                  <a:lnTo>
                    <a:pt x="15342" y="2716"/>
                  </a:lnTo>
                  <a:lnTo>
                    <a:pt x="16086" y="3072"/>
                  </a:lnTo>
                  <a:lnTo>
                    <a:pt x="16155" y="3167"/>
                  </a:lnTo>
                  <a:lnTo>
                    <a:pt x="16562" y="3177"/>
                  </a:lnTo>
                  <a:lnTo>
                    <a:pt x="16929" y="3355"/>
                  </a:lnTo>
                  <a:lnTo>
                    <a:pt x="17464" y="3114"/>
                  </a:lnTo>
                  <a:lnTo>
                    <a:pt x="17425" y="2800"/>
                  </a:lnTo>
                  <a:lnTo>
                    <a:pt x="17107" y="2894"/>
                  </a:lnTo>
                  <a:lnTo>
                    <a:pt x="16929" y="2716"/>
                  </a:lnTo>
                  <a:lnTo>
                    <a:pt x="17375" y="2433"/>
                  </a:lnTo>
                  <a:lnTo>
                    <a:pt x="17643" y="2422"/>
                  </a:lnTo>
                  <a:lnTo>
                    <a:pt x="17583" y="2139"/>
                  </a:lnTo>
                  <a:lnTo>
                    <a:pt x="17851" y="2108"/>
                  </a:lnTo>
                  <a:lnTo>
                    <a:pt x="17990" y="2412"/>
                  </a:lnTo>
                  <a:lnTo>
                    <a:pt x="18258" y="2517"/>
                  </a:lnTo>
                  <a:lnTo>
                    <a:pt x="18347" y="2338"/>
                  </a:lnTo>
                  <a:lnTo>
                    <a:pt x="18198" y="2118"/>
                  </a:lnTo>
                  <a:lnTo>
                    <a:pt x="18526" y="2076"/>
                  </a:lnTo>
                  <a:lnTo>
                    <a:pt x="18853" y="2433"/>
                  </a:lnTo>
                  <a:lnTo>
                    <a:pt x="18853" y="2800"/>
                  </a:lnTo>
                  <a:lnTo>
                    <a:pt x="19240" y="3198"/>
                  </a:lnTo>
                  <a:lnTo>
                    <a:pt x="19775" y="3355"/>
                  </a:lnTo>
                  <a:lnTo>
                    <a:pt x="20340" y="3680"/>
                  </a:lnTo>
                  <a:lnTo>
                    <a:pt x="20489" y="3911"/>
                  </a:lnTo>
                  <a:lnTo>
                    <a:pt x="21114" y="4257"/>
                  </a:lnTo>
                  <a:lnTo>
                    <a:pt x="21501" y="4572"/>
                  </a:lnTo>
                  <a:lnTo>
                    <a:pt x="21481" y="4624"/>
                  </a:lnTo>
                  <a:lnTo>
                    <a:pt x="21600" y="4708"/>
                  </a:lnTo>
                  <a:lnTo>
                    <a:pt x="21560" y="4981"/>
                  </a:lnTo>
                  <a:lnTo>
                    <a:pt x="21124" y="5274"/>
                  </a:lnTo>
                  <a:lnTo>
                    <a:pt x="20757" y="5694"/>
                  </a:lnTo>
                  <a:lnTo>
                    <a:pt x="21293" y="6134"/>
                  </a:lnTo>
                  <a:lnTo>
                    <a:pt x="20856" y="6407"/>
                  </a:lnTo>
                  <a:lnTo>
                    <a:pt x="20380" y="6249"/>
                  </a:lnTo>
                  <a:lnTo>
                    <a:pt x="19666" y="6134"/>
                  </a:lnTo>
                  <a:lnTo>
                    <a:pt x="19418" y="626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4" name="Freeform 10"/>
            <p:cNvSpPr/>
            <p:nvPr/>
          </p:nvSpPr>
          <p:spPr>
            <a:xfrm>
              <a:off x="71120" y="2974974"/>
              <a:ext cx="1126606" cy="144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84" y="17138"/>
                  </a:moveTo>
                  <a:lnTo>
                    <a:pt x="10970" y="17043"/>
                  </a:lnTo>
                  <a:lnTo>
                    <a:pt x="10630" y="16865"/>
                  </a:lnTo>
                  <a:lnTo>
                    <a:pt x="10578" y="16675"/>
                  </a:lnTo>
                  <a:lnTo>
                    <a:pt x="10072" y="16331"/>
                  </a:lnTo>
                  <a:lnTo>
                    <a:pt x="10072" y="16153"/>
                  </a:lnTo>
                  <a:lnTo>
                    <a:pt x="10599" y="15963"/>
                  </a:lnTo>
                  <a:lnTo>
                    <a:pt x="10444" y="15737"/>
                  </a:lnTo>
                  <a:lnTo>
                    <a:pt x="10506" y="15452"/>
                  </a:lnTo>
                  <a:lnTo>
                    <a:pt x="10764" y="15357"/>
                  </a:lnTo>
                  <a:lnTo>
                    <a:pt x="10485" y="15108"/>
                  </a:lnTo>
                  <a:lnTo>
                    <a:pt x="10423" y="14645"/>
                  </a:lnTo>
                  <a:lnTo>
                    <a:pt x="10134" y="14633"/>
                  </a:lnTo>
                  <a:lnTo>
                    <a:pt x="9958" y="14859"/>
                  </a:lnTo>
                  <a:lnTo>
                    <a:pt x="9483" y="14622"/>
                  </a:lnTo>
                  <a:lnTo>
                    <a:pt x="9400" y="14420"/>
                  </a:lnTo>
                  <a:lnTo>
                    <a:pt x="9028" y="14396"/>
                  </a:lnTo>
                  <a:lnTo>
                    <a:pt x="8863" y="14254"/>
                  </a:lnTo>
                  <a:lnTo>
                    <a:pt x="8688" y="14337"/>
                  </a:lnTo>
                  <a:lnTo>
                    <a:pt x="8254" y="13969"/>
                  </a:lnTo>
                  <a:lnTo>
                    <a:pt x="7696" y="14135"/>
                  </a:lnTo>
                  <a:lnTo>
                    <a:pt x="7716" y="13933"/>
                  </a:lnTo>
                  <a:lnTo>
                    <a:pt x="7200" y="14028"/>
                  </a:lnTo>
                  <a:lnTo>
                    <a:pt x="7231" y="14289"/>
                  </a:lnTo>
                  <a:lnTo>
                    <a:pt x="6921" y="14372"/>
                  </a:lnTo>
                  <a:lnTo>
                    <a:pt x="5898" y="14503"/>
                  </a:lnTo>
                  <a:lnTo>
                    <a:pt x="5558" y="14705"/>
                  </a:lnTo>
                  <a:lnTo>
                    <a:pt x="5361" y="14705"/>
                  </a:lnTo>
                  <a:lnTo>
                    <a:pt x="4803" y="14989"/>
                  </a:lnTo>
                  <a:lnTo>
                    <a:pt x="4648" y="14942"/>
                  </a:lnTo>
                  <a:lnTo>
                    <a:pt x="3843" y="15251"/>
                  </a:lnTo>
                  <a:lnTo>
                    <a:pt x="3543" y="15025"/>
                  </a:lnTo>
                  <a:lnTo>
                    <a:pt x="3037" y="15073"/>
                  </a:lnTo>
                  <a:lnTo>
                    <a:pt x="2830" y="14918"/>
                  </a:lnTo>
                  <a:lnTo>
                    <a:pt x="1963" y="14823"/>
                  </a:lnTo>
                  <a:lnTo>
                    <a:pt x="1983" y="14420"/>
                  </a:lnTo>
                  <a:lnTo>
                    <a:pt x="2304" y="14254"/>
                  </a:lnTo>
                  <a:lnTo>
                    <a:pt x="2634" y="13636"/>
                  </a:lnTo>
                  <a:lnTo>
                    <a:pt x="3264" y="12913"/>
                  </a:lnTo>
                  <a:lnTo>
                    <a:pt x="3533" y="12212"/>
                  </a:lnTo>
                  <a:lnTo>
                    <a:pt x="3223" y="12022"/>
                  </a:lnTo>
                  <a:lnTo>
                    <a:pt x="2737" y="12094"/>
                  </a:lnTo>
                  <a:lnTo>
                    <a:pt x="2386" y="11975"/>
                  </a:lnTo>
                  <a:lnTo>
                    <a:pt x="2025" y="11619"/>
                  </a:lnTo>
                  <a:lnTo>
                    <a:pt x="1735" y="11714"/>
                  </a:lnTo>
                  <a:lnTo>
                    <a:pt x="1405" y="11275"/>
                  </a:lnTo>
                  <a:lnTo>
                    <a:pt x="940" y="10836"/>
                  </a:lnTo>
                  <a:lnTo>
                    <a:pt x="682" y="10195"/>
                  </a:lnTo>
                  <a:lnTo>
                    <a:pt x="351" y="10124"/>
                  </a:lnTo>
                  <a:lnTo>
                    <a:pt x="72" y="9542"/>
                  </a:lnTo>
                  <a:lnTo>
                    <a:pt x="0" y="8913"/>
                  </a:lnTo>
                  <a:lnTo>
                    <a:pt x="248" y="8545"/>
                  </a:lnTo>
                  <a:lnTo>
                    <a:pt x="413" y="8426"/>
                  </a:lnTo>
                  <a:lnTo>
                    <a:pt x="403" y="8308"/>
                  </a:lnTo>
                  <a:lnTo>
                    <a:pt x="289" y="8343"/>
                  </a:lnTo>
                  <a:lnTo>
                    <a:pt x="217" y="8260"/>
                  </a:lnTo>
                  <a:lnTo>
                    <a:pt x="351" y="8248"/>
                  </a:lnTo>
                  <a:lnTo>
                    <a:pt x="310" y="8106"/>
                  </a:lnTo>
                  <a:lnTo>
                    <a:pt x="372" y="8011"/>
                  </a:lnTo>
                  <a:lnTo>
                    <a:pt x="506" y="8082"/>
                  </a:lnTo>
                  <a:lnTo>
                    <a:pt x="527" y="8011"/>
                  </a:lnTo>
                  <a:lnTo>
                    <a:pt x="816" y="7987"/>
                  </a:lnTo>
                  <a:lnTo>
                    <a:pt x="744" y="7880"/>
                  </a:lnTo>
                  <a:lnTo>
                    <a:pt x="785" y="7726"/>
                  </a:lnTo>
                  <a:lnTo>
                    <a:pt x="713" y="7667"/>
                  </a:lnTo>
                  <a:lnTo>
                    <a:pt x="692" y="7572"/>
                  </a:lnTo>
                  <a:lnTo>
                    <a:pt x="620" y="7572"/>
                  </a:lnTo>
                  <a:lnTo>
                    <a:pt x="599" y="7513"/>
                  </a:lnTo>
                  <a:lnTo>
                    <a:pt x="692" y="7489"/>
                  </a:lnTo>
                  <a:lnTo>
                    <a:pt x="744" y="7370"/>
                  </a:lnTo>
                  <a:lnTo>
                    <a:pt x="878" y="7382"/>
                  </a:lnTo>
                  <a:lnTo>
                    <a:pt x="1002" y="7204"/>
                  </a:lnTo>
                  <a:lnTo>
                    <a:pt x="1436" y="7073"/>
                  </a:lnTo>
                  <a:lnTo>
                    <a:pt x="1673" y="7073"/>
                  </a:lnTo>
                  <a:lnTo>
                    <a:pt x="1797" y="6931"/>
                  </a:lnTo>
                  <a:lnTo>
                    <a:pt x="1735" y="6895"/>
                  </a:lnTo>
                  <a:lnTo>
                    <a:pt x="1766" y="6777"/>
                  </a:lnTo>
                  <a:lnTo>
                    <a:pt x="1952" y="6587"/>
                  </a:lnTo>
                  <a:lnTo>
                    <a:pt x="1932" y="6504"/>
                  </a:lnTo>
                  <a:lnTo>
                    <a:pt x="2138" y="6480"/>
                  </a:lnTo>
                  <a:lnTo>
                    <a:pt x="2448" y="6670"/>
                  </a:lnTo>
                  <a:lnTo>
                    <a:pt x="2448" y="6575"/>
                  </a:lnTo>
                  <a:lnTo>
                    <a:pt x="2552" y="6622"/>
                  </a:lnTo>
                  <a:lnTo>
                    <a:pt x="2634" y="6516"/>
                  </a:lnTo>
                  <a:lnTo>
                    <a:pt x="2830" y="6492"/>
                  </a:lnTo>
                  <a:lnTo>
                    <a:pt x="2882" y="6361"/>
                  </a:lnTo>
                  <a:lnTo>
                    <a:pt x="2799" y="6326"/>
                  </a:lnTo>
                  <a:lnTo>
                    <a:pt x="2820" y="6278"/>
                  </a:lnTo>
                  <a:lnTo>
                    <a:pt x="2521" y="6088"/>
                  </a:lnTo>
                  <a:lnTo>
                    <a:pt x="2510" y="6005"/>
                  </a:lnTo>
                  <a:lnTo>
                    <a:pt x="3047" y="6005"/>
                  </a:lnTo>
                  <a:lnTo>
                    <a:pt x="2944" y="5649"/>
                  </a:lnTo>
                  <a:lnTo>
                    <a:pt x="3285" y="5554"/>
                  </a:lnTo>
                  <a:lnTo>
                    <a:pt x="3564" y="5839"/>
                  </a:lnTo>
                  <a:lnTo>
                    <a:pt x="3884" y="5566"/>
                  </a:lnTo>
                  <a:lnTo>
                    <a:pt x="4628" y="5483"/>
                  </a:lnTo>
                  <a:lnTo>
                    <a:pt x="4783" y="5887"/>
                  </a:lnTo>
                  <a:lnTo>
                    <a:pt x="5330" y="5756"/>
                  </a:lnTo>
                  <a:lnTo>
                    <a:pt x="5671" y="6029"/>
                  </a:lnTo>
                  <a:lnTo>
                    <a:pt x="6043" y="5815"/>
                  </a:lnTo>
                  <a:lnTo>
                    <a:pt x="6508" y="5720"/>
                  </a:lnTo>
                  <a:lnTo>
                    <a:pt x="6177" y="5341"/>
                  </a:lnTo>
                  <a:lnTo>
                    <a:pt x="6301" y="5020"/>
                  </a:lnTo>
                  <a:lnTo>
                    <a:pt x="6043" y="4795"/>
                  </a:lnTo>
                  <a:lnTo>
                    <a:pt x="6022" y="4534"/>
                  </a:lnTo>
                  <a:lnTo>
                    <a:pt x="6363" y="4367"/>
                  </a:lnTo>
                  <a:lnTo>
                    <a:pt x="6570" y="4652"/>
                  </a:lnTo>
                  <a:lnTo>
                    <a:pt x="7014" y="4854"/>
                  </a:lnTo>
                  <a:lnTo>
                    <a:pt x="7448" y="4688"/>
                  </a:lnTo>
                  <a:lnTo>
                    <a:pt x="7541" y="4367"/>
                  </a:lnTo>
                  <a:lnTo>
                    <a:pt x="7231" y="4047"/>
                  </a:lnTo>
                  <a:lnTo>
                    <a:pt x="7665" y="4166"/>
                  </a:lnTo>
                  <a:lnTo>
                    <a:pt x="7820" y="3738"/>
                  </a:lnTo>
                  <a:lnTo>
                    <a:pt x="8243" y="3833"/>
                  </a:lnTo>
                  <a:lnTo>
                    <a:pt x="8770" y="3430"/>
                  </a:lnTo>
                  <a:lnTo>
                    <a:pt x="8780" y="3098"/>
                  </a:lnTo>
                  <a:lnTo>
                    <a:pt x="9452" y="2789"/>
                  </a:lnTo>
                  <a:lnTo>
                    <a:pt x="9648" y="2908"/>
                  </a:lnTo>
                  <a:lnTo>
                    <a:pt x="9989" y="2848"/>
                  </a:lnTo>
                  <a:lnTo>
                    <a:pt x="10165" y="3003"/>
                  </a:lnTo>
                  <a:lnTo>
                    <a:pt x="10361" y="2896"/>
                  </a:lnTo>
                  <a:lnTo>
                    <a:pt x="10444" y="3121"/>
                  </a:lnTo>
                  <a:lnTo>
                    <a:pt x="11590" y="3015"/>
                  </a:lnTo>
                  <a:lnTo>
                    <a:pt x="11818" y="2623"/>
                  </a:lnTo>
                  <a:lnTo>
                    <a:pt x="11694" y="2362"/>
                  </a:lnTo>
                  <a:lnTo>
                    <a:pt x="11787" y="2196"/>
                  </a:lnTo>
                  <a:lnTo>
                    <a:pt x="12530" y="2207"/>
                  </a:lnTo>
                  <a:lnTo>
                    <a:pt x="13419" y="1970"/>
                  </a:lnTo>
                  <a:lnTo>
                    <a:pt x="13791" y="1982"/>
                  </a:lnTo>
                  <a:lnTo>
                    <a:pt x="14018" y="1804"/>
                  </a:lnTo>
                  <a:lnTo>
                    <a:pt x="14514" y="1828"/>
                  </a:lnTo>
                  <a:lnTo>
                    <a:pt x="14855" y="1638"/>
                  </a:lnTo>
                  <a:lnTo>
                    <a:pt x="14700" y="1258"/>
                  </a:lnTo>
                  <a:lnTo>
                    <a:pt x="15350" y="949"/>
                  </a:lnTo>
                  <a:lnTo>
                    <a:pt x="15588" y="926"/>
                  </a:lnTo>
                  <a:lnTo>
                    <a:pt x="15412" y="688"/>
                  </a:lnTo>
                  <a:lnTo>
                    <a:pt x="15381" y="178"/>
                  </a:lnTo>
                  <a:lnTo>
                    <a:pt x="15753" y="0"/>
                  </a:lnTo>
                  <a:lnTo>
                    <a:pt x="16022" y="24"/>
                  </a:lnTo>
                  <a:lnTo>
                    <a:pt x="16218" y="178"/>
                  </a:lnTo>
                  <a:lnTo>
                    <a:pt x="16022" y="498"/>
                  </a:lnTo>
                  <a:lnTo>
                    <a:pt x="16239" y="641"/>
                  </a:lnTo>
                  <a:lnTo>
                    <a:pt x="16642" y="629"/>
                  </a:lnTo>
                  <a:lnTo>
                    <a:pt x="16900" y="1044"/>
                  </a:lnTo>
                  <a:lnTo>
                    <a:pt x="17272" y="1033"/>
                  </a:lnTo>
                  <a:lnTo>
                    <a:pt x="17416" y="1828"/>
                  </a:lnTo>
                  <a:lnTo>
                    <a:pt x="17892" y="2231"/>
                  </a:lnTo>
                  <a:lnTo>
                    <a:pt x="17954" y="2611"/>
                  </a:lnTo>
                  <a:lnTo>
                    <a:pt x="18222" y="2658"/>
                  </a:lnTo>
                  <a:lnTo>
                    <a:pt x="18418" y="2552"/>
                  </a:lnTo>
                  <a:lnTo>
                    <a:pt x="18635" y="2730"/>
                  </a:lnTo>
                  <a:lnTo>
                    <a:pt x="18656" y="3038"/>
                  </a:lnTo>
                  <a:lnTo>
                    <a:pt x="18821" y="3323"/>
                  </a:lnTo>
                  <a:lnTo>
                    <a:pt x="18697" y="3501"/>
                  </a:lnTo>
                  <a:lnTo>
                    <a:pt x="18842" y="3762"/>
                  </a:lnTo>
                  <a:lnTo>
                    <a:pt x="18656" y="4106"/>
                  </a:lnTo>
                  <a:lnTo>
                    <a:pt x="18635" y="4486"/>
                  </a:lnTo>
                  <a:lnTo>
                    <a:pt x="18222" y="4439"/>
                  </a:lnTo>
                  <a:lnTo>
                    <a:pt x="18077" y="4237"/>
                  </a:lnTo>
                  <a:lnTo>
                    <a:pt x="17303" y="4510"/>
                  </a:lnTo>
                  <a:lnTo>
                    <a:pt x="17199" y="4807"/>
                  </a:lnTo>
                  <a:lnTo>
                    <a:pt x="17489" y="5412"/>
                  </a:lnTo>
                  <a:lnTo>
                    <a:pt x="17241" y="5495"/>
                  </a:lnTo>
                  <a:lnTo>
                    <a:pt x="17334" y="5780"/>
                  </a:lnTo>
                  <a:lnTo>
                    <a:pt x="17385" y="6065"/>
                  </a:lnTo>
                  <a:lnTo>
                    <a:pt x="17788" y="5946"/>
                  </a:lnTo>
                  <a:lnTo>
                    <a:pt x="18098" y="6278"/>
                  </a:lnTo>
                  <a:lnTo>
                    <a:pt x="18046" y="6575"/>
                  </a:lnTo>
                  <a:lnTo>
                    <a:pt x="18449" y="6765"/>
                  </a:lnTo>
                  <a:lnTo>
                    <a:pt x="18501" y="7216"/>
                  </a:lnTo>
                  <a:lnTo>
                    <a:pt x="18201" y="7346"/>
                  </a:lnTo>
                  <a:lnTo>
                    <a:pt x="17695" y="7275"/>
                  </a:lnTo>
                  <a:lnTo>
                    <a:pt x="17520" y="7406"/>
                  </a:lnTo>
                  <a:lnTo>
                    <a:pt x="17788" y="7679"/>
                  </a:lnTo>
                  <a:lnTo>
                    <a:pt x="17551" y="7785"/>
                  </a:lnTo>
                  <a:lnTo>
                    <a:pt x="17241" y="7738"/>
                  </a:lnTo>
                  <a:lnTo>
                    <a:pt x="16642" y="7904"/>
                  </a:lnTo>
                  <a:lnTo>
                    <a:pt x="16249" y="8379"/>
                  </a:lnTo>
                  <a:lnTo>
                    <a:pt x="16673" y="8676"/>
                  </a:lnTo>
                  <a:lnTo>
                    <a:pt x="16673" y="9008"/>
                  </a:lnTo>
                  <a:lnTo>
                    <a:pt x="16373" y="8865"/>
                  </a:lnTo>
                  <a:lnTo>
                    <a:pt x="16208" y="8913"/>
                  </a:lnTo>
                  <a:lnTo>
                    <a:pt x="15960" y="8842"/>
                  </a:lnTo>
                  <a:lnTo>
                    <a:pt x="15743" y="9281"/>
                  </a:lnTo>
                  <a:lnTo>
                    <a:pt x="15195" y="9340"/>
                  </a:lnTo>
                  <a:lnTo>
                    <a:pt x="15216" y="9649"/>
                  </a:lnTo>
                  <a:lnTo>
                    <a:pt x="15908" y="10135"/>
                  </a:lnTo>
                  <a:lnTo>
                    <a:pt x="16022" y="10444"/>
                  </a:lnTo>
                  <a:lnTo>
                    <a:pt x="16301" y="10622"/>
                  </a:lnTo>
                  <a:lnTo>
                    <a:pt x="17447" y="10444"/>
                  </a:lnTo>
                  <a:lnTo>
                    <a:pt x="18232" y="10135"/>
                  </a:lnTo>
                  <a:lnTo>
                    <a:pt x="18935" y="10005"/>
                  </a:lnTo>
                  <a:lnTo>
                    <a:pt x="19255" y="9969"/>
                  </a:lnTo>
                  <a:lnTo>
                    <a:pt x="19472" y="10076"/>
                  </a:lnTo>
                  <a:lnTo>
                    <a:pt x="19865" y="10420"/>
                  </a:lnTo>
                  <a:lnTo>
                    <a:pt x="20123" y="10658"/>
                  </a:lnTo>
                  <a:lnTo>
                    <a:pt x="20360" y="10895"/>
                  </a:lnTo>
                  <a:lnTo>
                    <a:pt x="20464" y="11298"/>
                  </a:lnTo>
                  <a:lnTo>
                    <a:pt x="20236" y="11536"/>
                  </a:lnTo>
                  <a:lnTo>
                    <a:pt x="20402" y="11844"/>
                  </a:lnTo>
                  <a:lnTo>
                    <a:pt x="20619" y="11951"/>
                  </a:lnTo>
                  <a:lnTo>
                    <a:pt x="20464" y="12319"/>
                  </a:lnTo>
                  <a:lnTo>
                    <a:pt x="20743" y="12521"/>
                  </a:lnTo>
                  <a:lnTo>
                    <a:pt x="20918" y="12984"/>
                  </a:lnTo>
                  <a:lnTo>
                    <a:pt x="21362" y="12984"/>
                  </a:lnTo>
                  <a:lnTo>
                    <a:pt x="21166" y="13292"/>
                  </a:lnTo>
                  <a:lnTo>
                    <a:pt x="20867" y="13458"/>
                  </a:lnTo>
                  <a:lnTo>
                    <a:pt x="20464" y="13565"/>
                  </a:lnTo>
                  <a:lnTo>
                    <a:pt x="20329" y="13755"/>
                  </a:lnTo>
                  <a:lnTo>
                    <a:pt x="20464" y="14396"/>
                  </a:lnTo>
                  <a:lnTo>
                    <a:pt x="20825" y="14776"/>
                  </a:lnTo>
                  <a:lnTo>
                    <a:pt x="20929" y="14966"/>
                  </a:lnTo>
                  <a:lnTo>
                    <a:pt x="20763" y="15167"/>
                  </a:lnTo>
                  <a:lnTo>
                    <a:pt x="20805" y="15298"/>
                  </a:lnTo>
                  <a:lnTo>
                    <a:pt x="21104" y="16010"/>
                  </a:lnTo>
                  <a:lnTo>
                    <a:pt x="20918" y="16259"/>
                  </a:lnTo>
                  <a:lnTo>
                    <a:pt x="21197" y="16473"/>
                  </a:lnTo>
                  <a:lnTo>
                    <a:pt x="21600" y="16509"/>
                  </a:lnTo>
                  <a:lnTo>
                    <a:pt x="21507" y="16793"/>
                  </a:lnTo>
                  <a:lnTo>
                    <a:pt x="21476" y="16876"/>
                  </a:lnTo>
                  <a:lnTo>
                    <a:pt x="21135" y="16971"/>
                  </a:lnTo>
                  <a:lnTo>
                    <a:pt x="21207" y="17185"/>
                  </a:lnTo>
                  <a:lnTo>
                    <a:pt x="21455" y="17078"/>
                  </a:lnTo>
                  <a:lnTo>
                    <a:pt x="21548" y="17185"/>
                  </a:lnTo>
                  <a:lnTo>
                    <a:pt x="21331" y="17517"/>
                  </a:lnTo>
                  <a:lnTo>
                    <a:pt x="21053" y="17755"/>
                  </a:lnTo>
                  <a:lnTo>
                    <a:pt x="21104" y="17885"/>
                  </a:lnTo>
                  <a:lnTo>
                    <a:pt x="21445" y="17980"/>
                  </a:lnTo>
                  <a:lnTo>
                    <a:pt x="21207" y="18170"/>
                  </a:lnTo>
                  <a:lnTo>
                    <a:pt x="20805" y="18502"/>
                  </a:lnTo>
                  <a:lnTo>
                    <a:pt x="20402" y="18870"/>
                  </a:lnTo>
                  <a:lnTo>
                    <a:pt x="20391" y="19262"/>
                  </a:lnTo>
                  <a:lnTo>
                    <a:pt x="20185" y="19582"/>
                  </a:lnTo>
                  <a:lnTo>
                    <a:pt x="20247" y="19879"/>
                  </a:lnTo>
                  <a:lnTo>
                    <a:pt x="19999" y="20473"/>
                  </a:lnTo>
                  <a:lnTo>
                    <a:pt x="19720" y="20793"/>
                  </a:lnTo>
                  <a:lnTo>
                    <a:pt x="19534" y="21315"/>
                  </a:lnTo>
                  <a:lnTo>
                    <a:pt x="19400" y="21398"/>
                  </a:lnTo>
                  <a:lnTo>
                    <a:pt x="19193" y="21553"/>
                  </a:lnTo>
                  <a:lnTo>
                    <a:pt x="18935" y="21600"/>
                  </a:lnTo>
                  <a:lnTo>
                    <a:pt x="18873" y="21517"/>
                  </a:lnTo>
                  <a:lnTo>
                    <a:pt x="18139" y="21458"/>
                  </a:lnTo>
                  <a:lnTo>
                    <a:pt x="16549" y="20983"/>
                  </a:lnTo>
                  <a:lnTo>
                    <a:pt x="16363" y="20840"/>
                  </a:lnTo>
                  <a:lnTo>
                    <a:pt x="16187" y="20840"/>
                  </a:lnTo>
                  <a:lnTo>
                    <a:pt x="15836" y="20662"/>
                  </a:lnTo>
                  <a:lnTo>
                    <a:pt x="15681" y="20710"/>
                  </a:lnTo>
                  <a:lnTo>
                    <a:pt x="15185" y="20532"/>
                  </a:lnTo>
                  <a:lnTo>
                    <a:pt x="14627" y="20781"/>
                  </a:lnTo>
                  <a:lnTo>
                    <a:pt x="14193" y="20674"/>
                  </a:lnTo>
                  <a:lnTo>
                    <a:pt x="13945" y="20686"/>
                  </a:lnTo>
                  <a:lnTo>
                    <a:pt x="13667" y="20603"/>
                  </a:lnTo>
                  <a:lnTo>
                    <a:pt x="12582" y="20449"/>
                  </a:lnTo>
                  <a:lnTo>
                    <a:pt x="12334" y="20235"/>
                  </a:lnTo>
                  <a:lnTo>
                    <a:pt x="12303" y="19986"/>
                  </a:lnTo>
                  <a:lnTo>
                    <a:pt x="12158" y="19879"/>
                  </a:lnTo>
                  <a:lnTo>
                    <a:pt x="12189" y="19594"/>
                  </a:lnTo>
                  <a:lnTo>
                    <a:pt x="11807" y="19654"/>
                  </a:lnTo>
                  <a:lnTo>
                    <a:pt x="11663" y="19464"/>
                  </a:lnTo>
                  <a:lnTo>
                    <a:pt x="10877" y="19594"/>
                  </a:lnTo>
                  <a:lnTo>
                    <a:pt x="10599" y="19238"/>
                  </a:lnTo>
                  <a:lnTo>
                    <a:pt x="10196" y="18823"/>
                  </a:lnTo>
                  <a:lnTo>
                    <a:pt x="10392" y="18467"/>
                  </a:lnTo>
                  <a:lnTo>
                    <a:pt x="10826" y="18313"/>
                  </a:lnTo>
                  <a:lnTo>
                    <a:pt x="10857" y="18063"/>
                  </a:lnTo>
                  <a:lnTo>
                    <a:pt x="11156" y="18016"/>
                  </a:lnTo>
                  <a:lnTo>
                    <a:pt x="11311" y="17648"/>
                  </a:lnTo>
                  <a:lnTo>
                    <a:pt x="11528" y="17422"/>
                  </a:lnTo>
                  <a:lnTo>
                    <a:pt x="11384" y="1713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5" name="Freeform 11"/>
            <p:cNvSpPr/>
            <p:nvPr/>
          </p:nvSpPr>
          <p:spPr>
            <a:xfrm>
              <a:off x="685338" y="3840162"/>
              <a:ext cx="1474124" cy="1622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24" y="20998"/>
                  </a:moveTo>
                  <a:lnTo>
                    <a:pt x="15276" y="20987"/>
                  </a:lnTo>
                  <a:lnTo>
                    <a:pt x="15182" y="21251"/>
                  </a:lnTo>
                  <a:lnTo>
                    <a:pt x="14921" y="21230"/>
                  </a:lnTo>
                  <a:lnTo>
                    <a:pt x="14763" y="21072"/>
                  </a:lnTo>
                  <a:lnTo>
                    <a:pt x="14550" y="20607"/>
                  </a:lnTo>
                  <a:lnTo>
                    <a:pt x="14242" y="20565"/>
                  </a:lnTo>
                  <a:lnTo>
                    <a:pt x="13808" y="20385"/>
                  </a:lnTo>
                  <a:lnTo>
                    <a:pt x="13366" y="20406"/>
                  </a:lnTo>
                  <a:lnTo>
                    <a:pt x="12892" y="20206"/>
                  </a:lnTo>
                  <a:lnTo>
                    <a:pt x="12418" y="19826"/>
                  </a:lnTo>
                  <a:lnTo>
                    <a:pt x="12347" y="19635"/>
                  </a:lnTo>
                  <a:lnTo>
                    <a:pt x="11345" y="19329"/>
                  </a:lnTo>
                  <a:lnTo>
                    <a:pt x="11132" y="19340"/>
                  </a:lnTo>
                  <a:lnTo>
                    <a:pt x="11282" y="19540"/>
                  </a:lnTo>
                  <a:lnTo>
                    <a:pt x="12008" y="19783"/>
                  </a:lnTo>
                  <a:lnTo>
                    <a:pt x="12276" y="20153"/>
                  </a:lnTo>
                  <a:lnTo>
                    <a:pt x="12324" y="20375"/>
                  </a:lnTo>
                  <a:lnTo>
                    <a:pt x="12008" y="20333"/>
                  </a:lnTo>
                  <a:lnTo>
                    <a:pt x="12039" y="20480"/>
                  </a:lnTo>
                  <a:lnTo>
                    <a:pt x="11653" y="20280"/>
                  </a:lnTo>
                  <a:lnTo>
                    <a:pt x="10847" y="20016"/>
                  </a:lnTo>
                  <a:lnTo>
                    <a:pt x="10666" y="19995"/>
                  </a:lnTo>
                  <a:lnTo>
                    <a:pt x="10334" y="20301"/>
                  </a:lnTo>
                  <a:lnTo>
                    <a:pt x="10192" y="20586"/>
                  </a:lnTo>
                  <a:lnTo>
                    <a:pt x="9979" y="20671"/>
                  </a:lnTo>
                  <a:lnTo>
                    <a:pt x="9789" y="20544"/>
                  </a:lnTo>
                  <a:lnTo>
                    <a:pt x="9639" y="20195"/>
                  </a:lnTo>
                  <a:lnTo>
                    <a:pt x="9292" y="20280"/>
                  </a:lnTo>
                  <a:lnTo>
                    <a:pt x="9292" y="20428"/>
                  </a:lnTo>
                  <a:lnTo>
                    <a:pt x="8889" y="20269"/>
                  </a:lnTo>
                  <a:lnTo>
                    <a:pt x="8763" y="19899"/>
                  </a:lnTo>
                  <a:lnTo>
                    <a:pt x="8961" y="19730"/>
                  </a:lnTo>
                  <a:lnTo>
                    <a:pt x="8432" y="19319"/>
                  </a:lnTo>
                  <a:lnTo>
                    <a:pt x="8274" y="19488"/>
                  </a:lnTo>
                  <a:lnTo>
                    <a:pt x="8171" y="19319"/>
                  </a:lnTo>
                  <a:lnTo>
                    <a:pt x="8013" y="19213"/>
                  </a:lnTo>
                  <a:lnTo>
                    <a:pt x="7705" y="19213"/>
                  </a:lnTo>
                  <a:lnTo>
                    <a:pt x="7776" y="19435"/>
                  </a:lnTo>
                  <a:lnTo>
                    <a:pt x="7421" y="19445"/>
                  </a:lnTo>
                  <a:lnTo>
                    <a:pt x="7161" y="19509"/>
                  </a:lnTo>
                  <a:lnTo>
                    <a:pt x="6947" y="19762"/>
                  </a:lnTo>
                  <a:lnTo>
                    <a:pt x="6995" y="19910"/>
                  </a:lnTo>
                  <a:lnTo>
                    <a:pt x="6592" y="20174"/>
                  </a:lnTo>
                  <a:lnTo>
                    <a:pt x="6632" y="20417"/>
                  </a:lnTo>
                  <a:lnTo>
                    <a:pt x="7034" y="20639"/>
                  </a:lnTo>
                  <a:lnTo>
                    <a:pt x="7342" y="20597"/>
                  </a:lnTo>
                  <a:lnTo>
                    <a:pt x="7516" y="20449"/>
                  </a:lnTo>
                  <a:lnTo>
                    <a:pt x="7942" y="20449"/>
                  </a:lnTo>
                  <a:lnTo>
                    <a:pt x="8155" y="20702"/>
                  </a:lnTo>
                  <a:lnTo>
                    <a:pt x="7934" y="21030"/>
                  </a:lnTo>
                  <a:lnTo>
                    <a:pt x="7753" y="21178"/>
                  </a:lnTo>
                  <a:lnTo>
                    <a:pt x="7626" y="21135"/>
                  </a:lnTo>
                  <a:lnTo>
                    <a:pt x="7539" y="20913"/>
                  </a:lnTo>
                  <a:lnTo>
                    <a:pt x="6947" y="21072"/>
                  </a:lnTo>
                  <a:lnTo>
                    <a:pt x="7105" y="21262"/>
                  </a:lnTo>
                  <a:lnTo>
                    <a:pt x="6947" y="21378"/>
                  </a:lnTo>
                  <a:lnTo>
                    <a:pt x="6158" y="21452"/>
                  </a:lnTo>
                  <a:lnTo>
                    <a:pt x="5803" y="21378"/>
                  </a:lnTo>
                  <a:lnTo>
                    <a:pt x="5589" y="21082"/>
                  </a:lnTo>
                  <a:lnTo>
                    <a:pt x="4887" y="20977"/>
                  </a:lnTo>
                  <a:lnTo>
                    <a:pt x="4074" y="21368"/>
                  </a:lnTo>
                  <a:lnTo>
                    <a:pt x="3632" y="21505"/>
                  </a:lnTo>
                  <a:lnTo>
                    <a:pt x="2795" y="21600"/>
                  </a:lnTo>
                  <a:lnTo>
                    <a:pt x="2676" y="21399"/>
                  </a:lnTo>
                  <a:lnTo>
                    <a:pt x="2613" y="21146"/>
                  </a:lnTo>
                  <a:lnTo>
                    <a:pt x="2045" y="21082"/>
                  </a:lnTo>
                  <a:lnTo>
                    <a:pt x="1918" y="21262"/>
                  </a:lnTo>
                  <a:lnTo>
                    <a:pt x="1666" y="21357"/>
                  </a:lnTo>
                  <a:lnTo>
                    <a:pt x="1145" y="21389"/>
                  </a:lnTo>
                  <a:lnTo>
                    <a:pt x="924" y="21325"/>
                  </a:lnTo>
                  <a:lnTo>
                    <a:pt x="403" y="21019"/>
                  </a:lnTo>
                  <a:lnTo>
                    <a:pt x="0" y="20216"/>
                  </a:lnTo>
                  <a:lnTo>
                    <a:pt x="24" y="19931"/>
                  </a:lnTo>
                  <a:lnTo>
                    <a:pt x="166" y="19488"/>
                  </a:lnTo>
                  <a:lnTo>
                    <a:pt x="261" y="19340"/>
                  </a:lnTo>
                  <a:lnTo>
                    <a:pt x="221" y="18843"/>
                  </a:lnTo>
                  <a:lnTo>
                    <a:pt x="458" y="18463"/>
                  </a:lnTo>
                  <a:lnTo>
                    <a:pt x="450" y="18167"/>
                  </a:lnTo>
                  <a:lnTo>
                    <a:pt x="616" y="17924"/>
                  </a:lnTo>
                  <a:lnTo>
                    <a:pt x="616" y="17660"/>
                  </a:lnTo>
                  <a:lnTo>
                    <a:pt x="782" y="17396"/>
                  </a:lnTo>
                  <a:lnTo>
                    <a:pt x="718" y="17090"/>
                  </a:lnTo>
                  <a:lnTo>
                    <a:pt x="411" y="16762"/>
                  </a:lnTo>
                  <a:lnTo>
                    <a:pt x="332" y="16382"/>
                  </a:lnTo>
                  <a:lnTo>
                    <a:pt x="458" y="15917"/>
                  </a:lnTo>
                  <a:lnTo>
                    <a:pt x="1216" y="14808"/>
                  </a:lnTo>
                  <a:lnTo>
                    <a:pt x="1311" y="14407"/>
                  </a:lnTo>
                  <a:lnTo>
                    <a:pt x="1405" y="14185"/>
                  </a:lnTo>
                  <a:lnTo>
                    <a:pt x="1689" y="13974"/>
                  </a:lnTo>
                  <a:lnTo>
                    <a:pt x="1784" y="12949"/>
                  </a:lnTo>
                  <a:lnTo>
                    <a:pt x="2234" y="11914"/>
                  </a:lnTo>
                  <a:lnTo>
                    <a:pt x="2471" y="10921"/>
                  </a:lnTo>
                  <a:lnTo>
                    <a:pt x="2945" y="10752"/>
                  </a:lnTo>
                  <a:lnTo>
                    <a:pt x="3347" y="10393"/>
                  </a:lnTo>
                  <a:lnTo>
                    <a:pt x="3537" y="9992"/>
                  </a:lnTo>
                  <a:lnTo>
                    <a:pt x="3600" y="9865"/>
                  </a:lnTo>
                  <a:lnTo>
                    <a:pt x="4413" y="9569"/>
                  </a:lnTo>
                  <a:lnTo>
                    <a:pt x="4974" y="8270"/>
                  </a:lnTo>
                  <a:lnTo>
                    <a:pt x="5408" y="8017"/>
                  </a:lnTo>
                  <a:lnTo>
                    <a:pt x="5163" y="7922"/>
                  </a:lnTo>
                  <a:lnTo>
                    <a:pt x="5258" y="7795"/>
                  </a:lnTo>
                  <a:lnTo>
                    <a:pt x="5471" y="7700"/>
                  </a:lnTo>
                  <a:lnTo>
                    <a:pt x="5668" y="7658"/>
                  </a:lnTo>
                  <a:lnTo>
                    <a:pt x="5826" y="7520"/>
                  </a:lnTo>
                  <a:lnTo>
                    <a:pt x="5929" y="7446"/>
                  </a:lnTo>
                  <a:lnTo>
                    <a:pt x="6071" y="6982"/>
                  </a:lnTo>
                  <a:lnTo>
                    <a:pt x="6284" y="6697"/>
                  </a:lnTo>
                  <a:lnTo>
                    <a:pt x="6474" y="6168"/>
                  </a:lnTo>
                  <a:lnTo>
                    <a:pt x="6426" y="5904"/>
                  </a:lnTo>
                  <a:lnTo>
                    <a:pt x="6584" y="5619"/>
                  </a:lnTo>
                  <a:lnTo>
                    <a:pt x="6592" y="5271"/>
                  </a:lnTo>
                  <a:lnTo>
                    <a:pt x="6900" y="4943"/>
                  </a:lnTo>
                  <a:lnTo>
                    <a:pt x="7208" y="4647"/>
                  </a:lnTo>
                  <a:lnTo>
                    <a:pt x="7389" y="4478"/>
                  </a:lnTo>
                  <a:lnTo>
                    <a:pt x="7129" y="4394"/>
                  </a:lnTo>
                  <a:lnTo>
                    <a:pt x="7089" y="4278"/>
                  </a:lnTo>
                  <a:lnTo>
                    <a:pt x="7303" y="4067"/>
                  </a:lnTo>
                  <a:lnTo>
                    <a:pt x="7468" y="3771"/>
                  </a:lnTo>
                  <a:lnTo>
                    <a:pt x="7397" y="3676"/>
                  </a:lnTo>
                  <a:lnTo>
                    <a:pt x="7208" y="3771"/>
                  </a:lnTo>
                  <a:lnTo>
                    <a:pt x="7153" y="3581"/>
                  </a:lnTo>
                  <a:lnTo>
                    <a:pt x="7413" y="3496"/>
                  </a:lnTo>
                  <a:lnTo>
                    <a:pt x="7437" y="3422"/>
                  </a:lnTo>
                  <a:lnTo>
                    <a:pt x="7508" y="3169"/>
                  </a:lnTo>
                  <a:lnTo>
                    <a:pt x="7200" y="3137"/>
                  </a:lnTo>
                  <a:lnTo>
                    <a:pt x="6987" y="2947"/>
                  </a:lnTo>
                  <a:lnTo>
                    <a:pt x="7129" y="2725"/>
                  </a:lnTo>
                  <a:lnTo>
                    <a:pt x="6900" y="2091"/>
                  </a:lnTo>
                  <a:lnTo>
                    <a:pt x="6868" y="1975"/>
                  </a:lnTo>
                  <a:lnTo>
                    <a:pt x="6995" y="1796"/>
                  </a:lnTo>
                  <a:lnTo>
                    <a:pt x="6916" y="1627"/>
                  </a:lnTo>
                  <a:lnTo>
                    <a:pt x="7153" y="1563"/>
                  </a:lnTo>
                  <a:lnTo>
                    <a:pt x="7484" y="1764"/>
                  </a:lnTo>
                  <a:lnTo>
                    <a:pt x="7911" y="2345"/>
                  </a:lnTo>
                  <a:lnTo>
                    <a:pt x="8013" y="2387"/>
                  </a:lnTo>
                  <a:lnTo>
                    <a:pt x="8061" y="2292"/>
                  </a:lnTo>
                  <a:lnTo>
                    <a:pt x="8218" y="2165"/>
                  </a:lnTo>
                  <a:lnTo>
                    <a:pt x="8242" y="1859"/>
                  </a:lnTo>
                  <a:lnTo>
                    <a:pt x="8100" y="1574"/>
                  </a:lnTo>
                  <a:lnTo>
                    <a:pt x="8345" y="1373"/>
                  </a:lnTo>
                  <a:lnTo>
                    <a:pt x="8645" y="1289"/>
                  </a:lnTo>
                  <a:lnTo>
                    <a:pt x="9008" y="1426"/>
                  </a:lnTo>
                  <a:lnTo>
                    <a:pt x="8834" y="1648"/>
                  </a:lnTo>
                  <a:lnTo>
                    <a:pt x="8858" y="2049"/>
                  </a:lnTo>
                  <a:lnTo>
                    <a:pt x="9379" y="2355"/>
                  </a:lnTo>
                  <a:lnTo>
                    <a:pt x="9568" y="2218"/>
                  </a:lnTo>
                  <a:lnTo>
                    <a:pt x="9742" y="2260"/>
                  </a:lnTo>
                  <a:lnTo>
                    <a:pt x="9695" y="2440"/>
                  </a:lnTo>
                  <a:lnTo>
                    <a:pt x="10089" y="2398"/>
                  </a:lnTo>
                  <a:lnTo>
                    <a:pt x="10018" y="2767"/>
                  </a:lnTo>
                  <a:lnTo>
                    <a:pt x="9837" y="2788"/>
                  </a:lnTo>
                  <a:lnTo>
                    <a:pt x="9758" y="2947"/>
                  </a:lnTo>
                  <a:lnTo>
                    <a:pt x="9924" y="3084"/>
                  </a:lnTo>
                  <a:lnTo>
                    <a:pt x="9900" y="3253"/>
                  </a:lnTo>
                  <a:lnTo>
                    <a:pt x="9742" y="3369"/>
                  </a:lnTo>
                  <a:lnTo>
                    <a:pt x="9758" y="3560"/>
                  </a:lnTo>
                  <a:lnTo>
                    <a:pt x="9955" y="3612"/>
                  </a:lnTo>
                  <a:lnTo>
                    <a:pt x="10113" y="3496"/>
                  </a:lnTo>
                  <a:lnTo>
                    <a:pt x="10239" y="3200"/>
                  </a:lnTo>
                  <a:lnTo>
                    <a:pt x="10453" y="3253"/>
                  </a:lnTo>
                  <a:lnTo>
                    <a:pt x="10571" y="3158"/>
                  </a:lnTo>
                  <a:lnTo>
                    <a:pt x="10468" y="2926"/>
                  </a:lnTo>
                  <a:lnTo>
                    <a:pt x="10547" y="2810"/>
                  </a:lnTo>
                  <a:lnTo>
                    <a:pt x="10618" y="2556"/>
                  </a:lnTo>
                  <a:lnTo>
                    <a:pt x="10879" y="2482"/>
                  </a:lnTo>
                  <a:lnTo>
                    <a:pt x="11163" y="2641"/>
                  </a:lnTo>
                  <a:lnTo>
                    <a:pt x="11321" y="2408"/>
                  </a:lnTo>
                  <a:lnTo>
                    <a:pt x="11589" y="2408"/>
                  </a:lnTo>
                  <a:lnTo>
                    <a:pt x="11613" y="2144"/>
                  </a:lnTo>
                  <a:lnTo>
                    <a:pt x="11945" y="2081"/>
                  </a:lnTo>
                  <a:lnTo>
                    <a:pt x="12229" y="2123"/>
                  </a:lnTo>
                  <a:lnTo>
                    <a:pt x="12671" y="1975"/>
                  </a:lnTo>
                  <a:lnTo>
                    <a:pt x="12932" y="1711"/>
                  </a:lnTo>
                  <a:lnTo>
                    <a:pt x="12861" y="1595"/>
                  </a:lnTo>
                  <a:lnTo>
                    <a:pt x="13082" y="1415"/>
                  </a:lnTo>
                  <a:lnTo>
                    <a:pt x="13239" y="1500"/>
                  </a:lnTo>
                  <a:lnTo>
                    <a:pt x="13389" y="1405"/>
                  </a:lnTo>
                  <a:lnTo>
                    <a:pt x="13650" y="1426"/>
                  </a:lnTo>
                  <a:lnTo>
                    <a:pt x="13950" y="1225"/>
                  </a:lnTo>
                  <a:lnTo>
                    <a:pt x="13713" y="1098"/>
                  </a:lnTo>
                  <a:lnTo>
                    <a:pt x="13887" y="866"/>
                  </a:lnTo>
                  <a:lnTo>
                    <a:pt x="13808" y="518"/>
                  </a:lnTo>
                  <a:lnTo>
                    <a:pt x="13097" y="486"/>
                  </a:lnTo>
                  <a:lnTo>
                    <a:pt x="13334" y="148"/>
                  </a:lnTo>
                  <a:lnTo>
                    <a:pt x="14005" y="53"/>
                  </a:lnTo>
                  <a:lnTo>
                    <a:pt x="14139" y="275"/>
                  </a:lnTo>
                  <a:lnTo>
                    <a:pt x="14289" y="137"/>
                  </a:lnTo>
                  <a:lnTo>
                    <a:pt x="14503" y="42"/>
                  </a:lnTo>
                  <a:lnTo>
                    <a:pt x="14566" y="275"/>
                  </a:lnTo>
                  <a:lnTo>
                    <a:pt x="14763" y="264"/>
                  </a:lnTo>
                  <a:lnTo>
                    <a:pt x="14850" y="454"/>
                  </a:lnTo>
                  <a:lnTo>
                    <a:pt x="15024" y="422"/>
                  </a:lnTo>
                  <a:lnTo>
                    <a:pt x="14945" y="127"/>
                  </a:lnTo>
                  <a:lnTo>
                    <a:pt x="15466" y="0"/>
                  </a:lnTo>
                  <a:lnTo>
                    <a:pt x="15418" y="824"/>
                  </a:lnTo>
                  <a:lnTo>
                    <a:pt x="15545" y="982"/>
                  </a:lnTo>
                  <a:lnTo>
                    <a:pt x="15734" y="982"/>
                  </a:lnTo>
                  <a:lnTo>
                    <a:pt x="15782" y="750"/>
                  </a:lnTo>
                  <a:lnTo>
                    <a:pt x="16018" y="676"/>
                  </a:lnTo>
                  <a:lnTo>
                    <a:pt x="16066" y="1003"/>
                  </a:lnTo>
                  <a:lnTo>
                    <a:pt x="16303" y="972"/>
                  </a:lnTo>
                  <a:lnTo>
                    <a:pt x="16413" y="718"/>
                  </a:lnTo>
                  <a:lnTo>
                    <a:pt x="16587" y="623"/>
                  </a:lnTo>
                  <a:lnTo>
                    <a:pt x="16871" y="1003"/>
                  </a:lnTo>
                  <a:lnTo>
                    <a:pt x="16745" y="1141"/>
                  </a:lnTo>
                  <a:lnTo>
                    <a:pt x="17076" y="1605"/>
                  </a:lnTo>
                  <a:lnTo>
                    <a:pt x="16824" y="1806"/>
                  </a:lnTo>
                  <a:lnTo>
                    <a:pt x="16658" y="2271"/>
                  </a:lnTo>
                  <a:lnTo>
                    <a:pt x="17005" y="2377"/>
                  </a:lnTo>
                  <a:lnTo>
                    <a:pt x="17108" y="2123"/>
                  </a:lnTo>
                  <a:lnTo>
                    <a:pt x="17313" y="2028"/>
                  </a:lnTo>
                  <a:lnTo>
                    <a:pt x="17313" y="2218"/>
                  </a:lnTo>
                  <a:lnTo>
                    <a:pt x="17463" y="2281"/>
                  </a:lnTo>
                  <a:lnTo>
                    <a:pt x="17526" y="2630"/>
                  </a:lnTo>
                  <a:lnTo>
                    <a:pt x="17392" y="2862"/>
                  </a:lnTo>
                  <a:lnTo>
                    <a:pt x="17574" y="3042"/>
                  </a:lnTo>
                  <a:lnTo>
                    <a:pt x="18024" y="2894"/>
                  </a:lnTo>
                  <a:lnTo>
                    <a:pt x="18339" y="2651"/>
                  </a:lnTo>
                  <a:lnTo>
                    <a:pt x="18355" y="2482"/>
                  </a:lnTo>
                  <a:lnTo>
                    <a:pt x="18624" y="2366"/>
                  </a:lnTo>
                  <a:lnTo>
                    <a:pt x="18576" y="2630"/>
                  </a:lnTo>
                  <a:lnTo>
                    <a:pt x="18837" y="2767"/>
                  </a:lnTo>
                  <a:lnTo>
                    <a:pt x="18624" y="2841"/>
                  </a:lnTo>
                  <a:lnTo>
                    <a:pt x="18758" y="3116"/>
                  </a:lnTo>
                  <a:lnTo>
                    <a:pt x="18576" y="3327"/>
                  </a:lnTo>
                  <a:lnTo>
                    <a:pt x="18861" y="3464"/>
                  </a:lnTo>
                  <a:lnTo>
                    <a:pt x="19050" y="3908"/>
                  </a:lnTo>
                  <a:lnTo>
                    <a:pt x="18813" y="3824"/>
                  </a:lnTo>
                  <a:lnTo>
                    <a:pt x="18805" y="4067"/>
                  </a:lnTo>
                  <a:lnTo>
                    <a:pt x="18908" y="4130"/>
                  </a:lnTo>
                  <a:lnTo>
                    <a:pt x="18758" y="4362"/>
                  </a:lnTo>
                  <a:lnTo>
                    <a:pt x="18971" y="4478"/>
                  </a:lnTo>
                  <a:lnTo>
                    <a:pt x="18924" y="4669"/>
                  </a:lnTo>
                  <a:lnTo>
                    <a:pt x="19074" y="4880"/>
                  </a:lnTo>
                  <a:lnTo>
                    <a:pt x="18782" y="4890"/>
                  </a:lnTo>
                  <a:lnTo>
                    <a:pt x="18861" y="5376"/>
                  </a:lnTo>
                  <a:lnTo>
                    <a:pt x="18995" y="5492"/>
                  </a:lnTo>
                  <a:lnTo>
                    <a:pt x="18813" y="5619"/>
                  </a:lnTo>
                  <a:lnTo>
                    <a:pt x="19042" y="5830"/>
                  </a:lnTo>
                  <a:lnTo>
                    <a:pt x="19358" y="5904"/>
                  </a:lnTo>
                  <a:lnTo>
                    <a:pt x="19303" y="6116"/>
                  </a:lnTo>
                  <a:lnTo>
                    <a:pt x="19563" y="6042"/>
                  </a:lnTo>
                  <a:lnTo>
                    <a:pt x="19729" y="6126"/>
                  </a:lnTo>
                  <a:lnTo>
                    <a:pt x="19753" y="6401"/>
                  </a:lnTo>
                  <a:lnTo>
                    <a:pt x="19476" y="6559"/>
                  </a:lnTo>
                  <a:lnTo>
                    <a:pt x="19666" y="6686"/>
                  </a:lnTo>
                  <a:lnTo>
                    <a:pt x="19587" y="6792"/>
                  </a:lnTo>
                  <a:lnTo>
                    <a:pt x="19800" y="6855"/>
                  </a:lnTo>
                  <a:lnTo>
                    <a:pt x="19800" y="7035"/>
                  </a:lnTo>
                  <a:lnTo>
                    <a:pt x="19871" y="7299"/>
                  </a:lnTo>
                  <a:lnTo>
                    <a:pt x="20155" y="7362"/>
                  </a:lnTo>
                  <a:lnTo>
                    <a:pt x="20321" y="7330"/>
                  </a:lnTo>
                  <a:lnTo>
                    <a:pt x="20866" y="7816"/>
                  </a:lnTo>
                  <a:lnTo>
                    <a:pt x="20842" y="7975"/>
                  </a:lnTo>
                  <a:lnTo>
                    <a:pt x="21276" y="8387"/>
                  </a:lnTo>
                  <a:lnTo>
                    <a:pt x="21111" y="8471"/>
                  </a:lnTo>
                  <a:lnTo>
                    <a:pt x="21276" y="8598"/>
                  </a:lnTo>
                  <a:lnTo>
                    <a:pt x="21268" y="9337"/>
                  </a:lnTo>
                  <a:lnTo>
                    <a:pt x="21087" y="9527"/>
                  </a:lnTo>
                  <a:lnTo>
                    <a:pt x="21182" y="9728"/>
                  </a:lnTo>
                  <a:lnTo>
                    <a:pt x="21032" y="9812"/>
                  </a:lnTo>
                  <a:lnTo>
                    <a:pt x="21079" y="10024"/>
                  </a:lnTo>
                  <a:lnTo>
                    <a:pt x="21158" y="10224"/>
                  </a:lnTo>
                  <a:lnTo>
                    <a:pt x="21442" y="10245"/>
                  </a:lnTo>
                  <a:lnTo>
                    <a:pt x="21466" y="10457"/>
                  </a:lnTo>
                  <a:lnTo>
                    <a:pt x="21600" y="10552"/>
                  </a:lnTo>
                  <a:lnTo>
                    <a:pt x="21395" y="10784"/>
                  </a:lnTo>
                  <a:lnTo>
                    <a:pt x="21182" y="10858"/>
                  </a:lnTo>
                  <a:lnTo>
                    <a:pt x="21292" y="10573"/>
                  </a:lnTo>
                  <a:lnTo>
                    <a:pt x="20984" y="10531"/>
                  </a:lnTo>
                  <a:lnTo>
                    <a:pt x="20874" y="10816"/>
                  </a:lnTo>
                  <a:lnTo>
                    <a:pt x="20708" y="10943"/>
                  </a:lnTo>
                  <a:lnTo>
                    <a:pt x="20724" y="10583"/>
                  </a:lnTo>
                  <a:lnTo>
                    <a:pt x="20534" y="10499"/>
                  </a:lnTo>
                  <a:lnTo>
                    <a:pt x="20329" y="10531"/>
                  </a:lnTo>
                  <a:lnTo>
                    <a:pt x="20013" y="10372"/>
                  </a:lnTo>
                  <a:lnTo>
                    <a:pt x="20061" y="10636"/>
                  </a:lnTo>
                  <a:lnTo>
                    <a:pt x="19879" y="10679"/>
                  </a:lnTo>
                  <a:lnTo>
                    <a:pt x="19966" y="10964"/>
                  </a:lnTo>
                  <a:lnTo>
                    <a:pt x="20116" y="11027"/>
                  </a:lnTo>
                  <a:lnTo>
                    <a:pt x="20353" y="11376"/>
                  </a:lnTo>
                  <a:lnTo>
                    <a:pt x="20353" y="11587"/>
                  </a:lnTo>
                  <a:lnTo>
                    <a:pt x="20297" y="12009"/>
                  </a:lnTo>
                  <a:lnTo>
                    <a:pt x="20471" y="12147"/>
                  </a:lnTo>
                  <a:lnTo>
                    <a:pt x="20297" y="12221"/>
                  </a:lnTo>
                  <a:lnTo>
                    <a:pt x="19989" y="12168"/>
                  </a:lnTo>
                  <a:lnTo>
                    <a:pt x="19800" y="12263"/>
                  </a:lnTo>
                  <a:lnTo>
                    <a:pt x="19705" y="12432"/>
                  </a:lnTo>
                  <a:lnTo>
                    <a:pt x="19903" y="12590"/>
                  </a:lnTo>
                  <a:lnTo>
                    <a:pt x="19492" y="12643"/>
                  </a:lnTo>
                  <a:lnTo>
                    <a:pt x="19429" y="12749"/>
                  </a:lnTo>
                  <a:lnTo>
                    <a:pt x="19097" y="12738"/>
                  </a:lnTo>
                  <a:lnTo>
                    <a:pt x="18971" y="12601"/>
                  </a:lnTo>
                  <a:lnTo>
                    <a:pt x="18687" y="12770"/>
                  </a:lnTo>
                  <a:lnTo>
                    <a:pt x="18379" y="12780"/>
                  </a:lnTo>
                  <a:lnTo>
                    <a:pt x="18174" y="13076"/>
                  </a:lnTo>
                  <a:lnTo>
                    <a:pt x="18426" y="13087"/>
                  </a:lnTo>
                  <a:lnTo>
                    <a:pt x="18245" y="13404"/>
                  </a:lnTo>
                  <a:lnTo>
                    <a:pt x="17961" y="13573"/>
                  </a:lnTo>
                  <a:lnTo>
                    <a:pt x="18142" y="13678"/>
                  </a:lnTo>
                  <a:lnTo>
                    <a:pt x="18221" y="13868"/>
                  </a:lnTo>
                  <a:lnTo>
                    <a:pt x="18458" y="14143"/>
                  </a:lnTo>
                  <a:lnTo>
                    <a:pt x="18718" y="14766"/>
                  </a:lnTo>
                  <a:lnTo>
                    <a:pt x="18687" y="14903"/>
                  </a:lnTo>
                  <a:lnTo>
                    <a:pt x="18789" y="15072"/>
                  </a:lnTo>
                  <a:lnTo>
                    <a:pt x="18971" y="15748"/>
                  </a:lnTo>
                  <a:lnTo>
                    <a:pt x="19074" y="16086"/>
                  </a:lnTo>
                  <a:lnTo>
                    <a:pt x="19239" y="16266"/>
                  </a:lnTo>
                  <a:lnTo>
                    <a:pt x="19239" y="16625"/>
                  </a:lnTo>
                  <a:lnTo>
                    <a:pt x="19184" y="17027"/>
                  </a:lnTo>
                  <a:lnTo>
                    <a:pt x="19263" y="17227"/>
                  </a:lnTo>
                  <a:lnTo>
                    <a:pt x="19168" y="17470"/>
                  </a:lnTo>
                  <a:lnTo>
                    <a:pt x="19042" y="17597"/>
                  </a:lnTo>
                  <a:lnTo>
                    <a:pt x="18861" y="17639"/>
                  </a:lnTo>
                  <a:lnTo>
                    <a:pt x="18805" y="17766"/>
                  </a:lnTo>
                  <a:lnTo>
                    <a:pt x="19018" y="17893"/>
                  </a:lnTo>
                  <a:lnTo>
                    <a:pt x="18995" y="18136"/>
                  </a:lnTo>
                  <a:lnTo>
                    <a:pt x="18813" y="18368"/>
                  </a:lnTo>
                  <a:lnTo>
                    <a:pt x="18908" y="18505"/>
                  </a:lnTo>
                  <a:lnTo>
                    <a:pt x="18734" y="18611"/>
                  </a:lnTo>
                  <a:lnTo>
                    <a:pt x="18924" y="18695"/>
                  </a:lnTo>
                  <a:lnTo>
                    <a:pt x="18884" y="18790"/>
                  </a:lnTo>
                  <a:lnTo>
                    <a:pt x="19097" y="19023"/>
                  </a:lnTo>
                  <a:lnTo>
                    <a:pt x="18663" y="19319"/>
                  </a:lnTo>
                  <a:lnTo>
                    <a:pt x="18837" y="19561"/>
                  </a:lnTo>
                  <a:lnTo>
                    <a:pt x="19074" y="19583"/>
                  </a:lnTo>
                  <a:lnTo>
                    <a:pt x="18979" y="19952"/>
                  </a:lnTo>
                  <a:lnTo>
                    <a:pt x="19239" y="20132"/>
                  </a:lnTo>
                  <a:lnTo>
                    <a:pt x="19192" y="20470"/>
                  </a:lnTo>
                  <a:lnTo>
                    <a:pt x="18782" y="20618"/>
                  </a:lnTo>
                  <a:lnTo>
                    <a:pt x="18284" y="20375"/>
                  </a:lnTo>
                  <a:lnTo>
                    <a:pt x="17818" y="20575"/>
                  </a:lnTo>
                  <a:lnTo>
                    <a:pt x="17384" y="20385"/>
                  </a:lnTo>
                  <a:lnTo>
                    <a:pt x="16989" y="20396"/>
                  </a:lnTo>
                  <a:lnTo>
                    <a:pt x="16587" y="20766"/>
                  </a:lnTo>
                  <a:lnTo>
                    <a:pt x="15924" y="2099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6" name="Freeform 12"/>
            <p:cNvSpPr/>
            <p:nvPr/>
          </p:nvSpPr>
          <p:spPr>
            <a:xfrm>
              <a:off x="1430481" y="3282950"/>
              <a:ext cx="2372823" cy="238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68" y="16142"/>
                  </a:moveTo>
                  <a:lnTo>
                    <a:pt x="5065" y="16020"/>
                  </a:lnTo>
                  <a:lnTo>
                    <a:pt x="5002" y="15790"/>
                  </a:lnTo>
                  <a:lnTo>
                    <a:pt x="4889" y="15329"/>
                  </a:lnTo>
                  <a:lnTo>
                    <a:pt x="4825" y="15214"/>
                  </a:lnTo>
                  <a:lnTo>
                    <a:pt x="4845" y="15120"/>
                  </a:lnTo>
                  <a:lnTo>
                    <a:pt x="4683" y="14695"/>
                  </a:lnTo>
                  <a:lnTo>
                    <a:pt x="4536" y="14508"/>
                  </a:lnTo>
                  <a:lnTo>
                    <a:pt x="4487" y="14378"/>
                  </a:lnTo>
                  <a:lnTo>
                    <a:pt x="4374" y="14306"/>
                  </a:lnTo>
                  <a:lnTo>
                    <a:pt x="4550" y="14191"/>
                  </a:lnTo>
                  <a:lnTo>
                    <a:pt x="4663" y="13975"/>
                  </a:lnTo>
                  <a:lnTo>
                    <a:pt x="4506" y="13968"/>
                  </a:lnTo>
                  <a:lnTo>
                    <a:pt x="4634" y="13766"/>
                  </a:lnTo>
                  <a:lnTo>
                    <a:pt x="4825" y="13759"/>
                  </a:lnTo>
                  <a:lnTo>
                    <a:pt x="5002" y="13644"/>
                  </a:lnTo>
                  <a:lnTo>
                    <a:pt x="5080" y="13738"/>
                  </a:lnTo>
                  <a:lnTo>
                    <a:pt x="5286" y="13745"/>
                  </a:lnTo>
                  <a:lnTo>
                    <a:pt x="5325" y="13673"/>
                  </a:lnTo>
                  <a:lnTo>
                    <a:pt x="5580" y="13637"/>
                  </a:lnTo>
                  <a:lnTo>
                    <a:pt x="5458" y="13529"/>
                  </a:lnTo>
                  <a:lnTo>
                    <a:pt x="5516" y="13414"/>
                  </a:lnTo>
                  <a:lnTo>
                    <a:pt x="5634" y="13349"/>
                  </a:lnTo>
                  <a:lnTo>
                    <a:pt x="5825" y="13385"/>
                  </a:lnTo>
                  <a:lnTo>
                    <a:pt x="5933" y="13334"/>
                  </a:lnTo>
                  <a:lnTo>
                    <a:pt x="5825" y="13241"/>
                  </a:lnTo>
                  <a:lnTo>
                    <a:pt x="5860" y="12953"/>
                  </a:lnTo>
                  <a:lnTo>
                    <a:pt x="5860" y="12809"/>
                  </a:lnTo>
                  <a:lnTo>
                    <a:pt x="5713" y="12571"/>
                  </a:lnTo>
                  <a:lnTo>
                    <a:pt x="5619" y="12528"/>
                  </a:lnTo>
                  <a:lnTo>
                    <a:pt x="5565" y="12334"/>
                  </a:lnTo>
                  <a:lnTo>
                    <a:pt x="5678" y="12305"/>
                  </a:lnTo>
                  <a:lnTo>
                    <a:pt x="5649" y="12125"/>
                  </a:lnTo>
                  <a:lnTo>
                    <a:pt x="5845" y="12233"/>
                  </a:lnTo>
                  <a:lnTo>
                    <a:pt x="5972" y="12211"/>
                  </a:lnTo>
                  <a:lnTo>
                    <a:pt x="6090" y="12269"/>
                  </a:lnTo>
                  <a:lnTo>
                    <a:pt x="6080" y="12514"/>
                  </a:lnTo>
                  <a:lnTo>
                    <a:pt x="6183" y="12427"/>
                  </a:lnTo>
                  <a:lnTo>
                    <a:pt x="6252" y="12233"/>
                  </a:lnTo>
                  <a:lnTo>
                    <a:pt x="6443" y="12262"/>
                  </a:lnTo>
                  <a:lnTo>
                    <a:pt x="6375" y="12456"/>
                  </a:lnTo>
                  <a:lnTo>
                    <a:pt x="6507" y="12406"/>
                  </a:lnTo>
                  <a:lnTo>
                    <a:pt x="6634" y="12247"/>
                  </a:lnTo>
                  <a:lnTo>
                    <a:pt x="6551" y="12182"/>
                  </a:lnTo>
                  <a:lnTo>
                    <a:pt x="6536" y="12038"/>
                  </a:lnTo>
                  <a:lnTo>
                    <a:pt x="6360" y="12024"/>
                  </a:lnTo>
                  <a:lnTo>
                    <a:pt x="6311" y="11887"/>
                  </a:lnTo>
                  <a:lnTo>
                    <a:pt x="6281" y="11743"/>
                  </a:lnTo>
                  <a:lnTo>
                    <a:pt x="6375" y="11686"/>
                  </a:lnTo>
                  <a:lnTo>
                    <a:pt x="6316" y="11549"/>
                  </a:lnTo>
                  <a:lnTo>
                    <a:pt x="6429" y="11419"/>
                  </a:lnTo>
                  <a:lnTo>
                    <a:pt x="6433" y="10915"/>
                  </a:lnTo>
                  <a:lnTo>
                    <a:pt x="6330" y="10829"/>
                  </a:lnTo>
                  <a:lnTo>
                    <a:pt x="6433" y="10771"/>
                  </a:lnTo>
                  <a:lnTo>
                    <a:pt x="6164" y="10490"/>
                  </a:lnTo>
                  <a:lnTo>
                    <a:pt x="6178" y="10382"/>
                  </a:lnTo>
                  <a:lnTo>
                    <a:pt x="5840" y="10051"/>
                  </a:lnTo>
                  <a:lnTo>
                    <a:pt x="5737" y="10073"/>
                  </a:lnTo>
                  <a:lnTo>
                    <a:pt x="5561" y="10030"/>
                  </a:lnTo>
                  <a:lnTo>
                    <a:pt x="5516" y="9850"/>
                  </a:lnTo>
                  <a:lnTo>
                    <a:pt x="5516" y="9727"/>
                  </a:lnTo>
                  <a:lnTo>
                    <a:pt x="5384" y="9684"/>
                  </a:lnTo>
                  <a:lnTo>
                    <a:pt x="5433" y="9612"/>
                  </a:lnTo>
                  <a:lnTo>
                    <a:pt x="5315" y="9526"/>
                  </a:lnTo>
                  <a:lnTo>
                    <a:pt x="5487" y="9418"/>
                  </a:lnTo>
                  <a:lnTo>
                    <a:pt x="5472" y="9230"/>
                  </a:lnTo>
                  <a:lnTo>
                    <a:pt x="5369" y="9173"/>
                  </a:lnTo>
                  <a:lnTo>
                    <a:pt x="5208" y="9223"/>
                  </a:lnTo>
                  <a:lnTo>
                    <a:pt x="5242" y="9079"/>
                  </a:lnTo>
                  <a:lnTo>
                    <a:pt x="5046" y="9029"/>
                  </a:lnTo>
                  <a:lnTo>
                    <a:pt x="4904" y="8885"/>
                  </a:lnTo>
                  <a:lnTo>
                    <a:pt x="5016" y="8798"/>
                  </a:lnTo>
                  <a:lnTo>
                    <a:pt x="4933" y="8719"/>
                  </a:lnTo>
                  <a:lnTo>
                    <a:pt x="4884" y="8388"/>
                  </a:lnTo>
                  <a:lnTo>
                    <a:pt x="5065" y="8381"/>
                  </a:lnTo>
                  <a:lnTo>
                    <a:pt x="4972" y="8237"/>
                  </a:lnTo>
                  <a:lnTo>
                    <a:pt x="5002" y="8107"/>
                  </a:lnTo>
                  <a:lnTo>
                    <a:pt x="4869" y="8028"/>
                  </a:lnTo>
                  <a:lnTo>
                    <a:pt x="4962" y="7870"/>
                  </a:lnTo>
                  <a:lnTo>
                    <a:pt x="4899" y="7826"/>
                  </a:lnTo>
                  <a:lnTo>
                    <a:pt x="4904" y="7661"/>
                  </a:lnTo>
                  <a:lnTo>
                    <a:pt x="5051" y="7718"/>
                  </a:lnTo>
                  <a:lnTo>
                    <a:pt x="4933" y="7416"/>
                  </a:lnTo>
                  <a:lnTo>
                    <a:pt x="4756" y="7322"/>
                  </a:lnTo>
                  <a:lnTo>
                    <a:pt x="4869" y="7178"/>
                  </a:lnTo>
                  <a:lnTo>
                    <a:pt x="4786" y="6991"/>
                  </a:lnTo>
                  <a:lnTo>
                    <a:pt x="4918" y="6941"/>
                  </a:lnTo>
                  <a:lnTo>
                    <a:pt x="4756" y="6847"/>
                  </a:lnTo>
                  <a:lnTo>
                    <a:pt x="4786" y="6667"/>
                  </a:lnTo>
                  <a:lnTo>
                    <a:pt x="4619" y="6746"/>
                  </a:lnTo>
                  <a:lnTo>
                    <a:pt x="4609" y="6862"/>
                  </a:lnTo>
                  <a:lnTo>
                    <a:pt x="4413" y="7027"/>
                  </a:lnTo>
                  <a:lnTo>
                    <a:pt x="4134" y="7128"/>
                  </a:lnTo>
                  <a:lnTo>
                    <a:pt x="4021" y="7006"/>
                  </a:lnTo>
                  <a:lnTo>
                    <a:pt x="4104" y="6847"/>
                  </a:lnTo>
                  <a:lnTo>
                    <a:pt x="4065" y="6610"/>
                  </a:lnTo>
                  <a:lnTo>
                    <a:pt x="3972" y="6566"/>
                  </a:lnTo>
                  <a:lnTo>
                    <a:pt x="3972" y="6437"/>
                  </a:lnTo>
                  <a:lnTo>
                    <a:pt x="3844" y="6502"/>
                  </a:lnTo>
                  <a:lnTo>
                    <a:pt x="3781" y="6674"/>
                  </a:lnTo>
                  <a:lnTo>
                    <a:pt x="3565" y="6602"/>
                  </a:lnTo>
                  <a:lnTo>
                    <a:pt x="3668" y="6286"/>
                  </a:lnTo>
                  <a:lnTo>
                    <a:pt x="3825" y="6149"/>
                  </a:lnTo>
                  <a:lnTo>
                    <a:pt x="3619" y="5832"/>
                  </a:lnTo>
                  <a:lnTo>
                    <a:pt x="3697" y="5738"/>
                  </a:lnTo>
                  <a:lnTo>
                    <a:pt x="3521" y="5479"/>
                  </a:lnTo>
                  <a:lnTo>
                    <a:pt x="3413" y="5544"/>
                  </a:lnTo>
                  <a:lnTo>
                    <a:pt x="3344" y="5717"/>
                  </a:lnTo>
                  <a:lnTo>
                    <a:pt x="3197" y="5738"/>
                  </a:lnTo>
                  <a:lnTo>
                    <a:pt x="3168" y="5515"/>
                  </a:lnTo>
                  <a:lnTo>
                    <a:pt x="3021" y="5566"/>
                  </a:lnTo>
                  <a:lnTo>
                    <a:pt x="2991" y="5724"/>
                  </a:lnTo>
                  <a:lnTo>
                    <a:pt x="2873" y="5724"/>
                  </a:lnTo>
                  <a:lnTo>
                    <a:pt x="2795" y="5616"/>
                  </a:lnTo>
                  <a:lnTo>
                    <a:pt x="2824" y="5054"/>
                  </a:lnTo>
                  <a:lnTo>
                    <a:pt x="2501" y="5141"/>
                  </a:lnTo>
                  <a:lnTo>
                    <a:pt x="2550" y="5342"/>
                  </a:lnTo>
                  <a:lnTo>
                    <a:pt x="2442" y="5364"/>
                  </a:lnTo>
                  <a:lnTo>
                    <a:pt x="2388" y="5234"/>
                  </a:lnTo>
                  <a:lnTo>
                    <a:pt x="2265" y="5242"/>
                  </a:lnTo>
                  <a:lnTo>
                    <a:pt x="2226" y="5083"/>
                  </a:lnTo>
                  <a:lnTo>
                    <a:pt x="2094" y="5148"/>
                  </a:lnTo>
                  <a:lnTo>
                    <a:pt x="2001" y="5242"/>
                  </a:lnTo>
                  <a:lnTo>
                    <a:pt x="1917" y="5090"/>
                  </a:lnTo>
                  <a:lnTo>
                    <a:pt x="1500" y="5155"/>
                  </a:lnTo>
                  <a:lnTo>
                    <a:pt x="1353" y="5386"/>
                  </a:lnTo>
                  <a:lnTo>
                    <a:pt x="1795" y="5407"/>
                  </a:lnTo>
                  <a:lnTo>
                    <a:pt x="1844" y="5645"/>
                  </a:lnTo>
                  <a:lnTo>
                    <a:pt x="1736" y="5803"/>
                  </a:lnTo>
                  <a:lnTo>
                    <a:pt x="1883" y="5890"/>
                  </a:lnTo>
                  <a:lnTo>
                    <a:pt x="1697" y="6026"/>
                  </a:lnTo>
                  <a:lnTo>
                    <a:pt x="1535" y="6012"/>
                  </a:lnTo>
                  <a:lnTo>
                    <a:pt x="1442" y="6077"/>
                  </a:lnTo>
                  <a:lnTo>
                    <a:pt x="1344" y="6019"/>
                  </a:lnTo>
                  <a:lnTo>
                    <a:pt x="1206" y="6142"/>
                  </a:lnTo>
                  <a:lnTo>
                    <a:pt x="1250" y="6221"/>
                  </a:lnTo>
                  <a:lnTo>
                    <a:pt x="1089" y="6401"/>
                  </a:lnTo>
                  <a:lnTo>
                    <a:pt x="814" y="6502"/>
                  </a:lnTo>
                  <a:lnTo>
                    <a:pt x="637" y="6473"/>
                  </a:lnTo>
                  <a:lnTo>
                    <a:pt x="432" y="6516"/>
                  </a:lnTo>
                  <a:lnTo>
                    <a:pt x="387" y="6307"/>
                  </a:lnTo>
                  <a:lnTo>
                    <a:pt x="270" y="6149"/>
                  </a:lnTo>
                  <a:lnTo>
                    <a:pt x="446" y="5861"/>
                  </a:lnTo>
                  <a:lnTo>
                    <a:pt x="368" y="5717"/>
                  </a:lnTo>
                  <a:lnTo>
                    <a:pt x="456" y="5472"/>
                  </a:lnTo>
                  <a:lnTo>
                    <a:pt x="633" y="5256"/>
                  </a:lnTo>
                  <a:lnTo>
                    <a:pt x="515" y="5033"/>
                  </a:lnTo>
                  <a:lnTo>
                    <a:pt x="608" y="4939"/>
                  </a:lnTo>
                  <a:lnTo>
                    <a:pt x="588" y="4810"/>
                  </a:lnTo>
                  <a:lnTo>
                    <a:pt x="412" y="4817"/>
                  </a:lnTo>
                  <a:lnTo>
                    <a:pt x="329" y="4723"/>
                  </a:lnTo>
                  <a:lnTo>
                    <a:pt x="402" y="4536"/>
                  </a:lnTo>
                  <a:lnTo>
                    <a:pt x="211" y="4550"/>
                  </a:lnTo>
                  <a:lnTo>
                    <a:pt x="221" y="4428"/>
                  </a:lnTo>
                  <a:lnTo>
                    <a:pt x="250" y="4284"/>
                  </a:lnTo>
                  <a:lnTo>
                    <a:pt x="147" y="4032"/>
                  </a:lnTo>
                  <a:lnTo>
                    <a:pt x="226" y="3974"/>
                  </a:lnTo>
                  <a:lnTo>
                    <a:pt x="93" y="3852"/>
                  </a:lnTo>
                  <a:lnTo>
                    <a:pt x="167" y="3528"/>
                  </a:lnTo>
                  <a:lnTo>
                    <a:pt x="191" y="3384"/>
                  </a:lnTo>
                  <a:lnTo>
                    <a:pt x="152" y="3161"/>
                  </a:lnTo>
                  <a:lnTo>
                    <a:pt x="0" y="3161"/>
                  </a:lnTo>
                  <a:lnTo>
                    <a:pt x="59" y="2938"/>
                  </a:lnTo>
                  <a:lnTo>
                    <a:pt x="147" y="2758"/>
                  </a:lnTo>
                  <a:lnTo>
                    <a:pt x="961" y="2405"/>
                  </a:lnTo>
                  <a:lnTo>
                    <a:pt x="1265" y="2462"/>
                  </a:lnTo>
                  <a:lnTo>
                    <a:pt x="1373" y="2369"/>
                  </a:lnTo>
                  <a:lnTo>
                    <a:pt x="1491" y="2448"/>
                  </a:lnTo>
                  <a:lnTo>
                    <a:pt x="1706" y="2462"/>
                  </a:lnTo>
                  <a:lnTo>
                    <a:pt x="1814" y="2808"/>
                  </a:lnTo>
                  <a:lnTo>
                    <a:pt x="2270" y="2722"/>
                  </a:lnTo>
                  <a:lnTo>
                    <a:pt x="2236" y="2419"/>
                  </a:lnTo>
                  <a:lnTo>
                    <a:pt x="2359" y="2297"/>
                  </a:lnTo>
                  <a:lnTo>
                    <a:pt x="2211" y="2268"/>
                  </a:lnTo>
                  <a:lnTo>
                    <a:pt x="2207" y="1778"/>
                  </a:lnTo>
                  <a:lnTo>
                    <a:pt x="2638" y="1937"/>
                  </a:lnTo>
                  <a:lnTo>
                    <a:pt x="2844" y="1865"/>
                  </a:lnTo>
                  <a:lnTo>
                    <a:pt x="2844" y="1663"/>
                  </a:lnTo>
                  <a:lnTo>
                    <a:pt x="3021" y="1606"/>
                  </a:lnTo>
                  <a:lnTo>
                    <a:pt x="3138" y="1505"/>
                  </a:lnTo>
                  <a:lnTo>
                    <a:pt x="3236" y="1310"/>
                  </a:lnTo>
                  <a:lnTo>
                    <a:pt x="3227" y="1094"/>
                  </a:lnTo>
                  <a:lnTo>
                    <a:pt x="3310" y="864"/>
                  </a:lnTo>
                  <a:lnTo>
                    <a:pt x="3300" y="626"/>
                  </a:lnTo>
                  <a:lnTo>
                    <a:pt x="3516" y="662"/>
                  </a:lnTo>
                  <a:lnTo>
                    <a:pt x="3521" y="792"/>
                  </a:lnTo>
                  <a:lnTo>
                    <a:pt x="3668" y="857"/>
                  </a:lnTo>
                  <a:lnTo>
                    <a:pt x="3766" y="770"/>
                  </a:lnTo>
                  <a:lnTo>
                    <a:pt x="3830" y="850"/>
                  </a:lnTo>
                  <a:lnTo>
                    <a:pt x="4006" y="742"/>
                  </a:lnTo>
                  <a:lnTo>
                    <a:pt x="4207" y="590"/>
                  </a:lnTo>
                  <a:lnTo>
                    <a:pt x="4521" y="331"/>
                  </a:lnTo>
                  <a:lnTo>
                    <a:pt x="4565" y="65"/>
                  </a:lnTo>
                  <a:lnTo>
                    <a:pt x="4663" y="7"/>
                  </a:lnTo>
                  <a:lnTo>
                    <a:pt x="4874" y="0"/>
                  </a:lnTo>
                  <a:lnTo>
                    <a:pt x="5163" y="209"/>
                  </a:lnTo>
                  <a:lnTo>
                    <a:pt x="5281" y="194"/>
                  </a:lnTo>
                  <a:lnTo>
                    <a:pt x="5413" y="259"/>
                  </a:lnTo>
                  <a:lnTo>
                    <a:pt x="5448" y="360"/>
                  </a:lnTo>
                  <a:lnTo>
                    <a:pt x="5767" y="468"/>
                  </a:lnTo>
                  <a:lnTo>
                    <a:pt x="5840" y="698"/>
                  </a:lnTo>
                  <a:lnTo>
                    <a:pt x="6066" y="900"/>
                  </a:lnTo>
                  <a:lnTo>
                    <a:pt x="6080" y="1044"/>
                  </a:lnTo>
                  <a:lnTo>
                    <a:pt x="6281" y="1030"/>
                  </a:lnTo>
                  <a:lnTo>
                    <a:pt x="6330" y="1188"/>
                  </a:lnTo>
                  <a:lnTo>
                    <a:pt x="6443" y="1238"/>
                  </a:lnTo>
                  <a:lnTo>
                    <a:pt x="6478" y="1346"/>
                  </a:lnTo>
                  <a:lnTo>
                    <a:pt x="6522" y="1368"/>
                  </a:lnTo>
                  <a:lnTo>
                    <a:pt x="6713" y="1325"/>
                  </a:lnTo>
                  <a:lnTo>
                    <a:pt x="6752" y="1454"/>
                  </a:lnTo>
                  <a:lnTo>
                    <a:pt x="6943" y="1440"/>
                  </a:lnTo>
                  <a:lnTo>
                    <a:pt x="7061" y="2095"/>
                  </a:lnTo>
                  <a:lnTo>
                    <a:pt x="7154" y="2160"/>
                  </a:lnTo>
                  <a:lnTo>
                    <a:pt x="7331" y="2102"/>
                  </a:lnTo>
                  <a:lnTo>
                    <a:pt x="7502" y="2182"/>
                  </a:lnTo>
                  <a:lnTo>
                    <a:pt x="7522" y="1980"/>
                  </a:lnTo>
                  <a:lnTo>
                    <a:pt x="7625" y="1930"/>
                  </a:lnTo>
                  <a:lnTo>
                    <a:pt x="7743" y="1966"/>
                  </a:lnTo>
                  <a:lnTo>
                    <a:pt x="7787" y="1944"/>
                  </a:lnTo>
                  <a:lnTo>
                    <a:pt x="7988" y="1966"/>
                  </a:lnTo>
                  <a:lnTo>
                    <a:pt x="8007" y="1937"/>
                  </a:lnTo>
                  <a:lnTo>
                    <a:pt x="8017" y="1778"/>
                  </a:lnTo>
                  <a:lnTo>
                    <a:pt x="7870" y="1649"/>
                  </a:lnTo>
                  <a:lnTo>
                    <a:pt x="7561" y="1483"/>
                  </a:lnTo>
                  <a:lnTo>
                    <a:pt x="7488" y="1217"/>
                  </a:lnTo>
                  <a:lnTo>
                    <a:pt x="7684" y="1152"/>
                  </a:lnTo>
                  <a:lnTo>
                    <a:pt x="7890" y="1001"/>
                  </a:lnTo>
                  <a:lnTo>
                    <a:pt x="8493" y="943"/>
                  </a:lnTo>
                  <a:lnTo>
                    <a:pt x="8566" y="1058"/>
                  </a:lnTo>
                  <a:lnTo>
                    <a:pt x="8606" y="1181"/>
                  </a:lnTo>
                  <a:lnTo>
                    <a:pt x="8679" y="1087"/>
                  </a:lnTo>
                  <a:lnTo>
                    <a:pt x="8885" y="1159"/>
                  </a:lnTo>
                  <a:lnTo>
                    <a:pt x="9081" y="1066"/>
                  </a:lnTo>
                  <a:lnTo>
                    <a:pt x="9199" y="1073"/>
                  </a:lnTo>
                  <a:lnTo>
                    <a:pt x="9268" y="1152"/>
                  </a:lnTo>
                  <a:lnTo>
                    <a:pt x="9346" y="1152"/>
                  </a:lnTo>
                  <a:lnTo>
                    <a:pt x="9371" y="1354"/>
                  </a:lnTo>
                  <a:lnTo>
                    <a:pt x="9258" y="1591"/>
                  </a:lnTo>
                  <a:lnTo>
                    <a:pt x="9567" y="1670"/>
                  </a:lnTo>
                  <a:lnTo>
                    <a:pt x="9699" y="1750"/>
                  </a:lnTo>
                  <a:lnTo>
                    <a:pt x="9768" y="1606"/>
                  </a:lnTo>
                  <a:lnTo>
                    <a:pt x="9753" y="1469"/>
                  </a:lnTo>
                  <a:lnTo>
                    <a:pt x="9861" y="1238"/>
                  </a:lnTo>
                  <a:lnTo>
                    <a:pt x="9861" y="1094"/>
                  </a:lnTo>
                  <a:lnTo>
                    <a:pt x="9724" y="814"/>
                  </a:lnTo>
                  <a:lnTo>
                    <a:pt x="9758" y="698"/>
                  </a:lnTo>
                  <a:lnTo>
                    <a:pt x="9738" y="490"/>
                  </a:lnTo>
                  <a:lnTo>
                    <a:pt x="9783" y="425"/>
                  </a:lnTo>
                  <a:lnTo>
                    <a:pt x="9944" y="302"/>
                  </a:lnTo>
                  <a:lnTo>
                    <a:pt x="10082" y="331"/>
                  </a:lnTo>
                  <a:lnTo>
                    <a:pt x="10033" y="158"/>
                  </a:lnTo>
                  <a:lnTo>
                    <a:pt x="10199" y="108"/>
                  </a:lnTo>
                  <a:lnTo>
                    <a:pt x="10268" y="29"/>
                  </a:lnTo>
                  <a:lnTo>
                    <a:pt x="10405" y="72"/>
                  </a:lnTo>
                  <a:lnTo>
                    <a:pt x="10592" y="230"/>
                  </a:lnTo>
                  <a:lnTo>
                    <a:pt x="10547" y="331"/>
                  </a:lnTo>
                  <a:lnTo>
                    <a:pt x="10567" y="475"/>
                  </a:lnTo>
                  <a:lnTo>
                    <a:pt x="10641" y="619"/>
                  </a:lnTo>
                  <a:lnTo>
                    <a:pt x="10783" y="598"/>
                  </a:lnTo>
                  <a:lnTo>
                    <a:pt x="10739" y="713"/>
                  </a:lnTo>
                  <a:lnTo>
                    <a:pt x="10802" y="770"/>
                  </a:lnTo>
                  <a:lnTo>
                    <a:pt x="10758" y="806"/>
                  </a:lnTo>
                  <a:lnTo>
                    <a:pt x="10920" y="914"/>
                  </a:lnTo>
                  <a:lnTo>
                    <a:pt x="10989" y="1008"/>
                  </a:lnTo>
                  <a:lnTo>
                    <a:pt x="11156" y="864"/>
                  </a:lnTo>
                  <a:lnTo>
                    <a:pt x="11327" y="900"/>
                  </a:lnTo>
                  <a:lnTo>
                    <a:pt x="11504" y="943"/>
                  </a:lnTo>
                  <a:lnTo>
                    <a:pt x="11626" y="936"/>
                  </a:lnTo>
                  <a:lnTo>
                    <a:pt x="11965" y="792"/>
                  </a:lnTo>
                  <a:lnTo>
                    <a:pt x="12166" y="720"/>
                  </a:lnTo>
                  <a:lnTo>
                    <a:pt x="12269" y="929"/>
                  </a:lnTo>
                  <a:lnTo>
                    <a:pt x="12347" y="958"/>
                  </a:lnTo>
                  <a:lnTo>
                    <a:pt x="12509" y="857"/>
                  </a:lnTo>
                  <a:lnTo>
                    <a:pt x="12666" y="842"/>
                  </a:lnTo>
                  <a:lnTo>
                    <a:pt x="12783" y="857"/>
                  </a:lnTo>
                  <a:lnTo>
                    <a:pt x="12783" y="943"/>
                  </a:lnTo>
                  <a:lnTo>
                    <a:pt x="12980" y="1037"/>
                  </a:lnTo>
                  <a:lnTo>
                    <a:pt x="13068" y="1123"/>
                  </a:lnTo>
                  <a:lnTo>
                    <a:pt x="13053" y="1210"/>
                  </a:lnTo>
                  <a:lnTo>
                    <a:pt x="13244" y="1267"/>
                  </a:lnTo>
                  <a:lnTo>
                    <a:pt x="13342" y="1332"/>
                  </a:lnTo>
                  <a:lnTo>
                    <a:pt x="13534" y="1339"/>
                  </a:lnTo>
                  <a:lnTo>
                    <a:pt x="13612" y="1404"/>
                  </a:lnTo>
                  <a:lnTo>
                    <a:pt x="13740" y="1656"/>
                  </a:lnTo>
                  <a:lnTo>
                    <a:pt x="13568" y="1771"/>
                  </a:lnTo>
                  <a:lnTo>
                    <a:pt x="13642" y="1930"/>
                  </a:lnTo>
                  <a:lnTo>
                    <a:pt x="13862" y="1937"/>
                  </a:lnTo>
                  <a:lnTo>
                    <a:pt x="13946" y="2030"/>
                  </a:lnTo>
                  <a:lnTo>
                    <a:pt x="14093" y="2390"/>
                  </a:lnTo>
                  <a:lnTo>
                    <a:pt x="14009" y="2520"/>
                  </a:lnTo>
                  <a:lnTo>
                    <a:pt x="14063" y="2750"/>
                  </a:lnTo>
                  <a:lnTo>
                    <a:pt x="14289" y="2851"/>
                  </a:lnTo>
                  <a:lnTo>
                    <a:pt x="14372" y="2981"/>
                  </a:lnTo>
                  <a:lnTo>
                    <a:pt x="14622" y="3197"/>
                  </a:lnTo>
                  <a:lnTo>
                    <a:pt x="14946" y="3406"/>
                  </a:lnTo>
                  <a:lnTo>
                    <a:pt x="15319" y="3564"/>
                  </a:lnTo>
                  <a:lnTo>
                    <a:pt x="15358" y="3679"/>
                  </a:lnTo>
                  <a:lnTo>
                    <a:pt x="15270" y="3744"/>
                  </a:lnTo>
                  <a:lnTo>
                    <a:pt x="15284" y="3888"/>
                  </a:lnTo>
                  <a:lnTo>
                    <a:pt x="15583" y="3982"/>
                  </a:lnTo>
                  <a:lnTo>
                    <a:pt x="15608" y="4140"/>
                  </a:lnTo>
                  <a:lnTo>
                    <a:pt x="15451" y="4385"/>
                  </a:lnTo>
                  <a:lnTo>
                    <a:pt x="15270" y="4500"/>
                  </a:lnTo>
                  <a:lnTo>
                    <a:pt x="15274" y="4817"/>
                  </a:lnTo>
                  <a:lnTo>
                    <a:pt x="14980" y="4997"/>
                  </a:lnTo>
                  <a:lnTo>
                    <a:pt x="15240" y="5342"/>
                  </a:lnTo>
                  <a:lnTo>
                    <a:pt x="15534" y="5486"/>
                  </a:lnTo>
                  <a:lnTo>
                    <a:pt x="15554" y="5897"/>
                  </a:lnTo>
                  <a:lnTo>
                    <a:pt x="15755" y="5940"/>
                  </a:lnTo>
                  <a:lnTo>
                    <a:pt x="15907" y="6401"/>
                  </a:lnTo>
                  <a:lnTo>
                    <a:pt x="15966" y="6538"/>
                  </a:lnTo>
                  <a:lnTo>
                    <a:pt x="16113" y="6581"/>
                  </a:lnTo>
                  <a:lnTo>
                    <a:pt x="16084" y="6775"/>
                  </a:lnTo>
                  <a:lnTo>
                    <a:pt x="16211" y="7178"/>
                  </a:lnTo>
                  <a:lnTo>
                    <a:pt x="16594" y="7452"/>
                  </a:lnTo>
                  <a:lnTo>
                    <a:pt x="16741" y="7704"/>
                  </a:lnTo>
                  <a:lnTo>
                    <a:pt x="17202" y="7812"/>
                  </a:lnTo>
                  <a:lnTo>
                    <a:pt x="17187" y="7675"/>
                  </a:lnTo>
                  <a:lnTo>
                    <a:pt x="17466" y="7726"/>
                  </a:lnTo>
                  <a:lnTo>
                    <a:pt x="17834" y="7999"/>
                  </a:lnTo>
                  <a:lnTo>
                    <a:pt x="17878" y="8251"/>
                  </a:lnTo>
                  <a:lnTo>
                    <a:pt x="18275" y="8597"/>
                  </a:lnTo>
                  <a:lnTo>
                    <a:pt x="18246" y="8683"/>
                  </a:lnTo>
                  <a:lnTo>
                    <a:pt x="18540" y="8885"/>
                  </a:lnTo>
                  <a:lnTo>
                    <a:pt x="18535" y="9079"/>
                  </a:lnTo>
                  <a:lnTo>
                    <a:pt x="18702" y="9151"/>
                  </a:lnTo>
                  <a:lnTo>
                    <a:pt x="18962" y="9050"/>
                  </a:lnTo>
                  <a:lnTo>
                    <a:pt x="19183" y="9230"/>
                  </a:lnTo>
                  <a:lnTo>
                    <a:pt x="19521" y="9598"/>
                  </a:lnTo>
                  <a:lnTo>
                    <a:pt x="19565" y="9900"/>
                  </a:lnTo>
                  <a:lnTo>
                    <a:pt x="19594" y="10015"/>
                  </a:lnTo>
                  <a:lnTo>
                    <a:pt x="19967" y="10224"/>
                  </a:lnTo>
                  <a:lnTo>
                    <a:pt x="20153" y="10044"/>
                  </a:lnTo>
                  <a:lnTo>
                    <a:pt x="20497" y="10296"/>
                  </a:lnTo>
                  <a:lnTo>
                    <a:pt x="20820" y="10598"/>
                  </a:lnTo>
                  <a:lnTo>
                    <a:pt x="21070" y="10598"/>
                  </a:lnTo>
                  <a:lnTo>
                    <a:pt x="21247" y="10894"/>
                  </a:lnTo>
                  <a:lnTo>
                    <a:pt x="21379" y="11009"/>
                  </a:lnTo>
                  <a:lnTo>
                    <a:pt x="21419" y="11203"/>
                  </a:lnTo>
                  <a:lnTo>
                    <a:pt x="21585" y="11311"/>
                  </a:lnTo>
                  <a:lnTo>
                    <a:pt x="21409" y="11671"/>
                  </a:lnTo>
                  <a:lnTo>
                    <a:pt x="21600" y="11765"/>
                  </a:lnTo>
                  <a:lnTo>
                    <a:pt x="21571" y="12485"/>
                  </a:lnTo>
                  <a:lnTo>
                    <a:pt x="21453" y="12650"/>
                  </a:lnTo>
                  <a:lnTo>
                    <a:pt x="21335" y="12593"/>
                  </a:lnTo>
                  <a:lnTo>
                    <a:pt x="21100" y="13003"/>
                  </a:lnTo>
                  <a:lnTo>
                    <a:pt x="20629" y="12694"/>
                  </a:lnTo>
                  <a:lnTo>
                    <a:pt x="20448" y="12708"/>
                  </a:lnTo>
                  <a:lnTo>
                    <a:pt x="20212" y="12506"/>
                  </a:lnTo>
                  <a:lnTo>
                    <a:pt x="20109" y="12694"/>
                  </a:lnTo>
                  <a:lnTo>
                    <a:pt x="19820" y="12708"/>
                  </a:lnTo>
                  <a:lnTo>
                    <a:pt x="19830" y="12787"/>
                  </a:lnTo>
                  <a:lnTo>
                    <a:pt x="19967" y="13176"/>
                  </a:lnTo>
                  <a:lnTo>
                    <a:pt x="19849" y="13694"/>
                  </a:lnTo>
                  <a:lnTo>
                    <a:pt x="19683" y="14062"/>
                  </a:lnTo>
                  <a:lnTo>
                    <a:pt x="19335" y="14479"/>
                  </a:lnTo>
                  <a:lnTo>
                    <a:pt x="19026" y="14652"/>
                  </a:lnTo>
                  <a:lnTo>
                    <a:pt x="18830" y="14609"/>
                  </a:lnTo>
                  <a:lnTo>
                    <a:pt x="18158" y="14832"/>
                  </a:lnTo>
                  <a:lnTo>
                    <a:pt x="17922" y="15149"/>
                  </a:lnTo>
                  <a:lnTo>
                    <a:pt x="17726" y="15286"/>
                  </a:lnTo>
                  <a:lnTo>
                    <a:pt x="17417" y="15293"/>
                  </a:lnTo>
                  <a:lnTo>
                    <a:pt x="17329" y="15559"/>
                  </a:lnTo>
                  <a:lnTo>
                    <a:pt x="17069" y="15797"/>
                  </a:lnTo>
                  <a:lnTo>
                    <a:pt x="16961" y="15754"/>
                  </a:lnTo>
                  <a:lnTo>
                    <a:pt x="16917" y="15869"/>
                  </a:lnTo>
                  <a:lnTo>
                    <a:pt x="16922" y="16106"/>
                  </a:lnTo>
                  <a:lnTo>
                    <a:pt x="17084" y="16286"/>
                  </a:lnTo>
                  <a:lnTo>
                    <a:pt x="17373" y="16495"/>
                  </a:lnTo>
                  <a:lnTo>
                    <a:pt x="17452" y="16826"/>
                  </a:lnTo>
                  <a:lnTo>
                    <a:pt x="17643" y="16884"/>
                  </a:lnTo>
                  <a:lnTo>
                    <a:pt x="18025" y="17582"/>
                  </a:lnTo>
                  <a:lnTo>
                    <a:pt x="17697" y="18144"/>
                  </a:lnTo>
                  <a:lnTo>
                    <a:pt x="17741" y="18302"/>
                  </a:lnTo>
                  <a:lnTo>
                    <a:pt x="17594" y="18454"/>
                  </a:lnTo>
                  <a:lnTo>
                    <a:pt x="17658" y="18562"/>
                  </a:lnTo>
                  <a:lnTo>
                    <a:pt x="17962" y="18540"/>
                  </a:lnTo>
                  <a:lnTo>
                    <a:pt x="18138" y="18425"/>
                  </a:lnTo>
                  <a:lnTo>
                    <a:pt x="18388" y="18569"/>
                  </a:lnTo>
                  <a:lnTo>
                    <a:pt x="18555" y="18994"/>
                  </a:lnTo>
                  <a:lnTo>
                    <a:pt x="18388" y="19382"/>
                  </a:lnTo>
                  <a:lnTo>
                    <a:pt x="18423" y="19966"/>
                  </a:lnTo>
                  <a:lnTo>
                    <a:pt x="18212" y="20124"/>
                  </a:lnTo>
                  <a:lnTo>
                    <a:pt x="18025" y="20088"/>
                  </a:lnTo>
                  <a:lnTo>
                    <a:pt x="17403" y="19793"/>
                  </a:lnTo>
                  <a:lnTo>
                    <a:pt x="17216" y="19735"/>
                  </a:lnTo>
                  <a:lnTo>
                    <a:pt x="17084" y="19548"/>
                  </a:lnTo>
                  <a:lnTo>
                    <a:pt x="17275" y="19332"/>
                  </a:lnTo>
                  <a:lnTo>
                    <a:pt x="16951" y="19066"/>
                  </a:lnTo>
                  <a:lnTo>
                    <a:pt x="16932" y="18914"/>
                  </a:lnTo>
                  <a:lnTo>
                    <a:pt x="16696" y="18886"/>
                  </a:lnTo>
                  <a:lnTo>
                    <a:pt x="16348" y="18893"/>
                  </a:lnTo>
                  <a:lnTo>
                    <a:pt x="16240" y="19109"/>
                  </a:lnTo>
                  <a:lnTo>
                    <a:pt x="16069" y="19080"/>
                  </a:lnTo>
                  <a:lnTo>
                    <a:pt x="15863" y="19152"/>
                  </a:lnTo>
                  <a:lnTo>
                    <a:pt x="15628" y="18878"/>
                  </a:lnTo>
                  <a:lnTo>
                    <a:pt x="15554" y="18634"/>
                  </a:lnTo>
                  <a:lnTo>
                    <a:pt x="15314" y="18713"/>
                  </a:lnTo>
                  <a:lnTo>
                    <a:pt x="15069" y="18648"/>
                  </a:lnTo>
                  <a:lnTo>
                    <a:pt x="14725" y="18770"/>
                  </a:lnTo>
                  <a:lnTo>
                    <a:pt x="14652" y="18648"/>
                  </a:lnTo>
                  <a:lnTo>
                    <a:pt x="14715" y="18389"/>
                  </a:lnTo>
                  <a:lnTo>
                    <a:pt x="14372" y="18626"/>
                  </a:lnTo>
                  <a:lnTo>
                    <a:pt x="14480" y="19015"/>
                  </a:lnTo>
                  <a:lnTo>
                    <a:pt x="14451" y="19282"/>
                  </a:lnTo>
                  <a:lnTo>
                    <a:pt x="13848" y="19181"/>
                  </a:lnTo>
                  <a:lnTo>
                    <a:pt x="13519" y="19174"/>
                  </a:lnTo>
                  <a:lnTo>
                    <a:pt x="12994" y="19246"/>
                  </a:lnTo>
                  <a:lnTo>
                    <a:pt x="12872" y="19440"/>
                  </a:lnTo>
                  <a:lnTo>
                    <a:pt x="12519" y="19361"/>
                  </a:lnTo>
                  <a:lnTo>
                    <a:pt x="12023" y="19433"/>
                  </a:lnTo>
                  <a:lnTo>
                    <a:pt x="11871" y="19382"/>
                  </a:lnTo>
                  <a:lnTo>
                    <a:pt x="11680" y="19591"/>
                  </a:lnTo>
                  <a:lnTo>
                    <a:pt x="11651" y="19800"/>
                  </a:lnTo>
                  <a:lnTo>
                    <a:pt x="10989" y="19908"/>
                  </a:lnTo>
                  <a:lnTo>
                    <a:pt x="10891" y="20023"/>
                  </a:lnTo>
                  <a:lnTo>
                    <a:pt x="10817" y="20167"/>
                  </a:lnTo>
                  <a:lnTo>
                    <a:pt x="10876" y="20326"/>
                  </a:lnTo>
                  <a:lnTo>
                    <a:pt x="10489" y="20318"/>
                  </a:lnTo>
                  <a:lnTo>
                    <a:pt x="10214" y="20628"/>
                  </a:lnTo>
                  <a:lnTo>
                    <a:pt x="9988" y="20635"/>
                  </a:lnTo>
                  <a:lnTo>
                    <a:pt x="10082" y="20448"/>
                  </a:lnTo>
                  <a:lnTo>
                    <a:pt x="9979" y="20383"/>
                  </a:lnTo>
                  <a:lnTo>
                    <a:pt x="9699" y="20470"/>
                  </a:lnTo>
                  <a:lnTo>
                    <a:pt x="9474" y="20650"/>
                  </a:lnTo>
                  <a:lnTo>
                    <a:pt x="8973" y="20714"/>
                  </a:lnTo>
                  <a:lnTo>
                    <a:pt x="8978" y="20534"/>
                  </a:lnTo>
                  <a:lnTo>
                    <a:pt x="8767" y="20232"/>
                  </a:lnTo>
                  <a:lnTo>
                    <a:pt x="8581" y="20261"/>
                  </a:lnTo>
                  <a:lnTo>
                    <a:pt x="8562" y="20146"/>
                  </a:lnTo>
                  <a:lnTo>
                    <a:pt x="8669" y="20059"/>
                  </a:lnTo>
                  <a:lnTo>
                    <a:pt x="8508" y="19922"/>
                  </a:lnTo>
                  <a:lnTo>
                    <a:pt x="8017" y="20095"/>
                  </a:lnTo>
                  <a:lnTo>
                    <a:pt x="8003" y="20009"/>
                  </a:lnTo>
                  <a:lnTo>
                    <a:pt x="7625" y="19822"/>
                  </a:lnTo>
                  <a:lnTo>
                    <a:pt x="7267" y="19757"/>
                  </a:lnTo>
                  <a:lnTo>
                    <a:pt x="7149" y="19980"/>
                  </a:lnTo>
                  <a:lnTo>
                    <a:pt x="6782" y="19886"/>
                  </a:lnTo>
                  <a:lnTo>
                    <a:pt x="6742" y="19606"/>
                  </a:lnTo>
                  <a:lnTo>
                    <a:pt x="6551" y="19670"/>
                  </a:lnTo>
                  <a:lnTo>
                    <a:pt x="6531" y="20124"/>
                  </a:lnTo>
                  <a:lnTo>
                    <a:pt x="6752" y="20542"/>
                  </a:lnTo>
                  <a:lnTo>
                    <a:pt x="6080" y="21334"/>
                  </a:lnTo>
                  <a:lnTo>
                    <a:pt x="5575" y="21600"/>
                  </a:lnTo>
                  <a:lnTo>
                    <a:pt x="5271" y="21557"/>
                  </a:lnTo>
                  <a:lnTo>
                    <a:pt x="5536" y="21362"/>
                  </a:lnTo>
                  <a:lnTo>
                    <a:pt x="5639" y="20894"/>
                  </a:lnTo>
                  <a:lnTo>
                    <a:pt x="5340" y="20844"/>
                  </a:lnTo>
                  <a:lnTo>
                    <a:pt x="5002" y="21010"/>
                  </a:lnTo>
                  <a:lnTo>
                    <a:pt x="4869" y="20693"/>
                  </a:lnTo>
                  <a:lnTo>
                    <a:pt x="5006" y="20578"/>
                  </a:lnTo>
                  <a:lnTo>
                    <a:pt x="4742" y="20246"/>
                  </a:lnTo>
                  <a:lnTo>
                    <a:pt x="4501" y="20268"/>
                  </a:lnTo>
                  <a:lnTo>
                    <a:pt x="4433" y="19850"/>
                  </a:lnTo>
                  <a:lnTo>
                    <a:pt x="3898" y="19886"/>
                  </a:lnTo>
                  <a:lnTo>
                    <a:pt x="3668" y="19793"/>
                  </a:lnTo>
                  <a:lnTo>
                    <a:pt x="3692" y="19555"/>
                  </a:lnTo>
                  <a:lnTo>
                    <a:pt x="3545" y="19490"/>
                  </a:lnTo>
                  <a:lnTo>
                    <a:pt x="3369" y="19598"/>
                  </a:lnTo>
                  <a:lnTo>
                    <a:pt x="3251" y="19829"/>
                  </a:lnTo>
                  <a:lnTo>
                    <a:pt x="2873" y="19692"/>
                  </a:lnTo>
                  <a:lnTo>
                    <a:pt x="2648" y="19541"/>
                  </a:lnTo>
                  <a:lnTo>
                    <a:pt x="2707" y="19361"/>
                  </a:lnTo>
                  <a:lnTo>
                    <a:pt x="3109" y="19368"/>
                  </a:lnTo>
                  <a:lnTo>
                    <a:pt x="3521" y="19210"/>
                  </a:lnTo>
                  <a:lnTo>
                    <a:pt x="3771" y="18958"/>
                  </a:lnTo>
                  <a:lnTo>
                    <a:pt x="4016" y="18950"/>
                  </a:lnTo>
                  <a:lnTo>
                    <a:pt x="4286" y="19080"/>
                  </a:lnTo>
                  <a:lnTo>
                    <a:pt x="4575" y="18943"/>
                  </a:lnTo>
                  <a:lnTo>
                    <a:pt x="4884" y="19109"/>
                  </a:lnTo>
                  <a:lnTo>
                    <a:pt x="5139" y="19008"/>
                  </a:lnTo>
                  <a:lnTo>
                    <a:pt x="5168" y="18778"/>
                  </a:lnTo>
                  <a:lnTo>
                    <a:pt x="5006" y="18655"/>
                  </a:lnTo>
                  <a:lnTo>
                    <a:pt x="5065" y="18403"/>
                  </a:lnTo>
                  <a:lnTo>
                    <a:pt x="4918" y="18389"/>
                  </a:lnTo>
                  <a:lnTo>
                    <a:pt x="4810" y="18223"/>
                  </a:lnTo>
                  <a:lnTo>
                    <a:pt x="5080" y="18022"/>
                  </a:lnTo>
                  <a:lnTo>
                    <a:pt x="4948" y="17863"/>
                  </a:lnTo>
                  <a:lnTo>
                    <a:pt x="4972" y="17798"/>
                  </a:lnTo>
                  <a:lnTo>
                    <a:pt x="4854" y="17741"/>
                  </a:lnTo>
                  <a:lnTo>
                    <a:pt x="4962" y="17669"/>
                  </a:lnTo>
                  <a:lnTo>
                    <a:pt x="4904" y="17575"/>
                  </a:lnTo>
                  <a:lnTo>
                    <a:pt x="5016" y="17417"/>
                  </a:lnTo>
                  <a:lnTo>
                    <a:pt x="5031" y="17251"/>
                  </a:lnTo>
                  <a:lnTo>
                    <a:pt x="4899" y="17165"/>
                  </a:lnTo>
                  <a:lnTo>
                    <a:pt x="4933" y="17078"/>
                  </a:lnTo>
                  <a:lnTo>
                    <a:pt x="5046" y="17050"/>
                  </a:lnTo>
                  <a:lnTo>
                    <a:pt x="5124" y="16963"/>
                  </a:lnTo>
                  <a:lnTo>
                    <a:pt x="5183" y="16798"/>
                  </a:lnTo>
                  <a:lnTo>
                    <a:pt x="5134" y="16661"/>
                  </a:lnTo>
                  <a:lnTo>
                    <a:pt x="5168" y="16387"/>
                  </a:lnTo>
                  <a:lnTo>
                    <a:pt x="5168" y="1614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7" name="Freeform 13"/>
            <p:cNvSpPr/>
            <p:nvPr/>
          </p:nvSpPr>
          <p:spPr>
            <a:xfrm>
              <a:off x="156787" y="3906837"/>
              <a:ext cx="515621" cy="395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26" y="20431"/>
                  </a:moveTo>
                  <a:lnTo>
                    <a:pt x="14919" y="20907"/>
                  </a:lnTo>
                  <a:lnTo>
                    <a:pt x="15935" y="20864"/>
                  </a:lnTo>
                  <a:lnTo>
                    <a:pt x="16522" y="21557"/>
                  </a:lnTo>
                  <a:lnTo>
                    <a:pt x="17560" y="21167"/>
                  </a:lnTo>
                  <a:lnTo>
                    <a:pt x="18508" y="21600"/>
                  </a:lnTo>
                  <a:lnTo>
                    <a:pt x="19501" y="20691"/>
                  </a:lnTo>
                  <a:lnTo>
                    <a:pt x="20178" y="20648"/>
                  </a:lnTo>
                  <a:lnTo>
                    <a:pt x="19569" y="19349"/>
                  </a:lnTo>
                  <a:lnTo>
                    <a:pt x="18688" y="17834"/>
                  </a:lnTo>
                  <a:lnTo>
                    <a:pt x="19117" y="16535"/>
                  </a:lnTo>
                  <a:lnTo>
                    <a:pt x="20065" y="15973"/>
                  </a:lnTo>
                  <a:lnTo>
                    <a:pt x="20133" y="15064"/>
                  </a:lnTo>
                  <a:lnTo>
                    <a:pt x="20787" y="14891"/>
                  </a:lnTo>
                  <a:lnTo>
                    <a:pt x="21126" y="13549"/>
                  </a:lnTo>
                  <a:lnTo>
                    <a:pt x="21600" y="12726"/>
                  </a:lnTo>
                  <a:lnTo>
                    <a:pt x="21284" y="11687"/>
                  </a:lnTo>
                  <a:lnTo>
                    <a:pt x="20381" y="11341"/>
                  </a:lnTo>
                  <a:lnTo>
                    <a:pt x="19636" y="10692"/>
                  </a:lnTo>
                  <a:lnTo>
                    <a:pt x="19524" y="9999"/>
                  </a:lnTo>
                  <a:lnTo>
                    <a:pt x="18418" y="8744"/>
                  </a:lnTo>
                  <a:lnTo>
                    <a:pt x="18418" y="8095"/>
                  </a:lnTo>
                  <a:lnTo>
                    <a:pt x="19569" y="7402"/>
                  </a:lnTo>
                  <a:lnTo>
                    <a:pt x="19230" y="6580"/>
                  </a:lnTo>
                  <a:lnTo>
                    <a:pt x="19366" y="5541"/>
                  </a:lnTo>
                  <a:lnTo>
                    <a:pt x="19930" y="5194"/>
                  </a:lnTo>
                  <a:lnTo>
                    <a:pt x="19320" y="4285"/>
                  </a:lnTo>
                  <a:lnTo>
                    <a:pt x="19185" y="2597"/>
                  </a:lnTo>
                  <a:lnTo>
                    <a:pt x="18553" y="2554"/>
                  </a:lnTo>
                  <a:lnTo>
                    <a:pt x="18169" y="3376"/>
                  </a:lnTo>
                  <a:lnTo>
                    <a:pt x="17131" y="2511"/>
                  </a:lnTo>
                  <a:lnTo>
                    <a:pt x="16950" y="1775"/>
                  </a:lnTo>
                  <a:lnTo>
                    <a:pt x="16138" y="1688"/>
                  </a:lnTo>
                  <a:lnTo>
                    <a:pt x="15777" y="1169"/>
                  </a:lnTo>
                  <a:lnTo>
                    <a:pt x="15393" y="1472"/>
                  </a:lnTo>
                  <a:lnTo>
                    <a:pt x="14445" y="130"/>
                  </a:lnTo>
                  <a:lnTo>
                    <a:pt x="13226" y="736"/>
                  </a:lnTo>
                  <a:lnTo>
                    <a:pt x="13271" y="0"/>
                  </a:lnTo>
                  <a:lnTo>
                    <a:pt x="12143" y="346"/>
                  </a:lnTo>
                  <a:lnTo>
                    <a:pt x="12211" y="1299"/>
                  </a:lnTo>
                  <a:lnTo>
                    <a:pt x="11534" y="1602"/>
                  </a:lnTo>
                  <a:lnTo>
                    <a:pt x="9299" y="2078"/>
                  </a:lnTo>
                  <a:lnTo>
                    <a:pt x="8554" y="2814"/>
                  </a:lnTo>
                  <a:lnTo>
                    <a:pt x="8125" y="2814"/>
                  </a:lnTo>
                  <a:lnTo>
                    <a:pt x="6907" y="3853"/>
                  </a:lnTo>
                  <a:lnTo>
                    <a:pt x="6568" y="3679"/>
                  </a:lnTo>
                  <a:lnTo>
                    <a:pt x="4808" y="4805"/>
                  </a:lnTo>
                  <a:lnTo>
                    <a:pt x="4153" y="3982"/>
                  </a:lnTo>
                  <a:lnTo>
                    <a:pt x="3047" y="4156"/>
                  </a:lnTo>
                  <a:lnTo>
                    <a:pt x="2596" y="3593"/>
                  </a:lnTo>
                  <a:lnTo>
                    <a:pt x="700" y="3246"/>
                  </a:lnTo>
                  <a:lnTo>
                    <a:pt x="0" y="4242"/>
                  </a:lnTo>
                  <a:lnTo>
                    <a:pt x="203" y="6796"/>
                  </a:lnTo>
                  <a:lnTo>
                    <a:pt x="1241" y="6363"/>
                  </a:lnTo>
                  <a:lnTo>
                    <a:pt x="2505" y="7272"/>
                  </a:lnTo>
                  <a:lnTo>
                    <a:pt x="3611" y="8701"/>
                  </a:lnTo>
                  <a:lnTo>
                    <a:pt x="4740" y="12510"/>
                  </a:lnTo>
                  <a:lnTo>
                    <a:pt x="5146" y="12813"/>
                  </a:lnTo>
                  <a:lnTo>
                    <a:pt x="5439" y="13938"/>
                  </a:lnTo>
                  <a:lnTo>
                    <a:pt x="6117" y="14588"/>
                  </a:lnTo>
                  <a:lnTo>
                    <a:pt x="6117" y="15280"/>
                  </a:lnTo>
                  <a:lnTo>
                    <a:pt x="6591" y="15670"/>
                  </a:lnTo>
                  <a:lnTo>
                    <a:pt x="6658" y="16535"/>
                  </a:lnTo>
                  <a:lnTo>
                    <a:pt x="7403" y="17315"/>
                  </a:lnTo>
                  <a:lnTo>
                    <a:pt x="7268" y="18310"/>
                  </a:lnTo>
                  <a:lnTo>
                    <a:pt x="7787" y="19176"/>
                  </a:lnTo>
                  <a:lnTo>
                    <a:pt x="8329" y="19089"/>
                  </a:lnTo>
                  <a:lnTo>
                    <a:pt x="9344" y="19479"/>
                  </a:lnTo>
                  <a:lnTo>
                    <a:pt x="9615" y="18483"/>
                  </a:lnTo>
                  <a:lnTo>
                    <a:pt x="10157" y="19176"/>
                  </a:lnTo>
                  <a:lnTo>
                    <a:pt x="10834" y="18830"/>
                  </a:lnTo>
                  <a:lnTo>
                    <a:pt x="11579" y="19003"/>
                  </a:lnTo>
                  <a:lnTo>
                    <a:pt x="13001" y="20042"/>
                  </a:lnTo>
                  <a:lnTo>
                    <a:pt x="13362" y="21210"/>
                  </a:lnTo>
                  <a:lnTo>
                    <a:pt x="13768" y="21427"/>
                  </a:lnTo>
                  <a:lnTo>
                    <a:pt x="14626" y="2043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8" name="Freeform 14"/>
            <p:cNvSpPr/>
            <p:nvPr/>
          </p:nvSpPr>
          <p:spPr>
            <a:xfrm>
              <a:off x="2191789" y="395287"/>
              <a:ext cx="1690717" cy="1063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49" y="5424"/>
                  </a:moveTo>
                  <a:lnTo>
                    <a:pt x="15632" y="4813"/>
                  </a:lnTo>
                  <a:lnTo>
                    <a:pt x="15611" y="4941"/>
                  </a:lnTo>
                  <a:lnTo>
                    <a:pt x="15584" y="4394"/>
                  </a:lnTo>
                  <a:lnTo>
                    <a:pt x="15488" y="4249"/>
                  </a:lnTo>
                  <a:lnTo>
                    <a:pt x="15439" y="4426"/>
                  </a:lnTo>
                  <a:lnTo>
                    <a:pt x="15281" y="4458"/>
                  </a:lnTo>
                  <a:lnTo>
                    <a:pt x="15315" y="4217"/>
                  </a:lnTo>
                  <a:lnTo>
                    <a:pt x="15192" y="4120"/>
                  </a:lnTo>
                  <a:lnTo>
                    <a:pt x="15130" y="3943"/>
                  </a:lnTo>
                  <a:lnTo>
                    <a:pt x="15013" y="3831"/>
                  </a:lnTo>
                  <a:lnTo>
                    <a:pt x="14765" y="3235"/>
                  </a:lnTo>
                  <a:lnTo>
                    <a:pt x="14675" y="3155"/>
                  </a:lnTo>
                  <a:lnTo>
                    <a:pt x="14593" y="3267"/>
                  </a:lnTo>
                  <a:lnTo>
                    <a:pt x="14304" y="3332"/>
                  </a:lnTo>
                  <a:lnTo>
                    <a:pt x="14372" y="3203"/>
                  </a:lnTo>
                  <a:lnTo>
                    <a:pt x="14221" y="3155"/>
                  </a:lnTo>
                  <a:lnTo>
                    <a:pt x="14187" y="3010"/>
                  </a:lnTo>
                  <a:lnTo>
                    <a:pt x="13953" y="3412"/>
                  </a:lnTo>
                  <a:lnTo>
                    <a:pt x="13684" y="3283"/>
                  </a:lnTo>
                  <a:lnTo>
                    <a:pt x="13670" y="3203"/>
                  </a:lnTo>
                  <a:lnTo>
                    <a:pt x="13519" y="3316"/>
                  </a:lnTo>
                  <a:lnTo>
                    <a:pt x="13485" y="3187"/>
                  </a:lnTo>
                  <a:lnTo>
                    <a:pt x="13374" y="3267"/>
                  </a:lnTo>
                  <a:lnTo>
                    <a:pt x="13340" y="2897"/>
                  </a:lnTo>
                  <a:lnTo>
                    <a:pt x="13237" y="2881"/>
                  </a:lnTo>
                  <a:lnTo>
                    <a:pt x="13312" y="2640"/>
                  </a:lnTo>
                  <a:lnTo>
                    <a:pt x="13402" y="2656"/>
                  </a:lnTo>
                  <a:lnTo>
                    <a:pt x="13457" y="2543"/>
                  </a:lnTo>
                  <a:lnTo>
                    <a:pt x="13436" y="2141"/>
                  </a:lnTo>
                  <a:lnTo>
                    <a:pt x="13560" y="2028"/>
                  </a:lnTo>
                  <a:lnTo>
                    <a:pt x="13663" y="1738"/>
                  </a:lnTo>
                  <a:lnTo>
                    <a:pt x="13526" y="1481"/>
                  </a:lnTo>
                  <a:lnTo>
                    <a:pt x="13436" y="1529"/>
                  </a:lnTo>
                  <a:lnTo>
                    <a:pt x="13271" y="1143"/>
                  </a:lnTo>
                  <a:lnTo>
                    <a:pt x="13250" y="660"/>
                  </a:lnTo>
                  <a:lnTo>
                    <a:pt x="13168" y="579"/>
                  </a:lnTo>
                  <a:lnTo>
                    <a:pt x="13051" y="724"/>
                  </a:lnTo>
                  <a:lnTo>
                    <a:pt x="12824" y="708"/>
                  </a:lnTo>
                  <a:lnTo>
                    <a:pt x="12803" y="821"/>
                  </a:lnTo>
                  <a:lnTo>
                    <a:pt x="12576" y="901"/>
                  </a:lnTo>
                  <a:lnTo>
                    <a:pt x="12466" y="1304"/>
                  </a:lnTo>
                  <a:lnTo>
                    <a:pt x="12473" y="1690"/>
                  </a:lnTo>
                  <a:lnTo>
                    <a:pt x="12246" y="2286"/>
                  </a:lnTo>
                  <a:lnTo>
                    <a:pt x="12142" y="2189"/>
                  </a:lnTo>
                  <a:lnTo>
                    <a:pt x="12080" y="1706"/>
                  </a:lnTo>
                  <a:lnTo>
                    <a:pt x="11950" y="1368"/>
                  </a:lnTo>
                  <a:lnTo>
                    <a:pt x="11894" y="1770"/>
                  </a:lnTo>
                  <a:lnTo>
                    <a:pt x="11784" y="1610"/>
                  </a:lnTo>
                  <a:lnTo>
                    <a:pt x="11709" y="1835"/>
                  </a:lnTo>
                  <a:lnTo>
                    <a:pt x="11619" y="1449"/>
                  </a:lnTo>
                  <a:lnTo>
                    <a:pt x="11543" y="1577"/>
                  </a:lnTo>
                  <a:lnTo>
                    <a:pt x="11523" y="1931"/>
                  </a:lnTo>
                  <a:lnTo>
                    <a:pt x="11481" y="1513"/>
                  </a:lnTo>
                  <a:lnTo>
                    <a:pt x="11275" y="1529"/>
                  </a:lnTo>
                  <a:lnTo>
                    <a:pt x="11089" y="1770"/>
                  </a:lnTo>
                  <a:lnTo>
                    <a:pt x="10938" y="1867"/>
                  </a:lnTo>
                  <a:lnTo>
                    <a:pt x="10800" y="1577"/>
                  </a:lnTo>
                  <a:lnTo>
                    <a:pt x="10655" y="1674"/>
                  </a:lnTo>
                  <a:lnTo>
                    <a:pt x="10759" y="1851"/>
                  </a:lnTo>
                  <a:lnTo>
                    <a:pt x="10669" y="2125"/>
                  </a:lnTo>
                  <a:lnTo>
                    <a:pt x="10442" y="2076"/>
                  </a:lnTo>
                  <a:lnTo>
                    <a:pt x="10387" y="2302"/>
                  </a:lnTo>
                  <a:lnTo>
                    <a:pt x="10421" y="2624"/>
                  </a:lnTo>
                  <a:lnTo>
                    <a:pt x="10180" y="2736"/>
                  </a:lnTo>
                  <a:lnTo>
                    <a:pt x="10029" y="3026"/>
                  </a:lnTo>
                  <a:lnTo>
                    <a:pt x="10222" y="3251"/>
                  </a:lnTo>
                  <a:lnTo>
                    <a:pt x="10236" y="3428"/>
                  </a:lnTo>
                  <a:lnTo>
                    <a:pt x="10050" y="3396"/>
                  </a:lnTo>
                  <a:lnTo>
                    <a:pt x="9926" y="3203"/>
                  </a:lnTo>
                  <a:lnTo>
                    <a:pt x="9843" y="3187"/>
                  </a:lnTo>
                  <a:lnTo>
                    <a:pt x="9678" y="2768"/>
                  </a:lnTo>
                  <a:lnTo>
                    <a:pt x="9802" y="2527"/>
                  </a:lnTo>
                  <a:lnTo>
                    <a:pt x="9823" y="2237"/>
                  </a:lnTo>
                  <a:lnTo>
                    <a:pt x="9926" y="2141"/>
                  </a:lnTo>
                  <a:lnTo>
                    <a:pt x="9953" y="1610"/>
                  </a:lnTo>
                  <a:lnTo>
                    <a:pt x="10139" y="1465"/>
                  </a:lnTo>
                  <a:lnTo>
                    <a:pt x="10222" y="1175"/>
                  </a:lnTo>
                  <a:lnTo>
                    <a:pt x="10587" y="1626"/>
                  </a:lnTo>
                  <a:lnTo>
                    <a:pt x="10649" y="1432"/>
                  </a:lnTo>
                  <a:lnTo>
                    <a:pt x="11007" y="1336"/>
                  </a:lnTo>
                  <a:lnTo>
                    <a:pt x="10917" y="1062"/>
                  </a:lnTo>
                  <a:lnTo>
                    <a:pt x="11089" y="934"/>
                  </a:lnTo>
                  <a:lnTo>
                    <a:pt x="11062" y="660"/>
                  </a:lnTo>
                  <a:lnTo>
                    <a:pt x="10965" y="499"/>
                  </a:lnTo>
                  <a:lnTo>
                    <a:pt x="11227" y="612"/>
                  </a:lnTo>
                  <a:lnTo>
                    <a:pt x="11371" y="885"/>
                  </a:lnTo>
                  <a:lnTo>
                    <a:pt x="11399" y="708"/>
                  </a:lnTo>
                  <a:lnTo>
                    <a:pt x="11516" y="789"/>
                  </a:lnTo>
                  <a:lnTo>
                    <a:pt x="11516" y="644"/>
                  </a:lnTo>
                  <a:lnTo>
                    <a:pt x="11640" y="998"/>
                  </a:lnTo>
                  <a:lnTo>
                    <a:pt x="11915" y="917"/>
                  </a:lnTo>
                  <a:lnTo>
                    <a:pt x="11977" y="1062"/>
                  </a:lnTo>
                  <a:lnTo>
                    <a:pt x="12039" y="853"/>
                  </a:lnTo>
                  <a:lnTo>
                    <a:pt x="12287" y="773"/>
                  </a:lnTo>
                  <a:lnTo>
                    <a:pt x="12390" y="901"/>
                  </a:lnTo>
                  <a:lnTo>
                    <a:pt x="12631" y="708"/>
                  </a:lnTo>
                  <a:lnTo>
                    <a:pt x="12679" y="451"/>
                  </a:lnTo>
                  <a:lnTo>
                    <a:pt x="12569" y="531"/>
                  </a:lnTo>
                  <a:lnTo>
                    <a:pt x="12528" y="451"/>
                  </a:lnTo>
                  <a:lnTo>
                    <a:pt x="11743" y="579"/>
                  </a:lnTo>
                  <a:lnTo>
                    <a:pt x="11082" y="354"/>
                  </a:lnTo>
                  <a:lnTo>
                    <a:pt x="10587" y="290"/>
                  </a:lnTo>
                  <a:lnTo>
                    <a:pt x="10511" y="0"/>
                  </a:lnTo>
                  <a:lnTo>
                    <a:pt x="10421" y="16"/>
                  </a:lnTo>
                  <a:lnTo>
                    <a:pt x="10098" y="1191"/>
                  </a:lnTo>
                  <a:lnTo>
                    <a:pt x="9946" y="1465"/>
                  </a:lnTo>
                  <a:lnTo>
                    <a:pt x="9602" y="2672"/>
                  </a:lnTo>
                  <a:lnTo>
                    <a:pt x="9389" y="3074"/>
                  </a:lnTo>
                  <a:lnTo>
                    <a:pt x="9203" y="3267"/>
                  </a:lnTo>
                  <a:lnTo>
                    <a:pt x="8852" y="3509"/>
                  </a:lnTo>
                  <a:lnTo>
                    <a:pt x="8749" y="3734"/>
                  </a:lnTo>
                  <a:lnTo>
                    <a:pt x="8611" y="4056"/>
                  </a:lnTo>
                  <a:lnTo>
                    <a:pt x="8570" y="4297"/>
                  </a:lnTo>
                  <a:lnTo>
                    <a:pt x="8356" y="4587"/>
                  </a:lnTo>
                  <a:lnTo>
                    <a:pt x="8219" y="4652"/>
                  </a:lnTo>
                  <a:lnTo>
                    <a:pt x="8315" y="4796"/>
                  </a:lnTo>
                  <a:lnTo>
                    <a:pt x="8480" y="4635"/>
                  </a:lnTo>
                  <a:lnTo>
                    <a:pt x="8460" y="4973"/>
                  </a:lnTo>
                  <a:lnTo>
                    <a:pt x="8177" y="5086"/>
                  </a:lnTo>
                  <a:lnTo>
                    <a:pt x="8281" y="5778"/>
                  </a:lnTo>
                  <a:lnTo>
                    <a:pt x="8439" y="5843"/>
                  </a:lnTo>
                  <a:lnTo>
                    <a:pt x="8467" y="5939"/>
                  </a:lnTo>
                  <a:lnTo>
                    <a:pt x="8315" y="5907"/>
                  </a:lnTo>
                  <a:lnTo>
                    <a:pt x="8198" y="5730"/>
                  </a:lnTo>
                  <a:lnTo>
                    <a:pt x="8150" y="5489"/>
                  </a:lnTo>
                  <a:lnTo>
                    <a:pt x="8177" y="5295"/>
                  </a:lnTo>
                  <a:lnTo>
                    <a:pt x="8115" y="5151"/>
                  </a:lnTo>
                  <a:lnTo>
                    <a:pt x="8171" y="4813"/>
                  </a:lnTo>
                  <a:lnTo>
                    <a:pt x="8109" y="4619"/>
                  </a:lnTo>
                  <a:lnTo>
                    <a:pt x="7820" y="4635"/>
                  </a:lnTo>
                  <a:lnTo>
                    <a:pt x="7758" y="4684"/>
                  </a:lnTo>
                  <a:lnTo>
                    <a:pt x="7055" y="5183"/>
                  </a:lnTo>
                  <a:lnTo>
                    <a:pt x="6560" y="5279"/>
                  </a:lnTo>
                  <a:lnTo>
                    <a:pt x="6360" y="5167"/>
                  </a:lnTo>
                  <a:lnTo>
                    <a:pt x="5940" y="5134"/>
                  </a:lnTo>
                  <a:lnTo>
                    <a:pt x="5576" y="5730"/>
                  </a:lnTo>
                  <a:lnTo>
                    <a:pt x="5238" y="6068"/>
                  </a:lnTo>
                  <a:lnTo>
                    <a:pt x="5080" y="6325"/>
                  </a:lnTo>
                  <a:lnTo>
                    <a:pt x="5156" y="6680"/>
                  </a:lnTo>
                  <a:lnTo>
                    <a:pt x="5569" y="5875"/>
                  </a:lnTo>
                  <a:lnTo>
                    <a:pt x="5651" y="6116"/>
                  </a:lnTo>
                  <a:lnTo>
                    <a:pt x="5617" y="6406"/>
                  </a:lnTo>
                  <a:lnTo>
                    <a:pt x="5410" y="6535"/>
                  </a:lnTo>
                  <a:lnTo>
                    <a:pt x="5452" y="6760"/>
                  </a:lnTo>
                  <a:lnTo>
                    <a:pt x="5300" y="7098"/>
                  </a:lnTo>
                  <a:lnTo>
                    <a:pt x="5197" y="7130"/>
                  </a:lnTo>
                  <a:lnTo>
                    <a:pt x="5059" y="7018"/>
                  </a:lnTo>
                  <a:lnTo>
                    <a:pt x="5059" y="7211"/>
                  </a:lnTo>
                  <a:lnTo>
                    <a:pt x="5176" y="7227"/>
                  </a:lnTo>
                  <a:lnTo>
                    <a:pt x="5059" y="7533"/>
                  </a:lnTo>
                  <a:lnTo>
                    <a:pt x="5059" y="7726"/>
                  </a:lnTo>
                  <a:lnTo>
                    <a:pt x="4997" y="7887"/>
                  </a:lnTo>
                  <a:lnTo>
                    <a:pt x="5080" y="7999"/>
                  </a:lnTo>
                  <a:lnTo>
                    <a:pt x="5011" y="8064"/>
                  </a:lnTo>
                  <a:lnTo>
                    <a:pt x="4956" y="8595"/>
                  </a:lnTo>
                  <a:lnTo>
                    <a:pt x="4949" y="8836"/>
                  </a:lnTo>
                  <a:lnTo>
                    <a:pt x="4770" y="9174"/>
                  </a:lnTo>
                  <a:lnTo>
                    <a:pt x="4681" y="9174"/>
                  </a:lnTo>
                  <a:lnTo>
                    <a:pt x="4681" y="9062"/>
                  </a:lnTo>
                  <a:lnTo>
                    <a:pt x="4536" y="8917"/>
                  </a:lnTo>
                  <a:lnTo>
                    <a:pt x="4474" y="8740"/>
                  </a:lnTo>
                  <a:lnTo>
                    <a:pt x="4474" y="8579"/>
                  </a:lnTo>
                  <a:lnTo>
                    <a:pt x="4171" y="8466"/>
                  </a:lnTo>
                  <a:lnTo>
                    <a:pt x="4041" y="8080"/>
                  </a:lnTo>
                  <a:lnTo>
                    <a:pt x="3896" y="8386"/>
                  </a:lnTo>
                  <a:lnTo>
                    <a:pt x="3731" y="8434"/>
                  </a:lnTo>
                  <a:lnTo>
                    <a:pt x="3586" y="8321"/>
                  </a:lnTo>
                  <a:lnTo>
                    <a:pt x="3552" y="8209"/>
                  </a:lnTo>
                  <a:lnTo>
                    <a:pt x="3572" y="7742"/>
                  </a:lnTo>
                  <a:lnTo>
                    <a:pt x="3263" y="7613"/>
                  </a:lnTo>
                  <a:lnTo>
                    <a:pt x="3194" y="7307"/>
                  </a:lnTo>
                  <a:lnTo>
                    <a:pt x="2994" y="7388"/>
                  </a:lnTo>
                  <a:lnTo>
                    <a:pt x="2595" y="7404"/>
                  </a:lnTo>
                  <a:lnTo>
                    <a:pt x="2120" y="7661"/>
                  </a:lnTo>
                  <a:lnTo>
                    <a:pt x="1982" y="7822"/>
                  </a:lnTo>
                  <a:lnTo>
                    <a:pt x="1838" y="7855"/>
                  </a:lnTo>
                  <a:lnTo>
                    <a:pt x="1624" y="8128"/>
                  </a:lnTo>
                  <a:lnTo>
                    <a:pt x="1583" y="8466"/>
                  </a:lnTo>
                  <a:lnTo>
                    <a:pt x="2024" y="8804"/>
                  </a:lnTo>
                  <a:lnTo>
                    <a:pt x="1996" y="8981"/>
                  </a:lnTo>
                  <a:lnTo>
                    <a:pt x="1831" y="9142"/>
                  </a:lnTo>
                  <a:lnTo>
                    <a:pt x="1673" y="9110"/>
                  </a:lnTo>
                  <a:lnTo>
                    <a:pt x="1569" y="8740"/>
                  </a:lnTo>
                  <a:lnTo>
                    <a:pt x="1507" y="9126"/>
                  </a:lnTo>
                  <a:lnTo>
                    <a:pt x="1239" y="9448"/>
                  </a:lnTo>
                  <a:lnTo>
                    <a:pt x="964" y="10076"/>
                  </a:lnTo>
                  <a:lnTo>
                    <a:pt x="984" y="10204"/>
                  </a:lnTo>
                  <a:lnTo>
                    <a:pt x="991" y="10462"/>
                  </a:lnTo>
                  <a:lnTo>
                    <a:pt x="991" y="10687"/>
                  </a:lnTo>
                  <a:lnTo>
                    <a:pt x="950" y="10848"/>
                  </a:lnTo>
                  <a:lnTo>
                    <a:pt x="860" y="11412"/>
                  </a:lnTo>
                  <a:lnTo>
                    <a:pt x="1108" y="11894"/>
                  </a:lnTo>
                  <a:lnTo>
                    <a:pt x="1294" y="12039"/>
                  </a:lnTo>
                  <a:lnTo>
                    <a:pt x="1487" y="11846"/>
                  </a:lnTo>
                  <a:lnTo>
                    <a:pt x="1611" y="12136"/>
                  </a:lnTo>
                  <a:lnTo>
                    <a:pt x="1728" y="12120"/>
                  </a:lnTo>
                  <a:lnTo>
                    <a:pt x="1872" y="12410"/>
                  </a:lnTo>
                  <a:lnTo>
                    <a:pt x="1872" y="12731"/>
                  </a:lnTo>
                  <a:lnTo>
                    <a:pt x="1666" y="13375"/>
                  </a:lnTo>
                  <a:lnTo>
                    <a:pt x="1666" y="13729"/>
                  </a:lnTo>
                  <a:lnTo>
                    <a:pt x="1693" y="14035"/>
                  </a:lnTo>
                  <a:lnTo>
                    <a:pt x="1239" y="14051"/>
                  </a:lnTo>
                  <a:lnTo>
                    <a:pt x="1191" y="14405"/>
                  </a:lnTo>
                  <a:lnTo>
                    <a:pt x="1170" y="14969"/>
                  </a:lnTo>
                  <a:lnTo>
                    <a:pt x="840" y="15130"/>
                  </a:lnTo>
                  <a:lnTo>
                    <a:pt x="695" y="15291"/>
                  </a:lnTo>
                  <a:lnTo>
                    <a:pt x="661" y="15516"/>
                  </a:lnTo>
                  <a:lnTo>
                    <a:pt x="406" y="15806"/>
                  </a:lnTo>
                  <a:lnTo>
                    <a:pt x="351" y="16015"/>
                  </a:lnTo>
                  <a:lnTo>
                    <a:pt x="200" y="16160"/>
                  </a:lnTo>
                  <a:lnTo>
                    <a:pt x="41" y="16192"/>
                  </a:lnTo>
                  <a:lnTo>
                    <a:pt x="0" y="16417"/>
                  </a:lnTo>
                  <a:lnTo>
                    <a:pt x="14" y="16900"/>
                  </a:lnTo>
                  <a:lnTo>
                    <a:pt x="158" y="17029"/>
                  </a:lnTo>
                  <a:lnTo>
                    <a:pt x="509" y="16981"/>
                  </a:lnTo>
                  <a:lnTo>
                    <a:pt x="757" y="17270"/>
                  </a:lnTo>
                  <a:lnTo>
                    <a:pt x="764" y="17866"/>
                  </a:lnTo>
                  <a:lnTo>
                    <a:pt x="723" y="18156"/>
                  </a:lnTo>
                  <a:lnTo>
                    <a:pt x="1074" y="18172"/>
                  </a:lnTo>
                  <a:lnTo>
                    <a:pt x="1074" y="18461"/>
                  </a:lnTo>
                  <a:lnTo>
                    <a:pt x="1218" y="18542"/>
                  </a:lnTo>
                  <a:lnTo>
                    <a:pt x="1404" y="18590"/>
                  </a:lnTo>
                  <a:lnTo>
                    <a:pt x="1542" y="18832"/>
                  </a:lnTo>
                  <a:lnTo>
                    <a:pt x="2161" y="19524"/>
                  </a:lnTo>
                  <a:lnTo>
                    <a:pt x="2416" y="20023"/>
                  </a:lnTo>
                  <a:lnTo>
                    <a:pt x="2561" y="19733"/>
                  </a:lnTo>
                  <a:lnTo>
                    <a:pt x="2705" y="19669"/>
                  </a:lnTo>
                  <a:lnTo>
                    <a:pt x="2843" y="19701"/>
                  </a:lnTo>
                  <a:lnTo>
                    <a:pt x="2870" y="19878"/>
                  </a:lnTo>
                  <a:lnTo>
                    <a:pt x="2967" y="20135"/>
                  </a:lnTo>
                  <a:lnTo>
                    <a:pt x="3159" y="20055"/>
                  </a:lnTo>
                  <a:lnTo>
                    <a:pt x="3304" y="20135"/>
                  </a:lnTo>
                  <a:lnTo>
                    <a:pt x="3442" y="20393"/>
                  </a:lnTo>
                  <a:lnTo>
                    <a:pt x="3449" y="20666"/>
                  </a:lnTo>
                  <a:lnTo>
                    <a:pt x="3566" y="20972"/>
                  </a:lnTo>
                  <a:lnTo>
                    <a:pt x="3903" y="21326"/>
                  </a:lnTo>
                  <a:lnTo>
                    <a:pt x="4089" y="21069"/>
                  </a:lnTo>
                  <a:lnTo>
                    <a:pt x="4378" y="20956"/>
                  </a:lnTo>
                  <a:lnTo>
                    <a:pt x="4584" y="21021"/>
                  </a:lnTo>
                  <a:lnTo>
                    <a:pt x="4770" y="21391"/>
                  </a:lnTo>
                  <a:lnTo>
                    <a:pt x="4908" y="21342"/>
                  </a:lnTo>
                  <a:lnTo>
                    <a:pt x="5114" y="21407"/>
                  </a:lnTo>
                  <a:lnTo>
                    <a:pt x="5245" y="21600"/>
                  </a:lnTo>
                  <a:lnTo>
                    <a:pt x="5445" y="21536"/>
                  </a:lnTo>
                  <a:lnTo>
                    <a:pt x="5596" y="21520"/>
                  </a:lnTo>
                  <a:lnTo>
                    <a:pt x="5631" y="21407"/>
                  </a:lnTo>
                  <a:lnTo>
                    <a:pt x="5754" y="21471"/>
                  </a:lnTo>
                  <a:lnTo>
                    <a:pt x="5837" y="21423"/>
                  </a:lnTo>
                  <a:lnTo>
                    <a:pt x="6002" y="21503"/>
                  </a:lnTo>
                  <a:lnTo>
                    <a:pt x="6030" y="21423"/>
                  </a:lnTo>
                  <a:lnTo>
                    <a:pt x="6209" y="21423"/>
                  </a:lnTo>
                  <a:lnTo>
                    <a:pt x="6353" y="21262"/>
                  </a:lnTo>
                  <a:lnTo>
                    <a:pt x="6023" y="21069"/>
                  </a:lnTo>
                  <a:lnTo>
                    <a:pt x="5816" y="21214"/>
                  </a:lnTo>
                  <a:lnTo>
                    <a:pt x="5693" y="21085"/>
                  </a:lnTo>
                  <a:lnTo>
                    <a:pt x="5796" y="20988"/>
                  </a:lnTo>
                  <a:lnTo>
                    <a:pt x="5761" y="20811"/>
                  </a:lnTo>
                  <a:lnTo>
                    <a:pt x="5693" y="20763"/>
                  </a:lnTo>
                  <a:lnTo>
                    <a:pt x="5631" y="20972"/>
                  </a:lnTo>
                  <a:lnTo>
                    <a:pt x="5576" y="20940"/>
                  </a:lnTo>
                  <a:lnTo>
                    <a:pt x="5493" y="20666"/>
                  </a:lnTo>
                  <a:lnTo>
                    <a:pt x="5204" y="20377"/>
                  </a:lnTo>
                  <a:lnTo>
                    <a:pt x="5142" y="20489"/>
                  </a:lnTo>
                  <a:lnTo>
                    <a:pt x="5032" y="20216"/>
                  </a:lnTo>
                  <a:lnTo>
                    <a:pt x="5101" y="20135"/>
                  </a:lnTo>
                  <a:lnTo>
                    <a:pt x="5094" y="19942"/>
                  </a:lnTo>
                  <a:lnTo>
                    <a:pt x="5224" y="19813"/>
                  </a:lnTo>
                  <a:lnTo>
                    <a:pt x="5156" y="19636"/>
                  </a:lnTo>
                  <a:lnTo>
                    <a:pt x="4956" y="19395"/>
                  </a:lnTo>
                  <a:lnTo>
                    <a:pt x="5321" y="19089"/>
                  </a:lnTo>
                  <a:lnTo>
                    <a:pt x="5465" y="19137"/>
                  </a:lnTo>
                  <a:lnTo>
                    <a:pt x="5720" y="18751"/>
                  </a:lnTo>
                  <a:lnTo>
                    <a:pt x="5947" y="18864"/>
                  </a:lnTo>
                  <a:lnTo>
                    <a:pt x="6126" y="18815"/>
                  </a:lnTo>
                  <a:lnTo>
                    <a:pt x="6250" y="19025"/>
                  </a:lnTo>
                  <a:lnTo>
                    <a:pt x="6649" y="18349"/>
                  </a:lnTo>
                  <a:lnTo>
                    <a:pt x="6849" y="17962"/>
                  </a:lnTo>
                  <a:lnTo>
                    <a:pt x="6932" y="18252"/>
                  </a:lnTo>
                  <a:lnTo>
                    <a:pt x="7166" y="18252"/>
                  </a:lnTo>
                  <a:lnTo>
                    <a:pt x="7117" y="18011"/>
                  </a:lnTo>
                  <a:lnTo>
                    <a:pt x="7269" y="18011"/>
                  </a:lnTo>
                  <a:lnTo>
                    <a:pt x="7345" y="18252"/>
                  </a:lnTo>
                  <a:lnTo>
                    <a:pt x="7310" y="18397"/>
                  </a:lnTo>
                  <a:lnTo>
                    <a:pt x="7000" y="18558"/>
                  </a:lnTo>
                  <a:lnTo>
                    <a:pt x="7365" y="18719"/>
                  </a:lnTo>
                  <a:lnTo>
                    <a:pt x="7641" y="18397"/>
                  </a:lnTo>
                  <a:lnTo>
                    <a:pt x="7723" y="18477"/>
                  </a:lnTo>
                  <a:lnTo>
                    <a:pt x="7950" y="18461"/>
                  </a:lnTo>
                  <a:lnTo>
                    <a:pt x="8047" y="18075"/>
                  </a:lnTo>
                  <a:lnTo>
                    <a:pt x="8294" y="18059"/>
                  </a:lnTo>
                  <a:lnTo>
                    <a:pt x="8191" y="17785"/>
                  </a:lnTo>
                  <a:lnTo>
                    <a:pt x="8487" y="17480"/>
                  </a:lnTo>
                  <a:lnTo>
                    <a:pt x="8405" y="17142"/>
                  </a:lnTo>
                  <a:lnTo>
                    <a:pt x="8528" y="17125"/>
                  </a:lnTo>
                  <a:lnTo>
                    <a:pt x="8632" y="17061"/>
                  </a:lnTo>
                  <a:lnTo>
                    <a:pt x="8646" y="17560"/>
                  </a:lnTo>
                  <a:lnTo>
                    <a:pt x="8797" y="17512"/>
                  </a:lnTo>
                  <a:lnTo>
                    <a:pt x="8797" y="17399"/>
                  </a:lnTo>
                  <a:lnTo>
                    <a:pt x="8935" y="17431"/>
                  </a:lnTo>
                  <a:lnTo>
                    <a:pt x="9003" y="17222"/>
                  </a:lnTo>
                  <a:lnTo>
                    <a:pt x="9162" y="17641"/>
                  </a:lnTo>
                  <a:lnTo>
                    <a:pt x="9272" y="17641"/>
                  </a:lnTo>
                  <a:lnTo>
                    <a:pt x="9210" y="17399"/>
                  </a:lnTo>
                  <a:lnTo>
                    <a:pt x="9348" y="17463"/>
                  </a:lnTo>
                  <a:lnTo>
                    <a:pt x="9451" y="17383"/>
                  </a:lnTo>
                  <a:lnTo>
                    <a:pt x="9499" y="17641"/>
                  </a:lnTo>
                  <a:lnTo>
                    <a:pt x="9637" y="17801"/>
                  </a:lnTo>
                  <a:lnTo>
                    <a:pt x="9781" y="17769"/>
                  </a:lnTo>
                  <a:lnTo>
                    <a:pt x="10029" y="17979"/>
                  </a:lnTo>
                  <a:lnTo>
                    <a:pt x="10504" y="18204"/>
                  </a:lnTo>
                  <a:lnTo>
                    <a:pt x="10504" y="18284"/>
                  </a:lnTo>
                  <a:lnTo>
                    <a:pt x="10628" y="18445"/>
                  </a:lnTo>
                  <a:lnTo>
                    <a:pt x="10711" y="18671"/>
                  </a:lnTo>
                  <a:lnTo>
                    <a:pt x="10821" y="18590"/>
                  </a:lnTo>
                  <a:lnTo>
                    <a:pt x="11144" y="18622"/>
                  </a:lnTo>
                  <a:lnTo>
                    <a:pt x="11124" y="18542"/>
                  </a:lnTo>
                  <a:lnTo>
                    <a:pt x="11502" y="18638"/>
                  </a:lnTo>
                  <a:lnTo>
                    <a:pt x="11667" y="18751"/>
                  </a:lnTo>
                  <a:lnTo>
                    <a:pt x="11729" y="18880"/>
                  </a:lnTo>
                  <a:lnTo>
                    <a:pt x="11805" y="18767"/>
                  </a:lnTo>
                  <a:lnTo>
                    <a:pt x="12053" y="18703"/>
                  </a:lnTo>
                  <a:lnTo>
                    <a:pt x="12032" y="18976"/>
                  </a:lnTo>
                  <a:lnTo>
                    <a:pt x="12390" y="19105"/>
                  </a:lnTo>
                  <a:lnTo>
                    <a:pt x="12528" y="19009"/>
                  </a:lnTo>
                  <a:lnTo>
                    <a:pt x="12486" y="19524"/>
                  </a:lnTo>
                  <a:lnTo>
                    <a:pt x="12576" y="19652"/>
                  </a:lnTo>
                  <a:lnTo>
                    <a:pt x="13072" y="19379"/>
                  </a:lnTo>
                  <a:lnTo>
                    <a:pt x="13237" y="19749"/>
                  </a:lnTo>
                  <a:lnTo>
                    <a:pt x="13319" y="19636"/>
                  </a:lnTo>
                  <a:lnTo>
                    <a:pt x="13485" y="19701"/>
                  </a:lnTo>
                  <a:lnTo>
                    <a:pt x="13643" y="19620"/>
                  </a:lnTo>
                  <a:lnTo>
                    <a:pt x="13643" y="19524"/>
                  </a:lnTo>
                  <a:lnTo>
                    <a:pt x="13753" y="19427"/>
                  </a:lnTo>
                  <a:lnTo>
                    <a:pt x="13794" y="19524"/>
                  </a:lnTo>
                  <a:lnTo>
                    <a:pt x="13684" y="19813"/>
                  </a:lnTo>
                  <a:lnTo>
                    <a:pt x="13808" y="19830"/>
                  </a:lnTo>
                  <a:lnTo>
                    <a:pt x="13959" y="19765"/>
                  </a:lnTo>
                  <a:lnTo>
                    <a:pt x="14118" y="19508"/>
                  </a:lnTo>
                  <a:lnTo>
                    <a:pt x="14180" y="19572"/>
                  </a:lnTo>
                  <a:lnTo>
                    <a:pt x="14228" y="19411"/>
                  </a:lnTo>
                  <a:lnTo>
                    <a:pt x="14538" y="19266"/>
                  </a:lnTo>
                  <a:lnTo>
                    <a:pt x="14531" y="18719"/>
                  </a:lnTo>
                  <a:lnTo>
                    <a:pt x="14682" y="18687"/>
                  </a:lnTo>
                  <a:lnTo>
                    <a:pt x="14799" y="18477"/>
                  </a:lnTo>
                  <a:lnTo>
                    <a:pt x="14889" y="18574"/>
                  </a:lnTo>
                  <a:lnTo>
                    <a:pt x="15006" y="18928"/>
                  </a:lnTo>
                  <a:lnTo>
                    <a:pt x="15233" y="18815"/>
                  </a:lnTo>
                  <a:lnTo>
                    <a:pt x="15584" y="17995"/>
                  </a:lnTo>
                  <a:lnTo>
                    <a:pt x="15873" y="18075"/>
                  </a:lnTo>
                  <a:lnTo>
                    <a:pt x="16107" y="18542"/>
                  </a:lnTo>
                  <a:lnTo>
                    <a:pt x="16148" y="18365"/>
                  </a:lnTo>
                  <a:lnTo>
                    <a:pt x="16224" y="18429"/>
                  </a:lnTo>
                  <a:lnTo>
                    <a:pt x="16327" y="18027"/>
                  </a:lnTo>
                  <a:lnTo>
                    <a:pt x="16437" y="18027"/>
                  </a:lnTo>
                  <a:lnTo>
                    <a:pt x="16437" y="17818"/>
                  </a:lnTo>
                  <a:lnTo>
                    <a:pt x="16554" y="17995"/>
                  </a:lnTo>
                  <a:lnTo>
                    <a:pt x="16685" y="17914"/>
                  </a:lnTo>
                  <a:lnTo>
                    <a:pt x="16637" y="17447"/>
                  </a:lnTo>
                  <a:lnTo>
                    <a:pt x="16768" y="17560"/>
                  </a:lnTo>
                  <a:lnTo>
                    <a:pt x="16789" y="17093"/>
                  </a:lnTo>
                  <a:lnTo>
                    <a:pt x="16830" y="16916"/>
                  </a:lnTo>
                  <a:lnTo>
                    <a:pt x="16947" y="16884"/>
                  </a:lnTo>
                  <a:lnTo>
                    <a:pt x="17009" y="16691"/>
                  </a:lnTo>
                  <a:lnTo>
                    <a:pt x="17009" y="16546"/>
                  </a:lnTo>
                  <a:lnTo>
                    <a:pt x="16988" y="16337"/>
                  </a:lnTo>
                  <a:lnTo>
                    <a:pt x="17029" y="16192"/>
                  </a:lnTo>
                  <a:lnTo>
                    <a:pt x="17387" y="16111"/>
                  </a:lnTo>
                  <a:lnTo>
                    <a:pt x="17463" y="16256"/>
                  </a:lnTo>
                  <a:lnTo>
                    <a:pt x="17587" y="16047"/>
                  </a:lnTo>
                  <a:lnTo>
                    <a:pt x="17594" y="16256"/>
                  </a:lnTo>
                  <a:lnTo>
                    <a:pt x="17862" y="16111"/>
                  </a:lnTo>
                  <a:lnTo>
                    <a:pt x="17883" y="16353"/>
                  </a:lnTo>
                  <a:lnTo>
                    <a:pt x="18021" y="16305"/>
                  </a:lnTo>
                  <a:lnTo>
                    <a:pt x="18110" y="16417"/>
                  </a:lnTo>
                  <a:lnTo>
                    <a:pt x="18227" y="16208"/>
                  </a:lnTo>
                  <a:lnTo>
                    <a:pt x="18413" y="16546"/>
                  </a:lnTo>
                  <a:lnTo>
                    <a:pt x="18434" y="16337"/>
                  </a:lnTo>
                  <a:lnTo>
                    <a:pt x="18681" y="16401"/>
                  </a:lnTo>
                  <a:lnTo>
                    <a:pt x="18764" y="15934"/>
                  </a:lnTo>
                  <a:lnTo>
                    <a:pt x="18854" y="15725"/>
                  </a:lnTo>
                  <a:lnTo>
                    <a:pt x="18915" y="15886"/>
                  </a:lnTo>
                  <a:lnTo>
                    <a:pt x="19466" y="15645"/>
                  </a:lnTo>
                  <a:lnTo>
                    <a:pt x="19569" y="15741"/>
                  </a:lnTo>
                  <a:lnTo>
                    <a:pt x="19673" y="16192"/>
                  </a:lnTo>
                  <a:lnTo>
                    <a:pt x="19797" y="16128"/>
                  </a:lnTo>
                  <a:lnTo>
                    <a:pt x="19886" y="16643"/>
                  </a:lnTo>
                  <a:lnTo>
                    <a:pt x="19859" y="16707"/>
                  </a:lnTo>
                  <a:lnTo>
                    <a:pt x="19907" y="16852"/>
                  </a:lnTo>
                  <a:lnTo>
                    <a:pt x="20003" y="16771"/>
                  </a:lnTo>
                  <a:lnTo>
                    <a:pt x="20189" y="17125"/>
                  </a:lnTo>
                  <a:lnTo>
                    <a:pt x="19962" y="17914"/>
                  </a:lnTo>
                  <a:lnTo>
                    <a:pt x="20292" y="17785"/>
                  </a:lnTo>
                  <a:lnTo>
                    <a:pt x="20382" y="17834"/>
                  </a:lnTo>
                  <a:lnTo>
                    <a:pt x="20581" y="17673"/>
                  </a:lnTo>
                  <a:lnTo>
                    <a:pt x="20567" y="17592"/>
                  </a:lnTo>
                  <a:lnTo>
                    <a:pt x="20767" y="17447"/>
                  </a:lnTo>
                  <a:lnTo>
                    <a:pt x="20870" y="17270"/>
                  </a:lnTo>
                  <a:lnTo>
                    <a:pt x="21036" y="17303"/>
                  </a:lnTo>
                  <a:lnTo>
                    <a:pt x="21393" y="17029"/>
                  </a:lnTo>
                  <a:lnTo>
                    <a:pt x="21600" y="17013"/>
                  </a:lnTo>
                  <a:lnTo>
                    <a:pt x="21579" y="16176"/>
                  </a:lnTo>
                  <a:lnTo>
                    <a:pt x="21414" y="15934"/>
                  </a:lnTo>
                  <a:lnTo>
                    <a:pt x="21270" y="15001"/>
                  </a:lnTo>
                  <a:lnTo>
                    <a:pt x="21249" y="14486"/>
                  </a:lnTo>
                  <a:lnTo>
                    <a:pt x="21166" y="14244"/>
                  </a:lnTo>
                  <a:lnTo>
                    <a:pt x="21118" y="13923"/>
                  </a:lnTo>
                  <a:lnTo>
                    <a:pt x="20912" y="13504"/>
                  </a:lnTo>
                  <a:lnTo>
                    <a:pt x="20912" y="13182"/>
                  </a:lnTo>
                  <a:lnTo>
                    <a:pt x="20850" y="12796"/>
                  </a:lnTo>
                  <a:lnTo>
                    <a:pt x="20836" y="12184"/>
                  </a:lnTo>
                  <a:lnTo>
                    <a:pt x="20774" y="11991"/>
                  </a:lnTo>
                  <a:lnTo>
                    <a:pt x="20650" y="11830"/>
                  </a:lnTo>
                  <a:lnTo>
                    <a:pt x="20602" y="11009"/>
                  </a:lnTo>
                  <a:lnTo>
                    <a:pt x="20423" y="11058"/>
                  </a:lnTo>
                  <a:lnTo>
                    <a:pt x="20230" y="10961"/>
                  </a:lnTo>
                  <a:lnTo>
                    <a:pt x="20251" y="10816"/>
                  </a:lnTo>
                  <a:lnTo>
                    <a:pt x="20774" y="10832"/>
                  </a:lnTo>
                  <a:lnTo>
                    <a:pt x="20932" y="10752"/>
                  </a:lnTo>
                  <a:lnTo>
                    <a:pt x="20313" y="10044"/>
                  </a:lnTo>
                  <a:lnTo>
                    <a:pt x="20051" y="10382"/>
                  </a:lnTo>
                  <a:lnTo>
                    <a:pt x="19755" y="10446"/>
                  </a:lnTo>
                  <a:lnTo>
                    <a:pt x="19920" y="11058"/>
                  </a:lnTo>
                  <a:lnTo>
                    <a:pt x="19390" y="10333"/>
                  </a:lnTo>
                  <a:lnTo>
                    <a:pt x="19260" y="10269"/>
                  </a:lnTo>
                  <a:lnTo>
                    <a:pt x="19466" y="10720"/>
                  </a:lnTo>
                  <a:lnTo>
                    <a:pt x="19218" y="10542"/>
                  </a:lnTo>
                  <a:lnTo>
                    <a:pt x="18812" y="9947"/>
                  </a:lnTo>
                  <a:lnTo>
                    <a:pt x="18502" y="9512"/>
                  </a:lnTo>
                  <a:lnTo>
                    <a:pt x="18441" y="9609"/>
                  </a:lnTo>
                  <a:lnTo>
                    <a:pt x="18296" y="9351"/>
                  </a:lnTo>
                  <a:lnTo>
                    <a:pt x="18151" y="9271"/>
                  </a:lnTo>
                  <a:lnTo>
                    <a:pt x="17917" y="8981"/>
                  </a:lnTo>
                  <a:lnTo>
                    <a:pt x="17876" y="8836"/>
                  </a:lnTo>
                  <a:lnTo>
                    <a:pt x="17959" y="8675"/>
                  </a:lnTo>
                  <a:lnTo>
                    <a:pt x="17966" y="8386"/>
                  </a:lnTo>
                  <a:lnTo>
                    <a:pt x="18255" y="7999"/>
                  </a:lnTo>
                  <a:lnTo>
                    <a:pt x="18399" y="7903"/>
                  </a:lnTo>
                  <a:lnTo>
                    <a:pt x="18268" y="7597"/>
                  </a:lnTo>
                  <a:lnTo>
                    <a:pt x="18131" y="7484"/>
                  </a:lnTo>
                  <a:lnTo>
                    <a:pt x="17959" y="7018"/>
                  </a:lnTo>
                  <a:lnTo>
                    <a:pt x="17504" y="6647"/>
                  </a:lnTo>
                  <a:lnTo>
                    <a:pt x="17546" y="6245"/>
                  </a:lnTo>
                  <a:lnTo>
                    <a:pt x="17752" y="5633"/>
                  </a:lnTo>
                  <a:lnTo>
                    <a:pt x="17759" y="5295"/>
                  </a:lnTo>
                  <a:lnTo>
                    <a:pt x="17367" y="4764"/>
                  </a:lnTo>
                  <a:lnTo>
                    <a:pt x="17202" y="4668"/>
                  </a:lnTo>
                  <a:lnTo>
                    <a:pt x="17181" y="4442"/>
                  </a:lnTo>
                  <a:lnTo>
                    <a:pt x="17257" y="4201"/>
                  </a:lnTo>
                  <a:lnTo>
                    <a:pt x="17181" y="4297"/>
                  </a:lnTo>
                  <a:lnTo>
                    <a:pt x="17181" y="4233"/>
                  </a:lnTo>
                  <a:lnTo>
                    <a:pt x="16830" y="4652"/>
                  </a:lnTo>
                  <a:lnTo>
                    <a:pt x="16541" y="4829"/>
                  </a:lnTo>
                  <a:lnTo>
                    <a:pt x="16121" y="4925"/>
                  </a:lnTo>
                  <a:lnTo>
                    <a:pt x="15901" y="5102"/>
                  </a:lnTo>
                  <a:lnTo>
                    <a:pt x="15935" y="5376"/>
                  </a:lnTo>
                  <a:lnTo>
                    <a:pt x="15997" y="5489"/>
                  </a:lnTo>
                  <a:lnTo>
                    <a:pt x="15921" y="5553"/>
                  </a:lnTo>
                  <a:lnTo>
                    <a:pt x="15901" y="5859"/>
                  </a:lnTo>
                  <a:lnTo>
                    <a:pt x="15756" y="5553"/>
                  </a:lnTo>
                  <a:lnTo>
                    <a:pt x="15749" y="5424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9" name="Freeform 15"/>
            <p:cNvSpPr/>
            <p:nvPr/>
          </p:nvSpPr>
          <p:spPr>
            <a:xfrm>
              <a:off x="3279601" y="236537"/>
              <a:ext cx="274783" cy="342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686"/>
                  </a:moveTo>
                  <a:lnTo>
                    <a:pt x="593" y="17490"/>
                  </a:lnTo>
                  <a:lnTo>
                    <a:pt x="1779" y="17791"/>
                  </a:lnTo>
                  <a:lnTo>
                    <a:pt x="889" y="17992"/>
                  </a:lnTo>
                  <a:lnTo>
                    <a:pt x="212" y="18994"/>
                  </a:lnTo>
                  <a:lnTo>
                    <a:pt x="1101" y="18844"/>
                  </a:lnTo>
                  <a:lnTo>
                    <a:pt x="2414" y="18092"/>
                  </a:lnTo>
                  <a:lnTo>
                    <a:pt x="2626" y="18894"/>
                  </a:lnTo>
                  <a:lnTo>
                    <a:pt x="6565" y="19595"/>
                  </a:lnTo>
                  <a:lnTo>
                    <a:pt x="6565" y="20247"/>
                  </a:lnTo>
                  <a:lnTo>
                    <a:pt x="9275" y="21600"/>
                  </a:lnTo>
                  <a:lnTo>
                    <a:pt x="9911" y="20848"/>
                  </a:lnTo>
                  <a:lnTo>
                    <a:pt x="9741" y="17090"/>
                  </a:lnTo>
                  <a:lnTo>
                    <a:pt x="10927" y="16438"/>
                  </a:lnTo>
                  <a:lnTo>
                    <a:pt x="10673" y="15987"/>
                  </a:lnTo>
                  <a:lnTo>
                    <a:pt x="12918" y="15386"/>
                  </a:lnTo>
                  <a:lnTo>
                    <a:pt x="15205" y="15787"/>
                  </a:lnTo>
                  <a:lnTo>
                    <a:pt x="16729" y="15787"/>
                  </a:lnTo>
                  <a:lnTo>
                    <a:pt x="19059" y="16588"/>
                  </a:lnTo>
                  <a:lnTo>
                    <a:pt x="19567" y="15335"/>
                  </a:lnTo>
                  <a:lnTo>
                    <a:pt x="20033" y="15386"/>
                  </a:lnTo>
                  <a:lnTo>
                    <a:pt x="20414" y="16789"/>
                  </a:lnTo>
                  <a:lnTo>
                    <a:pt x="20414" y="15586"/>
                  </a:lnTo>
                  <a:lnTo>
                    <a:pt x="21346" y="15135"/>
                  </a:lnTo>
                  <a:lnTo>
                    <a:pt x="21600" y="15235"/>
                  </a:lnTo>
                  <a:lnTo>
                    <a:pt x="20922" y="14433"/>
                  </a:lnTo>
                  <a:lnTo>
                    <a:pt x="19821" y="13481"/>
                  </a:lnTo>
                  <a:lnTo>
                    <a:pt x="18169" y="13431"/>
                  </a:lnTo>
                  <a:lnTo>
                    <a:pt x="16518" y="12729"/>
                  </a:lnTo>
                  <a:lnTo>
                    <a:pt x="14951" y="10424"/>
                  </a:lnTo>
                  <a:lnTo>
                    <a:pt x="14696" y="9322"/>
                  </a:lnTo>
                  <a:lnTo>
                    <a:pt x="16984" y="8169"/>
                  </a:lnTo>
                  <a:lnTo>
                    <a:pt x="17873" y="5362"/>
                  </a:lnTo>
                  <a:lnTo>
                    <a:pt x="16984" y="4561"/>
                  </a:lnTo>
                  <a:lnTo>
                    <a:pt x="9995" y="4861"/>
                  </a:lnTo>
                  <a:lnTo>
                    <a:pt x="8089" y="3608"/>
                  </a:lnTo>
                  <a:lnTo>
                    <a:pt x="7835" y="1804"/>
                  </a:lnTo>
                  <a:lnTo>
                    <a:pt x="8852" y="1303"/>
                  </a:lnTo>
                  <a:lnTo>
                    <a:pt x="9402" y="351"/>
                  </a:lnTo>
                  <a:lnTo>
                    <a:pt x="8640" y="0"/>
                  </a:lnTo>
                  <a:lnTo>
                    <a:pt x="6988" y="150"/>
                  </a:lnTo>
                  <a:lnTo>
                    <a:pt x="5845" y="652"/>
                  </a:lnTo>
                  <a:lnTo>
                    <a:pt x="4574" y="652"/>
                  </a:lnTo>
                  <a:lnTo>
                    <a:pt x="2626" y="1804"/>
                  </a:lnTo>
                  <a:lnTo>
                    <a:pt x="2118" y="2706"/>
                  </a:lnTo>
                  <a:lnTo>
                    <a:pt x="2245" y="3608"/>
                  </a:lnTo>
                  <a:lnTo>
                    <a:pt x="1736" y="4310"/>
                  </a:lnTo>
                  <a:lnTo>
                    <a:pt x="593" y="4961"/>
                  </a:lnTo>
                  <a:lnTo>
                    <a:pt x="847" y="5362"/>
                  </a:lnTo>
                  <a:lnTo>
                    <a:pt x="2880" y="3909"/>
                  </a:lnTo>
                  <a:lnTo>
                    <a:pt x="3007" y="2205"/>
                  </a:lnTo>
                  <a:lnTo>
                    <a:pt x="3939" y="1904"/>
                  </a:lnTo>
                  <a:lnTo>
                    <a:pt x="3304" y="5713"/>
                  </a:lnTo>
                  <a:lnTo>
                    <a:pt x="5675" y="4761"/>
                  </a:lnTo>
                  <a:lnTo>
                    <a:pt x="7200" y="3057"/>
                  </a:lnTo>
                  <a:lnTo>
                    <a:pt x="8132" y="4761"/>
                  </a:lnTo>
                  <a:lnTo>
                    <a:pt x="9148" y="5362"/>
                  </a:lnTo>
                  <a:lnTo>
                    <a:pt x="10419" y="5613"/>
                  </a:lnTo>
                  <a:lnTo>
                    <a:pt x="11562" y="5162"/>
                  </a:lnTo>
                  <a:lnTo>
                    <a:pt x="12028" y="5964"/>
                  </a:lnTo>
                  <a:lnTo>
                    <a:pt x="12155" y="8169"/>
                  </a:lnTo>
                  <a:lnTo>
                    <a:pt x="11054" y="8520"/>
                  </a:lnTo>
                  <a:lnTo>
                    <a:pt x="10122" y="9372"/>
                  </a:lnTo>
                  <a:lnTo>
                    <a:pt x="9868" y="8570"/>
                  </a:lnTo>
                  <a:lnTo>
                    <a:pt x="8725" y="8019"/>
                  </a:lnTo>
                  <a:lnTo>
                    <a:pt x="8598" y="6966"/>
                  </a:lnTo>
                  <a:lnTo>
                    <a:pt x="6692" y="7317"/>
                  </a:lnTo>
                  <a:lnTo>
                    <a:pt x="6988" y="4561"/>
                  </a:lnTo>
                  <a:lnTo>
                    <a:pt x="6480" y="5312"/>
                  </a:lnTo>
                  <a:lnTo>
                    <a:pt x="5294" y="5864"/>
                  </a:lnTo>
                  <a:lnTo>
                    <a:pt x="5167" y="6716"/>
                  </a:lnTo>
                  <a:lnTo>
                    <a:pt x="2795" y="5964"/>
                  </a:lnTo>
                  <a:lnTo>
                    <a:pt x="0" y="6114"/>
                  </a:lnTo>
                  <a:lnTo>
                    <a:pt x="381" y="7467"/>
                  </a:lnTo>
                  <a:lnTo>
                    <a:pt x="1355" y="8119"/>
                  </a:lnTo>
                  <a:lnTo>
                    <a:pt x="2499" y="7818"/>
                  </a:lnTo>
                  <a:lnTo>
                    <a:pt x="3431" y="8470"/>
                  </a:lnTo>
                  <a:lnTo>
                    <a:pt x="4320" y="9873"/>
                  </a:lnTo>
                  <a:lnTo>
                    <a:pt x="3134" y="10524"/>
                  </a:lnTo>
                  <a:lnTo>
                    <a:pt x="1271" y="10925"/>
                  </a:lnTo>
                  <a:lnTo>
                    <a:pt x="635" y="11928"/>
                  </a:lnTo>
                  <a:lnTo>
                    <a:pt x="1736" y="12028"/>
                  </a:lnTo>
                  <a:lnTo>
                    <a:pt x="2118" y="11527"/>
                  </a:lnTo>
                  <a:lnTo>
                    <a:pt x="4151" y="12880"/>
                  </a:lnTo>
                  <a:lnTo>
                    <a:pt x="3642" y="13080"/>
                  </a:lnTo>
                  <a:lnTo>
                    <a:pt x="4447" y="13782"/>
                  </a:lnTo>
                  <a:lnTo>
                    <a:pt x="3896" y="14383"/>
                  </a:lnTo>
                  <a:lnTo>
                    <a:pt x="466" y="14584"/>
                  </a:lnTo>
                  <a:lnTo>
                    <a:pt x="0" y="1568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0" name="Freeform 16"/>
            <p:cNvSpPr/>
            <p:nvPr/>
          </p:nvSpPr>
          <p:spPr>
            <a:xfrm>
              <a:off x="3552767" y="603249"/>
              <a:ext cx="216593" cy="24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81"/>
                  </a:moveTo>
                  <a:lnTo>
                    <a:pt x="2466" y="0"/>
                  </a:lnTo>
                  <a:lnTo>
                    <a:pt x="4502" y="3166"/>
                  </a:lnTo>
                  <a:lnTo>
                    <a:pt x="7075" y="5136"/>
                  </a:lnTo>
                  <a:lnTo>
                    <a:pt x="10773" y="6192"/>
                  </a:lnTo>
                  <a:lnTo>
                    <a:pt x="12113" y="6965"/>
                  </a:lnTo>
                  <a:lnTo>
                    <a:pt x="16615" y="11187"/>
                  </a:lnTo>
                  <a:lnTo>
                    <a:pt x="17741" y="12664"/>
                  </a:lnTo>
                  <a:lnTo>
                    <a:pt x="21600" y="14705"/>
                  </a:lnTo>
                  <a:lnTo>
                    <a:pt x="19831" y="15690"/>
                  </a:lnTo>
                  <a:lnTo>
                    <a:pt x="21546" y="17801"/>
                  </a:lnTo>
                  <a:lnTo>
                    <a:pt x="21439" y="18645"/>
                  </a:lnTo>
                  <a:lnTo>
                    <a:pt x="18545" y="17519"/>
                  </a:lnTo>
                  <a:lnTo>
                    <a:pt x="15007" y="18575"/>
                  </a:lnTo>
                  <a:lnTo>
                    <a:pt x="13507" y="18364"/>
                  </a:lnTo>
                  <a:lnTo>
                    <a:pt x="11095" y="19278"/>
                  </a:lnTo>
                  <a:lnTo>
                    <a:pt x="10130" y="20263"/>
                  </a:lnTo>
                  <a:lnTo>
                    <a:pt x="9165" y="20545"/>
                  </a:lnTo>
                  <a:lnTo>
                    <a:pt x="9058" y="19067"/>
                  </a:lnTo>
                  <a:lnTo>
                    <a:pt x="8200" y="20896"/>
                  </a:lnTo>
                  <a:lnTo>
                    <a:pt x="6753" y="21600"/>
                  </a:lnTo>
                  <a:lnTo>
                    <a:pt x="6110" y="21248"/>
                  </a:lnTo>
                  <a:lnTo>
                    <a:pt x="4877" y="19489"/>
                  </a:lnTo>
                  <a:lnTo>
                    <a:pt x="4985" y="19137"/>
                  </a:lnTo>
                  <a:lnTo>
                    <a:pt x="7933" y="18504"/>
                  </a:lnTo>
                  <a:lnTo>
                    <a:pt x="9004" y="17238"/>
                  </a:lnTo>
                  <a:lnTo>
                    <a:pt x="9380" y="16182"/>
                  </a:lnTo>
                  <a:lnTo>
                    <a:pt x="8415" y="14986"/>
                  </a:lnTo>
                  <a:lnTo>
                    <a:pt x="7557" y="12805"/>
                  </a:lnTo>
                  <a:lnTo>
                    <a:pt x="7557" y="11046"/>
                  </a:lnTo>
                  <a:lnTo>
                    <a:pt x="9862" y="11468"/>
                  </a:lnTo>
                  <a:lnTo>
                    <a:pt x="9969" y="13368"/>
                  </a:lnTo>
                  <a:lnTo>
                    <a:pt x="9540" y="15057"/>
                  </a:lnTo>
                  <a:lnTo>
                    <a:pt x="10773" y="14986"/>
                  </a:lnTo>
                  <a:lnTo>
                    <a:pt x="10505" y="13790"/>
                  </a:lnTo>
                  <a:lnTo>
                    <a:pt x="12435" y="12735"/>
                  </a:lnTo>
                  <a:lnTo>
                    <a:pt x="13239" y="14001"/>
                  </a:lnTo>
                  <a:lnTo>
                    <a:pt x="13828" y="11891"/>
                  </a:lnTo>
                  <a:lnTo>
                    <a:pt x="13721" y="10483"/>
                  </a:lnTo>
                  <a:lnTo>
                    <a:pt x="12542" y="9287"/>
                  </a:lnTo>
                  <a:lnTo>
                    <a:pt x="11792" y="9639"/>
                  </a:lnTo>
                  <a:lnTo>
                    <a:pt x="11899" y="8162"/>
                  </a:lnTo>
                  <a:lnTo>
                    <a:pt x="10184" y="6825"/>
                  </a:lnTo>
                  <a:lnTo>
                    <a:pt x="8683" y="7036"/>
                  </a:lnTo>
                  <a:lnTo>
                    <a:pt x="7772" y="6473"/>
                  </a:lnTo>
                  <a:lnTo>
                    <a:pt x="7772" y="8724"/>
                  </a:lnTo>
                  <a:lnTo>
                    <a:pt x="7075" y="10202"/>
                  </a:lnTo>
                  <a:lnTo>
                    <a:pt x="5521" y="10835"/>
                  </a:lnTo>
                  <a:lnTo>
                    <a:pt x="7129" y="6754"/>
                  </a:lnTo>
                  <a:lnTo>
                    <a:pt x="6271" y="6543"/>
                  </a:lnTo>
                  <a:lnTo>
                    <a:pt x="2733" y="9850"/>
                  </a:lnTo>
                  <a:lnTo>
                    <a:pt x="1447" y="9850"/>
                  </a:lnTo>
                  <a:lnTo>
                    <a:pt x="3269" y="6543"/>
                  </a:lnTo>
                  <a:lnTo>
                    <a:pt x="3698" y="5066"/>
                  </a:lnTo>
                  <a:lnTo>
                    <a:pt x="375" y="1548"/>
                  </a:lnTo>
                  <a:lnTo>
                    <a:pt x="0" y="28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1" name="Freeform 17"/>
            <p:cNvSpPr/>
            <p:nvPr/>
          </p:nvSpPr>
          <p:spPr>
            <a:xfrm>
              <a:off x="2523143" y="742949"/>
              <a:ext cx="58190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96"/>
                  </a:moveTo>
                  <a:lnTo>
                    <a:pt x="4200" y="18234"/>
                  </a:lnTo>
                  <a:lnTo>
                    <a:pt x="10200" y="19356"/>
                  </a:lnTo>
                  <a:lnTo>
                    <a:pt x="9600" y="14868"/>
                  </a:lnTo>
                  <a:lnTo>
                    <a:pt x="13000" y="10940"/>
                  </a:lnTo>
                  <a:lnTo>
                    <a:pt x="15400" y="21600"/>
                  </a:lnTo>
                  <a:lnTo>
                    <a:pt x="19600" y="15429"/>
                  </a:lnTo>
                  <a:lnTo>
                    <a:pt x="19600" y="5330"/>
                  </a:lnTo>
                  <a:lnTo>
                    <a:pt x="21600" y="7574"/>
                  </a:lnTo>
                  <a:lnTo>
                    <a:pt x="20400" y="842"/>
                  </a:lnTo>
                  <a:lnTo>
                    <a:pt x="17200" y="0"/>
                  </a:lnTo>
                  <a:lnTo>
                    <a:pt x="4600" y="6171"/>
                  </a:lnTo>
                  <a:lnTo>
                    <a:pt x="3400" y="8135"/>
                  </a:lnTo>
                  <a:lnTo>
                    <a:pt x="0" y="869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2" name="Freeform 18"/>
            <p:cNvSpPr/>
            <p:nvPr/>
          </p:nvSpPr>
          <p:spPr>
            <a:xfrm>
              <a:off x="3247274" y="301625"/>
              <a:ext cx="29096" cy="10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310"/>
                  </a:moveTo>
                  <a:lnTo>
                    <a:pt x="5105" y="21600"/>
                  </a:lnTo>
                  <a:lnTo>
                    <a:pt x="4713" y="15152"/>
                  </a:lnTo>
                  <a:lnTo>
                    <a:pt x="12175" y="9833"/>
                  </a:lnTo>
                  <a:lnTo>
                    <a:pt x="12175" y="4191"/>
                  </a:lnTo>
                  <a:lnTo>
                    <a:pt x="21600" y="2257"/>
                  </a:lnTo>
                  <a:lnTo>
                    <a:pt x="20422" y="0"/>
                  </a:lnTo>
                  <a:lnTo>
                    <a:pt x="7462" y="2579"/>
                  </a:lnTo>
                  <a:lnTo>
                    <a:pt x="0" y="2031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3" name="Freeform 19"/>
            <p:cNvSpPr/>
            <p:nvPr/>
          </p:nvSpPr>
          <p:spPr>
            <a:xfrm>
              <a:off x="3274752" y="377825"/>
              <a:ext cx="37178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7513"/>
                  </a:lnTo>
                  <a:lnTo>
                    <a:pt x="20348" y="2817"/>
                  </a:lnTo>
                  <a:lnTo>
                    <a:pt x="14087" y="0"/>
                  </a:lnTo>
                  <a:lnTo>
                    <a:pt x="4696" y="3757"/>
                  </a:lnTo>
                  <a:lnTo>
                    <a:pt x="626" y="12209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4" name="Freeform 20"/>
            <p:cNvSpPr/>
            <p:nvPr/>
          </p:nvSpPr>
          <p:spPr>
            <a:xfrm>
              <a:off x="1310870" y="104775"/>
              <a:ext cx="1179947" cy="1128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4" y="1199"/>
                  </a:moveTo>
                  <a:lnTo>
                    <a:pt x="6280" y="941"/>
                  </a:lnTo>
                  <a:lnTo>
                    <a:pt x="5748" y="1381"/>
                  </a:lnTo>
                  <a:lnTo>
                    <a:pt x="5087" y="1260"/>
                  </a:lnTo>
                  <a:lnTo>
                    <a:pt x="5057" y="789"/>
                  </a:lnTo>
                  <a:lnTo>
                    <a:pt x="4555" y="577"/>
                  </a:lnTo>
                  <a:lnTo>
                    <a:pt x="4318" y="607"/>
                  </a:lnTo>
                  <a:lnTo>
                    <a:pt x="3441" y="638"/>
                  </a:lnTo>
                  <a:lnTo>
                    <a:pt x="3174" y="364"/>
                  </a:lnTo>
                  <a:lnTo>
                    <a:pt x="2672" y="182"/>
                  </a:lnTo>
                  <a:lnTo>
                    <a:pt x="2307" y="197"/>
                  </a:lnTo>
                  <a:lnTo>
                    <a:pt x="2021" y="334"/>
                  </a:lnTo>
                  <a:lnTo>
                    <a:pt x="1775" y="137"/>
                  </a:lnTo>
                  <a:lnTo>
                    <a:pt x="1331" y="304"/>
                  </a:lnTo>
                  <a:lnTo>
                    <a:pt x="946" y="288"/>
                  </a:lnTo>
                  <a:lnTo>
                    <a:pt x="680" y="0"/>
                  </a:lnTo>
                  <a:lnTo>
                    <a:pt x="355" y="425"/>
                  </a:lnTo>
                  <a:lnTo>
                    <a:pt x="414" y="1518"/>
                  </a:lnTo>
                  <a:lnTo>
                    <a:pt x="799" y="1639"/>
                  </a:lnTo>
                  <a:lnTo>
                    <a:pt x="976" y="1822"/>
                  </a:lnTo>
                  <a:lnTo>
                    <a:pt x="1104" y="2398"/>
                  </a:lnTo>
                  <a:lnTo>
                    <a:pt x="897" y="2641"/>
                  </a:lnTo>
                  <a:lnTo>
                    <a:pt x="976" y="2778"/>
                  </a:lnTo>
                  <a:lnTo>
                    <a:pt x="1282" y="2763"/>
                  </a:lnTo>
                  <a:lnTo>
                    <a:pt x="1607" y="3537"/>
                  </a:lnTo>
                  <a:lnTo>
                    <a:pt x="2070" y="3749"/>
                  </a:lnTo>
                  <a:lnTo>
                    <a:pt x="2011" y="4189"/>
                  </a:lnTo>
                  <a:lnTo>
                    <a:pt x="1784" y="4341"/>
                  </a:lnTo>
                  <a:lnTo>
                    <a:pt x="1863" y="4448"/>
                  </a:lnTo>
                  <a:lnTo>
                    <a:pt x="2346" y="4220"/>
                  </a:lnTo>
                  <a:lnTo>
                    <a:pt x="2751" y="5070"/>
                  </a:lnTo>
                  <a:lnTo>
                    <a:pt x="2987" y="5267"/>
                  </a:lnTo>
                  <a:lnTo>
                    <a:pt x="3253" y="6072"/>
                  </a:lnTo>
                  <a:lnTo>
                    <a:pt x="3145" y="6618"/>
                  </a:lnTo>
                  <a:lnTo>
                    <a:pt x="3027" y="6648"/>
                  </a:lnTo>
                  <a:lnTo>
                    <a:pt x="2987" y="6512"/>
                  </a:lnTo>
                  <a:lnTo>
                    <a:pt x="2869" y="6512"/>
                  </a:lnTo>
                  <a:lnTo>
                    <a:pt x="2583" y="6922"/>
                  </a:lnTo>
                  <a:lnTo>
                    <a:pt x="2287" y="6967"/>
                  </a:lnTo>
                  <a:lnTo>
                    <a:pt x="1863" y="6831"/>
                  </a:lnTo>
                  <a:lnTo>
                    <a:pt x="808" y="7058"/>
                  </a:lnTo>
                  <a:lnTo>
                    <a:pt x="661" y="6982"/>
                  </a:lnTo>
                  <a:lnTo>
                    <a:pt x="237" y="7514"/>
                  </a:lnTo>
                  <a:lnTo>
                    <a:pt x="325" y="7620"/>
                  </a:lnTo>
                  <a:lnTo>
                    <a:pt x="473" y="7529"/>
                  </a:lnTo>
                  <a:lnTo>
                    <a:pt x="542" y="7332"/>
                  </a:lnTo>
                  <a:lnTo>
                    <a:pt x="720" y="7574"/>
                  </a:lnTo>
                  <a:lnTo>
                    <a:pt x="384" y="7969"/>
                  </a:lnTo>
                  <a:lnTo>
                    <a:pt x="118" y="7924"/>
                  </a:lnTo>
                  <a:lnTo>
                    <a:pt x="0" y="8379"/>
                  </a:lnTo>
                  <a:lnTo>
                    <a:pt x="503" y="8804"/>
                  </a:lnTo>
                  <a:lnTo>
                    <a:pt x="651" y="9108"/>
                  </a:lnTo>
                  <a:lnTo>
                    <a:pt x="710" y="8849"/>
                  </a:lnTo>
                  <a:lnTo>
                    <a:pt x="1124" y="8591"/>
                  </a:lnTo>
                  <a:lnTo>
                    <a:pt x="1429" y="8849"/>
                  </a:lnTo>
                  <a:lnTo>
                    <a:pt x="1903" y="8789"/>
                  </a:lnTo>
                  <a:lnTo>
                    <a:pt x="2080" y="9047"/>
                  </a:lnTo>
                  <a:lnTo>
                    <a:pt x="1982" y="9654"/>
                  </a:lnTo>
                  <a:lnTo>
                    <a:pt x="1637" y="10261"/>
                  </a:lnTo>
                  <a:lnTo>
                    <a:pt x="1745" y="10762"/>
                  </a:lnTo>
                  <a:lnTo>
                    <a:pt x="2011" y="11050"/>
                  </a:lnTo>
                  <a:lnTo>
                    <a:pt x="2277" y="10944"/>
                  </a:lnTo>
                  <a:lnTo>
                    <a:pt x="2898" y="11066"/>
                  </a:lnTo>
                  <a:lnTo>
                    <a:pt x="3145" y="11415"/>
                  </a:lnTo>
                  <a:lnTo>
                    <a:pt x="3253" y="11794"/>
                  </a:lnTo>
                  <a:lnTo>
                    <a:pt x="3165" y="12083"/>
                  </a:lnTo>
                  <a:lnTo>
                    <a:pt x="2908" y="12326"/>
                  </a:lnTo>
                  <a:lnTo>
                    <a:pt x="2376" y="12113"/>
                  </a:lnTo>
                  <a:lnTo>
                    <a:pt x="1962" y="12143"/>
                  </a:lnTo>
                  <a:lnTo>
                    <a:pt x="1903" y="12326"/>
                  </a:lnTo>
                  <a:lnTo>
                    <a:pt x="2258" y="12751"/>
                  </a:lnTo>
                  <a:lnTo>
                    <a:pt x="2553" y="13935"/>
                  </a:lnTo>
                  <a:lnTo>
                    <a:pt x="2997" y="14177"/>
                  </a:lnTo>
                  <a:lnTo>
                    <a:pt x="3283" y="14026"/>
                  </a:lnTo>
                  <a:lnTo>
                    <a:pt x="3855" y="14238"/>
                  </a:lnTo>
                  <a:lnTo>
                    <a:pt x="4772" y="14299"/>
                  </a:lnTo>
                  <a:lnTo>
                    <a:pt x="5235" y="14390"/>
                  </a:lnTo>
                  <a:lnTo>
                    <a:pt x="5767" y="14860"/>
                  </a:lnTo>
                  <a:lnTo>
                    <a:pt x="5915" y="15134"/>
                  </a:lnTo>
                  <a:lnTo>
                    <a:pt x="6240" y="15377"/>
                  </a:lnTo>
                  <a:lnTo>
                    <a:pt x="6398" y="15938"/>
                  </a:lnTo>
                  <a:lnTo>
                    <a:pt x="6536" y="16090"/>
                  </a:lnTo>
                  <a:lnTo>
                    <a:pt x="6477" y="16394"/>
                  </a:lnTo>
                  <a:lnTo>
                    <a:pt x="6694" y="16697"/>
                  </a:lnTo>
                  <a:lnTo>
                    <a:pt x="7276" y="17001"/>
                  </a:lnTo>
                  <a:lnTo>
                    <a:pt x="7483" y="17471"/>
                  </a:lnTo>
                  <a:lnTo>
                    <a:pt x="7581" y="17866"/>
                  </a:lnTo>
                  <a:lnTo>
                    <a:pt x="7788" y="18124"/>
                  </a:lnTo>
                  <a:lnTo>
                    <a:pt x="7759" y="18291"/>
                  </a:lnTo>
                  <a:lnTo>
                    <a:pt x="8764" y="18944"/>
                  </a:lnTo>
                  <a:lnTo>
                    <a:pt x="9168" y="19004"/>
                  </a:lnTo>
                  <a:lnTo>
                    <a:pt x="9444" y="18170"/>
                  </a:lnTo>
                  <a:lnTo>
                    <a:pt x="9671" y="18200"/>
                  </a:lnTo>
                  <a:lnTo>
                    <a:pt x="9730" y="18549"/>
                  </a:lnTo>
                  <a:lnTo>
                    <a:pt x="9888" y="18640"/>
                  </a:lnTo>
                  <a:lnTo>
                    <a:pt x="10332" y="18109"/>
                  </a:lnTo>
                  <a:lnTo>
                    <a:pt x="10411" y="17820"/>
                  </a:lnTo>
                  <a:lnTo>
                    <a:pt x="10795" y="17775"/>
                  </a:lnTo>
                  <a:lnTo>
                    <a:pt x="11042" y="17820"/>
                  </a:lnTo>
                  <a:lnTo>
                    <a:pt x="11150" y="17456"/>
                  </a:lnTo>
                  <a:lnTo>
                    <a:pt x="11603" y="17319"/>
                  </a:lnTo>
                  <a:lnTo>
                    <a:pt x="11633" y="16834"/>
                  </a:lnTo>
                  <a:lnTo>
                    <a:pt x="11801" y="16652"/>
                  </a:lnTo>
                  <a:lnTo>
                    <a:pt x="12047" y="16819"/>
                  </a:lnTo>
                  <a:lnTo>
                    <a:pt x="12254" y="16591"/>
                  </a:lnTo>
                  <a:lnTo>
                    <a:pt x="12570" y="16500"/>
                  </a:lnTo>
                  <a:lnTo>
                    <a:pt x="12757" y="16682"/>
                  </a:lnTo>
                  <a:lnTo>
                    <a:pt x="12658" y="17092"/>
                  </a:lnTo>
                  <a:lnTo>
                    <a:pt x="12461" y="17092"/>
                  </a:lnTo>
                  <a:lnTo>
                    <a:pt x="12432" y="17335"/>
                  </a:lnTo>
                  <a:lnTo>
                    <a:pt x="12668" y="17456"/>
                  </a:lnTo>
                  <a:lnTo>
                    <a:pt x="12836" y="17805"/>
                  </a:lnTo>
                  <a:lnTo>
                    <a:pt x="12954" y="17881"/>
                  </a:lnTo>
                  <a:lnTo>
                    <a:pt x="12816" y="18124"/>
                  </a:lnTo>
                  <a:lnTo>
                    <a:pt x="12865" y="18276"/>
                  </a:lnTo>
                  <a:lnTo>
                    <a:pt x="12550" y="18595"/>
                  </a:lnTo>
                  <a:lnTo>
                    <a:pt x="12550" y="19187"/>
                  </a:lnTo>
                  <a:lnTo>
                    <a:pt x="12905" y="19187"/>
                  </a:lnTo>
                  <a:lnTo>
                    <a:pt x="13043" y="19505"/>
                  </a:lnTo>
                  <a:lnTo>
                    <a:pt x="13457" y="20112"/>
                  </a:lnTo>
                  <a:lnTo>
                    <a:pt x="13733" y="20188"/>
                  </a:lnTo>
                  <a:lnTo>
                    <a:pt x="13812" y="20492"/>
                  </a:lnTo>
                  <a:lnTo>
                    <a:pt x="14196" y="20568"/>
                  </a:lnTo>
                  <a:lnTo>
                    <a:pt x="14640" y="20993"/>
                  </a:lnTo>
                  <a:lnTo>
                    <a:pt x="14995" y="21145"/>
                  </a:lnTo>
                  <a:lnTo>
                    <a:pt x="15350" y="21448"/>
                  </a:lnTo>
                  <a:lnTo>
                    <a:pt x="15675" y="21600"/>
                  </a:lnTo>
                  <a:lnTo>
                    <a:pt x="16000" y="21403"/>
                  </a:lnTo>
                  <a:lnTo>
                    <a:pt x="16148" y="21494"/>
                  </a:lnTo>
                  <a:lnTo>
                    <a:pt x="16129" y="21038"/>
                  </a:lnTo>
                  <a:lnTo>
                    <a:pt x="16188" y="20826"/>
                  </a:lnTo>
                  <a:lnTo>
                    <a:pt x="16414" y="20796"/>
                  </a:lnTo>
                  <a:lnTo>
                    <a:pt x="16631" y="20659"/>
                  </a:lnTo>
                  <a:lnTo>
                    <a:pt x="16710" y="20462"/>
                  </a:lnTo>
                  <a:lnTo>
                    <a:pt x="17075" y="20188"/>
                  </a:lnTo>
                  <a:lnTo>
                    <a:pt x="17124" y="19976"/>
                  </a:lnTo>
                  <a:lnTo>
                    <a:pt x="17331" y="19824"/>
                  </a:lnTo>
                  <a:lnTo>
                    <a:pt x="17804" y="19672"/>
                  </a:lnTo>
                  <a:lnTo>
                    <a:pt x="17834" y="19141"/>
                  </a:lnTo>
                  <a:lnTo>
                    <a:pt x="17903" y="18807"/>
                  </a:lnTo>
                  <a:lnTo>
                    <a:pt x="18554" y="18792"/>
                  </a:lnTo>
                  <a:lnTo>
                    <a:pt x="18514" y="18503"/>
                  </a:lnTo>
                  <a:lnTo>
                    <a:pt x="18514" y="18170"/>
                  </a:lnTo>
                  <a:lnTo>
                    <a:pt x="18810" y="17562"/>
                  </a:lnTo>
                  <a:lnTo>
                    <a:pt x="18810" y="17259"/>
                  </a:lnTo>
                  <a:lnTo>
                    <a:pt x="18603" y="16986"/>
                  </a:lnTo>
                  <a:lnTo>
                    <a:pt x="18435" y="17001"/>
                  </a:lnTo>
                  <a:lnTo>
                    <a:pt x="18258" y="16727"/>
                  </a:lnTo>
                  <a:lnTo>
                    <a:pt x="17982" y="16910"/>
                  </a:lnTo>
                  <a:lnTo>
                    <a:pt x="17716" y="16773"/>
                  </a:lnTo>
                  <a:lnTo>
                    <a:pt x="17361" y="16318"/>
                  </a:lnTo>
                  <a:lnTo>
                    <a:pt x="17489" y="15786"/>
                  </a:lnTo>
                  <a:lnTo>
                    <a:pt x="17548" y="15635"/>
                  </a:lnTo>
                  <a:lnTo>
                    <a:pt x="17548" y="15422"/>
                  </a:lnTo>
                  <a:lnTo>
                    <a:pt x="17538" y="15179"/>
                  </a:lnTo>
                  <a:lnTo>
                    <a:pt x="17509" y="15058"/>
                  </a:lnTo>
                  <a:lnTo>
                    <a:pt x="17519" y="14815"/>
                  </a:lnTo>
                  <a:lnTo>
                    <a:pt x="17893" y="14162"/>
                  </a:lnTo>
                  <a:lnTo>
                    <a:pt x="17509" y="14132"/>
                  </a:lnTo>
                  <a:lnTo>
                    <a:pt x="17538" y="14041"/>
                  </a:lnTo>
                  <a:lnTo>
                    <a:pt x="17844" y="13950"/>
                  </a:lnTo>
                  <a:lnTo>
                    <a:pt x="17992" y="13798"/>
                  </a:lnTo>
                  <a:lnTo>
                    <a:pt x="18288" y="12978"/>
                  </a:lnTo>
                  <a:lnTo>
                    <a:pt x="18317" y="12766"/>
                  </a:lnTo>
                  <a:lnTo>
                    <a:pt x="18278" y="12644"/>
                  </a:lnTo>
                  <a:lnTo>
                    <a:pt x="18051" y="12690"/>
                  </a:lnTo>
                  <a:lnTo>
                    <a:pt x="17745" y="12766"/>
                  </a:lnTo>
                  <a:lnTo>
                    <a:pt x="17519" y="12690"/>
                  </a:lnTo>
                  <a:lnTo>
                    <a:pt x="17272" y="12234"/>
                  </a:lnTo>
                  <a:lnTo>
                    <a:pt x="17272" y="11946"/>
                  </a:lnTo>
                  <a:lnTo>
                    <a:pt x="17627" y="11642"/>
                  </a:lnTo>
                  <a:lnTo>
                    <a:pt x="17666" y="11324"/>
                  </a:lnTo>
                  <a:lnTo>
                    <a:pt x="17775" y="11430"/>
                  </a:lnTo>
                  <a:lnTo>
                    <a:pt x="18140" y="11536"/>
                  </a:lnTo>
                  <a:lnTo>
                    <a:pt x="18840" y="10671"/>
                  </a:lnTo>
                  <a:lnTo>
                    <a:pt x="19737" y="10125"/>
                  </a:lnTo>
                  <a:lnTo>
                    <a:pt x="19737" y="9927"/>
                  </a:lnTo>
                  <a:lnTo>
                    <a:pt x="19993" y="9897"/>
                  </a:lnTo>
                  <a:lnTo>
                    <a:pt x="19845" y="8516"/>
                  </a:lnTo>
                  <a:lnTo>
                    <a:pt x="19678" y="7757"/>
                  </a:lnTo>
                  <a:lnTo>
                    <a:pt x="20151" y="7362"/>
                  </a:lnTo>
                  <a:lnTo>
                    <a:pt x="20141" y="6967"/>
                  </a:lnTo>
                  <a:lnTo>
                    <a:pt x="20594" y="6907"/>
                  </a:lnTo>
                  <a:lnTo>
                    <a:pt x="20555" y="6724"/>
                  </a:lnTo>
                  <a:lnTo>
                    <a:pt x="20772" y="6724"/>
                  </a:lnTo>
                  <a:lnTo>
                    <a:pt x="20821" y="6800"/>
                  </a:lnTo>
                  <a:lnTo>
                    <a:pt x="21600" y="6952"/>
                  </a:lnTo>
                  <a:lnTo>
                    <a:pt x="20920" y="5692"/>
                  </a:lnTo>
                  <a:lnTo>
                    <a:pt x="20151" y="5373"/>
                  </a:lnTo>
                  <a:lnTo>
                    <a:pt x="19589" y="5237"/>
                  </a:lnTo>
                  <a:lnTo>
                    <a:pt x="19254" y="5495"/>
                  </a:lnTo>
                  <a:lnTo>
                    <a:pt x="19116" y="5935"/>
                  </a:lnTo>
                  <a:lnTo>
                    <a:pt x="19165" y="6269"/>
                  </a:lnTo>
                  <a:lnTo>
                    <a:pt x="19264" y="6421"/>
                  </a:lnTo>
                  <a:lnTo>
                    <a:pt x="19372" y="6284"/>
                  </a:lnTo>
                  <a:lnTo>
                    <a:pt x="19618" y="6330"/>
                  </a:lnTo>
                  <a:lnTo>
                    <a:pt x="19845" y="6542"/>
                  </a:lnTo>
                  <a:lnTo>
                    <a:pt x="19875" y="6876"/>
                  </a:lnTo>
                  <a:lnTo>
                    <a:pt x="19963" y="6998"/>
                  </a:lnTo>
                  <a:lnTo>
                    <a:pt x="19944" y="7180"/>
                  </a:lnTo>
                  <a:lnTo>
                    <a:pt x="19678" y="7377"/>
                  </a:lnTo>
                  <a:lnTo>
                    <a:pt x="19224" y="7468"/>
                  </a:lnTo>
                  <a:lnTo>
                    <a:pt x="18731" y="7195"/>
                  </a:lnTo>
                  <a:lnTo>
                    <a:pt x="17578" y="8106"/>
                  </a:lnTo>
                  <a:lnTo>
                    <a:pt x="16828" y="8303"/>
                  </a:lnTo>
                  <a:lnTo>
                    <a:pt x="16572" y="8242"/>
                  </a:lnTo>
                  <a:lnTo>
                    <a:pt x="16060" y="7605"/>
                  </a:lnTo>
                  <a:lnTo>
                    <a:pt x="14492" y="6907"/>
                  </a:lnTo>
                  <a:lnTo>
                    <a:pt x="14088" y="6618"/>
                  </a:lnTo>
                  <a:lnTo>
                    <a:pt x="13585" y="6466"/>
                  </a:lnTo>
                  <a:lnTo>
                    <a:pt x="13368" y="6557"/>
                  </a:lnTo>
                  <a:lnTo>
                    <a:pt x="13339" y="6755"/>
                  </a:lnTo>
                  <a:lnTo>
                    <a:pt x="12994" y="6907"/>
                  </a:lnTo>
                  <a:lnTo>
                    <a:pt x="12520" y="7711"/>
                  </a:lnTo>
                  <a:lnTo>
                    <a:pt x="12520" y="7939"/>
                  </a:lnTo>
                  <a:lnTo>
                    <a:pt x="12510" y="8212"/>
                  </a:lnTo>
                  <a:lnTo>
                    <a:pt x="12333" y="8227"/>
                  </a:lnTo>
                  <a:lnTo>
                    <a:pt x="12225" y="7787"/>
                  </a:lnTo>
                  <a:lnTo>
                    <a:pt x="12451" y="7407"/>
                  </a:lnTo>
                  <a:lnTo>
                    <a:pt x="12579" y="7332"/>
                  </a:lnTo>
                  <a:lnTo>
                    <a:pt x="12609" y="7074"/>
                  </a:lnTo>
                  <a:lnTo>
                    <a:pt x="12402" y="6831"/>
                  </a:lnTo>
                  <a:lnTo>
                    <a:pt x="12432" y="6633"/>
                  </a:lnTo>
                  <a:lnTo>
                    <a:pt x="12698" y="6436"/>
                  </a:lnTo>
                  <a:lnTo>
                    <a:pt x="12520" y="6360"/>
                  </a:lnTo>
                  <a:lnTo>
                    <a:pt x="12392" y="6193"/>
                  </a:lnTo>
                  <a:lnTo>
                    <a:pt x="11988" y="5996"/>
                  </a:lnTo>
                  <a:lnTo>
                    <a:pt x="10765" y="6208"/>
                  </a:lnTo>
                  <a:lnTo>
                    <a:pt x="10499" y="6375"/>
                  </a:lnTo>
                  <a:lnTo>
                    <a:pt x="10125" y="6421"/>
                  </a:lnTo>
                  <a:lnTo>
                    <a:pt x="9937" y="6315"/>
                  </a:lnTo>
                  <a:lnTo>
                    <a:pt x="9997" y="6072"/>
                  </a:lnTo>
                  <a:lnTo>
                    <a:pt x="10184" y="6102"/>
                  </a:lnTo>
                  <a:lnTo>
                    <a:pt x="10913" y="5723"/>
                  </a:lnTo>
                  <a:lnTo>
                    <a:pt x="11160" y="5465"/>
                  </a:lnTo>
                  <a:lnTo>
                    <a:pt x="11357" y="5131"/>
                  </a:lnTo>
                  <a:lnTo>
                    <a:pt x="11396" y="3916"/>
                  </a:lnTo>
                  <a:lnTo>
                    <a:pt x="11446" y="3506"/>
                  </a:lnTo>
                  <a:lnTo>
                    <a:pt x="10835" y="3279"/>
                  </a:lnTo>
                  <a:lnTo>
                    <a:pt x="10973" y="3021"/>
                  </a:lnTo>
                  <a:lnTo>
                    <a:pt x="11426" y="3112"/>
                  </a:lnTo>
                  <a:lnTo>
                    <a:pt x="11012" y="2641"/>
                  </a:lnTo>
                  <a:lnTo>
                    <a:pt x="11032" y="2064"/>
                  </a:lnTo>
                  <a:lnTo>
                    <a:pt x="10825" y="1761"/>
                  </a:lnTo>
                  <a:lnTo>
                    <a:pt x="10470" y="1548"/>
                  </a:lnTo>
                  <a:lnTo>
                    <a:pt x="10332" y="1958"/>
                  </a:lnTo>
                  <a:lnTo>
                    <a:pt x="10095" y="2140"/>
                  </a:lnTo>
                  <a:lnTo>
                    <a:pt x="9859" y="2004"/>
                  </a:lnTo>
                  <a:lnTo>
                    <a:pt x="9760" y="1366"/>
                  </a:lnTo>
                  <a:lnTo>
                    <a:pt x="8764" y="956"/>
                  </a:lnTo>
                  <a:lnTo>
                    <a:pt x="8173" y="896"/>
                  </a:lnTo>
                  <a:lnTo>
                    <a:pt x="8202" y="425"/>
                  </a:lnTo>
                  <a:lnTo>
                    <a:pt x="7956" y="410"/>
                  </a:lnTo>
                  <a:lnTo>
                    <a:pt x="7108" y="1154"/>
                  </a:lnTo>
                  <a:lnTo>
                    <a:pt x="6684" y="119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5" name="Freeform 21"/>
            <p:cNvSpPr/>
            <p:nvPr/>
          </p:nvSpPr>
          <p:spPr>
            <a:xfrm>
              <a:off x="1184794" y="0"/>
              <a:ext cx="95367" cy="222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685" y="8917"/>
                  </a:lnTo>
                  <a:lnTo>
                    <a:pt x="12447" y="384"/>
                  </a:lnTo>
                  <a:lnTo>
                    <a:pt x="15132" y="0"/>
                  </a:lnTo>
                  <a:lnTo>
                    <a:pt x="18671" y="231"/>
                  </a:lnTo>
                  <a:lnTo>
                    <a:pt x="18427" y="1460"/>
                  </a:lnTo>
                  <a:lnTo>
                    <a:pt x="12203" y="3228"/>
                  </a:lnTo>
                  <a:lnTo>
                    <a:pt x="12447" y="10531"/>
                  </a:lnTo>
                  <a:lnTo>
                    <a:pt x="15742" y="11530"/>
                  </a:lnTo>
                  <a:lnTo>
                    <a:pt x="20258" y="11684"/>
                  </a:lnTo>
                  <a:lnTo>
                    <a:pt x="21600" y="12453"/>
                  </a:lnTo>
                  <a:lnTo>
                    <a:pt x="19159" y="13221"/>
                  </a:lnTo>
                  <a:lnTo>
                    <a:pt x="15010" y="14221"/>
                  </a:lnTo>
                  <a:lnTo>
                    <a:pt x="12814" y="14144"/>
                  </a:lnTo>
                  <a:lnTo>
                    <a:pt x="9641" y="11684"/>
                  </a:lnTo>
                  <a:lnTo>
                    <a:pt x="7078" y="11530"/>
                  </a:lnTo>
                  <a:lnTo>
                    <a:pt x="7078" y="13759"/>
                  </a:lnTo>
                  <a:lnTo>
                    <a:pt x="4393" y="14144"/>
                  </a:lnTo>
                  <a:lnTo>
                    <a:pt x="1953" y="21446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6" name="Freeform 22"/>
            <p:cNvSpPr/>
            <p:nvPr/>
          </p:nvSpPr>
          <p:spPr>
            <a:xfrm>
              <a:off x="1236518" y="214312"/>
              <a:ext cx="88901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907"/>
                  </a:moveTo>
                  <a:lnTo>
                    <a:pt x="8166" y="20687"/>
                  </a:lnTo>
                  <a:lnTo>
                    <a:pt x="11722" y="19775"/>
                  </a:lnTo>
                  <a:lnTo>
                    <a:pt x="17649" y="21600"/>
                  </a:lnTo>
                  <a:lnTo>
                    <a:pt x="19229" y="15515"/>
                  </a:lnTo>
                  <a:lnTo>
                    <a:pt x="21600" y="11865"/>
                  </a:lnTo>
                  <a:lnTo>
                    <a:pt x="20415" y="9735"/>
                  </a:lnTo>
                  <a:lnTo>
                    <a:pt x="20941" y="5476"/>
                  </a:lnTo>
                  <a:lnTo>
                    <a:pt x="18176" y="1825"/>
                  </a:lnTo>
                  <a:lnTo>
                    <a:pt x="14093" y="0"/>
                  </a:lnTo>
                  <a:lnTo>
                    <a:pt x="14093" y="2434"/>
                  </a:lnTo>
                  <a:lnTo>
                    <a:pt x="12117" y="2434"/>
                  </a:lnTo>
                  <a:lnTo>
                    <a:pt x="10932" y="608"/>
                  </a:lnTo>
                  <a:lnTo>
                    <a:pt x="4215" y="2738"/>
                  </a:lnTo>
                  <a:lnTo>
                    <a:pt x="263" y="9431"/>
                  </a:lnTo>
                  <a:lnTo>
                    <a:pt x="0" y="1490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7" name="Freeform 23"/>
            <p:cNvSpPr/>
            <p:nvPr/>
          </p:nvSpPr>
          <p:spPr>
            <a:xfrm>
              <a:off x="1403003" y="384174"/>
              <a:ext cx="61423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982"/>
                  </a:moveTo>
                  <a:lnTo>
                    <a:pt x="10042" y="0"/>
                  </a:lnTo>
                  <a:lnTo>
                    <a:pt x="19705" y="2658"/>
                  </a:lnTo>
                  <a:lnTo>
                    <a:pt x="21411" y="4652"/>
                  </a:lnTo>
                  <a:lnTo>
                    <a:pt x="21600" y="11298"/>
                  </a:lnTo>
                  <a:lnTo>
                    <a:pt x="19895" y="13957"/>
                  </a:lnTo>
                  <a:lnTo>
                    <a:pt x="18189" y="18942"/>
                  </a:lnTo>
                  <a:lnTo>
                    <a:pt x="13642" y="21600"/>
                  </a:lnTo>
                  <a:lnTo>
                    <a:pt x="6253" y="19274"/>
                  </a:lnTo>
                  <a:lnTo>
                    <a:pt x="0" y="14289"/>
                  </a:lnTo>
                  <a:lnTo>
                    <a:pt x="2274" y="8972"/>
                  </a:lnTo>
                  <a:lnTo>
                    <a:pt x="0" y="598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8" name="Freeform 24"/>
            <p:cNvSpPr/>
            <p:nvPr/>
          </p:nvSpPr>
          <p:spPr>
            <a:xfrm>
              <a:off x="1186410" y="242887"/>
              <a:ext cx="46876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082"/>
                  </a:moveTo>
                  <a:lnTo>
                    <a:pt x="7364" y="4823"/>
                  </a:lnTo>
                  <a:lnTo>
                    <a:pt x="11045" y="0"/>
                  </a:lnTo>
                  <a:lnTo>
                    <a:pt x="13500" y="419"/>
                  </a:lnTo>
                  <a:lnTo>
                    <a:pt x="11045" y="5243"/>
                  </a:lnTo>
                  <a:lnTo>
                    <a:pt x="14727" y="13421"/>
                  </a:lnTo>
                  <a:lnTo>
                    <a:pt x="18409" y="14889"/>
                  </a:lnTo>
                  <a:lnTo>
                    <a:pt x="18655" y="16986"/>
                  </a:lnTo>
                  <a:lnTo>
                    <a:pt x="21600" y="17825"/>
                  </a:lnTo>
                  <a:lnTo>
                    <a:pt x="20127" y="19503"/>
                  </a:lnTo>
                  <a:lnTo>
                    <a:pt x="13500" y="19713"/>
                  </a:lnTo>
                  <a:lnTo>
                    <a:pt x="9082" y="21600"/>
                  </a:lnTo>
                  <a:lnTo>
                    <a:pt x="2209" y="13212"/>
                  </a:lnTo>
                  <a:lnTo>
                    <a:pt x="0" y="608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69" name="Freeform 25"/>
            <p:cNvSpPr/>
            <p:nvPr/>
          </p:nvSpPr>
          <p:spPr>
            <a:xfrm>
              <a:off x="1310870" y="363537"/>
              <a:ext cx="51725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012"/>
                  </a:moveTo>
                  <a:lnTo>
                    <a:pt x="668" y="3812"/>
                  </a:lnTo>
                  <a:lnTo>
                    <a:pt x="7348" y="2965"/>
                  </a:lnTo>
                  <a:lnTo>
                    <a:pt x="10689" y="0"/>
                  </a:lnTo>
                  <a:lnTo>
                    <a:pt x="15365" y="2118"/>
                  </a:lnTo>
                  <a:lnTo>
                    <a:pt x="21600" y="424"/>
                  </a:lnTo>
                  <a:lnTo>
                    <a:pt x="20709" y="10588"/>
                  </a:lnTo>
                  <a:lnTo>
                    <a:pt x="16256" y="17788"/>
                  </a:lnTo>
                  <a:lnTo>
                    <a:pt x="4231" y="21600"/>
                  </a:lnTo>
                  <a:lnTo>
                    <a:pt x="0" y="1101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0" name="Freeform 26"/>
            <p:cNvSpPr/>
            <p:nvPr/>
          </p:nvSpPr>
          <p:spPr>
            <a:xfrm>
              <a:off x="1260763" y="417512"/>
              <a:ext cx="29096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880"/>
                  </a:moveTo>
                  <a:lnTo>
                    <a:pt x="4713" y="3360"/>
                  </a:lnTo>
                  <a:lnTo>
                    <a:pt x="8247" y="0"/>
                  </a:lnTo>
                  <a:lnTo>
                    <a:pt x="10996" y="1440"/>
                  </a:lnTo>
                  <a:lnTo>
                    <a:pt x="9425" y="8640"/>
                  </a:lnTo>
                  <a:lnTo>
                    <a:pt x="21600" y="16320"/>
                  </a:lnTo>
                  <a:lnTo>
                    <a:pt x="20422" y="18720"/>
                  </a:lnTo>
                  <a:lnTo>
                    <a:pt x="12960" y="21600"/>
                  </a:lnTo>
                  <a:lnTo>
                    <a:pt x="1178" y="16800"/>
                  </a:lnTo>
                  <a:lnTo>
                    <a:pt x="0" y="288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1" name="Freeform 27"/>
            <p:cNvSpPr/>
            <p:nvPr/>
          </p:nvSpPr>
          <p:spPr>
            <a:xfrm>
              <a:off x="1020040" y="61039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"/>
                  </a:lnTo>
                  <a:lnTo>
                    <a:pt x="8400" y="2160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2" name="Freeform 28"/>
            <p:cNvSpPr/>
            <p:nvPr/>
          </p:nvSpPr>
          <p:spPr>
            <a:xfrm>
              <a:off x="1811943" y="966787"/>
              <a:ext cx="253770" cy="244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09"/>
                  </a:moveTo>
                  <a:lnTo>
                    <a:pt x="1284" y="7739"/>
                  </a:lnTo>
                  <a:lnTo>
                    <a:pt x="2339" y="7880"/>
                  </a:lnTo>
                  <a:lnTo>
                    <a:pt x="2614" y="9498"/>
                  </a:lnTo>
                  <a:lnTo>
                    <a:pt x="3348" y="9921"/>
                  </a:lnTo>
                  <a:lnTo>
                    <a:pt x="5411" y="7458"/>
                  </a:lnTo>
                  <a:lnTo>
                    <a:pt x="5778" y="6121"/>
                  </a:lnTo>
                  <a:lnTo>
                    <a:pt x="7567" y="5910"/>
                  </a:lnTo>
                  <a:lnTo>
                    <a:pt x="8713" y="6121"/>
                  </a:lnTo>
                  <a:lnTo>
                    <a:pt x="9218" y="4433"/>
                  </a:lnTo>
                  <a:lnTo>
                    <a:pt x="11327" y="3799"/>
                  </a:lnTo>
                  <a:lnTo>
                    <a:pt x="11465" y="1548"/>
                  </a:lnTo>
                  <a:lnTo>
                    <a:pt x="12245" y="704"/>
                  </a:lnTo>
                  <a:lnTo>
                    <a:pt x="13391" y="1478"/>
                  </a:lnTo>
                  <a:lnTo>
                    <a:pt x="14354" y="422"/>
                  </a:lnTo>
                  <a:lnTo>
                    <a:pt x="15822" y="0"/>
                  </a:lnTo>
                  <a:lnTo>
                    <a:pt x="16693" y="844"/>
                  </a:lnTo>
                  <a:lnTo>
                    <a:pt x="16234" y="2744"/>
                  </a:lnTo>
                  <a:lnTo>
                    <a:pt x="15317" y="2744"/>
                  </a:lnTo>
                  <a:lnTo>
                    <a:pt x="15180" y="3870"/>
                  </a:lnTo>
                  <a:lnTo>
                    <a:pt x="16280" y="4433"/>
                  </a:lnTo>
                  <a:lnTo>
                    <a:pt x="17060" y="6051"/>
                  </a:lnTo>
                  <a:lnTo>
                    <a:pt x="17610" y="6403"/>
                  </a:lnTo>
                  <a:lnTo>
                    <a:pt x="16968" y="7528"/>
                  </a:lnTo>
                  <a:lnTo>
                    <a:pt x="17197" y="8232"/>
                  </a:lnTo>
                  <a:lnTo>
                    <a:pt x="15730" y="9709"/>
                  </a:lnTo>
                  <a:lnTo>
                    <a:pt x="15730" y="12453"/>
                  </a:lnTo>
                  <a:lnTo>
                    <a:pt x="17381" y="12453"/>
                  </a:lnTo>
                  <a:lnTo>
                    <a:pt x="18023" y="13931"/>
                  </a:lnTo>
                  <a:lnTo>
                    <a:pt x="19949" y="16745"/>
                  </a:lnTo>
                  <a:lnTo>
                    <a:pt x="21233" y="17097"/>
                  </a:lnTo>
                  <a:lnTo>
                    <a:pt x="21600" y="18504"/>
                  </a:lnTo>
                  <a:lnTo>
                    <a:pt x="18986" y="19771"/>
                  </a:lnTo>
                  <a:lnTo>
                    <a:pt x="17885" y="21600"/>
                  </a:lnTo>
                  <a:lnTo>
                    <a:pt x="15730" y="21459"/>
                  </a:lnTo>
                  <a:lnTo>
                    <a:pt x="14767" y="20967"/>
                  </a:lnTo>
                  <a:lnTo>
                    <a:pt x="13804" y="19630"/>
                  </a:lnTo>
                  <a:lnTo>
                    <a:pt x="12841" y="19419"/>
                  </a:lnTo>
                  <a:lnTo>
                    <a:pt x="11740" y="17730"/>
                  </a:lnTo>
                  <a:lnTo>
                    <a:pt x="9401" y="19982"/>
                  </a:lnTo>
                  <a:lnTo>
                    <a:pt x="4953" y="19841"/>
                  </a:lnTo>
                  <a:lnTo>
                    <a:pt x="2660" y="18645"/>
                  </a:lnTo>
                  <a:lnTo>
                    <a:pt x="2660" y="17379"/>
                  </a:lnTo>
                  <a:lnTo>
                    <a:pt x="1834" y="16886"/>
                  </a:lnTo>
                  <a:lnTo>
                    <a:pt x="1972" y="15971"/>
                  </a:lnTo>
                  <a:lnTo>
                    <a:pt x="1009" y="15620"/>
                  </a:lnTo>
                  <a:lnTo>
                    <a:pt x="1009" y="14353"/>
                  </a:lnTo>
                  <a:lnTo>
                    <a:pt x="183" y="12946"/>
                  </a:lnTo>
                  <a:lnTo>
                    <a:pt x="2110" y="13650"/>
                  </a:lnTo>
                  <a:lnTo>
                    <a:pt x="3852" y="12946"/>
                  </a:lnTo>
                  <a:lnTo>
                    <a:pt x="2476" y="12172"/>
                  </a:lnTo>
                  <a:lnTo>
                    <a:pt x="0" y="1160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3" name="Freeform 29"/>
            <p:cNvSpPr/>
            <p:nvPr/>
          </p:nvSpPr>
          <p:spPr>
            <a:xfrm>
              <a:off x="1255914" y="811212"/>
              <a:ext cx="14548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40"/>
                  </a:moveTo>
                  <a:lnTo>
                    <a:pt x="1600" y="21600"/>
                  </a:lnTo>
                  <a:lnTo>
                    <a:pt x="16800" y="18360"/>
                  </a:lnTo>
                  <a:lnTo>
                    <a:pt x="21600" y="10800"/>
                  </a:lnTo>
                  <a:lnTo>
                    <a:pt x="12000" y="0"/>
                  </a:lnTo>
                  <a:lnTo>
                    <a:pt x="4800" y="3240"/>
                  </a:lnTo>
                  <a:lnTo>
                    <a:pt x="0" y="1404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4" name="Freeform 30"/>
            <p:cNvSpPr/>
            <p:nvPr/>
          </p:nvSpPr>
          <p:spPr>
            <a:xfrm>
              <a:off x="1228436" y="782637"/>
              <a:ext cx="17781" cy="14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5718" y="5082"/>
                  </a:lnTo>
                  <a:lnTo>
                    <a:pt x="17153" y="0"/>
                  </a:lnTo>
                  <a:lnTo>
                    <a:pt x="21600" y="5082"/>
                  </a:lnTo>
                  <a:lnTo>
                    <a:pt x="12071" y="10165"/>
                  </a:lnTo>
                  <a:lnTo>
                    <a:pt x="8259" y="20329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5" name="Freeform 31"/>
            <p:cNvSpPr/>
            <p:nvPr/>
          </p:nvSpPr>
          <p:spPr>
            <a:xfrm>
              <a:off x="423487" y="849312"/>
              <a:ext cx="2182092" cy="1881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17" y="1330"/>
                  </a:moveTo>
                  <a:lnTo>
                    <a:pt x="5776" y="1339"/>
                  </a:lnTo>
                  <a:lnTo>
                    <a:pt x="6277" y="1494"/>
                  </a:lnTo>
                  <a:lnTo>
                    <a:pt x="6224" y="1585"/>
                  </a:lnTo>
                  <a:lnTo>
                    <a:pt x="6325" y="1959"/>
                  </a:lnTo>
                  <a:lnTo>
                    <a:pt x="6464" y="1922"/>
                  </a:lnTo>
                  <a:lnTo>
                    <a:pt x="6773" y="2615"/>
                  </a:lnTo>
                  <a:lnTo>
                    <a:pt x="6816" y="2797"/>
                  </a:lnTo>
                  <a:lnTo>
                    <a:pt x="6880" y="2870"/>
                  </a:lnTo>
                  <a:lnTo>
                    <a:pt x="6848" y="2970"/>
                  </a:lnTo>
                  <a:lnTo>
                    <a:pt x="6581" y="3198"/>
                  </a:lnTo>
                  <a:lnTo>
                    <a:pt x="6320" y="3116"/>
                  </a:lnTo>
                  <a:lnTo>
                    <a:pt x="6357" y="3453"/>
                  </a:lnTo>
                  <a:lnTo>
                    <a:pt x="6517" y="3717"/>
                  </a:lnTo>
                  <a:lnTo>
                    <a:pt x="6709" y="3562"/>
                  </a:lnTo>
                  <a:lnTo>
                    <a:pt x="6965" y="3990"/>
                  </a:lnTo>
                  <a:lnTo>
                    <a:pt x="7152" y="4081"/>
                  </a:lnTo>
                  <a:lnTo>
                    <a:pt x="7376" y="3799"/>
                  </a:lnTo>
                  <a:lnTo>
                    <a:pt x="7493" y="3480"/>
                  </a:lnTo>
                  <a:lnTo>
                    <a:pt x="7488" y="3125"/>
                  </a:lnTo>
                  <a:lnTo>
                    <a:pt x="7397" y="3015"/>
                  </a:lnTo>
                  <a:lnTo>
                    <a:pt x="7109" y="3043"/>
                  </a:lnTo>
                  <a:lnTo>
                    <a:pt x="7045" y="2961"/>
                  </a:lnTo>
                  <a:lnTo>
                    <a:pt x="7173" y="2514"/>
                  </a:lnTo>
                  <a:lnTo>
                    <a:pt x="7429" y="2278"/>
                  </a:lnTo>
                  <a:lnTo>
                    <a:pt x="7552" y="2278"/>
                  </a:lnTo>
                  <a:lnTo>
                    <a:pt x="7680" y="2505"/>
                  </a:lnTo>
                  <a:lnTo>
                    <a:pt x="8453" y="2979"/>
                  </a:lnTo>
                  <a:lnTo>
                    <a:pt x="8437" y="3107"/>
                  </a:lnTo>
                  <a:lnTo>
                    <a:pt x="8565" y="3353"/>
                  </a:lnTo>
                  <a:lnTo>
                    <a:pt x="8896" y="3343"/>
                  </a:lnTo>
                  <a:lnTo>
                    <a:pt x="8944" y="3034"/>
                  </a:lnTo>
                  <a:lnTo>
                    <a:pt x="8789" y="2687"/>
                  </a:lnTo>
                  <a:lnTo>
                    <a:pt x="8885" y="2560"/>
                  </a:lnTo>
                  <a:lnTo>
                    <a:pt x="8933" y="2378"/>
                  </a:lnTo>
                  <a:lnTo>
                    <a:pt x="8576" y="2551"/>
                  </a:lnTo>
                  <a:lnTo>
                    <a:pt x="8512" y="2442"/>
                  </a:lnTo>
                  <a:lnTo>
                    <a:pt x="8357" y="2432"/>
                  </a:lnTo>
                  <a:lnTo>
                    <a:pt x="8256" y="2150"/>
                  </a:lnTo>
                  <a:lnTo>
                    <a:pt x="8192" y="1868"/>
                  </a:lnTo>
                  <a:lnTo>
                    <a:pt x="8197" y="1612"/>
                  </a:lnTo>
                  <a:lnTo>
                    <a:pt x="8357" y="1248"/>
                  </a:lnTo>
                  <a:lnTo>
                    <a:pt x="8629" y="292"/>
                  </a:lnTo>
                  <a:lnTo>
                    <a:pt x="8768" y="146"/>
                  </a:lnTo>
                  <a:lnTo>
                    <a:pt x="8960" y="0"/>
                  </a:lnTo>
                  <a:lnTo>
                    <a:pt x="9120" y="18"/>
                  </a:lnTo>
                  <a:lnTo>
                    <a:pt x="9552" y="565"/>
                  </a:lnTo>
                  <a:lnTo>
                    <a:pt x="9941" y="556"/>
                  </a:lnTo>
                  <a:lnTo>
                    <a:pt x="10336" y="428"/>
                  </a:lnTo>
                  <a:lnTo>
                    <a:pt x="10528" y="428"/>
                  </a:lnTo>
                  <a:lnTo>
                    <a:pt x="10704" y="282"/>
                  </a:lnTo>
                  <a:lnTo>
                    <a:pt x="10901" y="292"/>
                  </a:lnTo>
                  <a:lnTo>
                    <a:pt x="11264" y="401"/>
                  </a:lnTo>
                  <a:lnTo>
                    <a:pt x="11616" y="337"/>
                  </a:lnTo>
                  <a:lnTo>
                    <a:pt x="11792" y="501"/>
                  </a:lnTo>
                  <a:lnTo>
                    <a:pt x="11941" y="865"/>
                  </a:lnTo>
                  <a:lnTo>
                    <a:pt x="11984" y="1029"/>
                  </a:lnTo>
                  <a:lnTo>
                    <a:pt x="12240" y="1512"/>
                  </a:lnTo>
                  <a:lnTo>
                    <a:pt x="12501" y="1786"/>
                  </a:lnTo>
                  <a:lnTo>
                    <a:pt x="12672" y="2104"/>
                  </a:lnTo>
                  <a:lnTo>
                    <a:pt x="12768" y="2405"/>
                  </a:lnTo>
                  <a:lnTo>
                    <a:pt x="13093" y="2733"/>
                  </a:lnTo>
                  <a:lnTo>
                    <a:pt x="13632" y="3088"/>
                  </a:lnTo>
                  <a:lnTo>
                    <a:pt x="13765" y="3034"/>
                  </a:lnTo>
                  <a:lnTo>
                    <a:pt x="13861" y="3216"/>
                  </a:lnTo>
                  <a:lnTo>
                    <a:pt x="13861" y="3380"/>
                  </a:lnTo>
                  <a:lnTo>
                    <a:pt x="13973" y="3425"/>
                  </a:lnTo>
                  <a:lnTo>
                    <a:pt x="13957" y="3544"/>
                  </a:lnTo>
                  <a:lnTo>
                    <a:pt x="14053" y="3608"/>
                  </a:lnTo>
                  <a:lnTo>
                    <a:pt x="14053" y="3772"/>
                  </a:lnTo>
                  <a:lnTo>
                    <a:pt x="14320" y="3926"/>
                  </a:lnTo>
                  <a:lnTo>
                    <a:pt x="14837" y="3945"/>
                  </a:lnTo>
                  <a:lnTo>
                    <a:pt x="15109" y="3653"/>
                  </a:lnTo>
                  <a:lnTo>
                    <a:pt x="15237" y="3872"/>
                  </a:lnTo>
                  <a:lnTo>
                    <a:pt x="15349" y="3899"/>
                  </a:lnTo>
                  <a:lnTo>
                    <a:pt x="15461" y="4072"/>
                  </a:lnTo>
                  <a:lnTo>
                    <a:pt x="15573" y="4136"/>
                  </a:lnTo>
                  <a:lnTo>
                    <a:pt x="15824" y="4154"/>
                  </a:lnTo>
                  <a:lnTo>
                    <a:pt x="15952" y="3917"/>
                  </a:lnTo>
                  <a:lnTo>
                    <a:pt x="16256" y="3753"/>
                  </a:lnTo>
                  <a:lnTo>
                    <a:pt x="16464" y="3799"/>
                  </a:lnTo>
                  <a:lnTo>
                    <a:pt x="16704" y="4054"/>
                  </a:lnTo>
                  <a:lnTo>
                    <a:pt x="16896" y="4145"/>
                  </a:lnTo>
                  <a:lnTo>
                    <a:pt x="17088" y="4327"/>
                  </a:lnTo>
                  <a:lnTo>
                    <a:pt x="17264" y="4418"/>
                  </a:lnTo>
                  <a:lnTo>
                    <a:pt x="17440" y="4300"/>
                  </a:lnTo>
                  <a:lnTo>
                    <a:pt x="17520" y="4355"/>
                  </a:lnTo>
                  <a:lnTo>
                    <a:pt x="17632" y="4427"/>
                  </a:lnTo>
                  <a:lnTo>
                    <a:pt x="17904" y="4400"/>
                  </a:lnTo>
                  <a:lnTo>
                    <a:pt x="18096" y="4564"/>
                  </a:lnTo>
                  <a:lnTo>
                    <a:pt x="18101" y="4901"/>
                  </a:lnTo>
                  <a:lnTo>
                    <a:pt x="18069" y="5065"/>
                  </a:lnTo>
                  <a:lnTo>
                    <a:pt x="18341" y="5074"/>
                  </a:lnTo>
                  <a:lnTo>
                    <a:pt x="18341" y="5238"/>
                  </a:lnTo>
                  <a:lnTo>
                    <a:pt x="18453" y="5284"/>
                  </a:lnTo>
                  <a:lnTo>
                    <a:pt x="18597" y="5311"/>
                  </a:lnTo>
                  <a:lnTo>
                    <a:pt x="18704" y="5448"/>
                  </a:lnTo>
                  <a:lnTo>
                    <a:pt x="19184" y="5840"/>
                  </a:lnTo>
                  <a:lnTo>
                    <a:pt x="19381" y="6122"/>
                  </a:lnTo>
                  <a:lnTo>
                    <a:pt x="19493" y="5958"/>
                  </a:lnTo>
                  <a:lnTo>
                    <a:pt x="19605" y="5922"/>
                  </a:lnTo>
                  <a:lnTo>
                    <a:pt x="19712" y="5940"/>
                  </a:lnTo>
                  <a:lnTo>
                    <a:pt x="19733" y="6040"/>
                  </a:lnTo>
                  <a:lnTo>
                    <a:pt x="19808" y="6186"/>
                  </a:lnTo>
                  <a:lnTo>
                    <a:pt x="19957" y="6140"/>
                  </a:lnTo>
                  <a:lnTo>
                    <a:pt x="20069" y="6186"/>
                  </a:lnTo>
                  <a:lnTo>
                    <a:pt x="20176" y="6332"/>
                  </a:lnTo>
                  <a:lnTo>
                    <a:pt x="20181" y="6486"/>
                  </a:lnTo>
                  <a:lnTo>
                    <a:pt x="20272" y="6659"/>
                  </a:lnTo>
                  <a:lnTo>
                    <a:pt x="20533" y="6860"/>
                  </a:lnTo>
                  <a:lnTo>
                    <a:pt x="20677" y="6714"/>
                  </a:lnTo>
                  <a:lnTo>
                    <a:pt x="20901" y="6650"/>
                  </a:lnTo>
                  <a:lnTo>
                    <a:pt x="21061" y="6687"/>
                  </a:lnTo>
                  <a:lnTo>
                    <a:pt x="21205" y="6896"/>
                  </a:lnTo>
                  <a:lnTo>
                    <a:pt x="21312" y="6869"/>
                  </a:lnTo>
                  <a:lnTo>
                    <a:pt x="21472" y="6905"/>
                  </a:lnTo>
                  <a:lnTo>
                    <a:pt x="21573" y="7015"/>
                  </a:lnTo>
                  <a:lnTo>
                    <a:pt x="21600" y="7197"/>
                  </a:lnTo>
                  <a:lnTo>
                    <a:pt x="21504" y="7370"/>
                  </a:lnTo>
                  <a:lnTo>
                    <a:pt x="21333" y="7343"/>
                  </a:lnTo>
                  <a:lnTo>
                    <a:pt x="21296" y="7561"/>
                  </a:lnTo>
                  <a:lnTo>
                    <a:pt x="21312" y="7698"/>
                  </a:lnTo>
                  <a:lnTo>
                    <a:pt x="21397" y="7880"/>
                  </a:lnTo>
                  <a:lnTo>
                    <a:pt x="21232" y="7944"/>
                  </a:lnTo>
                  <a:lnTo>
                    <a:pt x="20848" y="8236"/>
                  </a:lnTo>
                  <a:lnTo>
                    <a:pt x="20309" y="8418"/>
                  </a:lnTo>
                  <a:lnTo>
                    <a:pt x="20016" y="8445"/>
                  </a:lnTo>
                  <a:lnTo>
                    <a:pt x="19781" y="8281"/>
                  </a:lnTo>
                  <a:lnTo>
                    <a:pt x="19621" y="8236"/>
                  </a:lnTo>
                  <a:lnTo>
                    <a:pt x="19541" y="8281"/>
                  </a:lnTo>
                  <a:lnTo>
                    <a:pt x="19392" y="8263"/>
                  </a:lnTo>
                  <a:lnTo>
                    <a:pt x="19120" y="8308"/>
                  </a:lnTo>
                  <a:lnTo>
                    <a:pt x="19120" y="8427"/>
                  </a:lnTo>
                  <a:lnTo>
                    <a:pt x="18885" y="8773"/>
                  </a:lnTo>
                  <a:lnTo>
                    <a:pt x="18768" y="8809"/>
                  </a:lnTo>
                  <a:lnTo>
                    <a:pt x="18533" y="8727"/>
                  </a:lnTo>
                  <a:lnTo>
                    <a:pt x="18293" y="8709"/>
                  </a:lnTo>
                  <a:lnTo>
                    <a:pt x="18117" y="8764"/>
                  </a:lnTo>
                  <a:lnTo>
                    <a:pt x="18192" y="8846"/>
                  </a:lnTo>
                  <a:lnTo>
                    <a:pt x="18069" y="9055"/>
                  </a:lnTo>
                  <a:lnTo>
                    <a:pt x="18197" y="9575"/>
                  </a:lnTo>
                  <a:lnTo>
                    <a:pt x="18112" y="9775"/>
                  </a:lnTo>
                  <a:lnTo>
                    <a:pt x="18389" y="9857"/>
                  </a:lnTo>
                  <a:lnTo>
                    <a:pt x="18437" y="9939"/>
                  </a:lnTo>
                  <a:lnTo>
                    <a:pt x="18784" y="10577"/>
                  </a:lnTo>
                  <a:lnTo>
                    <a:pt x="18960" y="10577"/>
                  </a:lnTo>
                  <a:lnTo>
                    <a:pt x="19088" y="10732"/>
                  </a:lnTo>
                  <a:lnTo>
                    <a:pt x="18933" y="10914"/>
                  </a:lnTo>
                  <a:lnTo>
                    <a:pt x="18912" y="11078"/>
                  </a:lnTo>
                  <a:lnTo>
                    <a:pt x="19301" y="11652"/>
                  </a:lnTo>
                  <a:lnTo>
                    <a:pt x="19301" y="11743"/>
                  </a:lnTo>
                  <a:lnTo>
                    <a:pt x="19093" y="11925"/>
                  </a:lnTo>
                  <a:lnTo>
                    <a:pt x="19189" y="12226"/>
                  </a:lnTo>
                  <a:lnTo>
                    <a:pt x="19413" y="12545"/>
                  </a:lnTo>
                  <a:lnTo>
                    <a:pt x="19493" y="12608"/>
                  </a:lnTo>
                  <a:lnTo>
                    <a:pt x="19573" y="12709"/>
                  </a:lnTo>
                  <a:lnTo>
                    <a:pt x="19600" y="12900"/>
                  </a:lnTo>
                  <a:lnTo>
                    <a:pt x="19301" y="12973"/>
                  </a:lnTo>
                  <a:lnTo>
                    <a:pt x="19525" y="13219"/>
                  </a:lnTo>
                  <a:lnTo>
                    <a:pt x="19472" y="13437"/>
                  </a:lnTo>
                  <a:lnTo>
                    <a:pt x="19552" y="13674"/>
                  </a:lnTo>
                  <a:lnTo>
                    <a:pt x="19728" y="13747"/>
                  </a:lnTo>
                  <a:lnTo>
                    <a:pt x="19749" y="13929"/>
                  </a:lnTo>
                  <a:lnTo>
                    <a:pt x="19701" y="13993"/>
                  </a:lnTo>
                  <a:lnTo>
                    <a:pt x="19536" y="14266"/>
                  </a:lnTo>
                  <a:lnTo>
                    <a:pt x="19680" y="14376"/>
                  </a:lnTo>
                  <a:lnTo>
                    <a:pt x="19605" y="14622"/>
                  </a:lnTo>
                  <a:lnTo>
                    <a:pt x="19141" y="14904"/>
                  </a:lnTo>
                  <a:lnTo>
                    <a:pt x="19312" y="15187"/>
                  </a:lnTo>
                  <a:lnTo>
                    <a:pt x="19168" y="15369"/>
                  </a:lnTo>
                  <a:lnTo>
                    <a:pt x="18741" y="15314"/>
                  </a:lnTo>
                  <a:lnTo>
                    <a:pt x="18533" y="15414"/>
                  </a:lnTo>
                  <a:lnTo>
                    <a:pt x="17909" y="15414"/>
                  </a:lnTo>
                  <a:lnTo>
                    <a:pt x="17744" y="15478"/>
                  </a:lnTo>
                  <a:lnTo>
                    <a:pt x="17664" y="15651"/>
                  </a:lnTo>
                  <a:lnTo>
                    <a:pt x="17349" y="15697"/>
                  </a:lnTo>
                  <a:lnTo>
                    <a:pt x="17557" y="15961"/>
                  </a:lnTo>
                  <a:lnTo>
                    <a:pt x="17621" y="16107"/>
                  </a:lnTo>
                  <a:lnTo>
                    <a:pt x="17648" y="16271"/>
                  </a:lnTo>
                  <a:lnTo>
                    <a:pt x="17680" y="16671"/>
                  </a:lnTo>
                  <a:lnTo>
                    <a:pt x="17525" y="16990"/>
                  </a:lnTo>
                  <a:lnTo>
                    <a:pt x="17557" y="17637"/>
                  </a:lnTo>
                  <a:lnTo>
                    <a:pt x="17792" y="18047"/>
                  </a:lnTo>
                  <a:lnTo>
                    <a:pt x="17952" y="18648"/>
                  </a:lnTo>
                  <a:lnTo>
                    <a:pt x="17909" y="19414"/>
                  </a:lnTo>
                  <a:lnTo>
                    <a:pt x="17280" y="19505"/>
                  </a:lnTo>
                  <a:lnTo>
                    <a:pt x="16949" y="19486"/>
                  </a:lnTo>
                  <a:lnTo>
                    <a:pt x="16773" y="19395"/>
                  </a:lnTo>
                  <a:lnTo>
                    <a:pt x="16581" y="19368"/>
                  </a:lnTo>
                  <a:lnTo>
                    <a:pt x="16480" y="19304"/>
                  </a:lnTo>
                  <a:lnTo>
                    <a:pt x="16469" y="19505"/>
                  </a:lnTo>
                  <a:lnTo>
                    <a:pt x="16464" y="19723"/>
                  </a:lnTo>
                  <a:lnTo>
                    <a:pt x="16304" y="19951"/>
                  </a:lnTo>
                  <a:lnTo>
                    <a:pt x="15893" y="20124"/>
                  </a:lnTo>
                  <a:lnTo>
                    <a:pt x="15605" y="20106"/>
                  </a:lnTo>
                  <a:lnTo>
                    <a:pt x="15557" y="20297"/>
                  </a:lnTo>
                  <a:lnTo>
                    <a:pt x="15493" y="20461"/>
                  </a:lnTo>
                  <a:lnTo>
                    <a:pt x="15328" y="20370"/>
                  </a:lnTo>
                  <a:lnTo>
                    <a:pt x="15157" y="20516"/>
                  </a:lnTo>
                  <a:lnTo>
                    <a:pt x="14901" y="20534"/>
                  </a:lnTo>
                  <a:lnTo>
                    <a:pt x="14533" y="20835"/>
                  </a:lnTo>
                  <a:lnTo>
                    <a:pt x="14496" y="20798"/>
                  </a:lnTo>
                  <a:lnTo>
                    <a:pt x="14320" y="20489"/>
                  </a:lnTo>
                  <a:lnTo>
                    <a:pt x="14144" y="20525"/>
                  </a:lnTo>
                  <a:lnTo>
                    <a:pt x="14224" y="20716"/>
                  </a:lnTo>
                  <a:lnTo>
                    <a:pt x="14176" y="20871"/>
                  </a:lnTo>
                  <a:lnTo>
                    <a:pt x="14032" y="20780"/>
                  </a:lnTo>
                  <a:lnTo>
                    <a:pt x="13957" y="20516"/>
                  </a:lnTo>
                  <a:lnTo>
                    <a:pt x="13813" y="20543"/>
                  </a:lnTo>
                  <a:lnTo>
                    <a:pt x="13845" y="20789"/>
                  </a:lnTo>
                  <a:lnTo>
                    <a:pt x="13701" y="20798"/>
                  </a:lnTo>
                  <a:lnTo>
                    <a:pt x="13461" y="21044"/>
                  </a:lnTo>
                  <a:lnTo>
                    <a:pt x="13557" y="21199"/>
                  </a:lnTo>
                  <a:lnTo>
                    <a:pt x="13728" y="21117"/>
                  </a:lnTo>
                  <a:lnTo>
                    <a:pt x="13749" y="21390"/>
                  </a:lnTo>
                  <a:lnTo>
                    <a:pt x="13461" y="21600"/>
                  </a:lnTo>
                  <a:lnTo>
                    <a:pt x="13264" y="21445"/>
                  </a:lnTo>
                  <a:lnTo>
                    <a:pt x="13045" y="21436"/>
                  </a:lnTo>
                  <a:lnTo>
                    <a:pt x="13008" y="21354"/>
                  </a:lnTo>
                  <a:lnTo>
                    <a:pt x="12608" y="21044"/>
                  </a:lnTo>
                  <a:lnTo>
                    <a:pt x="12800" y="21035"/>
                  </a:lnTo>
                  <a:lnTo>
                    <a:pt x="12677" y="20935"/>
                  </a:lnTo>
                  <a:lnTo>
                    <a:pt x="12816" y="20680"/>
                  </a:lnTo>
                  <a:lnTo>
                    <a:pt x="13061" y="20598"/>
                  </a:lnTo>
                  <a:lnTo>
                    <a:pt x="13029" y="20261"/>
                  </a:lnTo>
                  <a:lnTo>
                    <a:pt x="13104" y="20151"/>
                  </a:lnTo>
                  <a:lnTo>
                    <a:pt x="12896" y="20015"/>
                  </a:lnTo>
                  <a:lnTo>
                    <a:pt x="12864" y="19714"/>
                  </a:lnTo>
                  <a:lnTo>
                    <a:pt x="13072" y="19605"/>
                  </a:lnTo>
                  <a:lnTo>
                    <a:pt x="13008" y="19450"/>
                  </a:lnTo>
                  <a:lnTo>
                    <a:pt x="13109" y="19404"/>
                  </a:lnTo>
                  <a:lnTo>
                    <a:pt x="13045" y="19231"/>
                  </a:lnTo>
                  <a:lnTo>
                    <a:pt x="13184" y="19168"/>
                  </a:lnTo>
                  <a:lnTo>
                    <a:pt x="12960" y="18867"/>
                  </a:lnTo>
                  <a:lnTo>
                    <a:pt x="12453" y="18894"/>
                  </a:lnTo>
                  <a:lnTo>
                    <a:pt x="12437" y="18685"/>
                  </a:lnTo>
                  <a:lnTo>
                    <a:pt x="12293" y="18767"/>
                  </a:lnTo>
                  <a:lnTo>
                    <a:pt x="11957" y="18730"/>
                  </a:lnTo>
                  <a:lnTo>
                    <a:pt x="11968" y="17801"/>
                  </a:lnTo>
                  <a:lnTo>
                    <a:pt x="12165" y="17573"/>
                  </a:lnTo>
                  <a:lnTo>
                    <a:pt x="12165" y="17282"/>
                  </a:lnTo>
                  <a:lnTo>
                    <a:pt x="12288" y="16972"/>
                  </a:lnTo>
                  <a:lnTo>
                    <a:pt x="12037" y="16963"/>
                  </a:lnTo>
                  <a:lnTo>
                    <a:pt x="11685" y="17063"/>
                  </a:lnTo>
                  <a:lnTo>
                    <a:pt x="11717" y="16653"/>
                  </a:lnTo>
                  <a:lnTo>
                    <a:pt x="11621" y="16517"/>
                  </a:lnTo>
                  <a:lnTo>
                    <a:pt x="11397" y="16562"/>
                  </a:lnTo>
                  <a:lnTo>
                    <a:pt x="11488" y="16116"/>
                  </a:lnTo>
                  <a:lnTo>
                    <a:pt x="11317" y="16061"/>
                  </a:lnTo>
                  <a:lnTo>
                    <a:pt x="11109" y="16198"/>
                  </a:lnTo>
                  <a:lnTo>
                    <a:pt x="11013" y="15533"/>
                  </a:lnTo>
                  <a:lnTo>
                    <a:pt x="11141" y="15332"/>
                  </a:lnTo>
                  <a:lnTo>
                    <a:pt x="11093" y="15196"/>
                  </a:lnTo>
                  <a:lnTo>
                    <a:pt x="10976" y="15114"/>
                  </a:lnTo>
                  <a:lnTo>
                    <a:pt x="10869" y="15105"/>
                  </a:lnTo>
                  <a:lnTo>
                    <a:pt x="10896" y="14758"/>
                  </a:lnTo>
                  <a:lnTo>
                    <a:pt x="10773" y="14713"/>
                  </a:lnTo>
                  <a:lnTo>
                    <a:pt x="10288" y="14722"/>
                  </a:lnTo>
                  <a:lnTo>
                    <a:pt x="10309" y="14394"/>
                  </a:lnTo>
                  <a:lnTo>
                    <a:pt x="10469" y="14421"/>
                  </a:lnTo>
                  <a:lnTo>
                    <a:pt x="10560" y="14303"/>
                  </a:lnTo>
                  <a:lnTo>
                    <a:pt x="10469" y="14157"/>
                  </a:lnTo>
                  <a:lnTo>
                    <a:pt x="10661" y="14075"/>
                  </a:lnTo>
                  <a:lnTo>
                    <a:pt x="10549" y="13893"/>
                  </a:lnTo>
                  <a:lnTo>
                    <a:pt x="10208" y="13629"/>
                  </a:lnTo>
                  <a:lnTo>
                    <a:pt x="10256" y="13501"/>
                  </a:lnTo>
                  <a:lnTo>
                    <a:pt x="10213" y="13191"/>
                  </a:lnTo>
                  <a:lnTo>
                    <a:pt x="10304" y="13055"/>
                  </a:lnTo>
                  <a:lnTo>
                    <a:pt x="10592" y="13146"/>
                  </a:lnTo>
                  <a:lnTo>
                    <a:pt x="10768" y="12955"/>
                  </a:lnTo>
                  <a:lnTo>
                    <a:pt x="10757" y="12754"/>
                  </a:lnTo>
                  <a:lnTo>
                    <a:pt x="10864" y="12526"/>
                  </a:lnTo>
                  <a:lnTo>
                    <a:pt x="10805" y="12180"/>
                  </a:lnTo>
                  <a:lnTo>
                    <a:pt x="10949" y="11943"/>
                  </a:lnTo>
                  <a:lnTo>
                    <a:pt x="10752" y="11779"/>
                  </a:lnTo>
                  <a:lnTo>
                    <a:pt x="10640" y="11743"/>
                  </a:lnTo>
                  <a:lnTo>
                    <a:pt x="10533" y="11807"/>
                  </a:lnTo>
                  <a:lnTo>
                    <a:pt x="10448" y="11934"/>
                  </a:lnTo>
                  <a:lnTo>
                    <a:pt x="10256" y="11980"/>
                  </a:lnTo>
                  <a:lnTo>
                    <a:pt x="10240" y="12308"/>
                  </a:lnTo>
                  <a:lnTo>
                    <a:pt x="10032" y="12353"/>
                  </a:lnTo>
                  <a:lnTo>
                    <a:pt x="9989" y="12481"/>
                  </a:lnTo>
                  <a:lnTo>
                    <a:pt x="9696" y="12545"/>
                  </a:lnTo>
                  <a:lnTo>
                    <a:pt x="9376" y="12472"/>
                  </a:lnTo>
                  <a:lnTo>
                    <a:pt x="9205" y="12508"/>
                  </a:lnTo>
                  <a:lnTo>
                    <a:pt x="8960" y="12390"/>
                  </a:lnTo>
                  <a:lnTo>
                    <a:pt x="9093" y="12235"/>
                  </a:lnTo>
                  <a:lnTo>
                    <a:pt x="9088" y="11889"/>
                  </a:lnTo>
                  <a:lnTo>
                    <a:pt x="8965" y="11597"/>
                  </a:lnTo>
                  <a:lnTo>
                    <a:pt x="8869" y="11360"/>
                  </a:lnTo>
                  <a:lnTo>
                    <a:pt x="8677" y="11296"/>
                  </a:lnTo>
                  <a:lnTo>
                    <a:pt x="8336" y="11533"/>
                  </a:lnTo>
                  <a:lnTo>
                    <a:pt x="8197" y="11388"/>
                  </a:lnTo>
                  <a:lnTo>
                    <a:pt x="7824" y="11552"/>
                  </a:lnTo>
                  <a:lnTo>
                    <a:pt x="7824" y="11816"/>
                  </a:lnTo>
                  <a:lnTo>
                    <a:pt x="7744" y="11934"/>
                  </a:lnTo>
                  <a:lnTo>
                    <a:pt x="7376" y="11889"/>
                  </a:lnTo>
                  <a:lnTo>
                    <a:pt x="7125" y="11798"/>
                  </a:lnTo>
                  <a:lnTo>
                    <a:pt x="7061" y="12062"/>
                  </a:lnTo>
                  <a:lnTo>
                    <a:pt x="7168" y="12098"/>
                  </a:lnTo>
                  <a:lnTo>
                    <a:pt x="7173" y="12362"/>
                  </a:lnTo>
                  <a:lnTo>
                    <a:pt x="7749" y="12681"/>
                  </a:lnTo>
                  <a:lnTo>
                    <a:pt x="7845" y="13000"/>
                  </a:lnTo>
                  <a:lnTo>
                    <a:pt x="7861" y="13465"/>
                  </a:lnTo>
                  <a:lnTo>
                    <a:pt x="7749" y="13957"/>
                  </a:lnTo>
                  <a:lnTo>
                    <a:pt x="7936" y="14175"/>
                  </a:lnTo>
                  <a:lnTo>
                    <a:pt x="7669" y="14348"/>
                  </a:lnTo>
                  <a:lnTo>
                    <a:pt x="7600" y="14476"/>
                  </a:lnTo>
                  <a:lnTo>
                    <a:pt x="7589" y="14594"/>
                  </a:lnTo>
                  <a:lnTo>
                    <a:pt x="7328" y="14540"/>
                  </a:lnTo>
                  <a:lnTo>
                    <a:pt x="7061" y="14603"/>
                  </a:lnTo>
                  <a:lnTo>
                    <a:pt x="7008" y="14449"/>
                  </a:lnTo>
                  <a:lnTo>
                    <a:pt x="6688" y="14740"/>
                  </a:lnTo>
                  <a:lnTo>
                    <a:pt x="6613" y="14950"/>
                  </a:lnTo>
                  <a:lnTo>
                    <a:pt x="6384" y="14913"/>
                  </a:lnTo>
                  <a:lnTo>
                    <a:pt x="6224" y="15004"/>
                  </a:lnTo>
                  <a:lnTo>
                    <a:pt x="6048" y="14968"/>
                  </a:lnTo>
                  <a:lnTo>
                    <a:pt x="5829" y="15032"/>
                  </a:lnTo>
                  <a:lnTo>
                    <a:pt x="5653" y="15360"/>
                  </a:lnTo>
                  <a:lnTo>
                    <a:pt x="5440" y="15196"/>
                  </a:lnTo>
                  <a:lnTo>
                    <a:pt x="5269" y="14904"/>
                  </a:lnTo>
                  <a:lnTo>
                    <a:pt x="5685" y="14567"/>
                  </a:lnTo>
                  <a:lnTo>
                    <a:pt x="5829" y="14567"/>
                  </a:lnTo>
                  <a:lnTo>
                    <a:pt x="5792" y="14348"/>
                  </a:lnTo>
                  <a:lnTo>
                    <a:pt x="5893" y="14266"/>
                  </a:lnTo>
                  <a:lnTo>
                    <a:pt x="5808" y="14084"/>
                  </a:lnTo>
                  <a:lnTo>
                    <a:pt x="5461" y="14057"/>
                  </a:lnTo>
                  <a:lnTo>
                    <a:pt x="5344" y="13856"/>
                  </a:lnTo>
                  <a:lnTo>
                    <a:pt x="5456" y="13610"/>
                  </a:lnTo>
                  <a:lnTo>
                    <a:pt x="5397" y="13556"/>
                  </a:lnTo>
                  <a:lnTo>
                    <a:pt x="5504" y="13392"/>
                  </a:lnTo>
                  <a:lnTo>
                    <a:pt x="5536" y="13146"/>
                  </a:lnTo>
                  <a:lnTo>
                    <a:pt x="5717" y="13055"/>
                  </a:lnTo>
                  <a:lnTo>
                    <a:pt x="5584" y="12936"/>
                  </a:lnTo>
                  <a:lnTo>
                    <a:pt x="5520" y="12772"/>
                  </a:lnTo>
                  <a:lnTo>
                    <a:pt x="5509" y="12508"/>
                  </a:lnTo>
                  <a:lnTo>
                    <a:pt x="5317" y="12508"/>
                  </a:lnTo>
                  <a:lnTo>
                    <a:pt x="5077" y="12627"/>
                  </a:lnTo>
                  <a:lnTo>
                    <a:pt x="4544" y="12453"/>
                  </a:lnTo>
                  <a:lnTo>
                    <a:pt x="4501" y="12089"/>
                  </a:lnTo>
                  <a:lnTo>
                    <a:pt x="4149" y="11770"/>
                  </a:lnTo>
                  <a:lnTo>
                    <a:pt x="3872" y="12053"/>
                  </a:lnTo>
                  <a:lnTo>
                    <a:pt x="3984" y="12289"/>
                  </a:lnTo>
                  <a:lnTo>
                    <a:pt x="3893" y="12453"/>
                  </a:lnTo>
                  <a:lnTo>
                    <a:pt x="3877" y="12636"/>
                  </a:lnTo>
                  <a:lnTo>
                    <a:pt x="3680" y="12681"/>
                  </a:lnTo>
                  <a:lnTo>
                    <a:pt x="3253" y="13000"/>
                  </a:lnTo>
                  <a:lnTo>
                    <a:pt x="3205" y="13210"/>
                  </a:lnTo>
                  <a:lnTo>
                    <a:pt x="3077" y="13182"/>
                  </a:lnTo>
                  <a:lnTo>
                    <a:pt x="2981" y="13374"/>
                  </a:lnTo>
                  <a:lnTo>
                    <a:pt x="2725" y="13392"/>
                  </a:lnTo>
                  <a:lnTo>
                    <a:pt x="2533" y="13492"/>
                  </a:lnTo>
                  <a:lnTo>
                    <a:pt x="2192" y="13437"/>
                  </a:lnTo>
                  <a:lnTo>
                    <a:pt x="1909" y="13292"/>
                  </a:lnTo>
                  <a:lnTo>
                    <a:pt x="1749" y="13301"/>
                  </a:lnTo>
                  <a:lnTo>
                    <a:pt x="1632" y="13456"/>
                  </a:lnTo>
                  <a:lnTo>
                    <a:pt x="1472" y="13182"/>
                  </a:lnTo>
                  <a:lnTo>
                    <a:pt x="1445" y="13073"/>
                  </a:lnTo>
                  <a:lnTo>
                    <a:pt x="1669" y="12499"/>
                  </a:lnTo>
                  <a:lnTo>
                    <a:pt x="1605" y="12107"/>
                  </a:lnTo>
                  <a:lnTo>
                    <a:pt x="1504" y="12062"/>
                  </a:lnTo>
                  <a:lnTo>
                    <a:pt x="1413" y="11834"/>
                  </a:lnTo>
                  <a:lnTo>
                    <a:pt x="1376" y="11579"/>
                  </a:lnTo>
                  <a:lnTo>
                    <a:pt x="1317" y="11479"/>
                  </a:lnTo>
                  <a:lnTo>
                    <a:pt x="1200" y="11697"/>
                  </a:lnTo>
                  <a:lnTo>
                    <a:pt x="1104" y="11761"/>
                  </a:lnTo>
                  <a:lnTo>
                    <a:pt x="645" y="11561"/>
                  </a:lnTo>
                  <a:lnTo>
                    <a:pt x="320" y="11542"/>
                  </a:lnTo>
                  <a:lnTo>
                    <a:pt x="48" y="11324"/>
                  </a:lnTo>
                  <a:lnTo>
                    <a:pt x="85" y="11041"/>
                  </a:lnTo>
                  <a:lnTo>
                    <a:pt x="0" y="10795"/>
                  </a:lnTo>
                  <a:lnTo>
                    <a:pt x="160" y="10786"/>
                  </a:lnTo>
                  <a:lnTo>
                    <a:pt x="192" y="10704"/>
                  </a:lnTo>
                  <a:lnTo>
                    <a:pt x="293" y="10759"/>
                  </a:lnTo>
                  <a:lnTo>
                    <a:pt x="293" y="10704"/>
                  </a:lnTo>
                  <a:lnTo>
                    <a:pt x="117" y="10540"/>
                  </a:lnTo>
                  <a:lnTo>
                    <a:pt x="133" y="10340"/>
                  </a:lnTo>
                  <a:lnTo>
                    <a:pt x="85" y="10222"/>
                  </a:lnTo>
                  <a:lnTo>
                    <a:pt x="272" y="10085"/>
                  </a:lnTo>
                  <a:lnTo>
                    <a:pt x="928" y="10039"/>
                  </a:lnTo>
                  <a:lnTo>
                    <a:pt x="1120" y="10130"/>
                  </a:lnTo>
                  <a:lnTo>
                    <a:pt x="1328" y="10094"/>
                  </a:lnTo>
                  <a:lnTo>
                    <a:pt x="1621" y="10212"/>
                  </a:lnTo>
                  <a:lnTo>
                    <a:pt x="1669" y="10030"/>
                  </a:lnTo>
                  <a:lnTo>
                    <a:pt x="1733" y="8718"/>
                  </a:lnTo>
                  <a:lnTo>
                    <a:pt x="1829" y="8481"/>
                  </a:lnTo>
                  <a:lnTo>
                    <a:pt x="1808" y="8381"/>
                  </a:lnTo>
                  <a:lnTo>
                    <a:pt x="2256" y="7643"/>
                  </a:lnTo>
                  <a:lnTo>
                    <a:pt x="2389" y="7170"/>
                  </a:lnTo>
                  <a:lnTo>
                    <a:pt x="2421" y="7142"/>
                  </a:lnTo>
                  <a:lnTo>
                    <a:pt x="2357" y="6486"/>
                  </a:lnTo>
                  <a:lnTo>
                    <a:pt x="2373" y="6240"/>
                  </a:lnTo>
                  <a:lnTo>
                    <a:pt x="2288" y="6067"/>
                  </a:lnTo>
                  <a:lnTo>
                    <a:pt x="2277" y="5994"/>
                  </a:lnTo>
                  <a:lnTo>
                    <a:pt x="2325" y="5931"/>
                  </a:lnTo>
                  <a:lnTo>
                    <a:pt x="2325" y="5794"/>
                  </a:lnTo>
                  <a:lnTo>
                    <a:pt x="2405" y="5721"/>
                  </a:lnTo>
                  <a:lnTo>
                    <a:pt x="2533" y="5767"/>
                  </a:lnTo>
                  <a:lnTo>
                    <a:pt x="2421" y="5639"/>
                  </a:lnTo>
                  <a:lnTo>
                    <a:pt x="2480" y="5566"/>
                  </a:lnTo>
                  <a:lnTo>
                    <a:pt x="2469" y="5402"/>
                  </a:lnTo>
                  <a:lnTo>
                    <a:pt x="2389" y="5056"/>
                  </a:lnTo>
                  <a:lnTo>
                    <a:pt x="2661" y="5083"/>
                  </a:lnTo>
                  <a:lnTo>
                    <a:pt x="2672" y="4728"/>
                  </a:lnTo>
                  <a:lnTo>
                    <a:pt x="2741" y="4601"/>
                  </a:lnTo>
                  <a:lnTo>
                    <a:pt x="3093" y="4655"/>
                  </a:lnTo>
                  <a:lnTo>
                    <a:pt x="2997" y="4582"/>
                  </a:lnTo>
                  <a:lnTo>
                    <a:pt x="2437" y="4537"/>
                  </a:lnTo>
                  <a:lnTo>
                    <a:pt x="2133" y="4437"/>
                  </a:lnTo>
                  <a:lnTo>
                    <a:pt x="1712" y="4400"/>
                  </a:lnTo>
                  <a:lnTo>
                    <a:pt x="1664" y="4291"/>
                  </a:lnTo>
                  <a:lnTo>
                    <a:pt x="1637" y="4136"/>
                  </a:lnTo>
                  <a:lnTo>
                    <a:pt x="1888" y="3015"/>
                  </a:lnTo>
                  <a:lnTo>
                    <a:pt x="2037" y="2870"/>
                  </a:lnTo>
                  <a:lnTo>
                    <a:pt x="2160" y="2961"/>
                  </a:lnTo>
                  <a:lnTo>
                    <a:pt x="2389" y="2815"/>
                  </a:lnTo>
                  <a:lnTo>
                    <a:pt x="2176" y="2660"/>
                  </a:lnTo>
                  <a:lnTo>
                    <a:pt x="2085" y="2533"/>
                  </a:lnTo>
                  <a:lnTo>
                    <a:pt x="2528" y="1913"/>
                  </a:lnTo>
                  <a:lnTo>
                    <a:pt x="2784" y="1676"/>
                  </a:lnTo>
                  <a:lnTo>
                    <a:pt x="3328" y="1521"/>
                  </a:lnTo>
                  <a:lnTo>
                    <a:pt x="3765" y="1576"/>
                  </a:lnTo>
                  <a:lnTo>
                    <a:pt x="3904" y="1667"/>
                  </a:lnTo>
                  <a:lnTo>
                    <a:pt x="4117" y="1713"/>
                  </a:lnTo>
                  <a:lnTo>
                    <a:pt x="4832" y="1403"/>
                  </a:lnTo>
                  <a:lnTo>
                    <a:pt x="5093" y="1412"/>
                  </a:lnTo>
                  <a:lnTo>
                    <a:pt x="5317" y="1330"/>
                  </a:lnTo>
                  <a:lnTo>
                    <a:pt x="8757" y="6450"/>
                  </a:lnTo>
                  <a:lnTo>
                    <a:pt x="8816" y="6751"/>
                  </a:lnTo>
                  <a:lnTo>
                    <a:pt x="8976" y="6869"/>
                  </a:lnTo>
                  <a:lnTo>
                    <a:pt x="8992" y="7161"/>
                  </a:lnTo>
                  <a:lnTo>
                    <a:pt x="9061" y="7270"/>
                  </a:lnTo>
                  <a:lnTo>
                    <a:pt x="9264" y="7151"/>
                  </a:lnTo>
                  <a:lnTo>
                    <a:pt x="9397" y="7224"/>
                  </a:lnTo>
                  <a:lnTo>
                    <a:pt x="9637" y="7470"/>
                  </a:lnTo>
                  <a:lnTo>
                    <a:pt x="9760" y="7406"/>
                  </a:lnTo>
                  <a:lnTo>
                    <a:pt x="9861" y="7516"/>
                  </a:lnTo>
                  <a:lnTo>
                    <a:pt x="10037" y="7561"/>
                  </a:lnTo>
                  <a:lnTo>
                    <a:pt x="10160" y="7370"/>
                  </a:lnTo>
                  <a:lnTo>
                    <a:pt x="10245" y="7124"/>
                  </a:lnTo>
                  <a:lnTo>
                    <a:pt x="10240" y="6915"/>
                  </a:lnTo>
                  <a:lnTo>
                    <a:pt x="10384" y="6760"/>
                  </a:lnTo>
                  <a:lnTo>
                    <a:pt x="10149" y="6687"/>
                  </a:lnTo>
                  <a:lnTo>
                    <a:pt x="10117" y="6559"/>
                  </a:lnTo>
                  <a:lnTo>
                    <a:pt x="10272" y="6477"/>
                  </a:lnTo>
                  <a:lnTo>
                    <a:pt x="10133" y="6304"/>
                  </a:lnTo>
                  <a:lnTo>
                    <a:pt x="10005" y="6231"/>
                  </a:lnTo>
                  <a:lnTo>
                    <a:pt x="9904" y="6359"/>
                  </a:lnTo>
                  <a:lnTo>
                    <a:pt x="9728" y="6304"/>
                  </a:lnTo>
                  <a:lnTo>
                    <a:pt x="9584" y="6086"/>
                  </a:lnTo>
                  <a:lnTo>
                    <a:pt x="9285" y="6058"/>
                  </a:lnTo>
                  <a:lnTo>
                    <a:pt x="9072" y="5885"/>
                  </a:lnTo>
                  <a:lnTo>
                    <a:pt x="8848" y="5867"/>
                  </a:lnTo>
                  <a:lnTo>
                    <a:pt x="8704" y="5685"/>
                  </a:lnTo>
                  <a:lnTo>
                    <a:pt x="8613" y="5703"/>
                  </a:lnTo>
                  <a:lnTo>
                    <a:pt x="8544" y="5539"/>
                  </a:lnTo>
                  <a:lnTo>
                    <a:pt x="8453" y="5430"/>
                  </a:lnTo>
                  <a:lnTo>
                    <a:pt x="8336" y="5475"/>
                  </a:lnTo>
                  <a:lnTo>
                    <a:pt x="8037" y="5284"/>
                  </a:lnTo>
                  <a:lnTo>
                    <a:pt x="8208" y="5758"/>
                  </a:lnTo>
                  <a:lnTo>
                    <a:pt x="8640" y="6058"/>
                  </a:lnTo>
                  <a:lnTo>
                    <a:pt x="8757" y="6450"/>
                  </a:lnTo>
                  <a:lnTo>
                    <a:pt x="5317" y="133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6" name="Freeform 32"/>
            <p:cNvSpPr/>
            <p:nvPr/>
          </p:nvSpPr>
          <p:spPr>
            <a:xfrm>
              <a:off x="423487" y="849312"/>
              <a:ext cx="2182092" cy="1881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17" y="1330"/>
                  </a:moveTo>
                  <a:lnTo>
                    <a:pt x="5776" y="1339"/>
                  </a:lnTo>
                  <a:lnTo>
                    <a:pt x="6277" y="1494"/>
                  </a:lnTo>
                  <a:lnTo>
                    <a:pt x="6224" y="1585"/>
                  </a:lnTo>
                  <a:lnTo>
                    <a:pt x="6325" y="1959"/>
                  </a:lnTo>
                  <a:lnTo>
                    <a:pt x="6464" y="1922"/>
                  </a:lnTo>
                  <a:lnTo>
                    <a:pt x="6773" y="2615"/>
                  </a:lnTo>
                  <a:lnTo>
                    <a:pt x="6816" y="2797"/>
                  </a:lnTo>
                  <a:lnTo>
                    <a:pt x="6880" y="2870"/>
                  </a:lnTo>
                  <a:lnTo>
                    <a:pt x="6848" y="2970"/>
                  </a:lnTo>
                  <a:lnTo>
                    <a:pt x="6581" y="3198"/>
                  </a:lnTo>
                  <a:lnTo>
                    <a:pt x="6320" y="3116"/>
                  </a:lnTo>
                  <a:lnTo>
                    <a:pt x="6357" y="3453"/>
                  </a:lnTo>
                  <a:lnTo>
                    <a:pt x="6517" y="3717"/>
                  </a:lnTo>
                  <a:lnTo>
                    <a:pt x="6709" y="3562"/>
                  </a:lnTo>
                  <a:lnTo>
                    <a:pt x="6965" y="3990"/>
                  </a:lnTo>
                  <a:lnTo>
                    <a:pt x="7152" y="4081"/>
                  </a:lnTo>
                  <a:lnTo>
                    <a:pt x="7376" y="3799"/>
                  </a:lnTo>
                  <a:lnTo>
                    <a:pt x="7493" y="3480"/>
                  </a:lnTo>
                  <a:lnTo>
                    <a:pt x="7488" y="3125"/>
                  </a:lnTo>
                  <a:lnTo>
                    <a:pt x="7397" y="3015"/>
                  </a:lnTo>
                  <a:lnTo>
                    <a:pt x="7109" y="3043"/>
                  </a:lnTo>
                  <a:lnTo>
                    <a:pt x="7045" y="2961"/>
                  </a:lnTo>
                  <a:lnTo>
                    <a:pt x="7173" y="2514"/>
                  </a:lnTo>
                  <a:lnTo>
                    <a:pt x="7429" y="2278"/>
                  </a:lnTo>
                  <a:lnTo>
                    <a:pt x="7552" y="2278"/>
                  </a:lnTo>
                  <a:lnTo>
                    <a:pt x="7680" y="2505"/>
                  </a:lnTo>
                  <a:lnTo>
                    <a:pt x="8453" y="2979"/>
                  </a:lnTo>
                  <a:lnTo>
                    <a:pt x="8437" y="3107"/>
                  </a:lnTo>
                  <a:lnTo>
                    <a:pt x="8565" y="3353"/>
                  </a:lnTo>
                  <a:lnTo>
                    <a:pt x="8896" y="3343"/>
                  </a:lnTo>
                  <a:lnTo>
                    <a:pt x="8944" y="3034"/>
                  </a:lnTo>
                  <a:lnTo>
                    <a:pt x="8789" y="2687"/>
                  </a:lnTo>
                  <a:lnTo>
                    <a:pt x="8885" y="2560"/>
                  </a:lnTo>
                  <a:lnTo>
                    <a:pt x="8933" y="2378"/>
                  </a:lnTo>
                  <a:lnTo>
                    <a:pt x="8576" y="2551"/>
                  </a:lnTo>
                  <a:lnTo>
                    <a:pt x="8512" y="2442"/>
                  </a:lnTo>
                  <a:lnTo>
                    <a:pt x="8357" y="2432"/>
                  </a:lnTo>
                  <a:lnTo>
                    <a:pt x="8256" y="2150"/>
                  </a:lnTo>
                  <a:lnTo>
                    <a:pt x="8192" y="1868"/>
                  </a:lnTo>
                  <a:lnTo>
                    <a:pt x="8197" y="1612"/>
                  </a:lnTo>
                  <a:lnTo>
                    <a:pt x="8357" y="1248"/>
                  </a:lnTo>
                  <a:lnTo>
                    <a:pt x="8629" y="292"/>
                  </a:lnTo>
                  <a:lnTo>
                    <a:pt x="8768" y="146"/>
                  </a:lnTo>
                  <a:lnTo>
                    <a:pt x="8960" y="0"/>
                  </a:lnTo>
                  <a:lnTo>
                    <a:pt x="9120" y="18"/>
                  </a:lnTo>
                  <a:lnTo>
                    <a:pt x="9552" y="565"/>
                  </a:lnTo>
                  <a:lnTo>
                    <a:pt x="9941" y="556"/>
                  </a:lnTo>
                  <a:lnTo>
                    <a:pt x="10336" y="428"/>
                  </a:lnTo>
                  <a:lnTo>
                    <a:pt x="10528" y="428"/>
                  </a:lnTo>
                  <a:lnTo>
                    <a:pt x="10704" y="282"/>
                  </a:lnTo>
                  <a:lnTo>
                    <a:pt x="10901" y="292"/>
                  </a:lnTo>
                  <a:lnTo>
                    <a:pt x="11264" y="401"/>
                  </a:lnTo>
                  <a:lnTo>
                    <a:pt x="11616" y="337"/>
                  </a:lnTo>
                  <a:lnTo>
                    <a:pt x="11792" y="501"/>
                  </a:lnTo>
                  <a:lnTo>
                    <a:pt x="11941" y="865"/>
                  </a:lnTo>
                  <a:lnTo>
                    <a:pt x="11984" y="1029"/>
                  </a:lnTo>
                  <a:lnTo>
                    <a:pt x="12240" y="1512"/>
                  </a:lnTo>
                  <a:lnTo>
                    <a:pt x="12501" y="1786"/>
                  </a:lnTo>
                  <a:lnTo>
                    <a:pt x="12672" y="2104"/>
                  </a:lnTo>
                  <a:lnTo>
                    <a:pt x="12768" y="2405"/>
                  </a:lnTo>
                  <a:lnTo>
                    <a:pt x="13093" y="2733"/>
                  </a:lnTo>
                  <a:lnTo>
                    <a:pt x="13632" y="3088"/>
                  </a:lnTo>
                  <a:lnTo>
                    <a:pt x="13765" y="3034"/>
                  </a:lnTo>
                  <a:lnTo>
                    <a:pt x="13861" y="3216"/>
                  </a:lnTo>
                  <a:lnTo>
                    <a:pt x="13861" y="3380"/>
                  </a:lnTo>
                  <a:lnTo>
                    <a:pt x="13973" y="3425"/>
                  </a:lnTo>
                  <a:lnTo>
                    <a:pt x="13957" y="3544"/>
                  </a:lnTo>
                  <a:lnTo>
                    <a:pt x="14053" y="3608"/>
                  </a:lnTo>
                  <a:lnTo>
                    <a:pt x="14053" y="3772"/>
                  </a:lnTo>
                  <a:lnTo>
                    <a:pt x="14320" y="3926"/>
                  </a:lnTo>
                  <a:lnTo>
                    <a:pt x="14837" y="3945"/>
                  </a:lnTo>
                  <a:lnTo>
                    <a:pt x="15109" y="3653"/>
                  </a:lnTo>
                  <a:lnTo>
                    <a:pt x="15237" y="3872"/>
                  </a:lnTo>
                  <a:lnTo>
                    <a:pt x="15349" y="3899"/>
                  </a:lnTo>
                  <a:lnTo>
                    <a:pt x="15461" y="4072"/>
                  </a:lnTo>
                  <a:lnTo>
                    <a:pt x="15573" y="4136"/>
                  </a:lnTo>
                  <a:lnTo>
                    <a:pt x="15824" y="4154"/>
                  </a:lnTo>
                  <a:lnTo>
                    <a:pt x="15952" y="3917"/>
                  </a:lnTo>
                  <a:lnTo>
                    <a:pt x="16256" y="3753"/>
                  </a:lnTo>
                  <a:lnTo>
                    <a:pt x="16464" y="3799"/>
                  </a:lnTo>
                  <a:lnTo>
                    <a:pt x="16704" y="4054"/>
                  </a:lnTo>
                  <a:lnTo>
                    <a:pt x="16896" y="4145"/>
                  </a:lnTo>
                  <a:lnTo>
                    <a:pt x="17088" y="4327"/>
                  </a:lnTo>
                  <a:lnTo>
                    <a:pt x="17264" y="4418"/>
                  </a:lnTo>
                  <a:lnTo>
                    <a:pt x="17440" y="4300"/>
                  </a:lnTo>
                  <a:lnTo>
                    <a:pt x="17520" y="4355"/>
                  </a:lnTo>
                  <a:lnTo>
                    <a:pt x="17632" y="4427"/>
                  </a:lnTo>
                  <a:lnTo>
                    <a:pt x="17904" y="4400"/>
                  </a:lnTo>
                  <a:lnTo>
                    <a:pt x="18096" y="4564"/>
                  </a:lnTo>
                  <a:lnTo>
                    <a:pt x="18101" y="4901"/>
                  </a:lnTo>
                  <a:lnTo>
                    <a:pt x="18069" y="5065"/>
                  </a:lnTo>
                  <a:lnTo>
                    <a:pt x="18341" y="5074"/>
                  </a:lnTo>
                  <a:lnTo>
                    <a:pt x="18341" y="5238"/>
                  </a:lnTo>
                  <a:lnTo>
                    <a:pt x="18453" y="5284"/>
                  </a:lnTo>
                  <a:lnTo>
                    <a:pt x="18597" y="5311"/>
                  </a:lnTo>
                  <a:lnTo>
                    <a:pt x="18704" y="5448"/>
                  </a:lnTo>
                  <a:lnTo>
                    <a:pt x="19184" y="5840"/>
                  </a:lnTo>
                  <a:lnTo>
                    <a:pt x="19381" y="6122"/>
                  </a:lnTo>
                  <a:lnTo>
                    <a:pt x="19493" y="5958"/>
                  </a:lnTo>
                  <a:lnTo>
                    <a:pt x="19605" y="5922"/>
                  </a:lnTo>
                  <a:lnTo>
                    <a:pt x="19712" y="5940"/>
                  </a:lnTo>
                  <a:lnTo>
                    <a:pt x="19733" y="6040"/>
                  </a:lnTo>
                  <a:lnTo>
                    <a:pt x="19808" y="6186"/>
                  </a:lnTo>
                  <a:lnTo>
                    <a:pt x="19957" y="6140"/>
                  </a:lnTo>
                  <a:lnTo>
                    <a:pt x="20069" y="6186"/>
                  </a:lnTo>
                  <a:lnTo>
                    <a:pt x="20176" y="6332"/>
                  </a:lnTo>
                  <a:lnTo>
                    <a:pt x="20181" y="6486"/>
                  </a:lnTo>
                  <a:lnTo>
                    <a:pt x="20272" y="6659"/>
                  </a:lnTo>
                  <a:lnTo>
                    <a:pt x="20533" y="6860"/>
                  </a:lnTo>
                  <a:lnTo>
                    <a:pt x="20677" y="6714"/>
                  </a:lnTo>
                  <a:lnTo>
                    <a:pt x="20901" y="6650"/>
                  </a:lnTo>
                  <a:lnTo>
                    <a:pt x="21061" y="6687"/>
                  </a:lnTo>
                  <a:lnTo>
                    <a:pt x="21205" y="6896"/>
                  </a:lnTo>
                  <a:lnTo>
                    <a:pt x="21312" y="6869"/>
                  </a:lnTo>
                  <a:lnTo>
                    <a:pt x="21472" y="6905"/>
                  </a:lnTo>
                  <a:lnTo>
                    <a:pt x="21573" y="7015"/>
                  </a:lnTo>
                  <a:lnTo>
                    <a:pt x="21600" y="7197"/>
                  </a:lnTo>
                  <a:lnTo>
                    <a:pt x="21504" y="7370"/>
                  </a:lnTo>
                  <a:lnTo>
                    <a:pt x="21333" y="7343"/>
                  </a:lnTo>
                  <a:lnTo>
                    <a:pt x="21296" y="7561"/>
                  </a:lnTo>
                  <a:lnTo>
                    <a:pt x="21312" y="7698"/>
                  </a:lnTo>
                  <a:lnTo>
                    <a:pt x="21397" y="7880"/>
                  </a:lnTo>
                  <a:lnTo>
                    <a:pt x="21232" y="7944"/>
                  </a:lnTo>
                  <a:lnTo>
                    <a:pt x="20848" y="8236"/>
                  </a:lnTo>
                  <a:lnTo>
                    <a:pt x="20309" y="8418"/>
                  </a:lnTo>
                  <a:lnTo>
                    <a:pt x="20016" y="8445"/>
                  </a:lnTo>
                  <a:lnTo>
                    <a:pt x="19781" y="8281"/>
                  </a:lnTo>
                  <a:lnTo>
                    <a:pt x="19621" y="8236"/>
                  </a:lnTo>
                  <a:lnTo>
                    <a:pt x="19541" y="8281"/>
                  </a:lnTo>
                  <a:lnTo>
                    <a:pt x="19392" y="8263"/>
                  </a:lnTo>
                  <a:lnTo>
                    <a:pt x="19120" y="8308"/>
                  </a:lnTo>
                  <a:lnTo>
                    <a:pt x="19120" y="8427"/>
                  </a:lnTo>
                  <a:lnTo>
                    <a:pt x="18885" y="8773"/>
                  </a:lnTo>
                  <a:lnTo>
                    <a:pt x="18768" y="8809"/>
                  </a:lnTo>
                  <a:lnTo>
                    <a:pt x="18533" y="8727"/>
                  </a:lnTo>
                  <a:lnTo>
                    <a:pt x="18293" y="8709"/>
                  </a:lnTo>
                  <a:lnTo>
                    <a:pt x="18117" y="8764"/>
                  </a:lnTo>
                  <a:lnTo>
                    <a:pt x="18192" y="8846"/>
                  </a:lnTo>
                  <a:lnTo>
                    <a:pt x="18069" y="9055"/>
                  </a:lnTo>
                  <a:lnTo>
                    <a:pt x="18197" y="9575"/>
                  </a:lnTo>
                  <a:lnTo>
                    <a:pt x="18112" y="9775"/>
                  </a:lnTo>
                  <a:lnTo>
                    <a:pt x="18389" y="9857"/>
                  </a:lnTo>
                  <a:lnTo>
                    <a:pt x="18437" y="9939"/>
                  </a:lnTo>
                  <a:lnTo>
                    <a:pt x="18784" y="10577"/>
                  </a:lnTo>
                  <a:lnTo>
                    <a:pt x="18960" y="10577"/>
                  </a:lnTo>
                  <a:lnTo>
                    <a:pt x="19088" y="10732"/>
                  </a:lnTo>
                  <a:lnTo>
                    <a:pt x="18933" y="10914"/>
                  </a:lnTo>
                  <a:lnTo>
                    <a:pt x="18912" y="11078"/>
                  </a:lnTo>
                  <a:lnTo>
                    <a:pt x="19301" y="11652"/>
                  </a:lnTo>
                  <a:lnTo>
                    <a:pt x="19301" y="11743"/>
                  </a:lnTo>
                  <a:lnTo>
                    <a:pt x="19093" y="11925"/>
                  </a:lnTo>
                  <a:lnTo>
                    <a:pt x="19189" y="12226"/>
                  </a:lnTo>
                  <a:lnTo>
                    <a:pt x="19413" y="12545"/>
                  </a:lnTo>
                  <a:lnTo>
                    <a:pt x="19493" y="12608"/>
                  </a:lnTo>
                  <a:lnTo>
                    <a:pt x="19573" y="12709"/>
                  </a:lnTo>
                  <a:lnTo>
                    <a:pt x="19600" y="12900"/>
                  </a:lnTo>
                  <a:lnTo>
                    <a:pt x="19301" y="12973"/>
                  </a:lnTo>
                  <a:lnTo>
                    <a:pt x="19525" y="13219"/>
                  </a:lnTo>
                  <a:lnTo>
                    <a:pt x="19472" y="13437"/>
                  </a:lnTo>
                  <a:lnTo>
                    <a:pt x="19552" y="13674"/>
                  </a:lnTo>
                  <a:lnTo>
                    <a:pt x="19728" y="13747"/>
                  </a:lnTo>
                  <a:lnTo>
                    <a:pt x="19749" y="13929"/>
                  </a:lnTo>
                  <a:lnTo>
                    <a:pt x="19701" y="13993"/>
                  </a:lnTo>
                  <a:lnTo>
                    <a:pt x="19536" y="14266"/>
                  </a:lnTo>
                  <a:lnTo>
                    <a:pt x="19680" y="14376"/>
                  </a:lnTo>
                  <a:lnTo>
                    <a:pt x="19605" y="14622"/>
                  </a:lnTo>
                  <a:lnTo>
                    <a:pt x="19141" y="14904"/>
                  </a:lnTo>
                  <a:lnTo>
                    <a:pt x="19312" y="15187"/>
                  </a:lnTo>
                  <a:lnTo>
                    <a:pt x="19168" y="15369"/>
                  </a:lnTo>
                  <a:lnTo>
                    <a:pt x="18741" y="15314"/>
                  </a:lnTo>
                  <a:lnTo>
                    <a:pt x="18533" y="15414"/>
                  </a:lnTo>
                  <a:lnTo>
                    <a:pt x="17909" y="15414"/>
                  </a:lnTo>
                  <a:lnTo>
                    <a:pt x="17744" y="15478"/>
                  </a:lnTo>
                  <a:lnTo>
                    <a:pt x="17664" y="15651"/>
                  </a:lnTo>
                  <a:lnTo>
                    <a:pt x="17349" y="15697"/>
                  </a:lnTo>
                  <a:lnTo>
                    <a:pt x="17557" y="15961"/>
                  </a:lnTo>
                  <a:lnTo>
                    <a:pt x="17621" y="16107"/>
                  </a:lnTo>
                  <a:lnTo>
                    <a:pt x="17648" y="16271"/>
                  </a:lnTo>
                  <a:lnTo>
                    <a:pt x="17680" y="16671"/>
                  </a:lnTo>
                  <a:lnTo>
                    <a:pt x="17525" y="16990"/>
                  </a:lnTo>
                  <a:lnTo>
                    <a:pt x="17557" y="17637"/>
                  </a:lnTo>
                  <a:lnTo>
                    <a:pt x="17792" y="18047"/>
                  </a:lnTo>
                  <a:lnTo>
                    <a:pt x="17952" y="18648"/>
                  </a:lnTo>
                  <a:lnTo>
                    <a:pt x="17909" y="19414"/>
                  </a:lnTo>
                  <a:lnTo>
                    <a:pt x="17280" y="19505"/>
                  </a:lnTo>
                  <a:lnTo>
                    <a:pt x="16949" y="19486"/>
                  </a:lnTo>
                  <a:lnTo>
                    <a:pt x="16773" y="19395"/>
                  </a:lnTo>
                  <a:lnTo>
                    <a:pt x="16581" y="19368"/>
                  </a:lnTo>
                  <a:lnTo>
                    <a:pt x="16480" y="19304"/>
                  </a:lnTo>
                  <a:lnTo>
                    <a:pt x="16469" y="19505"/>
                  </a:lnTo>
                  <a:lnTo>
                    <a:pt x="16464" y="19723"/>
                  </a:lnTo>
                  <a:lnTo>
                    <a:pt x="16304" y="19951"/>
                  </a:lnTo>
                  <a:lnTo>
                    <a:pt x="15893" y="20124"/>
                  </a:lnTo>
                  <a:lnTo>
                    <a:pt x="15605" y="20106"/>
                  </a:lnTo>
                  <a:lnTo>
                    <a:pt x="15557" y="20297"/>
                  </a:lnTo>
                  <a:lnTo>
                    <a:pt x="15493" y="20461"/>
                  </a:lnTo>
                  <a:lnTo>
                    <a:pt x="15328" y="20370"/>
                  </a:lnTo>
                  <a:lnTo>
                    <a:pt x="15157" y="20516"/>
                  </a:lnTo>
                  <a:lnTo>
                    <a:pt x="14901" y="20534"/>
                  </a:lnTo>
                  <a:lnTo>
                    <a:pt x="14533" y="20835"/>
                  </a:lnTo>
                  <a:lnTo>
                    <a:pt x="14496" y="20798"/>
                  </a:lnTo>
                  <a:lnTo>
                    <a:pt x="14320" y="20489"/>
                  </a:lnTo>
                  <a:lnTo>
                    <a:pt x="14144" y="20525"/>
                  </a:lnTo>
                  <a:lnTo>
                    <a:pt x="14224" y="20716"/>
                  </a:lnTo>
                  <a:lnTo>
                    <a:pt x="14176" y="20871"/>
                  </a:lnTo>
                  <a:lnTo>
                    <a:pt x="14032" y="20780"/>
                  </a:lnTo>
                  <a:lnTo>
                    <a:pt x="13957" y="20516"/>
                  </a:lnTo>
                  <a:lnTo>
                    <a:pt x="13813" y="20543"/>
                  </a:lnTo>
                  <a:lnTo>
                    <a:pt x="13845" y="20789"/>
                  </a:lnTo>
                  <a:lnTo>
                    <a:pt x="13701" y="20798"/>
                  </a:lnTo>
                  <a:lnTo>
                    <a:pt x="13461" y="21044"/>
                  </a:lnTo>
                  <a:lnTo>
                    <a:pt x="13557" y="21199"/>
                  </a:lnTo>
                  <a:lnTo>
                    <a:pt x="13728" y="21117"/>
                  </a:lnTo>
                  <a:lnTo>
                    <a:pt x="13749" y="21390"/>
                  </a:lnTo>
                  <a:lnTo>
                    <a:pt x="13461" y="21600"/>
                  </a:lnTo>
                  <a:lnTo>
                    <a:pt x="13264" y="21445"/>
                  </a:lnTo>
                  <a:lnTo>
                    <a:pt x="13045" y="21436"/>
                  </a:lnTo>
                  <a:lnTo>
                    <a:pt x="13008" y="21354"/>
                  </a:lnTo>
                  <a:lnTo>
                    <a:pt x="12608" y="21044"/>
                  </a:lnTo>
                  <a:lnTo>
                    <a:pt x="12800" y="21035"/>
                  </a:lnTo>
                  <a:lnTo>
                    <a:pt x="12677" y="20935"/>
                  </a:lnTo>
                  <a:lnTo>
                    <a:pt x="12816" y="20680"/>
                  </a:lnTo>
                  <a:lnTo>
                    <a:pt x="13061" y="20598"/>
                  </a:lnTo>
                  <a:lnTo>
                    <a:pt x="13029" y="20261"/>
                  </a:lnTo>
                  <a:lnTo>
                    <a:pt x="13104" y="20151"/>
                  </a:lnTo>
                  <a:lnTo>
                    <a:pt x="12896" y="20015"/>
                  </a:lnTo>
                  <a:lnTo>
                    <a:pt x="12864" y="19714"/>
                  </a:lnTo>
                  <a:lnTo>
                    <a:pt x="13072" y="19605"/>
                  </a:lnTo>
                  <a:lnTo>
                    <a:pt x="13008" y="19450"/>
                  </a:lnTo>
                  <a:lnTo>
                    <a:pt x="13109" y="19404"/>
                  </a:lnTo>
                  <a:lnTo>
                    <a:pt x="13045" y="19231"/>
                  </a:lnTo>
                  <a:lnTo>
                    <a:pt x="13184" y="19168"/>
                  </a:lnTo>
                  <a:lnTo>
                    <a:pt x="12960" y="18867"/>
                  </a:lnTo>
                  <a:lnTo>
                    <a:pt x="12453" y="18894"/>
                  </a:lnTo>
                  <a:lnTo>
                    <a:pt x="12437" y="18685"/>
                  </a:lnTo>
                  <a:lnTo>
                    <a:pt x="12293" y="18767"/>
                  </a:lnTo>
                  <a:lnTo>
                    <a:pt x="11957" y="18730"/>
                  </a:lnTo>
                  <a:lnTo>
                    <a:pt x="11968" y="17801"/>
                  </a:lnTo>
                  <a:lnTo>
                    <a:pt x="12165" y="17573"/>
                  </a:lnTo>
                  <a:lnTo>
                    <a:pt x="12165" y="17282"/>
                  </a:lnTo>
                  <a:lnTo>
                    <a:pt x="12288" y="16972"/>
                  </a:lnTo>
                  <a:lnTo>
                    <a:pt x="12037" y="16963"/>
                  </a:lnTo>
                  <a:lnTo>
                    <a:pt x="11685" y="17063"/>
                  </a:lnTo>
                  <a:lnTo>
                    <a:pt x="11717" y="16653"/>
                  </a:lnTo>
                  <a:lnTo>
                    <a:pt x="11621" y="16517"/>
                  </a:lnTo>
                  <a:lnTo>
                    <a:pt x="11397" y="16562"/>
                  </a:lnTo>
                  <a:lnTo>
                    <a:pt x="11488" y="16116"/>
                  </a:lnTo>
                  <a:lnTo>
                    <a:pt x="11317" y="16061"/>
                  </a:lnTo>
                  <a:lnTo>
                    <a:pt x="11109" y="16198"/>
                  </a:lnTo>
                  <a:lnTo>
                    <a:pt x="11013" y="15533"/>
                  </a:lnTo>
                  <a:lnTo>
                    <a:pt x="11141" y="15332"/>
                  </a:lnTo>
                  <a:lnTo>
                    <a:pt x="11093" y="15196"/>
                  </a:lnTo>
                  <a:lnTo>
                    <a:pt x="10976" y="15114"/>
                  </a:lnTo>
                  <a:lnTo>
                    <a:pt x="10869" y="15105"/>
                  </a:lnTo>
                  <a:lnTo>
                    <a:pt x="10896" y="14758"/>
                  </a:lnTo>
                  <a:lnTo>
                    <a:pt x="10773" y="14713"/>
                  </a:lnTo>
                  <a:lnTo>
                    <a:pt x="10288" y="14722"/>
                  </a:lnTo>
                  <a:lnTo>
                    <a:pt x="10309" y="14394"/>
                  </a:lnTo>
                  <a:lnTo>
                    <a:pt x="10469" y="14421"/>
                  </a:lnTo>
                  <a:lnTo>
                    <a:pt x="10560" y="14303"/>
                  </a:lnTo>
                  <a:lnTo>
                    <a:pt x="10469" y="14157"/>
                  </a:lnTo>
                  <a:lnTo>
                    <a:pt x="10661" y="14075"/>
                  </a:lnTo>
                  <a:lnTo>
                    <a:pt x="10549" y="13893"/>
                  </a:lnTo>
                  <a:lnTo>
                    <a:pt x="10208" y="13629"/>
                  </a:lnTo>
                  <a:lnTo>
                    <a:pt x="10256" y="13501"/>
                  </a:lnTo>
                  <a:lnTo>
                    <a:pt x="10213" y="13191"/>
                  </a:lnTo>
                  <a:lnTo>
                    <a:pt x="10304" y="13055"/>
                  </a:lnTo>
                  <a:lnTo>
                    <a:pt x="10592" y="13146"/>
                  </a:lnTo>
                  <a:lnTo>
                    <a:pt x="10768" y="12955"/>
                  </a:lnTo>
                  <a:lnTo>
                    <a:pt x="10757" y="12754"/>
                  </a:lnTo>
                  <a:lnTo>
                    <a:pt x="10864" y="12526"/>
                  </a:lnTo>
                  <a:lnTo>
                    <a:pt x="10805" y="12180"/>
                  </a:lnTo>
                  <a:lnTo>
                    <a:pt x="10949" y="11943"/>
                  </a:lnTo>
                  <a:lnTo>
                    <a:pt x="10752" y="11779"/>
                  </a:lnTo>
                  <a:lnTo>
                    <a:pt x="10640" y="11743"/>
                  </a:lnTo>
                  <a:lnTo>
                    <a:pt x="10533" y="11807"/>
                  </a:lnTo>
                  <a:lnTo>
                    <a:pt x="10448" y="11934"/>
                  </a:lnTo>
                  <a:lnTo>
                    <a:pt x="10256" y="11980"/>
                  </a:lnTo>
                  <a:lnTo>
                    <a:pt x="10240" y="12308"/>
                  </a:lnTo>
                  <a:lnTo>
                    <a:pt x="10032" y="12353"/>
                  </a:lnTo>
                  <a:lnTo>
                    <a:pt x="9989" y="12481"/>
                  </a:lnTo>
                  <a:lnTo>
                    <a:pt x="9696" y="12545"/>
                  </a:lnTo>
                  <a:lnTo>
                    <a:pt x="9376" y="12472"/>
                  </a:lnTo>
                  <a:lnTo>
                    <a:pt x="9205" y="12508"/>
                  </a:lnTo>
                  <a:lnTo>
                    <a:pt x="8960" y="12390"/>
                  </a:lnTo>
                  <a:lnTo>
                    <a:pt x="9093" y="12235"/>
                  </a:lnTo>
                  <a:lnTo>
                    <a:pt x="9088" y="11889"/>
                  </a:lnTo>
                  <a:lnTo>
                    <a:pt x="8965" y="11597"/>
                  </a:lnTo>
                  <a:lnTo>
                    <a:pt x="8869" y="11360"/>
                  </a:lnTo>
                  <a:lnTo>
                    <a:pt x="8677" y="11296"/>
                  </a:lnTo>
                  <a:lnTo>
                    <a:pt x="8336" y="11533"/>
                  </a:lnTo>
                  <a:lnTo>
                    <a:pt x="8197" y="11388"/>
                  </a:lnTo>
                  <a:lnTo>
                    <a:pt x="7824" y="11552"/>
                  </a:lnTo>
                  <a:lnTo>
                    <a:pt x="7824" y="11816"/>
                  </a:lnTo>
                  <a:lnTo>
                    <a:pt x="7744" y="11934"/>
                  </a:lnTo>
                  <a:lnTo>
                    <a:pt x="7376" y="11889"/>
                  </a:lnTo>
                  <a:lnTo>
                    <a:pt x="7125" y="11798"/>
                  </a:lnTo>
                  <a:lnTo>
                    <a:pt x="7061" y="12062"/>
                  </a:lnTo>
                  <a:lnTo>
                    <a:pt x="7168" y="12098"/>
                  </a:lnTo>
                  <a:lnTo>
                    <a:pt x="7173" y="12362"/>
                  </a:lnTo>
                  <a:lnTo>
                    <a:pt x="7749" y="12681"/>
                  </a:lnTo>
                  <a:lnTo>
                    <a:pt x="7845" y="13000"/>
                  </a:lnTo>
                  <a:lnTo>
                    <a:pt x="7861" y="13465"/>
                  </a:lnTo>
                  <a:lnTo>
                    <a:pt x="7749" y="13957"/>
                  </a:lnTo>
                  <a:lnTo>
                    <a:pt x="7936" y="14175"/>
                  </a:lnTo>
                  <a:lnTo>
                    <a:pt x="7669" y="14348"/>
                  </a:lnTo>
                  <a:lnTo>
                    <a:pt x="7600" y="14476"/>
                  </a:lnTo>
                  <a:lnTo>
                    <a:pt x="7589" y="14594"/>
                  </a:lnTo>
                  <a:lnTo>
                    <a:pt x="7328" y="14540"/>
                  </a:lnTo>
                  <a:lnTo>
                    <a:pt x="7061" y="14603"/>
                  </a:lnTo>
                  <a:lnTo>
                    <a:pt x="7008" y="14449"/>
                  </a:lnTo>
                  <a:lnTo>
                    <a:pt x="6688" y="14740"/>
                  </a:lnTo>
                  <a:lnTo>
                    <a:pt x="6613" y="14950"/>
                  </a:lnTo>
                  <a:lnTo>
                    <a:pt x="6384" y="14913"/>
                  </a:lnTo>
                  <a:lnTo>
                    <a:pt x="6224" y="15004"/>
                  </a:lnTo>
                  <a:lnTo>
                    <a:pt x="6048" y="14968"/>
                  </a:lnTo>
                  <a:lnTo>
                    <a:pt x="5829" y="15032"/>
                  </a:lnTo>
                  <a:lnTo>
                    <a:pt x="5653" y="15360"/>
                  </a:lnTo>
                  <a:lnTo>
                    <a:pt x="5440" y="15196"/>
                  </a:lnTo>
                  <a:lnTo>
                    <a:pt x="5269" y="14904"/>
                  </a:lnTo>
                  <a:lnTo>
                    <a:pt x="5685" y="14567"/>
                  </a:lnTo>
                  <a:lnTo>
                    <a:pt x="5829" y="14567"/>
                  </a:lnTo>
                  <a:lnTo>
                    <a:pt x="5792" y="14348"/>
                  </a:lnTo>
                  <a:lnTo>
                    <a:pt x="5893" y="14266"/>
                  </a:lnTo>
                  <a:lnTo>
                    <a:pt x="5808" y="14084"/>
                  </a:lnTo>
                  <a:lnTo>
                    <a:pt x="5461" y="14057"/>
                  </a:lnTo>
                  <a:lnTo>
                    <a:pt x="5344" y="13856"/>
                  </a:lnTo>
                  <a:lnTo>
                    <a:pt x="5456" y="13610"/>
                  </a:lnTo>
                  <a:lnTo>
                    <a:pt x="5397" y="13556"/>
                  </a:lnTo>
                  <a:lnTo>
                    <a:pt x="5504" y="13392"/>
                  </a:lnTo>
                  <a:lnTo>
                    <a:pt x="5536" y="13146"/>
                  </a:lnTo>
                  <a:lnTo>
                    <a:pt x="5717" y="13055"/>
                  </a:lnTo>
                  <a:lnTo>
                    <a:pt x="5584" y="12936"/>
                  </a:lnTo>
                  <a:lnTo>
                    <a:pt x="5520" y="12772"/>
                  </a:lnTo>
                  <a:lnTo>
                    <a:pt x="5509" y="12508"/>
                  </a:lnTo>
                  <a:lnTo>
                    <a:pt x="5317" y="12508"/>
                  </a:lnTo>
                  <a:lnTo>
                    <a:pt x="5077" y="12627"/>
                  </a:lnTo>
                  <a:lnTo>
                    <a:pt x="4544" y="12453"/>
                  </a:lnTo>
                  <a:lnTo>
                    <a:pt x="4501" y="12089"/>
                  </a:lnTo>
                  <a:lnTo>
                    <a:pt x="4149" y="11770"/>
                  </a:lnTo>
                  <a:lnTo>
                    <a:pt x="3872" y="12053"/>
                  </a:lnTo>
                  <a:lnTo>
                    <a:pt x="3984" y="12289"/>
                  </a:lnTo>
                  <a:lnTo>
                    <a:pt x="3893" y="12453"/>
                  </a:lnTo>
                  <a:lnTo>
                    <a:pt x="3877" y="12636"/>
                  </a:lnTo>
                  <a:lnTo>
                    <a:pt x="3680" y="12681"/>
                  </a:lnTo>
                  <a:lnTo>
                    <a:pt x="3253" y="13000"/>
                  </a:lnTo>
                  <a:lnTo>
                    <a:pt x="3205" y="13210"/>
                  </a:lnTo>
                  <a:lnTo>
                    <a:pt x="3077" y="13182"/>
                  </a:lnTo>
                  <a:lnTo>
                    <a:pt x="2981" y="13374"/>
                  </a:lnTo>
                  <a:lnTo>
                    <a:pt x="2725" y="13392"/>
                  </a:lnTo>
                  <a:lnTo>
                    <a:pt x="2533" y="13492"/>
                  </a:lnTo>
                  <a:lnTo>
                    <a:pt x="2192" y="13437"/>
                  </a:lnTo>
                  <a:lnTo>
                    <a:pt x="1909" y="13292"/>
                  </a:lnTo>
                  <a:lnTo>
                    <a:pt x="1749" y="13301"/>
                  </a:lnTo>
                  <a:lnTo>
                    <a:pt x="1632" y="13456"/>
                  </a:lnTo>
                  <a:lnTo>
                    <a:pt x="1472" y="13182"/>
                  </a:lnTo>
                  <a:lnTo>
                    <a:pt x="1445" y="13073"/>
                  </a:lnTo>
                  <a:lnTo>
                    <a:pt x="1669" y="12499"/>
                  </a:lnTo>
                  <a:lnTo>
                    <a:pt x="1605" y="12107"/>
                  </a:lnTo>
                  <a:lnTo>
                    <a:pt x="1504" y="12062"/>
                  </a:lnTo>
                  <a:lnTo>
                    <a:pt x="1413" y="11834"/>
                  </a:lnTo>
                  <a:lnTo>
                    <a:pt x="1376" y="11579"/>
                  </a:lnTo>
                  <a:lnTo>
                    <a:pt x="1317" y="11479"/>
                  </a:lnTo>
                  <a:lnTo>
                    <a:pt x="1200" y="11697"/>
                  </a:lnTo>
                  <a:lnTo>
                    <a:pt x="1104" y="11761"/>
                  </a:lnTo>
                  <a:lnTo>
                    <a:pt x="645" y="11561"/>
                  </a:lnTo>
                  <a:lnTo>
                    <a:pt x="320" y="11542"/>
                  </a:lnTo>
                  <a:lnTo>
                    <a:pt x="48" y="11324"/>
                  </a:lnTo>
                  <a:lnTo>
                    <a:pt x="85" y="11041"/>
                  </a:lnTo>
                  <a:lnTo>
                    <a:pt x="0" y="10795"/>
                  </a:lnTo>
                  <a:lnTo>
                    <a:pt x="160" y="10786"/>
                  </a:lnTo>
                  <a:lnTo>
                    <a:pt x="192" y="10704"/>
                  </a:lnTo>
                  <a:lnTo>
                    <a:pt x="293" y="10759"/>
                  </a:lnTo>
                  <a:lnTo>
                    <a:pt x="293" y="10704"/>
                  </a:lnTo>
                  <a:lnTo>
                    <a:pt x="117" y="10540"/>
                  </a:lnTo>
                  <a:lnTo>
                    <a:pt x="133" y="10340"/>
                  </a:lnTo>
                  <a:lnTo>
                    <a:pt x="85" y="10222"/>
                  </a:lnTo>
                  <a:lnTo>
                    <a:pt x="272" y="10085"/>
                  </a:lnTo>
                  <a:lnTo>
                    <a:pt x="928" y="10039"/>
                  </a:lnTo>
                  <a:lnTo>
                    <a:pt x="1120" y="10130"/>
                  </a:lnTo>
                  <a:lnTo>
                    <a:pt x="1328" y="10094"/>
                  </a:lnTo>
                  <a:lnTo>
                    <a:pt x="1621" y="10212"/>
                  </a:lnTo>
                  <a:lnTo>
                    <a:pt x="1669" y="10030"/>
                  </a:lnTo>
                  <a:lnTo>
                    <a:pt x="1733" y="8718"/>
                  </a:lnTo>
                  <a:lnTo>
                    <a:pt x="1829" y="8481"/>
                  </a:lnTo>
                  <a:lnTo>
                    <a:pt x="1808" y="8381"/>
                  </a:lnTo>
                  <a:lnTo>
                    <a:pt x="2256" y="7643"/>
                  </a:lnTo>
                  <a:lnTo>
                    <a:pt x="2389" y="7170"/>
                  </a:lnTo>
                  <a:lnTo>
                    <a:pt x="2421" y="7142"/>
                  </a:lnTo>
                  <a:lnTo>
                    <a:pt x="2357" y="6486"/>
                  </a:lnTo>
                  <a:lnTo>
                    <a:pt x="2373" y="6240"/>
                  </a:lnTo>
                  <a:lnTo>
                    <a:pt x="2288" y="6067"/>
                  </a:lnTo>
                  <a:lnTo>
                    <a:pt x="2277" y="5994"/>
                  </a:lnTo>
                  <a:lnTo>
                    <a:pt x="2325" y="5931"/>
                  </a:lnTo>
                  <a:lnTo>
                    <a:pt x="2325" y="5794"/>
                  </a:lnTo>
                  <a:lnTo>
                    <a:pt x="2405" y="5721"/>
                  </a:lnTo>
                  <a:lnTo>
                    <a:pt x="2533" y="5767"/>
                  </a:lnTo>
                  <a:lnTo>
                    <a:pt x="2421" y="5639"/>
                  </a:lnTo>
                  <a:lnTo>
                    <a:pt x="2480" y="5566"/>
                  </a:lnTo>
                  <a:lnTo>
                    <a:pt x="2469" y="5402"/>
                  </a:lnTo>
                  <a:lnTo>
                    <a:pt x="2389" y="5056"/>
                  </a:lnTo>
                  <a:lnTo>
                    <a:pt x="2661" y="5083"/>
                  </a:lnTo>
                  <a:lnTo>
                    <a:pt x="2672" y="4728"/>
                  </a:lnTo>
                  <a:lnTo>
                    <a:pt x="2741" y="4601"/>
                  </a:lnTo>
                  <a:lnTo>
                    <a:pt x="3093" y="4655"/>
                  </a:lnTo>
                  <a:lnTo>
                    <a:pt x="2997" y="4582"/>
                  </a:lnTo>
                  <a:lnTo>
                    <a:pt x="2437" y="4537"/>
                  </a:lnTo>
                  <a:lnTo>
                    <a:pt x="2133" y="4437"/>
                  </a:lnTo>
                  <a:lnTo>
                    <a:pt x="1712" y="4400"/>
                  </a:lnTo>
                  <a:lnTo>
                    <a:pt x="1664" y="4291"/>
                  </a:lnTo>
                  <a:lnTo>
                    <a:pt x="1637" y="4136"/>
                  </a:lnTo>
                  <a:lnTo>
                    <a:pt x="1888" y="3015"/>
                  </a:lnTo>
                  <a:lnTo>
                    <a:pt x="2037" y="2870"/>
                  </a:lnTo>
                  <a:lnTo>
                    <a:pt x="2160" y="2961"/>
                  </a:lnTo>
                  <a:lnTo>
                    <a:pt x="2389" y="2815"/>
                  </a:lnTo>
                  <a:lnTo>
                    <a:pt x="2176" y="2660"/>
                  </a:lnTo>
                  <a:lnTo>
                    <a:pt x="2085" y="2533"/>
                  </a:lnTo>
                  <a:lnTo>
                    <a:pt x="2528" y="1913"/>
                  </a:lnTo>
                  <a:lnTo>
                    <a:pt x="2784" y="1676"/>
                  </a:lnTo>
                  <a:lnTo>
                    <a:pt x="3328" y="1521"/>
                  </a:lnTo>
                  <a:lnTo>
                    <a:pt x="3765" y="1576"/>
                  </a:lnTo>
                  <a:lnTo>
                    <a:pt x="3904" y="1667"/>
                  </a:lnTo>
                  <a:lnTo>
                    <a:pt x="4117" y="1713"/>
                  </a:lnTo>
                  <a:lnTo>
                    <a:pt x="4832" y="1403"/>
                  </a:lnTo>
                  <a:lnTo>
                    <a:pt x="5093" y="1412"/>
                  </a:lnTo>
                  <a:lnTo>
                    <a:pt x="5317" y="1330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7" name="Freeform 33"/>
            <p:cNvSpPr/>
            <p:nvPr/>
          </p:nvSpPr>
          <p:spPr>
            <a:xfrm>
              <a:off x="1234901" y="1309687"/>
              <a:ext cx="237607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7" y="11059"/>
                  </a:moveTo>
                  <a:lnTo>
                    <a:pt x="7167" y="13910"/>
                  </a:lnTo>
                  <a:lnTo>
                    <a:pt x="8640" y="15034"/>
                  </a:lnTo>
                  <a:lnTo>
                    <a:pt x="8787" y="17798"/>
                  </a:lnTo>
                  <a:lnTo>
                    <a:pt x="9425" y="18835"/>
                  </a:lnTo>
                  <a:lnTo>
                    <a:pt x="11291" y="17712"/>
                  </a:lnTo>
                  <a:lnTo>
                    <a:pt x="12518" y="18403"/>
                  </a:lnTo>
                  <a:lnTo>
                    <a:pt x="14727" y="20736"/>
                  </a:lnTo>
                  <a:lnTo>
                    <a:pt x="15856" y="20131"/>
                  </a:lnTo>
                  <a:lnTo>
                    <a:pt x="16789" y="21168"/>
                  </a:lnTo>
                  <a:lnTo>
                    <a:pt x="18409" y="21600"/>
                  </a:lnTo>
                  <a:lnTo>
                    <a:pt x="19538" y="19786"/>
                  </a:lnTo>
                  <a:lnTo>
                    <a:pt x="20324" y="17453"/>
                  </a:lnTo>
                  <a:lnTo>
                    <a:pt x="20275" y="15466"/>
                  </a:lnTo>
                  <a:lnTo>
                    <a:pt x="21600" y="13997"/>
                  </a:lnTo>
                  <a:lnTo>
                    <a:pt x="19440" y="13306"/>
                  </a:lnTo>
                  <a:lnTo>
                    <a:pt x="19145" y="12096"/>
                  </a:lnTo>
                  <a:lnTo>
                    <a:pt x="20569" y="11318"/>
                  </a:lnTo>
                  <a:lnTo>
                    <a:pt x="19293" y="9677"/>
                  </a:lnTo>
                  <a:lnTo>
                    <a:pt x="18115" y="8986"/>
                  </a:lnTo>
                  <a:lnTo>
                    <a:pt x="17182" y="10195"/>
                  </a:lnTo>
                  <a:lnTo>
                    <a:pt x="15562" y="9677"/>
                  </a:lnTo>
                  <a:lnTo>
                    <a:pt x="14236" y="7603"/>
                  </a:lnTo>
                  <a:lnTo>
                    <a:pt x="11487" y="7344"/>
                  </a:lnTo>
                  <a:lnTo>
                    <a:pt x="9524" y="5702"/>
                  </a:lnTo>
                  <a:lnTo>
                    <a:pt x="7462" y="5530"/>
                  </a:lnTo>
                  <a:lnTo>
                    <a:pt x="6136" y="3802"/>
                  </a:lnTo>
                  <a:lnTo>
                    <a:pt x="5302" y="3974"/>
                  </a:lnTo>
                  <a:lnTo>
                    <a:pt x="4664" y="2419"/>
                  </a:lnTo>
                  <a:lnTo>
                    <a:pt x="3829" y="1382"/>
                  </a:lnTo>
                  <a:lnTo>
                    <a:pt x="2749" y="1814"/>
                  </a:lnTo>
                  <a:lnTo>
                    <a:pt x="0" y="0"/>
                  </a:lnTo>
                  <a:lnTo>
                    <a:pt x="1571" y="4493"/>
                  </a:lnTo>
                  <a:lnTo>
                    <a:pt x="5547" y="7344"/>
                  </a:lnTo>
                  <a:lnTo>
                    <a:pt x="6627" y="11059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8" name="Freeform 34"/>
            <p:cNvSpPr/>
            <p:nvPr/>
          </p:nvSpPr>
          <p:spPr>
            <a:xfrm>
              <a:off x="659476" y="954087"/>
              <a:ext cx="93750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148"/>
                  </a:moveTo>
                  <a:lnTo>
                    <a:pt x="6331" y="2090"/>
                  </a:lnTo>
                  <a:lnTo>
                    <a:pt x="19986" y="0"/>
                  </a:lnTo>
                  <a:lnTo>
                    <a:pt x="21600" y="4877"/>
                  </a:lnTo>
                  <a:lnTo>
                    <a:pt x="16014" y="10452"/>
                  </a:lnTo>
                  <a:lnTo>
                    <a:pt x="12538" y="15329"/>
                  </a:lnTo>
                  <a:lnTo>
                    <a:pt x="3600" y="17419"/>
                  </a:lnTo>
                  <a:lnTo>
                    <a:pt x="621" y="21600"/>
                  </a:lnTo>
                  <a:lnTo>
                    <a:pt x="0" y="1114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79" name="Freeform 35"/>
            <p:cNvSpPr/>
            <p:nvPr/>
          </p:nvSpPr>
          <p:spPr>
            <a:xfrm>
              <a:off x="450965" y="1022350"/>
              <a:ext cx="67888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043"/>
                  </a:moveTo>
                  <a:lnTo>
                    <a:pt x="10629" y="0"/>
                  </a:lnTo>
                  <a:lnTo>
                    <a:pt x="21600" y="7043"/>
                  </a:lnTo>
                  <a:lnTo>
                    <a:pt x="15943" y="9861"/>
                  </a:lnTo>
                  <a:lnTo>
                    <a:pt x="9257" y="10330"/>
                  </a:lnTo>
                  <a:lnTo>
                    <a:pt x="8743" y="16904"/>
                  </a:lnTo>
                  <a:lnTo>
                    <a:pt x="15771" y="21600"/>
                  </a:lnTo>
                  <a:lnTo>
                    <a:pt x="7543" y="21600"/>
                  </a:lnTo>
                  <a:lnTo>
                    <a:pt x="2914" y="17843"/>
                  </a:lnTo>
                  <a:lnTo>
                    <a:pt x="514" y="13148"/>
                  </a:lnTo>
                  <a:lnTo>
                    <a:pt x="0" y="704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0" name="Freeform 36"/>
            <p:cNvSpPr/>
            <p:nvPr/>
          </p:nvSpPr>
          <p:spPr>
            <a:xfrm>
              <a:off x="806565" y="933449"/>
              <a:ext cx="71121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491"/>
                  </a:moveTo>
                  <a:lnTo>
                    <a:pt x="0" y="20366"/>
                  </a:lnTo>
                  <a:lnTo>
                    <a:pt x="1979" y="21600"/>
                  </a:lnTo>
                  <a:lnTo>
                    <a:pt x="2473" y="17280"/>
                  </a:lnTo>
                  <a:lnTo>
                    <a:pt x="3957" y="17280"/>
                  </a:lnTo>
                  <a:lnTo>
                    <a:pt x="5936" y="8640"/>
                  </a:lnTo>
                  <a:lnTo>
                    <a:pt x="16653" y="3703"/>
                  </a:lnTo>
                  <a:lnTo>
                    <a:pt x="21270" y="9874"/>
                  </a:lnTo>
                  <a:lnTo>
                    <a:pt x="21600" y="2469"/>
                  </a:lnTo>
                  <a:lnTo>
                    <a:pt x="20116" y="617"/>
                  </a:lnTo>
                  <a:lnTo>
                    <a:pt x="2968" y="0"/>
                  </a:lnTo>
                  <a:lnTo>
                    <a:pt x="0" y="1049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1" name="Freeform 37"/>
            <p:cNvSpPr/>
            <p:nvPr/>
          </p:nvSpPr>
          <p:spPr>
            <a:xfrm>
              <a:off x="897081" y="917575"/>
              <a:ext cx="64656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843"/>
                  </a:moveTo>
                  <a:lnTo>
                    <a:pt x="3780" y="21600"/>
                  </a:lnTo>
                  <a:lnTo>
                    <a:pt x="5940" y="15965"/>
                  </a:lnTo>
                  <a:lnTo>
                    <a:pt x="14220" y="17843"/>
                  </a:lnTo>
                  <a:lnTo>
                    <a:pt x="21600" y="6574"/>
                  </a:lnTo>
                  <a:lnTo>
                    <a:pt x="15840" y="2817"/>
                  </a:lnTo>
                  <a:lnTo>
                    <a:pt x="2700" y="0"/>
                  </a:lnTo>
                  <a:lnTo>
                    <a:pt x="0" y="1784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2" name="Freeform 38"/>
            <p:cNvSpPr/>
            <p:nvPr/>
          </p:nvSpPr>
          <p:spPr>
            <a:xfrm>
              <a:off x="546330" y="977900"/>
              <a:ext cx="93751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209"/>
                  </a:moveTo>
                  <a:lnTo>
                    <a:pt x="749" y="21600"/>
                  </a:lnTo>
                  <a:lnTo>
                    <a:pt x="7866" y="8452"/>
                  </a:lnTo>
                  <a:lnTo>
                    <a:pt x="21600" y="11270"/>
                  </a:lnTo>
                  <a:lnTo>
                    <a:pt x="20976" y="5635"/>
                  </a:lnTo>
                  <a:lnTo>
                    <a:pt x="17480" y="0"/>
                  </a:lnTo>
                  <a:lnTo>
                    <a:pt x="10488" y="0"/>
                  </a:lnTo>
                  <a:lnTo>
                    <a:pt x="0" y="1220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3" name="Freeform 39"/>
            <p:cNvSpPr/>
            <p:nvPr/>
          </p:nvSpPr>
          <p:spPr>
            <a:xfrm>
              <a:off x="973050" y="903287"/>
              <a:ext cx="54958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646"/>
                  </a:moveTo>
                  <a:lnTo>
                    <a:pt x="4024" y="0"/>
                  </a:lnTo>
                  <a:lnTo>
                    <a:pt x="18000" y="4985"/>
                  </a:lnTo>
                  <a:lnTo>
                    <a:pt x="21600" y="13292"/>
                  </a:lnTo>
                  <a:lnTo>
                    <a:pt x="20541" y="16615"/>
                  </a:lnTo>
                  <a:lnTo>
                    <a:pt x="10376" y="15785"/>
                  </a:lnTo>
                  <a:lnTo>
                    <a:pt x="5718" y="8308"/>
                  </a:lnTo>
                  <a:lnTo>
                    <a:pt x="3812" y="12462"/>
                  </a:lnTo>
                  <a:lnTo>
                    <a:pt x="5929" y="19108"/>
                  </a:lnTo>
                  <a:lnTo>
                    <a:pt x="4659" y="21600"/>
                  </a:lnTo>
                  <a:lnTo>
                    <a:pt x="2118" y="19108"/>
                  </a:lnTo>
                  <a:lnTo>
                    <a:pt x="0" y="664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4" name="Freeform 40"/>
            <p:cNvSpPr/>
            <p:nvPr/>
          </p:nvSpPr>
          <p:spPr>
            <a:xfrm>
              <a:off x="536632" y="1003300"/>
              <a:ext cx="19398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757"/>
                  </a:moveTo>
                  <a:lnTo>
                    <a:pt x="21600" y="0"/>
                  </a:lnTo>
                  <a:lnTo>
                    <a:pt x="18000" y="12209"/>
                  </a:lnTo>
                  <a:lnTo>
                    <a:pt x="12600" y="11270"/>
                  </a:lnTo>
                  <a:lnTo>
                    <a:pt x="17400" y="16904"/>
                  </a:lnTo>
                  <a:lnTo>
                    <a:pt x="12000" y="21600"/>
                  </a:lnTo>
                  <a:lnTo>
                    <a:pt x="1800" y="17843"/>
                  </a:lnTo>
                  <a:lnTo>
                    <a:pt x="4800" y="13148"/>
                  </a:lnTo>
                  <a:lnTo>
                    <a:pt x="0" y="10330"/>
                  </a:lnTo>
                  <a:lnTo>
                    <a:pt x="0" y="375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5" name="Freeform 41"/>
            <p:cNvSpPr/>
            <p:nvPr/>
          </p:nvSpPr>
          <p:spPr>
            <a:xfrm>
              <a:off x="1234901" y="1309687"/>
              <a:ext cx="237607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749" y="1814"/>
                  </a:lnTo>
                  <a:lnTo>
                    <a:pt x="3829" y="1382"/>
                  </a:lnTo>
                  <a:lnTo>
                    <a:pt x="4664" y="2419"/>
                  </a:lnTo>
                  <a:lnTo>
                    <a:pt x="5302" y="3974"/>
                  </a:lnTo>
                  <a:lnTo>
                    <a:pt x="6136" y="3802"/>
                  </a:lnTo>
                  <a:lnTo>
                    <a:pt x="7462" y="5530"/>
                  </a:lnTo>
                  <a:lnTo>
                    <a:pt x="9524" y="5702"/>
                  </a:lnTo>
                  <a:lnTo>
                    <a:pt x="11487" y="7344"/>
                  </a:lnTo>
                  <a:lnTo>
                    <a:pt x="14236" y="7603"/>
                  </a:lnTo>
                  <a:lnTo>
                    <a:pt x="15562" y="9677"/>
                  </a:lnTo>
                  <a:lnTo>
                    <a:pt x="17182" y="10195"/>
                  </a:lnTo>
                  <a:lnTo>
                    <a:pt x="18115" y="8986"/>
                  </a:lnTo>
                  <a:lnTo>
                    <a:pt x="19293" y="9677"/>
                  </a:lnTo>
                  <a:lnTo>
                    <a:pt x="20569" y="11318"/>
                  </a:lnTo>
                  <a:lnTo>
                    <a:pt x="19145" y="12096"/>
                  </a:lnTo>
                  <a:lnTo>
                    <a:pt x="19440" y="13306"/>
                  </a:lnTo>
                  <a:lnTo>
                    <a:pt x="21600" y="13997"/>
                  </a:lnTo>
                  <a:lnTo>
                    <a:pt x="20275" y="15466"/>
                  </a:lnTo>
                  <a:lnTo>
                    <a:pt x="20324" y="17453"/>
                  </a:lnTo>
                  <a:lnTo>
                    <a:pt x="19538" y="19786"/>
                  </a:lnTo>
                  <a:lnTo>
                    <a:pt x="18409" y="21600"/>
                  </a:lnTo>
                  <a:lnTo>
                    <a:pt x="16789" y="21168"/>
                  </a:lnTo>
                  <a:lnTo>
                    <a:pt x="15856" y="20131"/>
                  </a:lnTo>
                  <a:lnTo>
                    <a:pt x="14727" y="20736"/>
                  </a:lnTo>
                  <a:lnTo>
                    <a:pt x="12518" y="18403"/>
                  </a:lnTo>
                  <a:lnTo>
                    <a:pt x="11291" y="17712"/>
                  </a:lnTo>
                  <a:lnTo>
                    <a:pt x="9425" y="18835"/>
                  </a:lnTo>
                  <a:lnTo>
                    <a:pt x="8787" y="17798"/>
                  </a:lnTo>
                  <a:lnTo>
                    <a:pt x="8640" y="15034"/>
                  </a:lnTo>
                  <a:lnTo>
                    <a:pt x="7167" y="13910"/>
                  </a:lnTo>
                  <a:lnTo>
                    <a:pt x="6627" y="11059"/>
                  </a:lnTo>
                  <a:lnTo>
                    <a:pt x="5547" y="7344"/>
                  </a:lnTo>
                  <a:lnTo>
                    <a:pt x="1571" y="44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6" name="Freeform 42"/>
            <p:cNvSpPr/>
            <p:nvPr/>
          </p:nvSpPr>
          <p:spPr>
            <a:xfrm>
              <a:off x="1267229" y="1055687"/>
              <a:ext cx="59806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11"/>
                  </a:moveTo>
                  <a:lnTo>
                    <a:pt x="5695" y="1413"/>
                  </a:lnTo>
                  <a:lnTo>
                    <a:pt x="8051" y="3836"/>
                  </a:lnTo>
                  <a:lnTo>
                    <a:pt x="21207" y="0"/>
                  </a:lnTo>
                  <a:lnTo>
                    <a:pt x="19440" y="4037"/>
                  </a:lnTo>
                  <a:lnTo>
                    <a:pt x="15905" y="6864"/>
                  </a:lnTo>
                  <a:lnTo>
                    <a:pt x="21600" y="14535"/>
                  </a:lnTo>
                  <a:lnTo>
                    <a:pt x="19833" y="21398"/>
                  </a:lnTo>
                  <a:lnTo>
                    <a:pt x="7658" y="21600"/>
                  </a:lnTo>
                  <a:lnTo>
                    <a:pt x="2945" y="16150"/>
                  </a:lnTo>
                  <a:lnTo>
                    <a:pt x="7462" y="16553"/>
                  </a:lnTo>
                  <a:lnTo>
                    <a:pt x="2945" y="9084"/>
                  </a:lnTo>
                  <a:lnTo>
                    <a:pt x="2749" y="5652"/>
                  </a:lnTo>
                  <a:lnTo>
                    <a:pt x="0" y="121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7" name="Freeform 43"/>
            <p:cNvSpPr/>
            <p:nvPr/>
          </p:nvSpPr>
          <p:spPr>
            <a:xfrm>
              <a:off x="0" y="1831975"/>
              <a:ext cx="1664855" cy="154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86" y="14718"/>
                  </a:moveTo>
                  <a:lnTo>
                    <a:pt x="16632" y="14729"/>
                  </a:lnTo>
                  <a:lnTo>
                    <a:pt x="16960" y="14574"/>
                  </a:lnTo>
                  <a:lnTo>
                    <a:pt x="17219" y="14541"/>
                  </a:lnTo>
                  <a:lnTo>
                    <a:pt x="16967" y="14308"/>
                  </a:lnTo>
                  <a:lnTo>
                    <a:pt x="17323" y="13930"/>
                  </a:lnTo>
                  <a:lnTo>
                    <a:pt x="17421" y="13575"/>
                  </a:lnTo>
                  <a:lnTo>
                    <a:pt x="17253" y="13364"/>
                  </a:lnTo>
                  <a:lnTo>
                    <a:pt x="17253" y="12987"/>
                  </a:lnTo>
                  <a:lnTo>
                    <a:pt x="17023" y="12798"/>
                  </a:lnTo>
                  <a:lnTo>
                    <a:pt x="16666" y="12853"/>
                  </a:lnTo>
                  <a:lnTo>
                    <a:pt x="16499" y="13031"/>
                  </a:lnTo>
                  <a:lnTo>
                    <a:pt x="16352" y="12798"/>
                  </a:lnTo>
                  <a:lnTo>
                    <a:pt x="16184" y="12731"/>
                  </a:lnTo>
                  <a:lnTo>
                    <a:pt x="16443" y="12465"/>
                  </a:lnTo>
                  <a:lnTo>
                    <a:pt x="16562" y="12199"/>
                  </a:lnTo>
                  <a:lnTo>
                    <a:pt x="16750" y="12187"/>
                  </a:lnTo>
                  <a:lnTo>
                    <a:pt x="16897" y="11866"/>
                  </a:lnTo>
                  <a:lnTo>
                    <a:pt x="17449" y="11921"/>
                  </a:lnTo>
                  <a:lnTo>
                    <a:pt x="17638" y="11799"/>
                  </a:lnTo>
                  <a:lnTo>
                    <a:pt x="17868" y="11888"/>
                  </a:lnTo>
                  <a:lnTo>
                    <a:pt x="18176" y="11721"/>
                  </a:lnTo>
                  <a:lnTo>
                    <a:pt x="18365" y="11766"/>
                  </a:lnTo>
                  <a:lnTo>
                    <a:pt x="18365" y="11322"/>
                  </a:lnTo>
                  <a:lnTo>
                    <a:pt x="18239" y="11266"/>
                  </a:lnTo>
                  <a:lnTo>
                    <a:pt x="18183" y="10878"/>
                  </a:lnTo>
                  <a:lnTo>
                    <a:pt x="18560" y="10600"/>
                  </a:lnTo>
                  <a:lnTo>
                    <a:pt x="19378" y="10678"/>
                  </a:lnTo>
                  <a:lnTo>
                    <a:pt x="19308" y="11155"/>
                  </a:lnTo>
                  <a:lnTo>
                    <a:pt x="19462" y="11344"/>
                  </a:lnTo>
                  <a:lnTo>
                    <a:pt x="19832" y="11255"/>
                  </a:lnTo>
                  <a:lnTo>
                    <a:pt x="19965" y="11133"/>
                  </a:lnTo>
                  <a:lnTo>
                    <a:pt x="20167" y="11077"/>
                  </a:lnTo>
                  <a:lnTo>
                    <a:pt x="20237" y="10800"/>
                  </a:lnTo>
                  <a:lnTo>
                    <a:pt x="20657" y="10578"/>
                  </a:lnTo>
                  <a:lnTo>
                    <a:pt x="20782" y="10201"/>
                  </a:lnTo>
                  <a:lnTo>
                    <a:pt x="21153" y="9679"/>
                  </a:lnTo>
                  <a:lnTo>
                    <a:pt x="20901" y="9424"/>
                  </a:lnTo>
                  <a:lnTo>
                    <a:pt x="21341" y="9357"/>
                  </a:lnTo>
                  <a:lnTo>
                    <a:pt x="21600" y="9102"/>
                  </a:lnTo>
                  <a:lnTo>
                    <a:pt x="21160" y="9057"/>
                  </a:lnTo>
                  <a:lnTo>
                    <a:pt x="21174" y="7925"/>
                  </a:lnTo>
                  <a:lnTo>
                    <a:pt x="21432" y="7648"/>
                  </a:lnTo>
                  <a:lnTo>
                    <a:pt x="21432" y="7292"/>
                  </a:lnTo>
                  <a:lnTo>
                    <a:pt x="21593" y="6915"/>
                  </a:lnTo>
                  <a:lnTo>
                    <a:pt x="21265" y="6904"/>
                  </a:lnTo>
                  <a:lnTo>
                    <a:pt x="20803" y="7026"/>
                  </a:lnTo>
                  <a:lnTo>
                    <a:pt x="20845" y="6527"/>
                  </a:lnTo>
                  <a:lnTo>
                    <a:pt x="20720" y="6360"/>
                  </a:lnTo>
                  <a:lnTo>
                    <a:pt x="20426" y="6416"/>
                  </a:lnTo>
                  <a:lnTo>
                    <a:pt x="20545" y="5872"/>
                  </a:lnTo>
                  <a:lnTo>
                    <a:pt x="20321" y="5805"/>
                  </a:lnTo>
                  <a:lnTo>
                    <a:pt x="20049" y="5972"/>
                  </a:lnTo>
                  <a:lnTo>
                    <a:pt x="19923" y="5161"/>
                  </a:lnTo>
                  <a:lnTo>
                    <a:pt x="20091" y="4917"/>
                  </a:lnTo>
                  <a:lnTo>
                    <a:pt x="20028" y="4751"/>
                  </a:lnTo>
                  <a:lnTo>
                    <a:pt x="19874" y="4651"/>
                  </a:lnTo>
                  <a:lnTo>
                    <a:pt x="19734" y="4640"/>
                  </a:lnTo>
                  <a:lnTo>
                    <a:pt x="19769" y="4218"/>
                  </a:lnTo>
                  <a:lnTo>
                    <a:pt x="19608" y="4162"/>
                  </a:lnTo>
                  <a:lnTo>
                    <a:pt x="18973" y="4173"/>
                  </a:lnTo>
                  <a:lnTo>
                    <a:pt x="19000" y="3774"/>
                  </a:lnTo>
                  <a:lnTo>
                    <a:pt x="19210" y="3807"/>
                  </a:lnTo>
                  <a:lnTo>
                    <a:pt x="19329" y="3663"/>
                  </a:lnTo>
                  <a:lnTo>
                    <a:pt x="19210" y="3485"/>
                  </a:lnTo>
                  <a:lnTo>
                    <a:pt x="19462" y="3385"/>
                  </a:lnTo>
                  <a:lnTo>
                    <a:pt x="19315" y="3163"/>
                  </a:lnTo>
                  <a:lnTo>
                    <a:pt x="18868" y="2842"/>
                  </a:lnTo>
                  <a:lnTo>
                    <a:pt x="18931" y="2686"/>
                  </a:lnTo>
                  <a:lnTo>
                    <a:pt x="18875" y="2309"/>
                  </a:lnTo>
                  <a:lnTo>
                    <a:pt x="18993" y="2142"/>
                  </a:lnTo>
                  <a:lnTo>
                    <a:pt x="19371" y="2253"/>
                  </a:lnTo>
                  <a:lnTo>
                    <a:pt x="19601" y="2020"/>
                  </a:lnTo>
                  <a:lnTo>
                    <a:pt x="19587" y="1776"/>
                  </a:lnTo>
                  <a:lnTo>
                    <a:pt x="19727" y="1498"/>
                  </a:lnTo>
                  <a:lnTo>
                    <a:pt x="19650" y="1077"/>
                  </a:lnTo>
                  <a:lnTo>
                    <a:pt x="19839" y="788"/>
                  </a:lnTo>
                  <a:lnTo>
                    <a:pt x="19580" y="588"/>
                  </a:lnTo>
                  <a:lnTo>
                    <a:pt x="19434" y="544"/>
                  </a:lnTo>
                  <a:lnTo>
                    <a:pt x="19294" y="622"/>
                  </a:lnTo>
                  <a:lnTo>
                    <a:pt x="19182" y="777"/>
                  </a:lnTo>
                  <a:lnTo>
                    <a:pt x="18931" y="832"/>
                  </a:lnTo>
                  <a:lnTo>
                    <a:pt x="18910" y="1232"/>
                  </a:lnTo>
                  <a:lnTo>
                    <a:pt x="18637" y="1288"/>
                  </a:lnTo>
                  <a:lnTo>
                    <a:pt x="18581" y="1443"/>
                  </a:lnTo>
                  <a:lnTo>
                    <a:pt x="18197" y="1521"/>
                  </a:lnTo>
                  <a:lnTo>
                    <a:pt x="17778" y="1432"/>
                  </a:lnTo>
                  <a:lnTo>
                    <a:pt x="17554" y="1476"/>
                  </a:lnTo>
                  <a:lnTo>
                    <a:pt x="17232" y="1332"/>
                  </a:lnTo>
                  <a:lnTo>
                    <a:pt x="17407" y="1143"/>
                  </a:lnTo>
                  <a:lnTo>
                    <a:pt x="17400" y="721"/>
                  </a:lnTo>
                  <a:lnTo>
                    <a:pt x="17239" y="366"/>
                  </a:lnTo>
                  <a:lnTo>
                    <a:pt x="17114" y="78"/>
                  </a:lnTo>
                  <a:lnTo>
                    <a:pt x="16862" y="0"/>
                  </a:lnTo>
                  <a:lnTo>
                    <a:pt x="16415" y="289"/>
                  </a:lnTo>
                  <a:lnTo>
                    <a:pt x="16233" y="111"/>
                  </a:lnTo>
                  <a:lnTo>
                    <a:pt x="15744" y="311"/>
                  </a:lnTo>
                  <a:lnTo>
                    <a:pt x="15744" y="633"/>
                  </a:lnTo>
                  <a:lnTo>
                    <a:pt x="15639" y="777"/>
                  </a:lnTo>
                  <a:lnTo>
                    <a:pt x="15157" y="721"/>
                  </a:lnTo>
                  <a:lnTo>
                    <a:pt x="14829" y="610"/>
                  </a:lnTo>
                  <a:lnTo>
                    <a:pt x="14745" y="932"/>
                  </a:lnTo>
                  <a:lnTo>
                    <a:pt x="14885" y="977"/>
                  </a:lnTo>
                  <a:lnTo>
                    <a:pt x="14891" y="1299"/>
                  </a:lnTo>
                  <a:lnTo>
                    <a:pt x="15646" y="1687"/>
                  </a:lnTo>
                  <a:lnTo>
                    <a:pt x="15772" y="2076"/>
                  </a:lnTo>
                  <a:lnTo>
                    <a:pt x="15793" y="2642"/>
                  </a:lnTo>
                  <a:lnTo>
                    <a:pt x="15646" y="3241"/>
                  </a:lnTo>
                  <a:lnTo>
                    <a:pt x="15891" y="3508"/>
                  </a:lnTo>
                  <a:lnTo>
                    <a:pt x="15541" y="3718"/>
                  </a:lnTo>
                  <a:lnTo>
                    <a:pt x="15451" y="3874"/>
                  </a:lnTo>
                  <a:lnTo>
                    <a:pt x="15437" y="4018"/>
                  </a:lnTo>
                  <a:lnTo>
                    <a:pt x="15094" y="3951"/>
                  </a:lnTo>
                  <a:lnTo>
                    <a:pt x="14745" y="4029"/>
                  </a:lnTo>
                  <a:lnTo>
                    <a:pt x="14675" y="3840"/>
                  </a:lnTo>
                  <a:lnTo>
                    <a:pt x="14256" y="4196"/>
                  </a:lnTo>
                  <a:lnTo>
                    <a:pt x="14158" y="4451"/>
                  </a:lnTo>
                  <a:lnTo>
                    <a:pt x="13857" y="4407"/>
                  </a:lnTo>
                  <a:lnTo>
                    <a:pt x="13648" y="4518"/>
                  </a:lnTo>
                  <a:lnTo>
                    <a:pt x="13417" y="4473"/>
                  </a:lnTo>
                  <a:lnTo>
                    <a:pt x="13131" y="4551"/>
                  </a:lnTo>
                  <a:lnTo>
                    <a:pt x="12900" y="4950"/>
                  </a:lnTo>
                  <a:lnTo>
                    <a:pt x="12620" y="4751"/>
                  </a:lnTo>
                  <a:lnTo>
                    <a:pt x="12397" y="4395"/>
                  </a:lnTo>
                  <a:lnTo>
                    <a:pt x="12942" y="3985"/>
                  </a:lnTo>
                  <a:lnTo>
                    <a:pt x="13131" y="3985"/>
                  </a:lnTo>
                  <a:lnTo>
                    <a:pt x="13082" y="3718"/>
                  </a:lnTo>
                  <a:lnTo>
                    <a:pt x="13214" y="3618"/>
                  </a:lnTo>
                  <a:lnTo>
                    <a:pt x="13103" y="3397"/>
                  </a:lnTo>
                  <a:lnTo>
                    <a:pt x="12648" y="3363"/>
                  </a:lnTo>
                  <a:lnTo>
                    <a:pt x="12495" y="3119"/>
                  </a:lnTo>
                  <a:lnTo>
                    <a:pt x="12641" y="2819"/>
                  </a:lnTo>
                  <a:lnTo>
                    <a:pt x="12564" y="2753"/>
                  </a:lnTo>
                  <a:lnTo>
                    <a:pt x="12704" y="2553"/>
                  </a:lnTo>
                  <a:lnTo>
                    <a:pt x="12746" y="2253"/>
                  </a:lnTo>
                  <a:lnTo>
                    <a:pt x="12984" y="2142"/>
                  </a:lnTo>
                  <a:lnTo>
                    <a:pt x="12809" y="1998"/>
                  </a:lnTo>
                  <a:lnTo>
                    <a:pt x="12725" y="1798"/>
                  </a:lnTo>
                  <a:lnTo>
                    <a:pt x="12711" y="1476"/>
                  </a:lnTo>
                  <a:lnTo>
                    <a:pt x="12460" y="1476"/>
                  </a:lnTo>
                  <a:lnTo>
                    <a:pt x="12145" y="1621"/>
                  </a:lnTo>
                  <a:lnTo>
                    <a:pt x="11446" y="1410"/>
                  </a:lnTo>
                  <a:lnTo>
                    <a:pt x="11390" y="966"/>
                  </a:lnTo>
                  <a:lnTo>
                    <a:pt x="10929" y="577"/>
                  </a:lnTo>
                  <a:lnTo>
                    <a:pt x="10566" y="921"/>
                  </a:lnTo>
                  <a:lnTo>
                    <a:pt x="10713" y="1210"/>
                  </a:lnTo>
                  <a:lnTo>
                    <a:pt x="10594" y="1410"/>
                  </a:lnTo>
                  <a:lnTo>
                    <a:pt x="10573" y="1632"/>
                  </a:lnTo>
                  <a:lnTo>
                    <a:pt x="10314" y="1687"/>
                  </a:lnTo>
                  <a:lnTo>
                    <a:pt x="9755" y="2076"/>
                  </a:lnTo>
                  <a:lnTo>
                    <a:pt x="9692" y="2331"/>
                  </a:lnTo>
                  <a:lnTo>
                    <a:pt x="9525" y="2298"/>
                  </a:lnTo>
                  <a:lnTo>
                    <a:pt x="9399" y="2531"/>
                  </a:lnTo>
                  <a:lnTo>
                    <a:pt x="9063" y="2553"/>
                  </a:lnTo>
                  <a:lnTo>
                    <a:pt x="8812" y="2675"/>
                  </a:lnTo>
                  <a:lnTo>
                    <a:pt x="8365" y="2608"/>
                  </a:lnTo>
                  <a:lnTo>
                    <a:pt x="7994" y="2431"/>
                  </a:lnTo>
                  <a:lnTo>
                    <a:pt x="7785" y="2442"/>
                  </a:lnTo>
                  <a:lnTo>
                    <a:pt x="7631" y="2631"/>
                  </a:lnTo>
                  <a:lnTo>
                    <a:pt x="7344" y="2808"/>
                  </a:lnTo>
                  <a:lnTo>
                    <a:pt x="7191" y="2842"/>
                  </a:lnTo>
                  <a:lnTo>
                    <a:pt x="6876" y="3330"/>
                  </a:lnTo>
                  <a:lnTo>
                    <a:pt x="6729" y="3330"/>
                  </a:lnTo>
                  <a:lnTo>
                    <a:pt x="6527" y="3519"/>
                  </a:lnTo>
                  <a:lnTo>
                    <a:pt x="6436" y="3807"/>
                  </a:lnTo>
                  <a:lnTo>
                    <a:pt x="6310" y="3896"/>
                  </a:lnTo>
                  <a:lnTo>
                    <a:pt x="5786" y="3874"/>
                  </a:lnTo>
                  <a:lnTo>
                    <a:pt x="5765" y="4074"/>
                  </a:lnTo>
                  <a:lnTo>
                    <a:pt x="5625" y="4318"/>
                  </a:lnTo>
                  <a:lnTo>
                    <a:pt x="5388" y="4351"/>
                  </a:lnTo>
                  <a:lnTo>
                    <a:pt x="5332" y="4651"/>
                  </a:lnTo>
                  <a:lnTo>
                    <a:pt x="5493" y="4662"/>
                  </a:lnTo>
                  <a:lnTo>
                    <a:pt x="6142" y="5195"/>
                  </a:lnTo>
                  <a:lnTo>
                    <a:pt x="6129" y="5483"/>
                  </a:lnTo>
                  <a:lnTo>
                    <a:pt x="5961" y="5528"/>
                  </a:lnTo>
                  <a:lnTo>
                    <a:pt x="5919" y="5761"/>
                  </a:lnTo>
                  <a:lnTo>
                    <a:pt x="5772" y="5949"/>
                  </a:lnTo>
                  <a:lnTo>
                    <a:pt x="5479" y="6138"/>
                  </a:lnTo>
                  <a:lnTo>
                    <a:pt x="5332" y="5927"/>
                  </a:lnTo>
                  <a:lnTo>
                    <a:pt x="5206" y="5927"/>
                  </a:lnTo>
                  <a:lnTo>
                    <a:pt x="4968" y="6060"/>
                  </a:lnTo>
                  <a:lnTo>
                    <a:pt x="4675" y="6116"/>
                  </a:lnTo>
                  <a:lnTo>
                    <a:pt x="4528" y="6205"/>
                  </a:lnTo>
                  <a:lnTo>
                    <a:pt x="4423" y="6194"/>
                  </a:lnTo>
                  <a:lnTo>
                    <a:pt x="4158" y="6405"/>
                  </a:lnTo>
                  <a:lnTo>
                    <a:pt x="3962" y="6471"/>
                  </a:lnTo>
                  <a:lnTo>
                    <a:pt x="3878" y="6371"/>
                  </a:lnTo>
                  <a:lnTo>
                    <a:pt x="3760" y="6405"/>
                  </a:lnTo>
                  <a:lnTo>
                    <a:pt x="3522" y="6249"/>
                  </a:lnTo>
                  <a:lnTo>
                    <a:pt x="3585" y="6715"/>
                  </a:lnTo>
                  <a:lnTo>
                    <a:pt x="3312" y="6604"/>
                  </a:lnTo>
                  <a:lnTo>
                    <a:pt x="3249" y="6471"/>
                  </a:lnTo>
                  <a:lnTo>
                    <a:pt x="2963" y="6416"/>
                  </a:lnTo>
                  <a:lnTo>
                    <a:pt x="2935" y="6271"/>
                  </a:lnTo>
                  <a:lnTo>
                    <a:pt x="2795" y="6216"/>
                  </a:lnTo>
                  <a:lnTo>
                    <a:pt x="2662" y="6260"/>
                  </a:lnTo>
                  <a:lnTo>
                    <a:pt x="2376" y="6194"/>
                  </a:lnTo>
                  <a:lnTo>
                    <a:pt x="2124" y="5850"/>
                  </a:lnTo>
                  <a:lnTo>
                    <a:pt x="1866" y="5927"/>
                  </a:lnTo>
                  <a:lnTo>
                    <a:pt x="2138" y="6282"/>
                  </a:lnTo>
                  <a:lnTo>
                    <a:pt x="2180" y="6449"/>
                  </a:lnTo>
                  <a:lnTo>
                    <a:pt x="1782" y="6393"/>
                  </a:lnTo>
                  <a:lnTo>
                    <a:pt x="1530" y="6271"/>
                  </a:lnTo>
                  <a:lnTo>
                    <a:pt x="1447" y="6405"/>
                  </a:lnTo>
                  <a:lnTo>
                    <a:pt x="1181" y="6538"/>
                  </a:lnTo>
                  <a:lnTo>
                    <a:pt x="901" y="6549"/>
                  </a:lnTo>
                  <a:lnTo>
                    <a:pt x="867" y="6704"/>
                  </a:lnTo>
                  <a:lnTo>
                    <a:pt x="971" y="6815"/>
                  </a:lnTo>
                  <a:lnTo>
                    <a:pt x="985" y="7281"/>
                  </a:lnTo>
                  <a:lnTo>
                    <a:pt x="804" y="7403"/>
                  </a:lnTo>
                  <a:lnTo>
                    <a:pt x="1090" y="7492"/>
                  </a:lnTo>
                  <a:lnTo>
                    <a:pt x="1307" y="7681"/>
                  </a:lnTo>
                  <a:lnTo>
                    <a:pt x="1307" y="8169"/>
                  </a:lnTo>
                  <a:lnTo>
                    <a:pt x="1726" y="8336"/>
                  </a:lnTo>
                  <a:lnTo>
                    <a:pt x="1600" y="8869"/>
                  </a:lnTo>
                  <a:lnTo>
                    <a:pt x="1992" y="9324"/>
                  </a:lnTo>
                  <a:lnTo>
                    <a:pt x="2103" y="9612"/>
                  </a:lnTo>
                  <a:lnTo>
                    <a:pt x="2208" y="9712"/>
                  </a:lnTo>
                  <a:lnTo>
                    <a:pt x="2313" y="10301"/>
                  </a:lnTo>
                  <a:lnTo>
                    <a:pt x="2201" y="10900"/>
                  </a:lnTo>
                  <a:lnTo>
                    <a:pt x="2285" y="11033"/>
                  </a:lnTo>
                  <a:lnTo>
                    <a:pt x="2264" y="11244"/>
                  </a:lnTo>
                  <a:lnTo>
                    <a:pt x="2292" y="11399"/>
                  </a:lnTo>
                  <a:lnTo>
                    <a:pt x="1887" y="11743"/>
                  </a:lnTo>
                  <a:lnTo>
                    <a:pt x="1593" y="12265"/>
                  </a:lnTo>
                  <a:lnTo>
                    <a:pt x="1307" y="12554"/>
                  </a:lnTo>
                  <a:lnTo>
                    <a:pt x="1370" y="12709"/>
                  </a:lnTo>
                  <a:lnTo>
                    <a:pt x="1286" y="12754"/>
                  </a:lnTo>
                  <a:lnTo>
                    <a:pt x="1286" y="13198"/>
                  </a:lnTo>
                  <a:lnTo>
                    <a:pt x="1384" y="13297"/>
                  </a:lnTo>
                  <a:lnTo>
                    <a:pt x="1782" y="13087"/>
                  </a:lnTo>
                  <a:lnTo>
                    <a:pt x="1915" y="13164"/>
                  </a:lnTo>
                  <a:lnTo>
                    <a:pt x="1761" y="13220"/>
                  </a:lnTo>
                  <a:lnTo>
                    <a:pt x="1698" y="13297"/>
                  </a:lnTo>
                  <a:lnTo>
                    <a:pt x="1845" y="13397"/>
                  </a:lnTo>
                  <a:lnTo>
                    <a:pt x="1810" y="13486"/>
                  </a:lnTo>
                  <a:lnTo>
                    <a:pt x="1405" y="13642"/>
                  </a:lnTo>
                  <a:lnTo>
                    <a:pt x="1328" y="13753"/>
                  </a:lnTo>
                  <a:lnTo>
                    <a:pt x="1195" y="13819"/>
                  </a:lnTo>
                  <a:lnTo>
                    <a:pt x="992" y="14030"/>
                  </a:lnTo>
                  <a:lnTo>
                    <a:pt x="860" y="14086"/>
                  </a:lnTo>
                  <a:lnTo>
                    <a:pt x="650" y="14285"/>
                  </a:lnTo>
                  <a:lnTo>
                    <a:pt x="524" y="14552"/>
                  </a:lnTo>
                  <a:lnTo>
                    <a:pt x="426" y="14607"/>
                  </a:lnTo>
                  <a:lnTo>
                    <a:pt x="252" y="14285"/>
                  </a:lnTo>
                  <a:lnTo>
                    <a:pt x="133" y="14385"/>
                  </a:lnTo>
                  <a:lnTo>
                    <a:pt x="0" y="14418"/>
                  </a:lnTo>
                  <a:lnTo>
                    <a:pt x="63" y="14807"/>
                  </a:lnTo>
                  <a:lnTo>
                    <a:pt x="147" y="14929"/>
                  </a:lnTo>
                  <a:lnTo>
                    <a:pt x="154" y="15062"/>
                  </a:lnTo>
                  <a:lnTo>
                    <a:pt x="84" y="15184"/>
                  </a:lnTo>
                  <a:lnTo>
                    <a:pt x="217" y="15184"/>
                  </a:lnTo>
                  <a:lnTo>
                    <a:pt x="342" y="15107"/>
                  </a:lnTo>
                  <a:lnTo>
                    <a:pt x="887" y="15173"/>
                  </a:lnTo>
                  <a:lnTo>
                    <a:pt x="776" y="15429"/>
                  </a:lnTo>
                  <a:lnTo>
                    <a:pt x="860" y="15684"/>
                  </a:lnTo>
                  <a:lnTo>
                    <a:pt x="1006" y="15728"/>
                  </a:lnTo>
                  <a:lnTo>
                    <a:pt x="1076" y="15817"/>
                  </a:lnTo>
                  <a:lnTo>
                    <a:pt x="1244" y="15839"/>
                  </a:lnTo>
                  <a:lnTo>
                    <a:pt x="1139" y="16106"/>
                  </a:lnTo>
                  <a:lnTo>
                    <a:pt x="1202" y="16239"/>
                  </a:lnTo>
                  <a:lnTo>
                    <a:pt x="1111" y="16583"/>
                  </a:lnTo>
                  <a:lnTo>
                    <a:pt x="1013" y="16472"/>
                  </a:lnTo>
                  <a:lnTo>
                    <a:pt x="776" y="16572"/>
                  </a:lnTo>
                  <a:lnTo>
                    <a:pt x="762" y="16738"/>
                  </a:lnTo>
                  <a:lnTo>
                    <a:pt x="804" y="16816"/>
                  </a:lnTo>
                  <a:lnTo>
                    <a:pt x="657" y="17016"/>
                  </a:lnTo>
                  <a:lnTo>
                    <a:pt x="552" y="16916"/>
                  </a:lnTo>
                  <a:lnTo>
                    <a:pt x="482" y="17038"/>
                  </a:lnTo>
                  <a:lnTo>
                    <a:pt x="783" y="17304"/>
                  </a:lnTo>
                  <a:lnTo>
                    <a:pt x="734" y="17404"/>
                  </a:lnTo>
                  <a:lnTo>
                    <a:pt x="741" y="17504"/>
                  </a:lnTo>
                  <a:lnTo>
                    <a:pt x="825" y="17604"/>
                  </a:lnTo>
                  <a:lnTo>
                    <a:pt x="797" y="17882"/>
                  </a:lnTo>
                  <a:lnTo>
                    <a:pt x="846" y="17815"/>
                  </a:lnTo>
                  <a:lnTo>
                    <a:pt x="1048" y="17882"/>
                  </a:lnTo>
                  <a:lnTo>
                    <a:pt x="1279" y="17859"/>
                  </a:lnTo>
                  <a:lnTo>
                    <a:pt x="1426" y="18314"/>
                  </a:lnTo>
                  <a:lnTo>
                    <a:pt x="1495" y="18359"/>
                  </a:lnTo>
                  <a:lnTo>
                    <a:pt x="1537" y="18525"/>
                  </a:lnTo>
                  <a:lnTo>
                    <a:pt x="1656" y="18614"/>
                  </a:lnTo>
                  <a:lnTo>
                    <a:pt x="1642" y="18692"/>
                  </a:lnTo>
                  <a:lnTo>
                    <a:pt x="1558" y="18692"/>
                  </a:lnTo>
                  <a:lnTo>
                    <a:pt x="1635" y="18836"/>
                  </a:lnTo>
                  <a:lnTo>
                    <a:pt x="1810" y="18814"/>
                  </a:lnTo>
                  <a:lnTo>
                    <a:pt x="1950" y="18892"/>
                  </a:lnTo>
                  <a:lnTo>
                    <a:pt x="2117" y="18881"/>
                  </a:lnTo>
                  <a:lnTo>
                    <a:pt x="2159" y="19003"/>
                  </a:lnTo>
                  <a:lnTo>
                    <a:pt x="2020" y="19103"/>
                  </a:lnTo>
                  <a:lnTo>
                    <a:pt x="1992" y="19258"/>
                  </a:lnTo>
                  <a:lnTo>
                    <a:pt x="1873" y="19258"/>
                  </a:lnTo>
                  <a:lnTo>
                    <a:pt x="1726" y="19469"/>
                  </a:lnTo>
                  <a:lnTo>
                    <a:pt x="1558" y="19558"/>
                  </a:lnTo>
                  <a:lnTo>
                    <a:pt x="1551" y="19713"/>
                  </a:lnTo>
                  <a:lnTo>
                    <a:pt x="1677" y="19791"/>
                  </a:lnTo>
                  <a:lnTo>
                    <a:pt x="1663" y="19880"/>
                  </a:lnTo>
                  <a:lnTo>
                    <a:pt x="1614" y="19880"/>
                  </a:lnTo>
                  <a:lnTo>
                    <a:pt x="1642" y="19957"/>
                  </a:lnTo>
                  <a:lnTo>
                    <a:pt x="1719" y="19957"/>
                  </a:lnTo>
                  <a:lnTo>
                    <a:pt x="1824" y="20235"/>
                  </a:lnTo>
                  <a:lnTo>
                    <a:pt x="1999" y="20146"/>
                  </a:lnTo>
                  <a:lnTo>
                    <a:pt x="2061" y="20213"/>
                  </a:lnTo>
                  <a:lnTo>
                    <a:pt x="2096" y="20157"/>
                  </a:lnTo>
                  <a:lnTo>
                    <a:pt x="2285" y="20235"/>
                  </a:lnTo>
                  <a:lnTo>
                    <a:pt x="2348" y="20190"/>
                  </a:lnTo>
                  <a:lnTo>
                    <a:pt x="2586" y="20346"/>
                  </a:lnTo>
                  <a:lnTo>
                    <a:pt x="2502" y="20490"/>
                  </a:lnTo>
                  <a:lnTo>
                    <a:pt x="2558" y="20523"/>
                  </a:lnTo>
                  <a:lnTo>
                    <a:pt x="2523" y="20623"/>
                  </a:lnTo>
                  <a:lnTo>
                    <a:pt x="2711" y="20679"/>
                  </a:lnTo>
                  <a:lnTo>
                    <a:pt x="2732" y="20890"/>
                  </a:lnTo>
                  <a:lnTo>
                    <a:pt x="2662" y="21067"/>
                  </a:lnTo>
                  <a:lnTo>
                    <a:pt x="2662" y="21189"/>
                  </a:lnTo>
                  <a:lnTo>
                    <a:pt x="2586" y="21345"/>
                  </a:lnTo>
                  <a:lnTo>
                    <a:pt x="2495" y="21434"/>
                  </a:lnTo>
                  <a:lnTo>
                    <a:pt x="2621" y="21578"/>
                  </a:lnTo>
                  <a:lnTo>
                    <a:pt x="2984" y="21578"/>
                  </a:lnTo>
                  <a:lnTo>
                    <a:pt x="2914" y="21245"/>
                  </a:lnTo>
                  <a:lnTo>
                    <a:pt x="3145" y="21156"/>
                  </a:lnTo>
                  <a:lnTo>
                    <a:pt x="3333" y="21422"/>
                  </a:lnTo>
                  <a:lnTo>
                    <a:pt x="3550" y="21167"/>
                  </a:lnTo>
                  <a:lnTo>
                    <a:pt x="4053" y="21089"/>
                  </a:lnTo>
                  <a:lnTo>
                    <a:pt x="4158" y="21467"/>
                  </a:lnTo>
                  <a:lnTo>
                    <a:pt x="4528" y="21345"/>
                  </a:lnTo>
                  <a:lnTo>
                    <a:pt x="4759" y="21600"/>
                  </a:lnTo>
                  <a:lnTo>
                    <a:pt x="5010" y="21400"/>
                  </a:lnTo>
                  <a:lnTo>
                    <a:pt x="5325" y="21311"/>
                  </a:lnTo>
                  <a:lnTo>
                    <a:pt x="5101" y="20956"/>
                  </a:lnTo>
                  <a:lnTo>
                    <a:pt x="5185" y="20657"/>
                  </a:lnTo>
                  <a:lnTo>
                    <a:pt x="5010" y="20446"/>
                  </a:lnTo>
                  <a:lnTo>
                    <a:pt x="4996" y="20201"/>
                  </a:lnTo>
                  <a:lnTo>
                    <a:pt x="5227" y="20046"/>
                  </a:lnTo>
                  <a:lnTo>
                    <a:pt x="5367" y="20312"/>
                  </a:lnTo>
                  <a:lnTo>
                    <a:pt x="5667" y="20501"/>
                  </a:lnTo>
                  <a:lnTo>
                    <a:pt x="5961" y="20346"/>
                  </a:lnTo>
                  <a:lnTo>
                    <a:pt x="6024" y="20046"/>
                  </a:lnTo>
                  <a:lnTo>
                    <a:pt x="5814" y="19746"/>
                  </a:lnTo>
                  <a:lnTo>
                    <a:pt x="6108" y="19857"/>
                  </a:lnTo>
                  <a:lnTo>
                    <a:pt x="6212" y="19458"/>
                  </a:lnTo>
                  <a:lnTo>
                    <a:pt x="6499" y="19547"/>
                  </a:lnTo>
                  <a:lnTo>
                    <a:pt x="6855" y="19169"/>
                  </a:lnTo>
                  <a:lnTo>
                    <a:pt x="6862" y="18858"/>
                  </a:lnTo>
                  <a:lnTo>
                    <a:pt x="7316" y="18570"/>
                  </a:lnTo>
                  <a:lnTo>
                    <a:pt x="7449" y="18681"/>
                  </a:lnTo>
                  <a:lnTo>
                    <a:pt x="7680" y="18625"/>
                  </a:lnTo>
                  <a:lnTo>
                    <a:pt x="7799" y="18770"/>
                  </a:lnTo>
                  <a:lnTo>
                    <a:pt x="7931" y="18670"/>
                  </a:lnTo>
                  <a:lnTo>
                    <a:pt x="7987" y="18881"/>
                  </a:lnTo>
                  <a:lnTo>
                    <a:pt x="8763" y="18781"/>
                  </a:lnTo>
                  <a:lnTo>
                    <a:pt x="8917" y="18414"/>
                  </a:lnTo>
                  <a:lnTo>
                    <a:pt x="8833" y="18170"/>
                  </a:lnTo>
                  <a:lnTo>
                    <a:pt x="8896" y="18015"/>
                  </a:lnTo>
                  <a:lnTo>
                    <a:pt x="9399" y="18026"/>
                  </a:lnTo>
                  <a:lnTo>
                    <a:pt x="10000" y="17804"/>
                  </a:lnTo>
                  <a:lnTo>
                    <a:pt x="10251" y="17815"/>
                  </a:lnTo>
                  <a:lnTo>
                    <a:pt x="10405" y="17649"/>
                  </a:lnTo>
                  <a:lnTo>
                    <a:pt x="10741" y="17671"/>
                  </a:lnTo>
                  <a:lnTo>
                    <a:pt x="10971" y="17493"/>
                  </a:lnTo>
                  <a:lnTo>
                    <a:pt x="10866" y="17138"/>
                  </a:lnTo>
                  <a:lnTo>
                    <a:pt x="11307" y="16849"/>
                  </a:lnTo>
                  <a:lnTo>
                    <a:pt x="11467" y="16827"/>
                  </a:lnTo>
                  <a:lnTo>
                    <a:pt x="11349" y="16605"/>
                  </a:lnTo>
                  <a:lnTo>
                    <a:pt x="11328" y="16128"/>
                  </a:lnTo>
                  <a:lnTo>
                    <a:pt x="11579" y="15961"/>
                  </a:lnTo>
                  <a:lnTo>
                    <a:pt x="11761" y="15984"/>
                  </a:lnTo>
                  <a:lnTo>
                    <a:pt x="11894" y="16128"/>
                  </a:lnTo>
                  <a:lnTo>
                    <a:pt x="11761" y="16428"/>
                  </a:lnTo>
                  <a:lnTo>
                    <a:pt x="11908" y="16561"/>
                  </a:lnTo>
                  <a:lnTo>
                    <a:pt x="12180" y="16550"/>
                  </a:lnTo>
                  <a:lnTo>
                    <a:pt x="12355" y="16938"/>
                  </a:lnTo>
                  <a:lnTo>
                    <a:pt x="12606" y="16927"/>
                  </a:lnTo>
                  <a:lnTo>
                    <a:pt x="12704" y="17671"/>
                  </a:lnTo>
                  <a:lnTo>
                    <a:pt x="13026" y="18048"/>
                  </a:lnTo>
                  <a:lnTo>
                    <a:pt x="13068" y="18403"/>
                  </a:lnTo>
                  <a:lnTo>
                    <a:pt x="13249" y="18448"/>
                  </a:lnTo>
                  <a:lnTo>
                    <a:pt x="13382" y="18348"/>
                  </a:lnTo>
                  <a:lnTo>
                    <a:pt x="13529" y="18514"/>
                  </a:lnTo>
                  <a:lnTo>
                    <a:pt x="13801" y="18403"/>
                  </a:lnTo>
                  <a:lnTo>
                    <a:pt x="13843" y="18170"/>
                  </a:lnTo>
                  <a:lnTo>
                    <a:pt x="13815" y="17926"/>
                  </a:lnTo>
                  <a:lnTo>
                    <a:pt x="13655" y="17593"/>
                  </a:lnTo>
                  <a:lnTo>
                    <a:pt x="14032" y="17238"/>
                  </a:lnTo>
                  <a:lnTo>
                    <a:pt x="14339" y="17038"/>
                  </a:lnTo>
                  <a:lnTo>
                    <a:pt x="14472" y="16727"/>
                  </a:lnTo>
                  <a:lnTo>
                    <a:pt x="14619" y="16927"/>
                  </a:lnTo>
                  <a:lnTo>
                    <a:pt x="15038" y="16916"/>
                  </a:lnTo>
                  <a:lnTo>
                    <a:pt x="15332" y="16705"/>
                  </a:lnTo>
                  <a:lnTo>
                    <a:pt x="15681" y="16350"/>
                  </a:lnTo>
                  <a:lnTo>
                    <a:pt x="15597" y="16150"/>
                  </a:lnTo>
                  <a:lnTo>
                    <a:pt x="15807" y="15828"/>
                  </a:lnTo>
                  <a:lnTo>
                    <a:pt x="16100" y="15462"/>
                  </a:lnTo>
                  <a:lnTo>
                    <a:pt x="15975" y="15173"/>
                  </a:lnTo>
                  <a:lnTo>
                    <a:pt x="16065" y="15073"/>
                  </a:lnTo>
                  <a:lnTo>
                    <a:pt x="15940" y="14774"/>
                  </a:lnTo>
                  <a:lnTo>
                    <a:pt x="16086" y="1471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8" name="Freeform 44"/>
            <p:cNvSpPr/>
            <p:nvPr/>
          </p:nvSpPr>
          <p:spPr>
            <a:xfrm>
              <a:off x="3347489" y="1724024"/>
              <a:ext cx="300644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873"/>
                  </a:moveTo>
                  <a:lnTo>
                    <a:pt x="1239" y="19447"/>
                  </a:lnTo>
                  <a:lnTo>
                    <a:pt x="2052" y="19160"/>
                  </a:lnTo>
                  <a:lnTo>
                    <a:pt x="3135" y="18658"/>
                  </a:lnTo>
                  <a:lnTo>
                    <a:pt x="3561" y="17653"/>
                  </a:lnTo>
                  <a:lnTo>
                    <a:pt x="4877" y="17653"/>
                  </a:lnTo>
                  <a:lnTo>
                    <a:pt x="5574" y="18730"/>
                  </a:lnTo>
                  <a:lnTo>
                    <a:pt x="7432" y="18873"/>
                  </a:lnTo>
                  <a:lnTo>
                    <a:pt x="8594" y="18658"/>
                  </a:lnTo>
                  <a:lnTo>
                    <a:pt x="9523" y="20237"/>
                  </a:lnTo>
                  <a:lnTo>
                    <a:pt x="10645" y="20237"/>
                  </a:lnTo>
                  <a:lnTo>
                    <a:pt x="11923" y="19662"/>
                  </a:lnTo>
                  <a:lnTo>
                    <a:pt x="11497" y="18084"/>
                  </a:lnTo>
                  <a:lnTo>
                    <a:pt x="12503" y="17294"/>
                  </a:lnTo>
                  <a:lnTo>
                    <a:pt x="13006" y="18443"/>
                  </a:lnTo>
                  <a:lnTo>
                    <a:pt x="14052" y="18227"/>
                  </a:lnTo>
                  <a:lnTo>
                    <a:pt x="14710" y="18873"/>
                  </a:lnTo>
                  <a:lnTo>
                    <a:pt x="15755" y="18801"/>
                  </a:lnTo>
                  <a:lnTo>
                    <a:pt x="16839" y="19447"/>
                  </a:lnTo>
                  <a:lnTo>
                    <a:pt x="18000" y="19591"/>
                  </a:lnTo>
                  <a:lnTo>
                    <a:pt x="18194" y="21600"/>
                  </a:lnTo>
                  <a:lnTo>
                    <a:pt x="18581" y="21600"/>
                  </a:lnTo>
                  <a:lnTo>
                    <a:pt x="19161" y="20021"/>
                  </a:lnTo>
                  <a:lnTo>
                    <a:pt x="20052" y="19232"/>
                  </a:lnTo>
                  <a:lnTo>
                    <a:pt x="19277" y="18873"/>
                  </a:lnTo>
                  <a:lnTo>
                    <a:pt x="21368" y="17438"/>
                  </a:lnTo>
                  <a:lnTo>
                    <a:pt x="21135" y="16433"/>
                  </a:lnTo>
                  <a:lnTo>
                    <a:pt x="21600" y="14998"/>
                  </a:lnTo>
                  <a:lnTo>
                    <a:pt x="20323" y="14137"/>
                  </a:lnTo>
                  <a:lnTo>
                    <a:pt x="19819" y="14783"/>
                  </a:lnTo>
                  <a:lnTo>
                    <a:pt x="19471" y="13922"/>
                  </a:lnTo>
                  <a:lnTo>
                    <a:pt x="18194" y="13491"/>
                  </a:lnTo>
                  <a:lnTo>
                    <a:pt x="17303" y="13419"/>
                  </a:lnTo>
                  <a:lnTo>
                    <a:pt x="16800" y="14065"/>
                  </a:lnTo>
                  <a:lnTo>
                    <a:pt x="17381" y="10047"/>
                  </a:lnTo>
                  <a:lnTo>
                    <a:pt x="17845" y="9257"/>
                  </a:lnTo>
                  <a:lnTo>
                    <a:pt x="16568" y="9114"/>
                  </a:lnTo>
                  <a:lnTo>
                    <a:pt x="16335" y="8324"/>
                  </a:lnTo>
                  <a:lnTo>
                    <a:pt x="15561" y="8324"/>
                  </a:lnTo>
                  <a:lnTo>
                    <a:pt x="14981" y="6602"/>
                  </a:lnTo>
                  <a:lnTo>
                    <a:pt x="12852" y="5382"/>
                  </a:lnTo>
                  <a:lnTo>
                    <a:pt x="12658" y="4593"/>
                  </a:lnTo>
                  <a:lnTo>
                    <a:pt x="12890" y="3157"/>
                  </a:lnTo>
                  <a:lnTo>
                    <a:pt x="13548" y="2225"/>
                  </a:lnTo>
                  <a:lnTo>
                    <a:pt x="13006" y="574"/>
                  </a:lnTo>
                  <a:lnTo>
                    <a:pt x="12077" y="0"/>
                  </a:lnTo>
                  <a:lnTo>
                    <a:pt x="11497" y="1148"/>
                  </a:lnTo>
                  <a:lnTo>
                    <a:pt x="11613" y="1938"/>
                  </a:lnTo>
                  <a:lnTo>
                    <a:pt x="10645" y="2225"/>
                  </a:lnTo>
                  <a:lnTo>
                    <a:pt x="10219" y="3086"/>
                  </a:lnTo>
                  <a:lnTo>
                    <a:pt x="9252" y="2153"/>
                  </a:lnTo>
                  <a:lnTo>
                    <a:pt x="8942" y="2799"/>
                  </a:lnTo>
                  <a:lnTo>
                    <a:pt x="7200" y="2799"/>
                  </a:lnTo>
                  <a:lnTo>
                    <a:pt x="7548" y="1507"/>
                  </a:lnTo>
                  <a:lnTo>
                    <a:pt x="4877" y="1794"/>
                  </a:lnTo>
                  <a:lnTo>
                    <a:pt x="4413" y="3373"/>
                  </a:lnTo>
                  <a:lnTo>
                    <a:pt x="3252" y="3660"/>
                  </a:lnTo>
                  <a:lnTo>
                    <a:pt x="3135" y="4664"/>
                  </a:lnTo>
                  <a:lnTo>
                    <a:pt x="3445" y="5884"/>
                  </a:lnTo>
                  <a:lnTo>
                    <a:pt x="1819" y="5669"/>
                  </a:lnTo>
                  <a:lnTo>
                    <a:pt x="890" y="6171"/>
                  </a:lnTo>
                  <a:lnTo>
                    <a:pt x="581" y="7607"/>
                  </a:lnTo>
                  <a:lnTo>
                    <a:pt x="465" y="10764"/>
                  </a:lnTo>
                  <a:lnTo>
                    <a:pt x="1742" y="11195"/>
                  </a:lnTo>
                  <a:lnTo>
                    <a:pt x="542" y="13922"/>
                  </a:lnTo>
                  <a:lnTo>
                    <a:pt x="194" y="15500"/>
                  </a:lnTo>
                  <a:lnTo>
                    <a:pt x="0" y="1887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89" name="Freeform 45"/>
            <p:cNvSpPr/>
            <p:nvPr/>
          </p:nvSpPr>
          <p:spPr>
            <a:xfrm>
              <a:off x="75969" y="3054350"/>
              <a:ext cx="25862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191" y="0"/>
                  </a:moveTo>
                  <a:lnTo>
                    <a:pt x="6434" y="1473"/>
                  </a:lnTo>
                  <a:lnTo>
                    <a:pt x="5515" y="3927"/>
                  </a:lnTo>
                  <a:lnTo>
                    <a:pt x="2757" y="3436"/>
                  </a:lnTo>
                  <a:lnTo>
                    <a:pt x="919" y="4909"/>
                  </a:lnTo>
                  <a:lnTo>
                    <a:pt x="0" y="7364"/>
                  </a:lnTo>
                  <a:lnTo>
                    <a:pt x="0" y="10800"/>
                  </a:lnTo>
                  <a:lnTo>
                    <a:pt x="919" y="14727"/>
                  </a:lnTo>
                  <a:lnTo>
                    <a:pt x="2298" y="17182"/>
                  </a:lnTo>
                  <a:lnTo>
                    <a:pt x="3677" y="18655"/>
                  </a:lnTo>
                  <a:lnTo>
                    <a:pt x="5515" y="19145"/>
                  </a:lnTo>
                  <a:lnTo>
                    <a:pt x="12409" y="21600"/>
                  </a:lnTo>
                  <a:lnTo>
                    <a:pt x="21600" y="14236"/>
                  </a:lnTo>
                  <a:lnTo>
                    <a:pt x="21600" y="11291"/>
                  </a:lnTo>
                  <a:lnTo>
                    <a:pt x="17923" y="6873"/>
                  </a:lnTo>
                  <a:lnTo>
                    <a:pt x="9651" y="4909"/>
                  </a:lnTo>
                  <a:lnTo>
                    <a:pt x="9191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0" name="Freeform 46"/>
            <p:cNvSpPr/>
            <p:nvPr/>
          </p:nvSpPr>
          <p:spPr>
            <a:xfrm>
              <a:off x="258618" y="3033712"/>
              <a:ext cx="30712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6" y="0"/>
                  </a:moveTo>
                  <a:lnTo>
                    <a:pt x="5684" y="2356"/>
                  </a:lnTo>
                  <a:lnTo>
                    <a:pt x="9095" y="7069"/>
                  </a:lnTo>
                  <a:lnTo>
                    <a:pt x="12505" y="6284"/>
                  </a:lnTo>
                  <a:lnTo>
                    <a:pt x="15916" y="8247"/>
                  </a:lnTo>
                  <a:lnTo>
                    <a:pt x="17053" y="9818"/>
                  </a:lnTo>
                  <a:lnTo>
                    <a:pt x="21600" y="7855"/>
                  </a:lnTo>
                  <a:lnTo>
                    <a:pt x="20842" y="9425"/>
                  </a:lnTo>
                  <a:lnTo>
                    <a:pt x="17432" y="12567"/>
                  </a:lnTo>
                  <a:lnTo>
                    <a:pt x="17053" y="18458"/>
                  </a:lnTo>
                  <a:lnTo>
                    <a:pt x="11368" y="18458"/>
                  </a:lnTo>
                  <a:lnTo>
                    <a:pt x="7958" y="15709"/>
                  </a:lnTo>
                  <a:lnTo>
                    <a:pt x="5684" y="18458"/>
                  </a:lnTo>
                  <a:lnTo>
                    <a:pt x="5684" y="21600"/>
                  </a:lnTo>
                  <a:lnTo>
                    <a:pt x="3411" y="20815"/>
                  </a:lnTo>
                  <a:lnTo>
                    <a:pt x="0" y="13353"/>
                  </a:lnTo>
                  <a:lnTo>
                    <a:pt x="4926" y="10211"/>
                  </a:lnTo>
                  <a:lnTo>
                    <a:pt x="3411" y="6284"/>
                  </a:lnTo>
                  <a:lnTo>
                    <a:pt x="1137" y="2749"/>
                  </a:lnTo>
                  <a:lnTo>
                    <a:pt x="1516" y="393"/>
                  </a:lnTo>
                  <a:lnTo>
                    <a:pt x="151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1" name="Freeform 47"/>
            <p:cNvSpPr/>
            <p:nvPr/>
          </p:nvSpPr>
          <p:spPr>
            <a:xfrm>
              <a:off x="313574" y="2835275"/>
              <a:ext cx="27479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976" y="0"/>
                  </a:moveTo>
                  <a:lnTo>
                    <a:pt x="15247" y="2348"/>
                  </a:lnTo>
                  <a:lnTo>
                    <a:pt x="12706" y="5165"/>
                  </a:lnTo>
                  <a:lnTo>
                    <a:pt x="13553" y="7513"/>
                  </a:lnTo>
                  <a:lnTo>
                    <a:pt x="19906" y="7983"/>
                  </a:lnTo>
                  <a:lnTo>
                    <a:pt x="21176" y="10800"/>
                  </a:lnTo>
                  <a:lnTo>
                    <a:pt x="21600" y="15026"/>
                  </a:lnTo>
                  <a:lnTo>
                    <a:pt x="17365" y="16435"/>
                  </a:lnTo>
                  <a:lnTo>
                    <a:pt x="12706" y="19722"/>
                  </a:lnTo>
                  <a:lnTo>
                    <a:pt x="9741" y="19722"/>
                  </a:lnTo>
                  <a:lnTo>
                    <a:pt x="14824" y="13148"/>
                  </a:lnTo>
                  <a:lnTo>
                    <a:pt x="11012" y="11739"/>
                  </a:lnTo>
                  <a:lnTo>
                    <a:pt x="7624" y="14087"/>
                  </a:lnTo>
                  <a:lnTo>
                    <a:pt x="7200" y="20191"/>
                  </a:lnTo>
                  <a:lnTo>
                    <a:pt x="3812" y="21600"/>
                  </a:lnTo>
                  <a:lnTo>
                    <a:pt x="847" y="20191"/>
                  </a:lnTo>
                  <a:lnTo>
                    <a:pt x="2118" y="15026"/>
                  </a:lnTo>
                  <a:lnTo>
                    <a:pt x="6353" y="13148"/>
                  </a:lnTo>
                  <a:lnTo>
                    <a:pt x="5082" y="10800"/>
                  </a:lnTo>
                  <a:lnTo>
                    <a:pt x="0" y="9861"/>
                  </a:lnTo>
                  <a:lnTo>
                    <a:pt x="2541" y="7043"/>
                  </a:lnTo>
                  <a:lnTo>
                    <a:pt x="1397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2" name="Freeform 48"/>
            <p:cNvSpPr/>
            <p:nvPr/>
          </p:nvSpPr>
          <p:spPr>
            <a:xfrm>
              <a:off x="182649" y="2474912"/>
              <a:ext cx="12932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00" y="11571"/>
                  </a:moveTo>
                  <a:lnTo>
                    <a:pt x="9000" y="16200"/>
                  </a:lnTo>
                  <a:lnTo>
                    <a:pt x="11700" y="19286"/>
                  </a:lnTo>
                  <a:lnTo>
                    <a:pt x="16200" y="21600"/>
                  </a:lnTo>
                  <a:lnTo>
                    <a:pt x="17100" y="17743"/>
                  </a:lnTo>
                  <a:lnTo>
                    <a:pt x="16200" y="15429"/>
                  </a:lnTo>
                  <a:lnTo>
                    <a:pt x="16200" y="11571"/>
                  </a:lnTo>
                  <a:lnTo>
                    <a:pt x="21600" y="8486"/>
                  </a:lnTo>
                  <a:lnTo>
                    <a:pt x="18900" y="4629"/>
                  </a:lnTo>
                  <a:lnTo>
                    <a:pt x="13500" y="5400"/>
                  </a:lnTo>
                  <a:lnTo>
                    <a:pt x="11700" y="3857"/>
                  </a:lnTo>
                  <a:lnTo>
                    <a:pt x="5400" y="0"/>
                  </a:lnTo>
                  <a:lnTo>
                    <a:pt x="900" y="2314"/>
                  </a:lnTo>
                  <a:lnTo>
                    <a:pt x="0" y="6171"/>
                  </a:lnTo>
                  <a:lnTo>
                    <a:pt x="0" y="9257"/>
                  </a:lnTo>
                  <a:lnTo>
                    <a:pt x="2700" y="10800"/>
                  </a:lnTo>
                  <a:lnTo>
                    <a:pt x="6300" y="1157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3" name="Freeform 49"/>
            <p:cNvSpPr/>
            <p:nvPr/>
          </p:nvSpPr>
          <p:spPr>
            <a:xfrm>
              <a:off x="297410" y="2633662"/>
              <a:ext cx="69505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870" y="8400"/>
                  </a:moveTo>
                  <a:lnTo>
                    <a:pt x="2512" y="0"/>
                  </a:lnTo>
                  <a:lnTo>
                    <a:pt x="0" y="2100"/>
                  </a:lnTo>
                  <a:lnTo>
                    <a:pt x="5860" y="11100"/>
                  </a:lnTo>
                  <a:lnTo>
                    <a:pt x="5023" y="14100"/>
                  </a:lnTo>
                  <a:lnTo>
                    <a:pt x="5860" y="20100"/>
                  </a:lnTo>
                  <a:lnTo>
                    <a:pt x="10381" y="21600"/>
                  </a:lnTo>
                  <a:lnTo>
                    <a:pt x="13395" y="20100"/>
                  </a:lnTo>
                  <a:lnTo>
                    <a:pt x="17414" y="17700"/>
                  </a:lnTo>
                  <a:lnTo>
                    <a:pt x="21600" y="10800"/>
                  </a:lnTo>
                  <a:lnTo>
                    <a:pt x="21600" y="6000"/>
                  </a:lnTo>
                  <a:lnTo>
                    <a:pt x="17916" y="6600"/>
                  </a:lnTo>
                  <a:lnTo>
                    <a:pt x="14400" y="6300"/>
                  </a:lnTo>
                  <a:lnTo>
                    <a:pt x="12056" y="5700"/>
                  </a:lnTo>
                  <a:lnTo>
                    <a:pt x="9042" y="6000"/>
                  </a:lnTo>
                  <a:lnTo>
                    <a:pt x="8037" y="6900"/>
                  </a:lnTo>
                  <a:lnTo>
                    <a:pt x="7870" y="8100"/>
                  </a:lnTo>
                  <a:lnTo>
                    <a:pt x="7870" y="8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4" name="Freeform 50"/>
            <p:cNvSpPr/>
            <p:nvPr/>
          </p:nvSpPr>
          <p:spPr>
            <a:xfrm>
              <a:off x="210127" y="2752725"/>
              <a:ext cx="69504" cy="68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70" y="1016"/>
                  </a:moveTo>
                  <a:lnTo>
                    <a:pt x="14065" y="0"/>
                  </a:lnTo>
                  <a:lnTo>
                    <a:pt x="12056" y="1779"/>
                  </a:lnTo>
                  <a:lnTo>
                    <a:pt x="11386" y="2287"/>
                  </a:lnTo>
                  <a:lnTo>
                    <a:pt x="8540" y="3304"/>
                  </a:lnTo>
                  <a:lnTo>
                    <a:pt x="10381" y="7624"/>
                  </a:lnTo>
                  <a:lnTo>
                    <a:pt x="11888" y="10927"/>
                  </a:lnTo>
                  <a:lnTo>
                    <a:pt x="11888" y="15755"/>
                  </a:lnTo>
                  <a:lnTo>
                    <a:pt x="10884" y="18042"/>
                  </a:lnTo>
                  <a:lnTo>
                    <a:pt x="9377" y="17534"/>
                  </a:lnTo>
                  <a:lnTo>
                    <a:pt x="7367" y="14739"/>
                  </a:lnTo>
                  <a:lnTo>
                    <a:pt x="5860" y="9402"/>
                  </a:lnTo>
                  <a:lnTo>
                    <a:pt x="3349" y="3558"/>
                  </a:lnTo>
                  <a:lnTo>
                    <a:pt x="1842" y="3304"/>
                  </a:lnTo>
                  <a:lnTo>
                    <a:pt x="0" y="5591"/>
                  </a:lnTo>
                  <a:lnTo>
                    <a:pt x="0" y="8386"/>
                  </a:lnTo>
                  <a:lnTo>
                    <a:pt x="2847" y="12706"/>
                  </a:lnTo>
                  <a:lnTo>
                    <a:pt x="4521" y="18042"/>
                  </a:lnTo>
                  <a:lnTo>
                    <a:pt x="7870" y="20838"/>
                  </a:lnTo>
                  <a:lnTo>
                    <a:pt x="9879" y="21600"/>
                  </a:lnTo>
                  <a:lnTo>
                    <a:pt x="11553" y="20584"/>
                  </a:lnTo>
                  <a:lnTo>
                    <a:pt x="15070" y="17280"/>
                  </a:lnTo>
                  <a:lnTo>
                    <a:pt x="15907" y="17026"/>
                  </a:lnTo>
                  <a:lnTo>
                    <a:pt x="16577" y="18551"/>
                  </a:lnTo>
                  <a:lnTo>
                    <a:pt x="16577" y="21092"/>
                  </a:lnTo>
                  <a:lnTo>
                    <a:pt x="18921" y="21346"/>
                  </a:lnTo>
                  <a:lnTo>
                    <a:pt x="20595" y="19821"/>
                  </a:lnTo>
                  <a:lnTo>
                    <a:pt x="20428" y="16264"/>
                  </a:lnTo>
                  <a:lnTo>
                    <a:pt x="19926" y="13468"/>
                  </a:lnTo>
                  <a:lnTo>
                    <a:pt x="21600" y="10673"/>
                  </a:lnTo>
                  <a:lnTo>
                    <a:pt x="20428" y="5591"/>
                  </a:lnTo>
                  <a:lnTo>
                    <a:pt x="20428" y="1779"/>
                  </a:lnTo>
                  <a:lnTo>
                    <a:pt x="17414" y="1016"/>
                  </a:lnTo>
                  <a:lnTo>
                    <a:pt x="16912" y="2033"/>
                  </a:lnTo>
                  <a:lnTo>
                    <a:pt x="15572" y="2033"/>
                  </a:lnTo>
                  <a:lnTo>
                    <a:pt x="15070" y="1271"/>
                  </a:lnTo>
                  <a:lnTo>
                    <a:pt x="15070" y="101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5" name="Freeform 51"/>
            <p:cNvSpPr/>
            <p:nvPr/>
          </p:nvSpPr>
          <p:spPr>
            <a:xfrm>
              <a:off x="405707" y="2708274"/>
              <a:ext cx="61423" cy="9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508"/>
                  </a:moveTo>
                  <a:lnTo>
                    <a:pt x="3411" y="3138"/>
                  </a:lnTo>
                  <a:lnTo>
                    <a:pt x="7389" y="2585"/>
                  </a:lnTo>
                  <a:lnTo>
                    <a:pt x="9853" y="0"/>
                  </a:lnTo>
                  <a:lnTo>
                    <a:pt x="11368" y="738"/>
                  </a:lnTo>
                  <a:lnTo>
                    <a:pt x="10800" y="2031"/>
                  </a:lnTo>
                  <a:lnTo>
                    <a:pt x="10421" y="4431"/>
                  </a:lnTo>
                  <a:lnTo>
                    <a:pt x="13642" y="4615"/>
                  </a:lnTo>
                  <a:lnTo>
                    <a:pt x="14968" y="3323"/>
                  </a:lnTo>
                  <a:lnTo>
                    <a:pt x="15916" y="3692"/>
                  </a:lnTo>
                  <a:lnTo>
                    <a:pt x="13832" y="6277"/>
                  </a:lnTo>
                  <a:lnTo>
                    <a:pt x="14779" y="8308"/>
                  </a:lnTo>
                  <a:lnTo>
                    <a:pt x="18379" y="8862"/>
                  </a:lnTo>
                  <a:lnTo>
                    <a:pt x="21032" y="8492"/>
                  </a:lnTo>
                  <a:lnTo>
                    <a:pt x="20653" y="11262"/>
                  </a:lnTo>
                  <a:lnTo>
                    <a:pt x="21600" y="12554"/>
                  </a:lnTo>
                  <a:lnTo>
                    <a:pt x="20653" y="14400"/>
                  </a:lnTo>
                  <a:lnTo>
                    <a:pt x="17053" y="16615"/>
                  </a:lnTo>
                  <a:lnTo>
                    <a:pt x="16105" y="18462"/>
                  </a:lnTo>
                  <a:lnTo>
                    <a:pt x="13642" y="21600"/>
                  </a:lnTo>
                  <a:lnTo>
                    <a:pt x="10232" y="21046"/>
                  </a:lnTo>
                  <a:lnTo>
                    <a:pt x="9853" y="16800"/>
                  </a:lnTo>
                  <a:lnTo>
                    <a:pt x="8526" y="16062"/>
                  </a:lnTo>
                  <a:lnTo>
                    <a:pt x="6253" y="16431"/>
                  </a:lnTo>
                  <a:lnTo>
                    <a:pt x="2842" y="18277"/>
                  </a:lnTo>
                  <a:lnTo>
                    <a:pt x="2842" y="12554"/>
                  </a:lnTo>
                  <a:lnTo>
                    <a:pt x="4737" y="10892"/>
                  </a:lnTo>
                  <a:lnTo>
                    <a:pt x="4737" y="7938"/>
                  </a:lnTo>
                  <a:lnTo>
                    <a:pt x="1705" y="6462"/>
                  </a:lnTo>
                  <a:lnTo>
                    <a:pt x="568" y="5723"/>
                  </a:lnTo>
                  <a:lnTo>
                    <a:pt x="0" y="350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6" name="Freeform 52"/>
            <p:cNvSpPr/>
            <p:nvPr/>
          </p:nvSpPr>
          <p:spPr>
            <a:xfrm>
              <a:off x="402474" y="2570162"/>
              <a:ext cx="40410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6" y="2291"/>
                  </a:moveTo>
                  <a:lnTo>
                    <a:pt x="4378" y="2945"/>
                  </a:lnTo>
                  <a:lnTo>
                    <a:pt x="6130" y="5236"/>
                  </a:lnTo>
                  <a:lnTo>
                    <a:pt x="7005" y="4255"/>
                  </a:lnTo>
                  <a:lnTo>
                    <a:pt x="7881" y="1964"/>
                  </a:lnTo>
                  <a:lnTo>
                    <a:pt x="13135" y="1309"/>
                  </a:lnTo>
                  <a:lnTo>
                    <a:pt x="19265" y="0"/>
                  </a:lnTo>
                  <a:lnTo>
                    <a:pt x="21016" y="3600"/>
                  </a:lnTo>
                  <a:lnTo>
                    <a:pt x="20141" y="9164"/>
                  </a:lnTo>
                  <a:lnTo>
                    <a:pt x="21600" y="12764"/>
                  </a:lnTo>
                  <a:lnTo>
                    <a:pt x="21016" y="15382"/>
                  </a:lnTo>
                  <a:lnTo>
                    <a:pt x="18973" y="17345"/>
                  </a:lnTo>
                  <a:lnTo>
                    <a:pt x="18973" y="19964"/>
                  </a:lnTo>
                  <a:lnTo>
                    <a:pt x="18097" y="20945"/>
                  </a:lnTo>
                  <a:lnTo>
                    <a:pt x="15762" y="19964"/>
                  </a:lnTo>
                  <a:lnTo>
                    <a:pt x="13719" y="21600"/>
                  </a:lnTo>
                  <a:lnTo>
                    <a:pt x="7881" y="20945"/>
                  </a:lnTo>
                  <a:lnTo>
                    <a:pt x="4962" y="18000"/>
                  </a:lnTo>
                  <a:lnTo>
                    <a:pt x="3211" y="15382"/>
                  </a:lnTo>
                  <a:lnTo>
                    <a:pt x="0" y="13418"/>
                  </a:lnTo>
                  <a:lnTo>
                    <a:pt x="1751" y="11127"/>
                  </a:lnTo>
                  <a:lnTo>
                    <a:pt x="4378" y="11127"/>
                  </a:lnTo>
                  <a:lnTo>
                    <a:pt x="2627" y="8836"/>
                  </a:lnTo>
                  <a:lnTo>
                    <a:pt x="876" y="3927"/>
                  </a:lnTo>
                  <a:lnTo>
                    <a:pt x="876" y="22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7" name="Freeform 53"/>
            <p:cNvSpPr/>
            <p:nvPr/>
          </p:nvSpPr>
          <p:spPr>
            <a:xfrm>
              <a:off x="371763" y="2724150"/>
              <a:ext cx="21014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880" y="8486"/>
                  </a:moveTo>
                  <a:lnTo>
                    <a:pt x="9720" y="6943"/>
                  </a:lnTo>
                  <a:lnTo>
                    <a:pt x="6480" y="0"/>
                  </a:lnTo>
                  <a:lnTo>
                    <a:pt x="4860" y="0"/>
                  </a:lnTo>
                  <a:lnTo>
                    <a:pt x="540" y="2314"/>
                  </a:lnTo>
                  <a:lnTo>
                    <a:pt x="0" y="6943"/>
                  </a:lnTo>
                  <a:lnTo>
                    <a:pt x="3240" y="6943"/>
                  </a:lnTo>
                  <a:lnTo>
                    <a:pt x="4860" y="6171"/>
                  </a:lnTo>
                  <a:lnTo>
                    <a:pt x="5400" y="6171"/>
                  </a:lnTo>
                  <a:lnTo>
                    <a:pt x="7020" y="7714"/>
                  </a:lnTo>
                  <a:lnTo>
                    <a:pt x="7020" y="11571"/>
                  </a:lnTo>
                  <a:lnTo>
                    <a:pt x="8100" y="14657"/>
                  </a:lnTo>
                  <a:lnTo>
                    <a:pt x="8640" y="20057"/>
                  </a:lnTo>
                  <a:lnTo>
                    <a:pt x="16200" y="21600"/>
                  </a:lnTo>
                  <a:lnTo>
                    <a:pt x="19440" y="16971"/>
                  </a:lnTo>
                  <a:lnTo>
                    <a:pt x="21600" y="10029"/>
                  </a:lnTo>
                  <a:lnTo>
                    <a:pt x="18360" y="7714"/>
                  </a:lnTo>
                  <a:lnTo>
                    <a:pt x="16200" y="8486"/>
                  </a:lnTo>
                  <a:lnTo>
                    <a:pt x="14580" y="9257"/>
                  </a:lnTo>
                  <a:lnTo>
                    <a:pt x="11880" y="848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8" name="Freeform 54"/>
            <p:cNvSpPr/>
            <p:nvPr/>
          </p:nvSpPr>
          <p:spPr>
            <a:xfrm>
              <a:off x="344285" y="2557462"/>
              <a:ext cx="40410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12" y="20000"/>
                  </a:moveTo>
                  <a:lnTo>
                    <a:pt x="9504" y="21200"/>
                  </a:lnTo>
                  <a:lnTo>
                    <a:pt x="12384" y="21600"/>
                  </a:lnTo>
                  <a:lnTo>
                    <a:pt x="15840" y="21200"/>
                  </a:lnTo>
                  <a:lnTo>
                    <a:pt x="21024" y="20800"/>
                  </a:lnTo>
                  <a:lnTo>
                    <a:pt x="21600" y="13600"/>
                  </a:lnTo>
                  <a:lnTo>
                    <a:pt x="19296" y="13600"/>
                  </a:lnTo>
                  <a:lnTo>
                    <a:pt x="16704" y="9200"/>
                  </a:lnTo>
                  <a:lnTo>
                    <a:pt x="12384" y="10000"/>
                  </a:lnTo>
                  <a:lnTo>
                    <a:pt x="11232" y="8800"/>
                  </a:lnTo>
                  <a:lnTo>
                    <a:pt x="13824" y="5200"/>
                  </a:lnTo>
                  <a:lnTo>
                    <a:pt x="12384" y="2000"/>
                  </a:lnTo>
                  <a:lnTo>
                    <a:pt x="10656" y="2800"/>
                  </a:lnTo>
                  <a:lnTo>
                    <a:pt x="9504" y="3200"/>
                  </a:lnTo>
                  <a:lnTo>
                    <a:pt x="6912" y="2400"/>
                  </a:lnTo>
                  <a:lnTo>
                    <a:pt x="2592" y="0"/>
                  </a:lnTo>
                  <a:lnTo>
                    <a:pt x="0" y="800"/>
                  </a:lnTo>
                  <a:lnTo>
                    <a:pt x="2592" y="4800"/>
                  </a:lnTo>
                  <a:lnTo>
                    <a:pt x="3744" y="6800"/>
                  </a:lnTo>
                  <a:lnTo>
                    <a:pt x="5472" y="4400"/>
                  </a:lnTo>
                  <a:lnTo>
                    <a:pt x="6048" y="6000"/>
                  </a:lnTo>
                  <a:lnTo>
                    <a:pt x="7200" y="6800"/>
                  </a:lnTo>
                  <a:lnTo>
                    <a:pt x="7200" y="8800"/>
                  </a:lnTo>
                  <a:lnTo>
                    <a:pt x="8640" y="10400"/>
                  </a:lnTo>
                  <a:lnTo>
                    <a:pt x="8928" y="12000"/>
                  </a:lnTo>
                  <a:lnTo>
                    <a:pt x="8928" y="13200"/>
                  </a:lnTo>
                  <a:lnTo>
                    <a:pt x="8640" y="14000"/>
                  </a:lnTo>
                  <a:lnTo>
                    <a:pt x="7200" y="14400"/>
                  </a:lnTo>
                  <a:lnTo>
                    <a:pt x="6048" y="14800"/>
                  </a:lnTo>
                  <a:lnTo>
                    <a:pt x="4608" y="14800"/>
                  </a:lnTo>
                  <a:lnTo>
                    <a:pt x="2592" y="15200"/>
                  </a:lnTo>
                  <a:lnTo>
                    <a:pt x="1728" y="15600"/>
                  </a:lnTo>
                  <a:lnTo>
                    <a:pt x="1728" y="16000"/>
                  </a:lnTo>
                  <a:lnTo>
                    <a:pt x="2880" y="17600"/>
                  </a:lnTo>
                  <a:lnTo>
                    <a:pt x="4608" y="18000"/>
                  </a:lnTo>
                  <a:lnTo>
                    <a:pt x="6336" y="19200"/>
                  </a:lnTo>
                  <a:lnTo>
                    <a:pt x="6912" y="200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9" name="Freeform 55"/>
            <p:cNvSpPr/>
            <p:nvPr/>
          </p:nvSpPr>
          <p:spPr>
            <a:xfrm>
              <a:off x="366914" y="2751137"/>
              <a:ext cx="25863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94" y="20160"/>
                  </a:moveTo>
                  <a:lnTo>
                    <a:pt x="14706" y="21600"/>
                  </a:lnTo>
                  <a:lnTo>
                    <a:pt x="16545" y="17760"/>
                  </a:lnTo>
                  <a:lnTo>
                    <a:pt x="20681" y="17760"/>
                  </a:lnTo>
                  <a:lnTo>
                    <a:pt x="21600" y="16320"/>
                  </a:lnTo>
                  <a:lnTo>
                    <a:pt x="20681" y="12000"/>
                  </a:lnTo>
                  <a:lnTo>
                    <a:pt x="18843" y="10080"/>
                  </a:lnTo>
                  <a:lnTo>
                    <a:pt x="15166" y="13920"/>
                  </a:lnTo>
                  <a:lnTo>
                    <a:pt x="10570" y="9120"/>
                  </a:lnTo>
                  <a:lnTo>
                    <a:pt x="15166" y="4800"/>
                  </a:lnTo>
                  <a:lnTo>
                    <a:pt x="10570" y="0"/>
                  </a:lnTo>
                  <a:lnTo>
                    <a:pt x="0" y="8160"/>
                  </a:lnTo>
                  <a:lnTo>
                    <a:pt x="5055" y="10560"/>
                  </a:lnTo>
                  <a:lnTo>
                    <a:pt x="2298" y="14400"/>
                  </a:lnTo>
                  <a:lnTo>
                    <a:pt x="6894" y="2016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0" name="Freeform 56"/>
            <p:cNvSpPr/>
            <p:nvPr/>
          </p:nvSpPr>
          <p:spPr>
            <a:xfrm>
              <a:off x="425103" y="2817812"/>
              <a:ext cx="25863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600"/>
                  </a:moveTo>
                  <a:lnTo>
                    <a:pt x="4950" y="800"/>
                  </a:lnTo>
                  <a:lnTo>
                    <a:pt x="13500" y="0"/>
                  </a:lnTo>
                  <a:lnTo>
                    <a:pt x="15750" y="1600"/>
                  </a:lnTo>
                  <a:lnTo>
                    <a:pt x="10800" y="6000"/>
                  </a:lnTo>
                  <a:lnTo>
                    <a:pt x="13500" y="12800"/>
                  </a:lnTo>
                  <a:lnTo>
                    <a:pt x="18900" y="16800"/>
                  </a:lnTo>
                  <a:lnTo>
                    <a:pt x="21600" y="20800"/>
                  </a:lnTo>
                  <a:lnTo>
                    <a:pt x="18450" y="21600"/>
                  </a:lnTo>
                  <a:lnTo>
                    <a:pt x="10800" y="20400"/>
                  </a:lnTo>
                  <a:lnTo>
                    <a:pt x="7650" y="14000"/>
                  </a:lnTo>
                  <a:lnTo>
                    <a:pt x="6750" y="5200"/>
                  </a:lnTo>
                  <a:lnTo>
                    <a:pt x="2700" y="6000"/>
                  </a:lnTo>
                  <a:lnTo>
                    <a:pt x="0" y="2000"/>
                  </a:lnTo>
                  <a:lnTo>
                    <a:pt x="0" y="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1" name="Freeform 57"/>
            <p:cNvSpPr/>
            <p:nvPr/>
          </p:nvSpPr>
          <p:spPr>
            <a:xfrm>
              <a:off x="337820" y="2943225"/>
              <a:ext cx="21013" cy="1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937" y="1800"/>
                  </a:moveTo>
                  <a:lnTo>
                    <a:pt x="9663" y="0"/>
                  </a:lnTo>
                  <a:lnTo>
                    <a:pt x="4547" y="5400"/>
                  </a:lnTo>
                  <a:lnTo>
                    <a:pt x="0" y="9900"/>
                  </a:lnTo>
                  <a:lnTo>
                    <a:pt x="0" y="13500"/>
                  </a:lnTo>
                  <a:lnTo>
                    <a:pt x="11937" y="19800"/>
                  </a:lnTo>
                  <a:lnTo>
                    <a:pt x="16484" y="21600"/>
                  </a:lnTo>
                  <a:lnTo>
                    <a:pt x="19895" y="18900"/>
                  </a:lnTo>
                  <a:lnTo>
                    <a:pt x="21600" y="17100"/>
                  </a:lnTo>
                  <a:lnTo>
                    <a:pt x="18758" y="9900"/>
                  </a:lnTo>
                  <a:lnTo>
                    <a:pt x="17053" y="7200"/>
                  </a:lnTo>
                  <a:lnTo>
                    <a:pt x="15347" y="8100"/>
                  </a:lnTo>
                  <a:lnTo>
                    <a:pt x="11937" y="1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2" name="Freeform 58"/>
            <p:cNvSpPr/>
            <p:nvPr/>
          </p:nvSpPr>
          <p:spPr>
            <a:xfrm>
              <a:off x="399241" y="3159125"/>
              <a:ext cx="22630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61" y="5214"/>
                  </a:moveTo>
                  <a:lnTo>
                    <a:pt x="7376" y="2234"/>
                  </a:lnTo>
                  <a:lnTo>
                    <a:pt x="11063" y="0"/>
                  </a:lnTo>
                  <a:lnTo>
                    <a:pt x="13698" y="2979"/>
                  </a:lnTo>
                  <a:lnTo>
                    <a:pt x="15278" y="5959"/>
                  </a:lnTo>
                  <a:lnTo>
                    <a:pt x="18966" y="5214"/>
                  </a:lnTo>
                  <a:lnTo>
                    <a:pt x="21600" y="8193"/>
                  </a:lnTo>
                  <a:lnTo>
                    <a:pt x="20020" y="11172"/>
                  </a:lnTo>
                  <a:lnTo>
                    <a:pt x="15278" y="9683"/>
                  </a:lnTo>
                  <a:lnTo>
                    <a:pt x="15278" y="13407"/>
                  </a:lnTo>
                  <a:lnTo>
                    <a:pt x="12644" y="20110"/>
                  </a:lnTo>
                  <a:lnTo>
                    <a:pt x="8956" y="21600"/>
                  </a:lnTo>
                  <a:lnTo>
                    <a:pt x="0" y="16386"/>
                  </a:lnTo>
                  <a:lnTo>
                    <a:pt x="1054" y="14152"/>
                  </a:lnTo>
                  <a:lnTo>
                    <a:pt x="4741" y="11917"/>
                  </a:lnTo>
                  <a:lnTo>
                    <a:pt x="1580" y="8193"/>
                  </a:lnTo>
                  <a:lnTo>
                    <a:pt x="2634" y="5959"/>
                  </a:lnTo>
                  <a:lnTo>
                    <a:pt x="3161" y="521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3" name="Freeform 59"/>
            <p:cNvSpPr/>
            <p:nvPr/>
          </p:nvSpPr>
          <p:spPr>
            <a:xfrm>
              <a:off x="366221" y="300672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40" y="17550"/>
                  </a:moveTo>
                  <a:lnTo>
                    <a:pt x="12960" y="21600"/>
                  </a:lnTo>
                  <a:lnTo>
                    <a:pt x="18360" y="17550"/>
                  </a:lnTo>
                  <a:lnTo>
                    <a:pt x="21600" y="9450"/>
                  </a:lnTo>
                  <a:lnTo>
                    <a:pt x="16200" y="1350"/>
                  </a:lnTo>
                  <a:lnTo>
                    <a:pt x="9720" y="0"/>
                  </a:lnTo>
                  <a:lnTo>
                    <a:pt x="3240" y="2700"/>
                  </a:lnTo>
                  <a:lnTo>
                    <a:pt x="0" y="8100"/>
                  </a:lnTo>
                  <a:lnTo>
                    <a:pt x="0" y="14850"/>
                  </a:lnTo>
                  <a:lnTo>
                    <a:pt x="3240" y="175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4" name="Freeform 60"/>
            <p:cNvSpPr/>
            <p:nvPr/>
          </p:nvSpPr>
          <p:spPr>
            <a:xfrm>
              <a:off x="355600" y="2289175"/>
              <a:ext cx="29095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138" y="0"/>
                  </a:moveTo>
                  <a:lnTo>
                    <a:pt x="10604" y="6353"/>
                  </a:lnTo>
                  <a:lnTo>
                    <a:pt x="8247" y="7624"/>
                  </a:lnTo>
                  <a:lnTo>
                    <a:pt x="5891" y="5718"/>
                  </a:lnTo>
                  <a:lnTo>
                    <a:pt x="2749" y="6353"/>
                  </a:lnTo>
                  <a:lnTo>
                    <a:pt x="2356" y="8259"/>
                  </a:lnTo>
                  <a:lnTo>
                    <a:pt x="1571" y="8259"/>
                  </a:lnTo>
                  <a:lnTo>
                    <a:pt x="0" y="9529"/>
                  </a:lnTo>
                  <a:lnTo>
                    <a:pt x="0" y="13341"/>
                  </a:lnTo>
                  <a:lnTo>
                    <a:pt x="5891" y="14612"/>
                  </a:lnTo>
                  <a:lnTo>
                    <a:pt x="3535" y="17788"/>
                  </a:lnTo>
                  <a:lnTo>
                    <a:pt x="4713" y="21600"/>
                  </a:lnTo>
                  <a:lnTo>
                    <a:pt x="14531" y="21600"/>
                  </a:lnTo>
                  <a:lnTo>
                    <a:pt x="21600" y="19694"/>
                  </a:lnTo>
                  <a:lnTo>
                    <a:pt x="19244" y="8259"/>
                  </a:lnTo>
                  <a:lnTo>
                    <a:pt x="20029" y="2541"/>
                  </a:lnTo>
                  <a:lnTo>
                    <a:pt x="14531" y="0"/>
                  </a:lnTo>
                  <a:lnTo>
                    <a:pt x="1413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5" name="Freeform 61"/>
            <p:cNvSpPr/>
            <p:nvPr/>
          </p:nvSpPr>
          <p:spPr>
            <a:xfrm>
              <a:off x="492990" y="2524125"/>
              <a:ext cx="24247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30" y="0"/>
                  </a:moveTo>
                  <a:lnTo>
                    <a:pt x="7043" y="697"/>
                  </a:lnTo>
                  <a:lnTo>
                    <a:pt x="4226" y="11845"/>
                  </a:lnTo>
                  <a:lnTo>
                    <a:pt x="2817" y="12542"/>
                  </a:lnTo>
                  <a:lnTo>
                    <a:pt x="470" y="17419"/>
                  </a:lnTo>
                  <a:lnTo>
                    <a:pt x="0" y="21600"/>
                  </a:lnTo>
                  <a:lnTo>
                    <a:pt x="4226" y="20903"/>
                  </a:lnTo>
                  <a:lnTo>
                    <a:pt x="8452" y="20903"/>
                  </a:lnTo>
                  <a:lnTo>
                    <a:pt x="14087" y="21600"/>
                  </a:lnTo>
                  <a:lnTo>
                    <a:pt x="15496" y="18813"/>
                  </a:lnTo>
                  <a:lnTo>
                    <a:pt x="18783" y="19510"/>
                  </a:lnTo>
                  <a:lnTo>
                    <a:pt x="21600" y="17419"/>
                  </a:lnTo>
                  <a:lnTo>
                    <a:pt x="16904" y="12542"/>
                  </a:lnTo>
                  <a:lnTo>
                    <a:pt x="16904" y="4877"/>
                  </a:lnTo>
                  <a:lnTo>
                    <a:pt x="1033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6" name="Freeform 62"/>
            <p:cNvSpPr/>
            <p:nvPr/>
          </p:nvSpPr>
          <p:spPr>
            <a:xfrm>
              <a:off x="399241" y="2492375"/>
              <a:ext cx="27480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415"/>
                  </a:moveTo>
                  <a:lnTo>
                    <a:pt x="5929" y="7754"/>
                  </a:lnTo>
                  <a:lnTo>
                    <a:pt x="4659" y="2769"/>
                  </a:lnTo>
                  <a:lnTo>
                    <a:pt x="7200" y="0"/>
                  </a:lnTo>
                  <a:lnTo>
                    <a:pt x="10165" y="0"/>
                  </a:lnTo>
                  <a:lnTo>
                    <a:pt x="16094" y="2215"/>
                  </a:lnTo>
                  <a:lnTo>
                    <a:pt x="21600" y="0"/>
                  </a:lnTo>
                  <a:lnTo>
                    <a:pt x="21600" y="4431"/>
                  </a:lnTo>
                  <a:lnTo>
                    <a:pt x="18635" y="9969"/>
                  </a:lnTo>
                  <a:lnTo>
                    <a:pt x="19906" y="17169"/>
                  </a:lnTo>
                  <a:lnTo>
                    <a:pt x="16518" y="16615"/>
                  </a:lnTo>
                  <a:lnTo>
                    <a:pt x="17365" y="21600"/>
                  </a:lnTo>
                  <a:lnTo>
                    <a:pt x="12282" y="21600"/>
                  </a:lnTo>
                  <a:lnTo>
                    <a:pt x="7624" y="18831"/>
                  </a:lnTo>
                  <a:lnTo>
                    <a:pt x="7200" y="12738"/>
                  </a:lnTo>
                  <a:lnTo>
                    <a:pt x="0" y="12738"/>
                  </a:lnTo>
                  <a:lnTo>
                    <a:pt x="0" y="941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7" name="Freeform 63"/>
            <p:cNvSpPr/>
            <p:nvPr/>
          </p:nvSpPr>
          <p:spPr>
            <a:xfrm>
              <a:off x="507538" y="2422524"/>
              <a:ext cx="38793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38" y="2769"/>
                  </a:moveTo>
                  <a:lnTo>
                    <a:pt x="7910" y="0"/>
                  </a:lnTo>
                  <a:lnTo>
                    <a:pt x="10039" y="1662"/>
                  </a:lnTo>
                  <a:lnTo>
                    <a:pt x="8823" y="6092"/>
                  </a:lnTo>
                  <a:lnTo>
                    <a:pt x="11865" y="2769"/>
                  </a:lnTo>
                  <a:lnTo>
                    <a:pt x="12777" y="4985"/>
                  </a:lnTo>
                  <a:lnTo>
                    <a:pt x="12777" y="8308"/>
                  </a:lnTo>
                  <a:lnTo>
                    <a:pt x="17949" y="7754"/>
                  </a:lnTo>
                  <a:lnTo>
                    <a:pt x="21600" y="4431"/>
                  </a:lnTo>
                  <a:lnTo>
                    <a:pt x="21600" y="11631"/>
                  </a:lnTo>
                  <a:lnTo>
                    <a:pt x="12473" y="13292"/>
                  </a:lnTo>
                  <a:lnTo>
                    <a:pt x="16124" y="17169"/>
                  </a:lnTo>
                  <a:lnTo>
                    <a:pt x="15211" y="19385"/>
                  </a:lnTo>
                  <a:lnTo>
                    <a:pt x="11561" y="21600"/>
                  </a:lnTo>
                  <a:lnTo>
                    <a:pt x="5172" y="19938"/>
                  </a:lnTo>
                  <a:lnTo>
                    <a:pt x="3651" y="18277"/>
                  </a:lnTo>
                  <a:lnTo>
                    <a:pt x="4259" y="16062"/>
                  </a:lnTo>
                  <a:lnTo>
                    <a:pt x="2738" y="17723"/>
                  </a:lnTo>
                  <a:lnTo>
                    <a:pt x="608" y="16062"/>
                  </a:lnTo>
                  <a:lnTo>
                    <a:pt x="2434" y="11077"/>
                  </a:lnTo>
                  <a:lnTo>
                    <a:pt x="7301" y="11631"/>
                  </a:lnTo>
                  <a:lnTo>
                    <a:pt x="7301" y="8308"/>
                  </a:lnTo>
                  <a:lnTo>
                    <a:pt x="2738" y="8308"/>
                  </a:lnTo>
                  <a:lnTo>
                    <a:pt x="0" y="6092"/>
                  </a:lnTo>
                  <a:lnTo>
                    <a:pt x="913" y="3323"/>
                  </a:lnTo>
                  <a:lnTo>
                    <a:pt x="2434" y="2769"/>
                  </a:lnTo>
                  <a:lnTo>
                    <a:pt x="2738" y="276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8" name="Freeform 64"/>
            <p:cNvSpPr/>
            <p:nvPr/>
          </p:nvSpPr>
          <p:spPr>
            <a:xfrm>
              <a:off x="512387" y="2487612"/>
              <a:ext cx="29095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00" y="0"/>
                  </a:moveTo>
                  <a:lnTo>
                    <a:pt x="11200" y="2400"/>
                  </a:lnTo>
                  <a:lnTo>
                    <a:pt x="14400" y="3840"/>
                  </a:lnTo>
                  <a:lnTo>
                    <a:pt x="12400" y="8160"/>
                  </a:lnTo>
                  <a:lnTo>
                    <a:pt x="18000" y="9120"/>
                  </a:lnTo>
                  <a:lnTo>
                    <a:pt x="19600" y="11040"/>
                  </a:lnTo>
                  <a:lnTo>
                    <a:pt x="21600" y="17760"/>
                  </a:lnTo>
                  <a:lnTo>
                    <a:pt x="20800" y="21120"/>
                  </a:lnTo>
                  <a:lnTo>
                    <a:pt x="19200" y="21600"/>
                  </a:lnTo>
                  <a:lnTo>
                    <a:pt x="12400" y="17760"/>
                  </a:lnTo>
                  <a:lnTo>
                    <a:pt x="12000" y="15840"/>
                  </a:lnTo>
                  <a:lnTo>
                    <a:pt x="7600" y="15840"/>
                  </a:lnTo>
                  <a:lnTo>
                    <a:pt x="4800" y="19200"/>
                  </a:lnTo>
                  <a:lnTo>
                    <a:pt x="400" y="18240"/>
                  </a:lnTo>
                  <a:lnTo>
                    <a:pt x="1200" y="15840"/>
                  </a:lnTo>
                  <a:lnTo>
                    <a:pt x="4000" y="13920"/>
                  </a:lnTo>
                  <a:lnTo>
                    <a:pt x="0" y="12480"/>
                  </a:lnTo>
                  <a:lnTo>
                    <a:pt x="2400" y="6240"/>
                  </a:lnTo>
                  <a:lnTo>
                    <a:pt x="4800" y="6240"/>
                  </a:lnTo>
                  <a:lnTo>
                    <a:pt x="7200" y="480"/>
                  </a:lnTo>
                  <a:lnTo>
                    <a:pt x="76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9" name="Freeform 65"/>
            <p:cNvSpPr/>
            <p:nvPr/>
          </p:nvSpPr>
          <p:spPr>
            <a:xfrm>
              <a:off x="570576" y="2414587"/>
              <a:ext cx="42026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48" y="0"/>
                  </a:moveTo>
                  <a:lnTo>
                    <a:pt x="13465" y="372"/>
                  </a:lnTo>
                  <a:lnTo>
                    <a:pt x="11501" y="2979"/>
                  </a:lnTo>
                  <a:lnTo>
                    <a:pt x="11501" y="5214"/>
                  </a:lnTo>
                  <a:lnTo>
                    <a:pt x="12623" y="8566"/>
                  </a:lnTo>
                  <a:lnTo>
                    <a:pt x="14026" y="11545"/>
                  </a:lnTo>
                  <a:lnTo>
                    <a:pt x="11782" y="12290"/>
                  </a:lnTo>
                  <a:lnTo>
                    <a:pt x="10940" y="9683"/>
                  </a:lnTo>
                  <a:lnTo>
                    <a:pt x="5891" y="10428"/>
                  </a:lnTo>
                  <a:lnTo>
                    <a:pt x="6452" y="12662"/>
                  </a:lnTo>
                  <a:lnTo>
                    <a:pt x="4208" y="14897"/>
                  </a:lnTo>
                  <a:lnTo>
                    <a:pt x="3927" y="12290"/>
                  </a:lnTo>
                  <a:lnTo>
                    <a:pt x="0" y="14152"/>
                  </a:lnTo>
                  <a:lnTo>
                    <a:pt x="3366" y="21600"/>
                  </a:lnTo>
                  <a:lnTo>
                    <a:pt x="6732" y="18621"/>
                  </a:lnTo>
                  <a:lnTo>
                    <a:pt x="7574" y="16014"/>
                  </a:lnTo>
                  <a:lnTo>
                    <a:pt x="10660" y="20855"/>
                  </a:lnTo>
                  <a:lnTo>
                    <a:pt x="11782" y="20855"/>
                  </a:lnTo>
                  <a:lnTo>
                    <a:pt x="14306" y="15269"/>
                  </a:lnTo>
                  <a:lnTo>
                    <a:pt x="19075" y="17503"/>
                  </a:lnTo>
                  <a:lnTo>
                    <a:pt x="21600" y="15641"/>
                  </a:lnTo>
                  <a:lnTo>
                    <a:pt x="21039" y="13034"/>
                  </a:lnTo>
                  <a:lnTo>
                    <a:pt x="15990" y="12662"/>
                  </a:lnTo>
                  <a:lnTo>
                    <a:pt x="15148" y="11172"/>
                  </a:lnTo>
                  <a:lnTo>
                    <a:pt x="17673" y="9683"/>
                  </a:lnTo>
                  <a:lnTo>
                    <a:pt x="17673" y="5959"/>
                  </a:lnTo>
                  <a:lnTo>
                    <a:pt x="16831" y="1490"/>
                  </a:lnTo>
                  <a:lnTo>
                    <a:pt x="1514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0" name="Freeform 66"/>
            <p:cNvSpPr/>
            <p:nvPr/>
          </p:nvSpPr>
          <p:spPr>
            <a:xfrm>
              <a:off x="505921" y="2555875"/>
              <a:ext cx="63040" cy="76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4" y="19373"/>
                  </a:moveTo>
                  <a:lnTo>
                    <a:pt x="1108" y="17592"/>
                  </a:lnTo>
                  <a:lnTo>
                    <a:pt x="2400" y="14252"/>
                  </a:lnTo>
                  <a:lnTo>
                    <a:pt x="1846" y="12247"/>
                  </a:lnTo>
                  <a:lnTo>
                    <a:pt x="1108" y="10021"/>
                  </a:lnTo>
                  <a:lnTo>
                    <a:pt x="0" y="7571"/>
                  </a:lnTo>
                  <a:lnTo>
                    <a:pt x="738" y="1781"/>
                  </a:lnTo>
                  <a:lnTo>
                    <a:pt x="2954" y="3340"/>
                  </a:lnTo>
                  <a:lnTo>
                    <a:pt x="5723" y="4008"/>
                  </a:lnTo>
                  <a:lnTo>
                    <a:pt x="6646" y="2227"/>
                  </a:lnTo>
                  <a:lnTo>
                    <a:pt x="9046" y="2449"/>
                  </a:lnTo>
                  <a:lnTo>
                    <a:pt x="9600" y="668"/>
                  </a:lnTo>
                  <a:lnTo>
                    <a:pt x="11815" y="0"/>
                  </a:lnTo>
                  <a:lnTo>
                    <a:pt x="13292" y="445"/>
                  </a:lnTo>
                  <a:lnTo>
                    <a:pt x="13846" y="1559"/>
                  </a:lnTo>
                  <a:lnTo>
                    <a:pt x="16800" y="668"/>
                  </a:lnTo>
                  <a:lnTo>
                    <a:pt x="19569" y="2449"/>
                  </a:lnTo>
                  <a:lnTo>
                    <a:pt x="21046" y="4231"/>
                  </a:lnTo>
                  <a:lnTo>
                    <a:pt x="21600" y="5567"/>
                  </a:lnTo>
                  <a:lnTo>
                    <a:pt x="20677" y="7126"/>
                  </a:lnTo>
                  <a:lnTo>
                    <a:pt x="20677" y="8907"/>
                  </a:lnTo>
                  <a:lnTo>
                    <a:pt x="19569" y="10689"/>
                  </a:lnTo>
                  <a:lnTo>
                    <a:pt x="17169" y="12025"/>
                  </a:lnTo>
                  <a:lnTo>
                    <a:pt x="18277" y="12470"/>
                  </a:lnTo>
                  <a:lnTo>
                    <a:pt x="18831" y="13806"/>
                  </a:lnTo>
                  <a:lnTo>
                    <a:pt x="18277" y="15588"/>
                  </a:lnTo>
                  <a:lnTo>
                    <a:pt x="17354" y="17369"/>
                  </a:lnTo>
                  <a:lnTo>
                    <a:pt x="14031" y="18705"/>
                  </a:lnTo>
                  <a:lnTo>
                    <a:pt x="10708" y="17146"/>
                  </a:lnTo>
                  <a:lnTo>
                    <a:pt x="9969" y="17369"/>
                  </a:lnTo>
                  <a:lnTo>
                    <a:pt x="8492" y="19819"/>
                  </a:lnTo>
                  <a:lnTo>
                    <a:pt x="7385" y="21600"/>
                  </a:lnTo>
                  <a:lnTo>
                    <a:pt x="5538" y="20709"/>
                  </a:lnTo>
                  <a:lnTo>
                    <a:pt x="3323" y="18928"/>
                  </a:lnTo>
                  <a:lnTo>
                    <a:pt x="738" y="20264"/>
                  </a:lnTo>
                  <a:lnTo>
                    <a:pt x="554" y="1937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1" name="Freeform 67"/>
            <p:cNvSpPr/>
            <p:nvPr/>
          </p:nvSpPr>
          <p:spPr>
            <a:xfrm>
              <a:off x="483292" y="2784474"/>
              <a:ext cx="19398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00" y="5795"/>
                  </a:moveTo>
                  <a:lnTo>
                    <a:pt x="1800" y="7902"/>
                  </a:lnTo>
                  <a:lnTo>
                    <a:pt x="1200" y="9483"/>
                  </a:lnTo>
                  <a:lnTo>
                    <a:pt x="0" y="11063"/>
                  </a:lnTo>
                  <a:lnTo>
                    <a:pt x="1200" y="12644"/>
                  </a:lnTo>
                  <a:lnTo>
                    <a:pt x="9000" y="12117"/>
                  </a:lnTo>
                  <a:lnTo>
                    <a:pt x="10200" y="15805"/>
                  </a:lnTo>
                  <a:lnTo>
                    <a:pt x="13800" y="20546"/>
                  </a:lnTo>
                  <a:lnTo>
                    <a:pt x="19200" y="21600"/>
                  </a:lnTo>
                  <a:lnTo>
                    <a:pt x="21600" y="15805"/>
                  </a:lnTo>
                  <a:lnTo>
                    <a:pt x="19200" y="7902"/>
                  </a:lnTo>
                  <a:lnTo>
                    <a:pt x="15600" y="2634"/>
                  </a:lnTo>
                  <a:lnTo>
                    <a:pt x="12000" y="527"/>
                  </a:lnTo>
                  <a:lnTo>
                    <a:pt x="7200" y="0"/>
                  </a:lnTo>
                  <a:lnTo>
                    <a:pt x="5400" y="2107"/>
                  </a:lnTo>
                  <a:lnTo>
                    <a:pt x="5400" y="579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2" name="Freeform 68"/>
            <p:cNvSpPr/>
            <p:nvPr/>
          </p:nvSpPr>
          <p:spPr>
            <a:xfrm>
              <a:off x="447732" y="2587625"/>
              <a:ext cx="50109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87" y="953"/>
                  </a:moveTo>
                  <a:lnTo>
                    <a:pt x="13328" y="3176"/>
                  </a:lnTo>
                  <a:lnTo>
                    <a:pt x="13787" y="5082"/>
                  </a:lnTo>
                  <a:lnTo>
                    <a:pt x="13328" y="6035"/>
                  </a:lnTo>
                  <a:lnTo>
                    <a:pt x="11260" y="8894"/>
                  </a:lnTo>
                  <a:lnTo>
                    <a:pt x="9651" y="9212"/>
                  </a:lnTo>
                  <a:lnTo>
                    <a:pt x="7123" y="9212"/>
                  </a:lnTo>
                  <a:lnTo>
                    <a:pt x="4136" y="7306"/>
                  </a:lnTo>
                  <a:lnTo>
                    <a:pt x="2757" y="5718"/>
                  </a:lnTo>
                  <a:lnTo>
                    <a:pt x="230" y="6035"/>
                  </a:lnTo>
                  <a:lnTo>
                    <a:pt x="0" y="6671"/>
                  </a:lnTo>
                  <a:lnTo>
                    <a:pt x="230" y="8576"/>
                  </a:lnTo>
                  <a:lnTo>
                    <a:pt x="1609" y="13976"/>
                  </a:lnTo>
                  <a:lnTo>
                    <a:pt x="5055" y="14612"/>
                  </a:lnTo>
                  <a:lnTo>
                    <a:pt x="6204" y="14929"/>
                  </a:lnTo>
                  <a:lnTo>
                    <a:pt x="7583" y="19376"/>
                  </a:lnTo>
                  <a:lnTo>
                    <a:pt x="7813" y="20965"/>
                  </a:lnTo>
                  <a:lnTo>
                    <a:pt x="8962" y="21600"/>
                  </a:lnTo>
                  <a:lnTo>
                    <a:pt x="10340" y="20965"/>
                  </a:lnTo>
                  <a:lnTo>
                    <a:pt x="11260" y="19694"/>
                  </a:lnTo>
                  <a:lnTo>
                    <a:pt x="11949" y="18424"/>
                  </a:lnTo>
                  <a:lnTo>
                    <a:pt x="12409" y="17471"/>
                  </a:lnTo>
                  <a:lnTo>
                    <a:pt x="12409" y="15882"/>
                  </a:lnTo>
                  <a:lnTo>
                    <a:pt x="11260" y="14929"/>
                  </a:lnTo>
                  <a:lnTo>
                    <a:pt x="11030" y="13341"/>
                  </a:lnTo>
                  <a:lnTo>
                    <a:pt x="11260" y="11435"/>
                  </a:lnTo>
                  <a:lnTo>
                    <a:pt x="11719" y="11753"/>
                  </a:lnTo>
                  <a:lnTo>
                    <a:pt x="12409" y="11753"/>
                  </a:lnTo>
                  <a:lnTo>
                    <a:pt x="13098" y="12706"/>
                  </a:lnTo>
                  <a:lnTo>
                    <a:pt x="14477" y="13024"/>
                  </a:lnTo>
                  <a:lnTo>
                    <a:pt x="15166" y="13024"/>
                  </a:lnTo>
                  <a:lnTo>
                    <a:pt x="16545" y="11435"/>
                  </a:lnTo>
                  <a:lnTo>
                    <a:pt x="17234" y="10165"/>
                  </a:lnTo>
                  <a:lnTo>
                    <a:pt x="18153" y="9847"/>
                  </a:lnTo>
                  <a:lnTo>
                    <a:pt x="20221" y="10165"/>
                  </a:lnTo>
                  <a:lnTo>
                    <a:pt x="20911" y="10165"/>
                  </a:lnTo>
                  <a:lnTo>
                    <a:pt x="21600" y="8259"/>
                  </a:lnTo>
                  <a:lnTo>
                    <a:pt x="21370" y="6353"/>
                  </a:lnTo>
                  <a:lnTo>
                    <a:pt x="20681" y="4447"/>
                  </a:lnTo>
                  <a:lnTo>
                    <a:pt x="19302" y="3494"/>
                  </a:lnTo>
                  <a:lnTo>
                    <a:pt x="18153" y="2859"/>
                  </a:lnTo>
                  <a:lnTo>
                    <a:pt x="16545" y="1588"/>
                  </a:lnTo>
                  <a:lnTo>
                    <a:pt x="15166" y="635"/>
                  </a:lnTo>
                  <a:lnTo>
                    <a:pt x="14477" y="0"/>
                  </a:lnTo>
                  <a:lnTo>
                    <a:pt x="14017" y="318"/>
                  </a:lnTo>
                  <a:lnTo>
                    <a:pt x="13787" y="95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3" name="Freeform 69"/>
            <p:cNvSpPr/>
            <p:nvPr/>
          </p:nvSpPr>
          <p:spPr>
            <a:xfrm>
              <a:off x="454198" y="2538412"/>
              <a:ext cx="35561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09" y="21278"/>
                  </a:moveTo>
                  <a:lnTo>
                    <a:pt x="14073" y="19021"/>
                  </a:lnTo>
                  <a:lnTo>
                    <a:pt x="21600" y="6770"/>
                  </a:lnTo>
                  <a:lnTo>
                    <a:pt x="17018" y="0"/>
                  </a:lnTo>
                  <a:lnTo>
                    <a:pt x="2945" y="2579"/>
                  </a:lnTo>
                  <a:lnTo>
                    <a:pt x="0" y="13218"/>
                  </a:lnTo>
                  <a:lnTo>
                    <a:pt x="1309" y="21600"/>
                  </a:lnTo>
                  <a:lnTo>
                    <a:pt x="1309" y="2127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4" name="Freeform 70"/>
            <p:cNvSpPr/>
            <p:nvPr/>
          </p:nvSpPr>
          <p:spPr>
            <a:xfrm>
              <a:off x="442883" y="2655887"/>
              <a:ext cx="53341" cy="61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00" y="20215"/>
                  </a:moveTo>
                  <a:lnTo>
                    <a:pt x="21600" y="15785"/>
                  </a:lnTo>
                  <a:lnTo>
                    <a:pt x="19200" y="8585"/>
                  </a:lnTo>
                  <a:lnTo>
                    <a:pt x="15273" y="0"/>
                  </a:lnTo>
                  <a:lnTo>
                    <a:pt x="7200" y="6923"/>
                  </a:lnTo>
                  <a:lnTo>
                    <a:pt x="2836" y="6369"/>
                  </a:lnTo>
                  <a:lnTo>
                    <a:pt x="0" y="18277"/>
                  </a:lnTo>
                  <a:lnTo>
                    <a:pt x="6109" y="18831"/>
                  </a:lnTo>
                  <a:lnTo>
                    <a:pt x="12000" y="21600"/>
                  </a:lnTo>
                  <a:lnTo>
                    <a:pt x="19200" y="20492"/>
                  </a:lnTo>
                  <a:lnTo>
                    <a:pt x="19200" y="2021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5" name="Freeform 71"/>
            <p:cNvSpPr/>
            <p:nvPr/>
          </p:nvSpPr>
          <p:spPr>
            <a:xfrm>
              <a:off x="510770" y="2770187"/>
              <a:ext cx="74354" cy="6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5" y="11451"/>
                  </a:moveTo>
                  <a:lnTo>
                    <a:pt x="4099" y="9108"/>
                  </a:lnTo>
                  <a:lnTo>
                    <a:pt x="3626" y="6246"/>
                  </a:lnTo>
                  <a:lnTo>
                    <a:pt x="7095" y="6506"/>
                  </a:lnTo>
                  <a:lnTo>
                    <a:pt x="9775" y="3383"/>
                  </a:lnTo>
                  <a:lnTo>
                    <a:pt x="12298" y="781"/>
                  </a:lnTo>
                  <a:lnTo>
                    <a:pt x="15451" y="0"/>
                  </a:lnTo>
                  <a:lnTo>
                    <a:pt x="16870" y="3643"/>
                  </a:lnTo>
                  <a:lnTo>
                    <a:pt x="15924" y="6246"/>
                  </a:lnTo>
                  <a:lnTo>
                    <a:pt x="17501" y="7807"/>
                  </a:lnTo>
                  <a:lnTo>
                    <a:pt x="18762" y="3904"/>
                  </a:lnTo>
                  <a:lnTo>
                    <a:pt x="19708" y="5465"/>
                  </a:lnTo>
                  <a:lnTo>
                    <a:pt x="18762" y="9108"/>
                  </a:lnTo>
                  <a:lnTo>
                    <a:pt x="21127" y="11971"/>
                  </a:lnTo>
                  <a:lnTo>
                    <a:pt x="21600" y="18477"/>
                  </a:lnTo>
                  <a:lnTo>
                    <a:pt x="18920" y="20039"/>
                  </a:lnTo>
                  <a:lnTo>
                    <a:pt x="17816" y="15354"/>
                  </a:lnTo>
                  <a:lnTo>
                    <a:pt x="15609" y="15094"/>
                  </a:lnTo>
                  <a:lnTo>
                    <a:pt x="12771" y="21600"/>
                  </a:lnTo>
                  <a:lnTo>
                    <a:pt x="12140" y="16395"/>
                  </a:lnTo>
                  <a:lnTo>
                    <a:pt x="9933" y="16655"/>
                  </a:lnTo>
                  <a:lnTo>
                    <a:pt x="8829" y="13533"/>
                  </a:lnTo>
                  <a:lnTo>
                    <a:pt x="7883" y="19518"/>
                  </a:lnTo>
                  <a:lnTo>
                    <a:pt x="5045" y="16655"/>
                  </a:lnTo>
                  <a:lnTo>
                    <a:pt x="5045" y="14573"/>
                  </a:lnTo>
                  <a:lnTo>
                    <a:pt x="0" y="11711"/>
                  </a:lnTo>
                  <a:lnTo>
                    <a:pt x="315" y="1145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6" name="Freeform 72"/>
            <p:cNvSpPr/>
            <p:nvPr/>
          </p:nvSpPr>
          <p:spPr>
            <a:xfrm>
              <a:off x="572192" y="2921000"/>
              <a:ext cx="22630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0965"/>
                  </a:moveTo>
                  <a:lnTo>
                    <a:pt x="12857" y="20965"/>
                  </a:lnTo>
                  <a:lnTo>
                    <a:pt x="13886" y="16518"/>
                  </a:lnTo>
                  <a:lnTo>
                    <a:pt x="20057" y="15247"/>
                  </a:lnTo>
                  <a:lnTo>
                    <a:pt x="21600" y="11435"/>
                  </a:lnTo>
                  <a:lnTo>
                    <a:pt x="21600" y="7624"/>
                  </a:lnTo>
                  <a:lnTo>
                    <a:pt x="20057" y="4447"/>
                  </a:lnTo>
                  <a:lnTo>
                    <a:pt x="18514" y="1906"/>
                  </a:lnTo>
                  <a:lnTo>
                    <a:pt x="17486" y="0"/>
                  </a:lnTo>
                  <a:lnTo>
                    <a:pt x="12857" y="1271"/>
                  </a:lnTo>
                  <a:lnTo>
                    <a:pt x="11314" y="2541"/>
                  </a:lnTo>
                  <a:lnTo>
                    <a:pt x="11314" y="3812"/>
                  </a:lnTo>
                  <a:lnTo>
                    <a:pt x="7714" y="3812"/>
                  </a:lnTo>
                  <a:lnTo>
                    <a:pt x="7714" y="1271"/>
                  </a:lnTo>
                  <a:lnTo>
                    <a:pt x="1543" y="1271"/>
                  </a:lnTo>
                  <a:lnTo>
                    <a:pt x="0" y="2541"/>
                  </a:lnTo>
                  <a:lnTo>
                    <a:pt x="0" y="5082"/>
                  </a:lnTo>
                  <a:lnTo>
                    <a:pt x="514" y="8259"/>
                  </a:lnTo>
                  <a:lnTo>
                    <a:pt x="3086" y="10800"/>
                  </a:lnTo>
                  <a:lnTo>
                    <a:pt x="3600" y="13341"/>
                  </a:lnTo>
                  <a:lnTo>
                    <a:pt x="514" y="16518"/>
                  </a:lnTo>
                  <a:lnTo>
                    <a:pt x="3600" y="19694"/>
                  </a:lnTo>
                  <a:lnTo>
                    <a:pt x="10800" y="21600"/>
                  </a:lnTo>
                  <a:lnTo>
                    <a:pt x="10800" y="2096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7" name="Freeform 73"/>
            <p:cNvSpPr/>
            <p:nvPr/>
          </p:nvSpPr>
          <p:spPr>
            <a:xfrm>
              <a:off x="541481" y="3101974"/>
              <a:ext cx="25863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070"/>
                  </a:moveTo>
                  <a:lnTo>
                    <a:pt x="0" y="12056"/>
                  </a:lnTo>
                  <a:lnTo>
                    <a:pt x="450" y="9042"/>
                  </a:lnTo>
                  <a:lnTo>
                    <a:pt x="2700" y="4521"/>
                  </a:lnTo>
                  <a:lnTo>
                    <a:pt x="8100" y="1507"/>
                  </a:lnTo>
                  <a:lnTo>
                    <a:pt x="12600" y="0"/>
                  </a:lnTo>
                  <a:lnTo>
                    <a:pt x="16650" y="5023"/>
                  </a:lnTo>
                  <a:lnTo>
                    <a:pt x="18000" y="10047"/>
                  </a:lnTo>
                  <a:lnTo>
                    <a:pt x="19350" y="14567"/>
                  </a:lnTo>
                  <a:lnTo>
                    <a:pt x="21600" y="18586"/>
                  </a:lnTo>
                  <a:lnTo>
                    <a:pt x="18000" y="20595"/>
                  </a:lnTo>
                  <a:lnTo>
                    <a:pt x="14850" y="21600"/>
                  </a:lnTo>
                  <a:lnTo>
                    <a:pt x="15300" y="19088"/>
                  </a:lnTo>
                  <a:lnTo>
                    <a:pt x="12600" y="18586"/>
                  </a:lnTo>
                  <a:lnTo>
                    <a:pt x="10800" y="20595"/>
                  </a:lnTo>
                  <a:lnTo>
                    <a:pt x="8550" y="19591"/>
                  </a:lnTo>
                  <a:lnTo>
                    <a:pt x="5400" y="18586"/>
                  </a:lnTo>
                  <a:lnTo>
                    <a:pt x="1800" y="18084"/>
                  </a:lnTo>
                  <a:lnTo>
                    <a:pt x="1800" y="16577"/>
                  </a:lnTo>
                  <a:lnTo>
                    <a:pt x="0" y="15572"/>
                  </a:lnTo>
                  <a:lnTo>
                    <a:pt x="0" y="1507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8" name="Freeform 74"/>
            <p:cNvSpPr/>
            <p:nvPr/>
          </p:nvSpPr>
          <p:spPr>
            <a:xfrm>
              <a:off x="450965" y="2917825"/>
              <a:ext cx="87285" cy="8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7" y="9985"/>
                  </a:moveTo>
                  <a:lnTo>
                    <a:pt x="0" y="5094"/>
                  </a:lnTo>
                  <a:lnTo>
                    <a:pt x="1867" y="3464"/>
                  </a:lnTo>
                  <a:lnTo>
                    <a:pt x="4000" y="7132"/>
                  </a:lnTo>
                  <a:lnTo>
                    <a:pt x="7067" y="7336"/>
                  </a:lnTo>
                  <a:lnTo>
                    <a:pt x="5467" y="2038"/>
                  </a:lnTo>
                  <a:lnTo>
                    <a:pt x="7867" y="1630"/>
                  </a:lnTo>
                  <a:lnTo>
                    <a:pt x="11867" y="611"/>
                  </a:lnTo>
                  <a:lnTo>
                    <a:pt x="14800" y="6725"/>
                  </a:lnTo>
                  <a:lnTo>
                    <a:pt x="13067" y="0"/>
                  </a:lnTo>
                  <a:lnTo>
                    <a:pt x="17067" y="1630"/>
                  </a:lnTo>
                  <a:lnTo>
                    <a:pt x="17867" y="4483"/>
                  </a:lnTo>
                  <a:lnTo>
                    <a:pt x="19067" y="6725"/>
                  </a:lnTo>
                  <a:lnTo>
                    <a:pt x="18267" y="7947"/>
                  </a:lnTo>
                  <a:lnTo>
                    <a:pt x="19867" y="7743"/>
                  </a:lnTo>
                  <a:lnTo>
                    <a:pt x="20400" y="10189"/>
                  </a:lnTo>
                  <a:lnTo>
                    <a:pt x="20400" y="12226"/>
                  </a:lnTo>
                  <a:lnTo>
                    <a:pt x="21600" y="15691"/>
                  </a:lnTo>
                  <a:lnTo>
                    <a:pt x="18667" y="16913"/>
                  </a:lnTo>
                  <a:lnTo>
                    <a:pt x="17467" y="16913"/>
                  </a:lnTo>
                  <a:lnTo>
                    <a:pt x="15200" y="19562"/>
                  </a:lnTo>
                  <a:lnTo>
                    <a:pt x="13467" y="21600"/>
                  </a:lnTo>
                  <a:lnTo>
                    <a:pt x="10400" y="21396"/>
                  </a:lnTo>
                  <a:lnTo>
                    <a:pt x="8000" y="19970"/>
                  </a:lnTo>
                  <a:lnTo>
                    <a:pt x="5867" y="18136"/>
                  </a:lnTo>
                  <a:lnTo>
                    <a:pt x="3200" y="17321"/>
                  </a:lnTo>
                  <a:lnTo>
                    <a:pt x="4400" y="14468"/>
                  </a:lnTo>
                  <a:lnTo>
                    <a:pt x="2267" y="14875"/>
                  </a:lnTo>
                  <a:lnTo>
                    <a:pt x="1067" y="10800"/>
                  </a:lnTo>
                  <a:lnTo>
                    <a:pt x="1067" y="998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19" name="Freeform 75"/>
            <p:cNvSpPr/>
            <p:nvPr/>
          </p:nvSpPr>
          <p:spPr>
            <a:xfrm>
              <a:off x="504305" y="2870200"/>
              <a:ext cx="33945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81" y="6231"/>
                  </a:moveTo>
                  <a:lnTo>
                    <a:pt x="2787" y="7477"/>
                  </a:lnTo>
                  <a:lnTo>
                    <a:pt x="1742" y="8308"/>
                  </a:lnTo>
                  <a:lnTo>
                    <a:pt x="1045" y="9554"/>
                  </a:lnTo>
                  <a:lnTo>
                    <a:pt x="1742" y="9969"/>
                  </a:lnTo>
                  <a:lnTo>
                    <a:pt x="3135" y="9969"/>
                  </a:lnTo>
                  <a:lnTo>
                    <a:pt x="3832" y="10385"/>
                  </a:lnTo>
                  <a:lnTo>
                    <a:pt x="3832" y="13708"/>
                  </a:lnTo>
                  <a:lnTo>
                    <a:pt x="3135" y="13708"/>
                  </a:lnTo>
                  <a:lnTo>
                    <a:pt x="3135" y="14123"/>
                  </a:lnTo>
                  <a:lnTo>
                    <a:pt x="2090" y="14954"/>
                  </a:lnTo>
                  <a:lnTo>
                    <a:pt x="0" y="17446"/>
                  </a:lnTo>
                  <a:lnTo>
                    <a:pt x="697" y="17446"/>
                  </a:lnTo>
                  <a:lnTo>
                    <a:pt x="1045" y="17862"/>
                  </a:lnTo>
                  <a:lnTo>
                    <a:pt x="1742" y="18277"/>
                  </a:lnTo>
                  <a:lnTo>
                    <a:pt x="2787" y="18692"/>
                  </a:lnTo>
                  <a:lnTo>
                    <a:pt x="5226" y="18692"/>
                  </a:lnTo>
                  <a:lnTo>
                    <a:pt x="5923" y="18277"/>
                  </a:lnTo>
                  <a:lnTo>
                    <a:pt x="6968" y="18277"/>
                  </a:lnTo>
                  <a:lnTo>
                    <a:pt x="7316" y="19108"/>
                  </a:lnTo>
                  <a:lnTo>
                    <a:pt x="8013" y="19938"/>
                  </a:lnTo>
                  <a:lnTo>
                    <a:pt x="9058" y="20354"/>
                  </a:lnTo>
                  <a:lnTo>
                    <a:pt x="9406" y="21185"/>
                  </a:lnTo>
                  <a:lnTo>
                    <a:pt x="9406" y="21600"/>
                  </a:lnTo>
                  <a:lnTo>
                    <a:pt x="10103" y="21600"/>
                  </a:lnTo>
                  <a:lnTo>
                    <a:pt x="11148" y="21185"/>
                  </a:lnTo>
                  <a:lnTo>
                    <a:pt x="11497" y="21185"/>
                  </a:lnTo>
                  <a:lnTo>
                    <a:pt x="12194" y="20769"/>
                  </a:lnTo>
                  <a:lnTo>
                    <a:pt x="12542" y="19938"/>
                  </a:lnTo>
                  <a:lnTo>
                    <a:pt x="14632" y="19108"/>
                  </a:lnTo>
                  <a:lnTo>
                    <a:pt x="16374" y="18277"/>
                  </a:lnTo>
                  <a:lnTo>
                    <a:pt x="16723" y="17862"/>
                  </a:lnTo>
                  <a:lnTo>
                    <a:pt x="18813" y="19523"/>
                  </a:lnTo>
                  <a:lnTo>
                    <a:pt x="20555" y="19938"/>
                  </a:lnTo>
                  <a:lnTo>
                    <a:pt x="20555" y="19108"/>
                  </a:lnTo>
                  <a:lnTo>
                    <a:pt x="20903" y="13708"/>
                  </a:lnTo>
                  <a:lnTo>
                    <a:pt x="19858" y="12462"/>
                  </a:lnTo>
                  <a:lnTo>
                    <a:pt x="18465" y="11215"/>
                  </a:lnTo>
                  <a:lnTo>
                    <a:pt x="17419" y="9969"/>
                  </a:lnTo>
                  <a:lnTo>
                    <a:pt x="17419" y="8723"/>
                  </a:lnTo>
                  <a:lnTo>
                    <a:pt x="17768" y="7477"/>
                  </a:lnTo>
                  <a:lnTo>
                    <a:pt x="19510" y="6231"/>
                  </a:lnTo>
                  <a:lnTo>
                    <a:pt x="19858" y="5400"/>
                  </a:lnTo>
                  <a:lnTo>
                    <a:pt x="20555" y="4985"/>
                  </a:lnTo>
                  <a:lnTo>
                    <a:pt x="20903" y="4154"/>
                  </a:lnTo>
                  <a:lnTo>
                    <a:pt x="21600" y="3738"/>
                  </a:lnTo>
                  <a:lnTo>
                    <a:pt x="20903" y="3323"/>
                  </a:lnTo>
                  <a:lnTo>
                    <a:pt x="19858" y="2492"/>
                  </a:lnTo>
                  <a:lnTo>
                    <a:pt x="18813" y="2492"/>
                  </a:lnTo>
                  <a:lnTo>
                    <a:pt x="16723" y="3323"/>
                  </a:lnTo>
                  <a:lnTo>
                    <a:pt x="15677" y="3323"/>
                  </a:lnTo>
                  <a:lnTo>
                    <a:pt x="15329" y="2908"/>
                  </a:lnTo>
                  <a:lnTo>
                    <a:pt x="14632" y="2492"/>
                  </a:lnTo>
                  <a:lnTo>
                    <a:pt x="13587" y="2077"/>
                  </a:lnTo>
                  <a:lnTo>
                    <a:pt x="12542" y="0"/>
                  </a:lnTo>
                  <a:lnTo>
                    <a:pt x="11497" y="1246"/>
                  </a:lnTo>
                  <a:lnTo>
                    <a:pt x="9058" y="2908"/>
                  </a:lnTo>
                  <a:lnTo>
                    <a:pt x="8013" y="3323"/>
                  </a:lnTo>
                  <a:lnTo>
                    <a:pt x="6968" y="4154"/>
                  </a:lnTo>
                  <a:lnTo>
                    <a:pt x="6271" y="5400"/>
                  </a:lnTo>
                  <a:lnTo>
                    <a:pt x="5923" y="7062"/>
                  </a:lnTo>
                  <a:lnTo>
                    <a:pt x="5226" y="7892"/>
                  </a:lnTo>
                  <a:lnTo>
                    <a:pt x="4877" y="7892"/>
                  </a:lnTo>
                  <a:lnTo>
                    <a:pt x="4181" y="623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0" name="Freeform 76"/>
            <p:cNvSpPr/>
            <p:nvPr/>
          </p:nvSpPr>
          <p:spPr>
            <a:xfrm>
              <a:off x="562494" y="3041650"/>
              <a:ext cx="40410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4" y="21600"/>
                  </a:moveTo>
                  <a:lnTo>
                    <a:pt x="284" y="18277"/>
                  </a:lnTo>
                  <a:lnTo>
                    <a:pt x="4263" y="16200"/>
                  </a:lnTo>
                  <a:lnTo>
                    <a:pt x="2558" y="11215"/>
                  </a:lnTo>
                  <a:lnTo>
                    <a:pt x="5116" y="10800"/>
                  </a:lnTo>
                  <a:lnTo>
                    <a:pt x="5116" y="8723"/>
                  </a:lnTo>
                  <a:lnTo>
                    <a:pt x="2842" y="8723"/>
                  </a:lnTo>
                  <a:lnTo>
                    <a:pt x="853" y="4985"/>
                  </a:lnTo>
                  <a:lnTo>
                    <a:pt x="3411" y="0"/>
                  </a:lnTo>
                  <a:lnTo>
                    <a:pt x="5116" y="4569"/>
                  </a:lnTo>
                  <a:lnTo>
                    <a:pt x="8811" y="5815"/>
                  </a:lnTo>
                  <a:lnTo>
                    <a:pt x="7958" y="8723"/>
                  </a:lnTo>
                  <a:lnTo>
                    <a:pt x="5968" y="8308"/>
                  </a:lnTo>
                  <a:lnTo>
                    <a:pt x="6253" y="10385"/>
                  </a:lnTo>
                  <a:lnTo>
                    <a:pt x="10516" y="11215"/>
                  </a:lnTo>
                  <a:lnTo>
                    <a:pt x="11368" y="8723"/>
                  </a:lnTo>
                  <a:lnTo>
                    <a:pt x="13074" y="9969"/>
                  </a:lnTo>
                  <a:lnTo>
                    <a:pt x="14779" y="8308"/>
                  </a:lnTo>
                  <a:lnTo>
                    <a:pt x="15347" y="9969"/>
                  </a:lnTo>
                  <a:lnTo>
                    <a:pt x="19895" y="8723"/>
                  </a:lnTo>
                  <a:lnTo>
                    <a:pt x="21600" y="9969"/>
                  </a:lnTo>
                  <a:lnTo>
                    <a:pt x="19895" y="10800"/>
                  </a:lnTo>
                  <a:lnTo>
                    <a:pt x="19895" y="12462"/>
                  </a:lnTo>
                  <a:lnTo>
                    <a:pt x="15632" y="13708"/>
                  </a:lnTo>
                  <a:lnTo>
                    <a:pt x="13642" y="15785"/>
                  </a:lnTo>
                  <a:lnTo>
                    <a:pt x="13642" y="18277"/>
                  </a:lnTo>
                  <a:lnTo>
                    <a:pt x="10232" y="17862"/>
                  </a:lnTo>
                  <a:lnTo>
                    <a:pt x="10516" y="13708"/>
                  </a:lnTo>
                  <a:lnTo>
                    <a:pt x="7958" y="13292"/>
                  </a:lnTo>
                  <a:lnTo>
                    <a:pt x="6253" y="11631"/>
                  </a:lnTo>
                  <a:lnTo>
                    <a:pt x="5400" y="14123"/>
                  </a:lnTo>
                  <a:lnTo>
                    <a:pt x="7105" y="14123"/>
                  </a:lnTo>
                  <a:lnTo>
                    <a:pt x="7958" y="16615"/>
                  </a:lnTo>
                  <a:lnTo>
                    <a:pt x="5116" y="18692"/>
                  </a:lnTo>
                  <a:lnTo>
                    <a:pt x="0" y="21600"/>
                  </a:lnTo>
                  <a:lnTo>
                    <a:pt x="284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1" name="Freeform 77"/>
            <p:cNvSpPr/>
            <p:nvPr/>
          </p:nvSpPr>
          <p:spPr>
            <a:xfrm>
              <a:off x="594821" y="2770187"/>
              <a:ext cx="48492" cy="4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60" y="17280"/>
                  </a:moveTo>
                  <a:lnTo>
                    <a:pt x="10921" y="17280"/>
                  </a:lnTo>
                  <a:lnTo>
                    <a:pt x="7281" y="14760"/>
                  </a:lnTo>
                  <a:lnTo>
                    <a:pt x="728" y="21600"/>
                  </a:lnTo>
                  <a:lnTo>
                    <a:pt x="0" y="20160"/>
                  </a:lnTo>
                  <a:lnTo>
                    <a:pt x="2184" y="14040"/>
                  </a:lnTo>
                  <a:lnTo>
                    <a:pt x="2184" y="6480"/>
                  </a:lnTo>
                  <a:lnTo>
                    <a:pt x="8737" y="720"/>
                  </a:lnTo>
                  <a:lnTo>
                    <a:pt x="11649" y="5040"/>
                  </a:lnTo>
                  <a:lnTo>
                    <a:pt x="13591" y="3240"/>
                  </a:lnTo>
                  <a:lnTo>
                    <a:pt x="15290" y="0"/>
                  </a:lnTo>
                  <a:lnTo>
                    <a:pt x="19416" y="0"/>
                  </a:lnTo>
                  <a:lnTo>
                    <a:pt x="21600" y="8280"/>
                  </a:lnTo>
                  <a:lnTo>
                    <a:pt x="20387" y="13320"/>
                  </a:lnTo>
                  <a:lnTo>
                    <a:pt x="17960" y="17640"/>
                  </a:lnTo>
                  <a:lnTo>
                    <a:pt x="17960" y="172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2" name="Freeform 78"/>
            <p:cNvSpPr/>
            <p:nvPr/>
          </p:nvSpPr>
          <p:spPr>
            <a:xfrm>
              <a:off x="606136" y="2614612"/>
              <a:ext cx="37177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7200"/>
                  </a:moveTo>
                  <a:lnTo>
                    <a:pt x="13024" y="0"/>
                  </a:lnTo>
                  <a:lnTo>
                    <a:pt x="10165" y="450"/>
                  </a:lnTo>
                  <a:lnTo>
                    <a:pt x="6353" y="8550"/>
                  </a:lnTo>
                  <a:lnTo>
                    <a:pt x="2541" y="8550"/>
                  </a:lnTo>
                  <a:lnTo>
                    <a:pt x="635" y="11700"/>
                  </a:lnTo>
                  <a:lnTo>
                    <a:pt x="2859" y="15300"/>
                  </a:lnTo>
                  <a:lnTo>
                    <a:pt x="0" y="17550"/>
                  </a:lnTo>
                  <a:lnTo>
                    <a:pt x="953" y="20700"/>
                  </a:lnTo>
                  <a:lnTo>
                    <a:pt x="5400" y="21600"/>
                  </a:lnTo>
                  <a:lnTo>
                    <a:pt x="8259" y="18450"/>
                  </a:lnTo>
                  <a:lnTo>
                    <a:pt x="10165" y="13500"/>
                  </a:lnTo>
                  <a:lnTo>
                    <a:pt x="12071" y="8100"/>
                  </a:lnTo>
                  <a:lnTo>
                    <a:pt x="18741" y="7650"/>
                  </a:lnTo>
                  <a:lnTo>
                    <a:pt x="20965" y="7200"/>
                  </a:lnTo>
                  <a:lnTo>
                    <a:pt x="21600" y="72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3" name="Freeform 79"/>
            <p:cNvSpPr/>
            <p:nvPr/>
          </p:nvSpPr>
          <p:spPr>
            <a:xfrm>
              <a:off x="619067" y="2562224"/>
              <a:ext cx="33944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7" y="0"/>
                  </a:moveTo>
                  <a:lnTo>
                    <a:pt x="6514" y="2757"/>
                  </a:lnTo>
                  <a:lnTo>
                    <a:pt x="1371" y="3677"/>
                  </a:lnTo>
                  <a:lnTo>
                    <a:pt x="0" y="9651"/>
                  </a:lnTo>
                  <a:lnTo>
                    <a:pt x="2057" y="17004"/>
                  </a:lnTo>
                  <a:lnTo>
                    <a:pt x="5486" y="21600"/>
                  </a:lnTo>
                  <a:lnTo>
                    <a:pt x="12343" y="20681"/>
                  </a:lnTo>
                  <a:lnTo>
                    <a:pt x="19886" y="17004"/>
                  </a:lnTo>
                  <a:lnTo>
                    <a:pt x="21600" y="16085"/>
                  </a:lnTo>
                  <a:lnTo>
                    <a:pt x="21600" y="8272"/>
                  </a:lnTo>
                  <a:lnTo>
                    <a:pt x="18857" y="5055"/>
                  </a:lnTo>
                  <a:lnTo>
                    <a:pt x="16457" y="460"/>
                  </a:lnTo>
                  <a:lnTo>
                    <a:pt x="16457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4" name="Freeform 80"/>
            <p:cNvSpPr/>
            <p:nvPr/>
          </p:nvSpPr>
          <p:spPr>
            <a:xfrm>
              <a:off x="670790" y="2492375"/>
              <a:ext cx="32329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440" y="21600"/>
                  </a:moveTo>
                  <a:lnTo>
                    <a:pt x="16200" y="18900"/>
                  </a:lnTo>
                  <a:lnTo>
                    <a:pt x="11880" y="15188"/>
                  </a:lnTo>
                  <a:lnTo>
                    <a:pt x="11880" y="11138"/>
                  </a:lnTo>
                  <a:lnTo>
                    <a:pt x="8280" y="10125"/>
                  </a:lnTo>
                  <a:lnTo>
                    <a:pt x="7200" y="7425"/>
                  </a:lnTo>
                  <a:lnTo>
                    <a:pt x="11520" y="5062"/>
                  </a:lnTo>
                  <a:lnTo>
                    <a:pt x="19080" y="5737"/>
                  </a:lnTo>
                  <a:lnTo>
                    <a:pt x="18000" y="3375"/>
                  </a:lnTo>
                  <a:lnTo>
                    <a:pt x="21600" y="2025"/>
                  </a:lnTo>
                  <a:lnTo>
                    <a:pt x="17280" y="675"/>
                  </a:lnTo>
                  <a:lnTo>
                    <a:pt x="14760" y="1350"/>
                  </a:lnTo>
                  <a:lnTo>
                    <a:pt x="9720" y="0"/>
                  </a:lnTo>
                  <a:lnTo>
                    <a:pt x="4320" y="337"/>
                  </a:lnTo>
                  <a:lnTo>
                    <a:pt x="5040" y="5737"/>
                  </a:lnTo>
                  <a:lnTo>
                    <a:pt x="3960" y="8100"/>
                  </a:lnTo>
                  <a:lnTo>
                    <a:pt x="0" y="7762"/>
                  </a:lnTo>
                  <a:lnTo>
                    <a:pt x="2880" y="16200"/>
                  </a:lnTo>
                  <a:lnTo>
                    <a:pt x="5400" y="19575"/>
                  </a:lnTo>
                  <a:lnTo>
                    <a:pt x="6480" y="20925"/>
                  </a:lnTo>
                  <a:lnTo>
                    <a:pt x="10440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5" name="Freeform 81"/>
            <p:cNvSpPr/>
            <p:nvPr/>
          </p:nvSpPr>
          <p:spPr>
            <a:xfrm>
              <a:off x="567343" y="2514599"/>
              <a:ext cx="22630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056" y="10660"/>
                  </a:moveTo>
                  <a:lnTo>
                    <a:pt x="3516" y="11782"/>
                  </a:lnTo>
                  <a:lnTo>
                    <a:pt x="0" y="14587"/>
                  </a:lnTo>
                  <a:lnTo>
                    <a:pt x="3516" y="18234"/>
                  </a:lnTo>
                  <a:lnTo>
                    <a:pt x="5023" y="21600"/>
                  </a:lnTo>
                  <a:lnTo>
                    <a:pt x="9544" y="20758"/>
                  </a:lnTo>
                  <a:lnTo>
                    <a:pt x="14065" y="18234"/>
                  </a:lnTo>
                  <a:lnTo>
                    <a:pt x="20093" y="18234"/>
                  </a:lnTo>
                  <a:lnTo>
                    <a:pt x="21600" y="16551"/>
                  </a:lnTo>
                  <a:lnTo>
                    <a:pt x="18586" y="14587"/>
                  </a:lnTo>
                  <a:lnTo>
                    <a:pt x="19591" y="12062"/>
                  </a:lnTo>
                  <a:lnTo>
                    <a:pt x="17079" y="10940"/>
                  </a:lnTo>
                  <a:lnTo>
                    <a:pt x="20093" y="8696"/>
                  </a:lnTo>
                  <a:lnTo>
                    <a:pt x="18084" y="5330"/>
                  </a:lnTo>
                  <a:lnTo>
                    <a:pt x="21098" y="281"/>
                  </a:lnTo>
                  <a:lnTo>
                    <a:pt x="12056" y="0"/>
                  </a:lnTo>
                  <a:lnTo>
                    <a:pt x="5023" y="1403"/>
                  </a:lnTo>
                  <a:lnTo>
                    <a:pt x="6530" y="3647"/>
                  </a:lnTo>
                  <a:lnTo>
                    <a:pt x="15070" y="6452"/>
                  </a:lnTo>
                  <a:lnTo>
                    <a:pt x="15572" y="8416"/>
                  </a:lnTo>
                  <a:lnTo>
                    <a:pt x="12056" y="10379"/>
                  </a:lnTo>
                  <a:lnTo>
                    <a:pt x="12056" y="1066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6" name="Freeform 82"/>
            <p:cNvSpPr/>
            <p:nvPr/>
          </p:nvSpPr>
          <p:spPr>
            <a:xfrm>
              <a:off x="596438" y="2479675"/>
              <a:ext cx="16164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81" y="11400"/>
                  </a:moveTo>
                  <a:lnTo>
                    <a:pt x="8361" y="21600"/>
                  </a:lnTo>
                  <a:lnTo>
                    <a:pt x="16723" y="21600"/>
                  </a:lnTo>
                  <a:lnTo>
                    <a:pt x="13239" y="13200"/>
                  </a:lnTo>
                  <a:lnTo>
                    <a:pt x="21600" y="11400"/>
                  </a:lnTo>
                  <a:lnTo>
                    <a:pt x="21600" y="7800"/>
                  </a:lnTo>
                  <a:lnTo>
                    <a:pt x="15329" y="3000"/>
                  </a:lnTo>
                  <a:lnTo>
                    <a:pt x="11148" y="2400"/>
                  </a:lnTo>
                  <a:lnTo>
                    <a:pt x="9058" y="4800"/>
                  </a:lnTo>
                  <a:lnTo>
                    <a:pt x="4877" y="0"/>
                  </a:lnTo>
                  <a:lnTo>
                    <a:pt x="0" y="1200"/>
                  </a:lnTo>
                  <a:lnTo>
                    <a:pt x="4181" y="12000"/>
                  </a:lnTo>
                  <a:lnTo>
                    <a:pt x="4181" y="11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7" name="Freeform 83"/>
            <p:cNvSpPr/>
            <p:nvPr/>
          </p:nvSpPr>
          <p:spPr>
            <a:xfrm>
              <a:off x="633614" y="2528887"/>
              <a:ext cx="29096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927"/>
                  </a:moveTo>
                  <a:lnTo>
                    <a:pt x="0" y="16691"/>
                  </a:lnTo>
                  <a:lnTo>
                    <a:pt x="1200" y="21600"/>
                  </a:lnTo>
                  <a:lnTo>
                    <a:pt x="5200" y="21600"/>
                  </a:lnTo>
                  <a:lnTo>
                    <a:pt x="7200" y="18655"/>
                  </a:lnTo>
                  <a:lnTo>
                    <a:pt x="7600" y="15709"/>
                  </a:lnTo>
                  <a:lnTo>
                    <a:pt x="8800" y="11782"/>
                  </a:lnTo>
                  <a:lnTo>
                    <a:pt x="10000" y="9818"/>
                  </a:lnTo>
                  <a:lnTo>
                    <a:pt x="12000" y="9818"/>
                  </a:lnTo>
                  <a:lnTo>
                    <a:pt x="12400" y="11782"/>
                  </a:lnTo>
                  <a:lnTo>
                    <a:pt x="13200" y="13745"/>
                  </a:lnTo>
                  <a:lnTo>
                    <a:pt x="13200" y="14727"/>
                  </a:lnTo>
                  <a:lnTo>
                    <a:pt x="15600" y="14727"/>
                  </a:lnTo>
                  <a:lnTo>
                    <a:pt x="18400" y="12764"/>
                  </a:lnTo>
                  <a:lnTo>
                    <a:pt x="20800" y="9818"/>
                  </a:lnTo>
                  <a:lnTo>
                    <a:pt x="21600" y="5891"/>
                  </a:lnTo>
                  <a:lnTo>
                    <a:pt x="19600" y="982"/>
                  </a:lnTo>
                  <a:lnTo>
                    <a:pt x="16800" y="0"/>
                  </a:lnTo>
                  <a:lnTo>
                    <a:pt x="15600" y="982"/>
                  </a:lnTo>
                  <a:lnTo>
                    <a:pt x="13600" y="2945"/>
                  </a:lnTo>
                  <a:lnTo>
                    <a:pt x="12400" y="4909"/>
                  </a:lnTo>
                  <a:lnTo>
                    <a:pt x="11200" y="4909"/>
                  </a:lnTo>
                  <a:lnTo>
                    <a:pt x="8400" y="6873"/>
                  </a:lnTo>
                  <a:lnTo>
                    <a:pt x="6000" y="6873"/>
                  </a:lnTo>
                  <a:lnTo>
                    <a:pt x="2800" y="1964"/>
                  </a:lnTo>
                  <a:lnTo>
                    <a:pt x="1600" y="1964"/>
                  </a:lnTo>
                  <a:lnTo>
                    <a:pt x="0" y="392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8" name="Freeform 84"/>
            <p:cNvSpPr/>
            <p:nvPr/>
          </p:nvSpPr>
          <p:spPr>
            <a:xfrm>
              <a:off x="617450" y="2459037"/>
              <a:ext cx="35561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45" y="21098"/>
                  </a:moveTo>
                  <a:lnTo>
                    <a:pt x="11127" y="21600"/>
                  </a:lnTo>
                  <a:lnTo>
                    <a:pt x="16691" y="18084"/>
                  </a:lnTo>
                  <a:lnTo>
                    <a:pt x="21600" y="10047"/>
                  </a:lnTo>
                  <a:lnTo>
                    <a:pt x="13091" y="0"/>
                  </a:lnTo>
                  <a:lnTo>
                    <a:pt x="2945" y="2009"/>
                  </a:lnTo>
                  <a:lnTo>
                    <a:pt x="0" y="13060"/>
                  </a:lnTo>
                  <a:lnTo>
                    <a:pt x="3273" y="21600"/>
                  </a:lnTo>
                  <a:lnTo>
                    <a:pt x="2945" y="2109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29" name="Freeform 85"/>
            <p:cNvSpPr/>
            <p:nvPr/>
          </p:nvSpPr>
          <p:spPr>
            <a:xfrm>
              <a:off x="665941" y="2592387"/>
              <a:ext cx="58190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00"/>
                  </a:moveTo>
                  <a:lnTo>
                    <a:pt x="606" y="15600"/>
                  </a:lnTo>
                  <a:lnTo>
                    <a:pt x="3432" y="10800"/>
                  </a:lnTo>
                  <a:lnTo>
                    <a:pt x="7267" y="10800"/>
                  </a:lnTo>
                  <a:lnTo>
                    <a:pt x="7065" y="18400"/>
                  </a:lnTo>
                  <a:lnTo>
                    <a:pt x="8882" y="21600"/>
                  </a:lnTo>
                  <a:lnTo>
                    <a:pt x="10295" y="10400"/>
                  </a:lnTo>
                  <a:lnTo>
                    <a:pt x="14333" y="11200"/>
                  </a:lnTo>
                  <a:lnTo>
                    <a:pt x="19178" y="8000"/>
                  </a:lnTo>
                  <a:lnTo>
                    <a:pt x="21600" y="4400"/>
                  </a:lnTo>
                  <a:lnTo>
                    <a:pt x="20389" y="1200"/>
                  </a:lnTo>
                  <a:lnTo>
                    <a:pt x="16150" y="7200"/>
                  </a:lnTo>
                  <a:lnTo>
                    <a:pt x="15544" y="0"/>
                  </a:lnTo>
                  <a:lnTo>
                    <a:pt x="12718" y="3600"/>
                  </a:lnTo>
                  <a:lnTo>
                    <a:pt x="9084" y="4000"/>
                  </a:lnTo>
                  <a:lnTo>
                    <a:pt x="7267" y="2400"/>
                  </a:lnTo>
                  <a:lnTo>
                    <a:pt x="4643" y="6800"/>
                  </a:lnTo>
                  <a:lnTo>
                    <a:pt x="2221" y="6800"/>
                  </a:lnTo>
                  <a:lnTo>
                    <a:pt x="0" y="80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0" name="Freeform 86"/>
            <p:cNvSpPr/>
            <p:nvPr/>
          </p:nvSpPr>
          <p:spPr>
            <a:xfrm>
              <a:off x="699885" y="1804987"/>
              <a:ext cx="22630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563" y="21098"/>
                  </a:moveTo>
                  <a:lnTo>
                    <a:pt x="13563" y="20093"/>
                  </a:lnTo>
                  <a:lnTo>
                    <a:pt x="14065" y="18586"/>
                  </a:lnTo>
                  <a:lnTo>
                    <a:pt x="15070" y="18084"/>
                  </a:lnTo>
                  <a:lnTo>
                    <a:pt x="18084" y="17079"/>
                  </a:lnTo>
                  <a:lnTo>
                    <a:pt x="21098" y="12558"/>
                  </a:lnTo>
                  <a:lnTo>
                    <a:pt x="21098" y="9544"/>
                  </a:lnTo>
                  <a:lnTo>
                    <a:pt x="21600" y="7033"/>
                  </a:lnTo>
                  <a:lnTo>
                    <a:pt x="18084" y="3516"/>
                  </a:lnTo>
                  <a:lnTo>
                    <a:pt x="14065" y="2512"/>
                  </a:lnTo>
                  <a:lnTo>
                    <a:pt x="12558" y="2009"/>
                  </a:lnTo>
                  <a:lnTo>
                    <a:pt x="11051" y="2512"/>
                  </a:lnTo>
                  <a:lnTo>
                    <a:pt x="11051" y="5023"/>
                  </a:lnTo>
                  <a:lnTo>
                    <a:pt x="10549" y="5526"/>
                  </a:lnTo>
                  <a:lnTo>
                    <a:pt x="9042" y="5526"/>
                  </a:lnTo>
                  <a:lnTo>
                    <a:pt x="9042" y="4521"/>
                  </a:lnTo>
                  <a:lnTo>
                    <a:pt x="8037" y="4019"/>
                  </a:lnTo>
                  <a:lnTo>
                    <a:pt x="7535" y="3516"/>
                  </a:lnTo>
                  <a:lnTo>
                    <a:pt x="6028" y="2512"/>
                  </a:lnTo>
                  <a:lnTo>
                    <a:pt x="4521" y="1005"/>
                  </a:lnTo>
                  <a:lnTo>
                    <a:pt x="4521" y="0"/>
                  </a:lnTo>
                  <a:lnTo>
                    <a:pt x="2009" y="502"/>
                  </a:lnTo>
                  <a:lnTo>
                    <a:pt x="1507" y="1507"/>
                  </a:lnTo>
                  <a:lnTo>
                    <a:pt x="1507" y="2009"/>
                  </a:lnTo>
                  <a:lnTo>
                    <a:pt x="2009" y="4019"/>
                  </a:lnTo>
                  <a:lnTo>
                    <a:pt x="3014" y="4521"/>
                  </a:lnTo>
                  <a:lnTo>
                    <a:pt x="3516" y="5526"/>
                  </a:lnTo>
                  <a:lnTo>
                    <a:pt x="3014" y="6530"/>
                  </a:lnTo>
                  <a:lnTo>
                    <a:pt x="502" y="9042"/>
                  </a:lnTo>
                  <a:lnTo>
                    <a:pt x="0" y="10047"/>
                  </a:lnTo>
                  <a:lnTo>
                    <a:pt x="1507" y="10549"/>
                  </a:lnTo>
                  <a:lnTo>
                    <a:pt x="2009" y="12558"/>
                  </a:lnTo>
                  <a:lnTo>
                    <a:pt x="3014" y="12558"/>
                  </a:lnTo>
                  <a:lnTo>
                    <a:pt x="3516" y="13563"/>
                  </a:lnTo>
                  <a:lnTo>
                    <a:pt x="4521" y="14567"/>
                  </a:lnTo>
                  <a:lnTo>
                    <a:pt x="4521" y="16577"/>
                  </a:lnTo>
                  <a:lnTo>
                    <a:pt x="5023" y="17581"/>
                  </a:lnTo>
                  <a:lnTo>
                    <a:pt x="5023" y="18586"/>
                  </a:lnTo>
                  <a:lnTo>
                    <a:pt x="6028" y="19591"/>
                  </a:lnTo>
                  <a:lnTo>
                    <a:pt x="6028" y="20595"/>
                  </a:lnTo>
                  <a:lnTo>
                    <a:pt x="6530" y="21098"/>
                  </a:lnTo>
                  <a:lnTo>
                    <a:pt x="7535" y="21600"/>
                  </a:lnTo>
                  <a:lnTo>
                    <a:pt x="13563" y="21600"/>
                  </a:lnTo>
                  <a:lnTo>
                    <a:pt x="13563" y="2109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1" name="Freeform 87"/>
            <p:cNvSpPr/>
            <p:nvPr/>
          </p:nvSpPr>
          <p:spPr>
            <a:xfrm>
              <a:off x="581890" y="1833562"/>
              <a:ext cx="43643" cy="92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60" y="18783"/>
                  </a:moveTo>
                  <a:lnTo>
                    <a:pt x="15930" y="21600"/>
                  </a:lnTo>
                  <a:lnTo>
                    <a:pt x="810" y="15590"/>
                  </a:lnTo>
                  <a:lnTo>
                    <a:pt x="0" y="12397"/>
                  </a:lnTo>
                  <a:lnTo>
                    <a:pt x="3780" y="9391"/>
                  </a:lnTo>
                  <a:lnTo>
                    <a:pt x="1350" y="6574"/>
                  </a:lnTo>
                  <a:lnTo>
                    <a:pt x="7290" y="5823"/>
                  </a:lnTo>
                  <a:lnTo>
                    <a:pt x="8100" y="376"/>
                  </a:lnTo>
                  <a:lnTo>
                    <a:pt x="12150" y="0"/>
                  </a:lnTo>
                  <a:lnTo>
                    <a:pt x="14310" y="6762"/>
                  </a:lnTo>
                  <a:lnTo>
                    <a:pt x="17010" y="9767"/>
                  </a:lnTo>
                  <a:lnTo>
                    <a:pt x="13770" y="13523"/>
                  </a:lnTo>
                  <a:lnTo>
                    <a:pt x="21600" y="18970"/>
                  </a:lnTo>
                  <a:lnTo>
                    <a:pt x="21060" y="1878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2" name="Freeform 88"/>
            <p:cNvSpPr/>
            <p:nvPr/>
          </p:nvSpPr>
          <p:spPr>
            <a:xfrm>
              <a:off x="740294" y="1987549"/>
              <a:ext cx="42027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940" y="0"/>
                  </a:moveTo>
                  <a:lnTo>
                    <a:pt x="19917" y="1516"/>
                  </a:lnTo>
                  <a:lnTo>
                    <a:pt x="21600" y="6063"/>
                  </a:lnTo>
                  <a:lnTo>
                    <a:pt x="16551" y="9095"/>
                  </a:lnTo>
                  <a:lnTo>
                    <a:pt x="19356" y="18947"/>
                  </a:lnTo>
                  <a:lnTo>
                    <a:pt x="9818" y="21600"/>
                  </a:lnTo>
                  <a:lnTo>
                    <a:pt x="4208" y="17432"/>
                  </a:lnTo>
                  <a:lnTo>
                    <a:pt x="4208" y="11368"/>
                  </a:lnTo>
                  <a:lnTo>
                    <a:pt x="0" y="6063"/>
                  </a:lnTo>
                  <a:lnTo>
                    <a:pt x="5891" y="1137"/>
                  </a:lnTo>
                  <a:lnTo>
                    <a:pt x="10099" y="0"/>
                  </a:lnTo>
                  <a:lnTo>
                    <a:pt x="1094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3" name="Freeform 89"/>
            <p:cNvSpPr/>
            <p:nvPr/>
          </p:nvSpPr>
          <p:spPr>
            <a:xfrm>
              <a:off x="795250" y="1120775"/>
              <a:ext cx="37178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24" y="0"/>
                  </a:moveTo>
                  <a:lnTo>
                    <a:pt x="2541" y="2274"/>
                  </a:lnTo>
                  <a:lnTo>
                    <a:pt x="0" y="6253"/>
                  </a:lnTo>
                  <a:lnTo>
                    <a:pt x="635" y="17621"/>
                  </a:lnTo>
                  <a:lnTo>
                    <a:pt x="12071" y="21600"/>
                  </a:lnTo>
                  <a:lnTo>
                    <a:pt x="17153" y="21032"/>
                  </a:lnTo>
                  <a:lnTo>
                    <a:pt x="20647" y="14779"/>
                  </a:lnTo>
                  <a:lnTo>
                    <a:pt x="21600" y="6253"/>
                  </a:lnTo>
                  <a:lnTo>
                    <a:pt x="13341" y="2274"/>
                  </a:lnTo>
                  <a:lnTo>
                    <a:pt x="7624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4" name="Freeform 90"/>
            <p:cNvSpPr/>
            <p:nvPr/>
          </p:nvSpPr>
          <p:spPr>
            <a:xfrm>
              <a:off x="667558" y="1181100"/>
              <a:ext cx="30712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193"/>
                  </a:moveTo>
                  <a:lnTo>
                    <a:pt x="5305" y="8938"/>
                  </a:lnTo>
                  <a:lnTo>
                    <a:pt x="7958" y="9683"/>
                  </a:lnTo>
                  <a:lnTo>
                    <a:pt x="8716" y="7821"/>
                  </a:lnTo>
                  <a:lnTo>
                    <a:pt x="5305" y="6331"/>
                  </a:lnTo>
                  <a:lnTo>
                    <a:pt x="6442" y="4841"/>
                  </a:lnTo>
                  <a:lnTo>
                    <a:pt x="11368" y="4469"/>
                  </a:lnTo>
                  <a:lnTo>
                    <a:pt x="12505" y="372"/>
                  </a:lnTo>
                  <a:lnTo>
                    <a:pt x="16674" y="0"/>
                  </a:lnTo>
                  <a:lnTo>
                    <a:pt x="15537" y="2234"/>
                  </a:lnTo>
                  <a:lnTo>
                    <a:pt x="14400" y="5214"/>
                  </a:lnTo>
                  <a:lnTo>
                    <a:pt x="16674" y="5214"/>
                  </a:lnTo>
                  <a:lnTo>
                    <a:pt x="19326" y="5586"/>
                  </a:lnTo>
                  <a:lnTo>
                    <a:pt x="21221" y="7448"/>
                  </a:lnTo>
                  <a:lnTo>
                    <a:pt x="21600" y="11172"/>
                  </a:lnTo>
                  <a:lnTo>
                    <a:pt x="18947" y="14897"/>
                  </a:lnTo>
                  <a:lnTo>
                    <a:pt x="15916" y="17503"/>
                  </a:lnTo>
                  <a:lnTo>
                    <a:pt x="10989" y="15641"/>
                  </a:lnTo>
                  <a:lnTo>
                    <a:pt x="7958" y="15641"/>
                  </a:lnTo>
                  <a:lnTo>
                    <a:pt x="6821" y="21600"/>
                  </a:lnTo>
                  <a:lnTo>
                    <a:pt x="3032" y="21228"/>
                  </a:lnTo>
                  <a:lnTo>
                    <a:pt x="5305" y="14897"/>
                  </a:lnTo>
                  <a:lnTo>
                    <a:pt x="4547" y="12662"/>
                  </a:lnTo>
                  <a:lnTo>
                    <a:pt x="1137" y="12290"/>
                  </a:lnTo>
                  <a:lnTo>
                    <a:pt x="0" y="8566"/>
                  </a:lnTo>
                  <a:lnTo>
                    <a:pt x="0" y="819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5" name="Freeform 91"/>
            <p:cNvSpPr/>
            <p:nvPr/>
          </p:nvSpPr>
          <p:spPr>
            <a:xfrm>
              <a:off x="716049" y="2511425"/>
              <a:ext cx="75970" cy="96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3" y="9997"/>
                  </a:moveTo>
                  <a:lnTo>
                    <a:pt x="2757" y="9997"/>
                  </a:lnTo>
                  <a:lnTo>
                    <a:pt x="4289" y="8569"/>
                  </a:lnTo>
                  <a:lnTo>
                    <a:pt x="6434" y="9461"/>
                  </a:lnTo>
                  <a:lnTo>
                    <a:pt x="6587" y="7319"/>
                  </a:lnTo>
                  <a:lnTo>
                    <a:pt x="8272" y="6426"/>
                  </a:lnTo>
                  <a:lnTo>
                    <a:pt x="7966" y="3570"/>
                  </a:lnTo>
                  <a:lnTo>
                    <a:pt x="14706" y="2856"/>
                  </a:lnTo>
                  <a:lnTo>
                    <a:pt x="15166" y="0"/>
                  </a:lnTo>
                  <a:lnTo>
                    <a:pt x="18536" y="179"/>
                  </a:lnTo>
                  <a:lnTo>
                    <a:pt x="18536" y="1428"/>
                  </a:lnTo>
                  <a:lnTo>
                    <a:pt x="21600" y="2499"/>
                  </a:lnTo>
                  <a:lnTo>
                    <a:pt x="21600" y="5355"/>
                  </a:lnTo>
                  <a:lnTo>
                    <a:pt x="18077" y="6069"/>
                  </a:lnTo>
                  <a:lnTo>
                    <a:pt x="15779" y="6605"/>
                  </a:lnTo>
                  <a:lnTo>
                    <a:pt x="15626" y="4820"/>
                  </a:lnTo>
                  <a:lnTo>
                    <a:pt x="12409" y="5891"/>
                  </a:lnTo>
                  <a:lnTo>
                    <a:pt x="12102" y="7140"/>
                  </a:lnTo>
                  <a:lnTo>
                    <a:pt x="13328" y="8569"/>
                  </a:lnTo>
                  <a:lnTo>
                    <a:pt x="14247" y="11246"/>
                  </a:lnTo>
                  <a:lnTo>
                    <a:pt x="15626" y="11782"/>
                  </a:lnTo>
                  <a:lnTo>
                    <a:pt x="16238" y="14995"/>
                  </a:lnTo>
                  <a:lnTo>
                    <a:pt x="16238" y="16959"/>
                  </a:lnTo>
                  <a:lnTo>
                    <a:pt x="14400" y="19279"/>
                  </a:lnTo>
                  <a:lnTo>
                    <a:pt x="12868" y="19815"/>
                  </a:lnTo>
                  <a:lnTo>
                    <a:pt x="12562" y="21243"/>
                  </a:lnTo>
                  <a:lnTo>
                    <a:pt x="11643" y="21421"/>
                  </a:lnTo>
                  <a:lnTo>
                    <a:pt x="11030" y="20350"/>
                  </a:lnTo>
                  <a:lnTo>
                    <a:pt x="9804" y="20529"/>
                  </a:lnTo>
                  <a:lnTo>
                    <a:pt x="9191" y="21421"/>
                  </a:lnTo>
                  <a:lnTo>
                    <a:pt x="6587" y="21600"/>
                  </a:lnTo>
                  <a:lnTo>
                    <a:pt x="4596" y="20350"/>
                  </a:lnTo>
                  <a:lnTo>
                    <a:pt x="3370" y="18387"/>
                  </a:lnTo>
                  <a:lnTo>
                    <a:pt x="1532" y="16959"/>
                  </a:lnTo>
                  <a:lnTo>
                    <a:pt x="919" y="16066"/>
                  </a:lnTo>
                  <a:lnTo>
                    <a:pt x="613" y="14281"/>
                  </a:lnTo>
                  <a:lnTo>
                    <a:pt x="0" y="12317"/>
                  </a:lnTo>
                  <a:lnTo>
                    <a:pt x="613" y="10175"/>
                  </a:lnTo>
                  <a:lnTo>
                    <a:pt x="613" y="999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6" name="Freeform 92"/>
            <p:cNvSpPr/>
            <p:nvPr/>
          </p:nvSpPr>
          <p:spPr>
            <a:xfrm>
              <a:off x="720898" y="2632074"/>
              <a:ext cx="56573" cy="57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0" y="9764"/>
                  </a:moveTo>
                  <a:lnTo>
                    <a:pt x="19954" y="5030"/>
                  </a:lnTo>
                  <a:lnTo>
                    <a:pt x="21600" y="3847"/>
                  </a:lnTo>
                  <a:lnTo>
                    <a:pt x="19749" y="0"/>
                  </a:lnTo>
                  <a:lnTo>
                    <a:pt x="11314" y="3847"/>
                  </a:lnTo>
                  <a:lnTo>
                    <a:pt x="9463" y="10652"/>
                  </a:lnTo>
                  <a:lnTo>
                    <a:pt x="8640" y="11540"/>
                  </a:lnTo>
                  <a:lnTo>
                    <a:pt x="7611" y="11836"/>
                  </a:lnTo>
                  <a:lnTo>
                    <a:pt x="4526" y="13019"/>
                  </a:lnTo>
                  <a:lnTo>
                    <a:pt x="206" y="15090"/>
                  </a:lnTo>
                  <a:lnTo>
                    <a:pt x="0" y="17162"/>
                  </a:lnTo>
                  <a:lnTo>
                    <a:pt x="0" y="18641"/>
                  </a:lnTo>
                  <a:lnTo>
                    <a:pt x="1234" y="19233"/>
                  </a:lnTo>
                  <a:lnTo>
                    <a:pt x="1440" y="20712"/>
                  </a:lnTo>
                  <a:lnTo>
                    <a:pt x="3086" y="21600"/>
                  </a:lnTo>
                  <a:lnTo>
                    <a:pt x="5760" y="19825"/>
                  </a:lnTo>
                  <a:lnTo>
                    <a:pt x="10491" y="17162"/>
                  </a:lnTo>
                  <a:lnTo>
                    <a:pt x="11726" y="18345"/>
                  </a:lnTo>
                  <a:lnTo>
                    <a:pt x="14811" y="20416"/>
                  </a:lnTo>
                  <a:lnTo>
                    <a:pt x="17486" y="19825"/>
                  </a:lnTo>
                  <a:lnTo>
                    <a:pt x="19131" y="17162"/>
                  </a:lnTo>
                  <a:lnTo>
                    <a:pt x="18103" y="13019"/>
                  </a:lnTo>
                  <a:lnTo>
                    <a:pt x="18720" y="10060"/>
                  </a:lnTo>
                  <a:lnTo>
                    <a:pt x="18720" y="976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7" name="Freeform 93"/>
            <p:cNvSpPr/>
            <p:nvPr/>
          </p:nvSpPr>
          <p:spPr>
            <a:xfrm>
              <a:off x="832427" y="2654299"/>
              <a:ext cx="30712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58" y="10232"/>
                  </a:moveTo>
                  <a:lnTo>
                    <a:pt x="0" y="11368"/>
                  </a:lnTo>
                  <a:lnTo>
                    <a:pt x="0" y="15916"/>
                  </a:lnTo>
                  <a:lnTo>
                    <a:pt x="2274" y="15916"/>
                  </a:lnTo>
                  <a:lnTo>
                    <a:pt x="6821" y="21600"/>
                  </a:lnTo>
                  <a:lnTo>
                    <a:pt x="9095" y="18189"/>
                  </a:lnTo>
                  <a:lnTo>
                    <a:pt x="10232" y="17053"/>
                  </a:lnTo>
                  <a:lnTo>
                    <a:pt x="17053" y="17053"/>
                  </a:lnTo>
                  <a:lnTo>
                    <a:pt x="20463" y="18189"/>
                  </a:lnTo>
                  <a:lnTo>
                    <a:pt x="21600" y="11368"/>
                  </a:lnTo>
                  <a:lnTo>
                    <a:pt x="18189" y="7958"/>
                  </a:lnTo>
                  <a:lnTo>
                    <a:pt x="15537" y="0"/>
                  </a:lnTo>
                  <a:lnTo>
                    <a:pt x="11368" y="1137"/>
                  </a:lnTo>
                  <a:lnTo>
                    <a:pt x="7958" y="9095"/>
                  </a:lnTo>
                  <a:lnTo>
                    <a:pt x="5684" y="10232"/>
                  </a:lnTo>
                  <a:lnTo>
                    <a:pt x="758" y="102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8" name="Freeform 94"/>
            <p:cNvSpPr/>
            <p:nvPr/>
          </p:nvSpPr>
          <p:spPr>
            <a:xfrm>
              <a:off x="801716" y="2757487"/>
              <a:ext cx="33945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00" y="6171"/>
                  </a:moveTo>
                  <a:lnTo>
                    <a:pt x="15429" y="6171"/>
                  </a:lnTo>
                  <a:lnTo>
                    <a:pt x="15086" y="7200"/>
                  </a:lnTo>
                  <a:lnTo>
                    <a:pt x="13371" y="9257"/>
                  </a:lnTo>
                  <a:lnTo>
                    <a:pt x="12000" y="10286"/>
                  </a:lnTo>
                  <a:lnTo>
                    <a:pt x="10971" y="8743"/>
                  </a:lnTo>
                  <a:lnTo>
                    <a:pt x="10286" y="5657"/>
                  </a:lnTo>
                  <a:lnTo>
                    <a:pt x="9943" y="3600"/>
                  </a:lnTo>
                  <a:lnTo>
                    <a:pt x="8229" y="1029"/>
                  </a:lnTo>
                  <a:lnTo>
                    <a:pt x="6857" y="0"/>
                  </a:lnTo>
                  <a:lnTo>
                    <a:pt x="6171" y="514"/>
                  </a:lnTo>
                  <a:lnTo>
                    <a:pt x="5143" y="4114"/>
                  </a:lnTo>
                  <a:lnTo>
                    <a:pt x="5143" y="6171"/>
                  </a:lnTo>
                  <a:lnTo>
                    <a:pt x="4800" y="7200"/>
                  </a:lnTo>
                  <a:lnTo>
                    <a:pt x="2743" y="8229"/>
                  </a:lnTo>
                  <a:lnTo>
                    <a:pt x="1029" y="8743"/>
                  </a:lnTo>
                  <a:lnTo>
                    <a:pt x="0" y="11314"/>
                  </a:lnTo>
                  <a:lnTo>
                    <a:pt x="2743" y="11829"/>
                  </a:lnTo>
                  <a:lnTo>
                    <a:pt x="4114" y="11314"/>
                  </a:lnTo>
                  <a:lnTo>
                    <a:pt x="5829" y="11314"/>
                  </a:lnTo>
                  <a:lnTo>
                    <a:pt x="5829" y="12343"/>
                  </a:lnTo>
                  <a:lnTo>
                    <a:pt x="3771" y="15429"/>
                  </a:lnTo>
                  <a:lnTo>
                    <a:pt x="3771" y="15943"/>
                  </a:lnTo>
                  <a:lnTo>
                    <a:pt x="4800" y="16457"/>
                  </a:lnTo>
                  <a:lnTo>
                    <a:pt x="7200" y="16457"/>
                  </a:lnTo>
                  <a:lnTo>
                    <a:pt x="10971" y="18000"/>
                  </a:lnTo>
                  <a:lnTo>
                    <a:pt x="12343" y="18514"/>
                  </a:lnTo>
                  <a:lnTo>
                    <a:pt x="14400" y="18514"/>
                  </a:lnTo>
                  <a:lnTo>
                    <a:pt x="16114" y="18000"/>
                  </a:lnTo>
                  <a:lnTo>
                    <a:pt x="17486" y="16971"/>
                  </a:lnTo>
                  <a:lnTo>
                    <a:pt x="16457" y="21600"/>
                  </a:lnTo>
                  <a:lnTo>
                    <a:pt x="18514" y="21600"/>
                  </a:lnTo>
                  <a:lnTo>
                    <a:pt x="19200" y="19543"/>
                  </a:lnTo>
                  <a:lnTo>
                    <a:pt x="19200" y="17486"/>
                  </a:lnTo>
                  <a:lnTo>
                    <a:pt x="20229" y="14914"/>
                  </a:lnTo>
                  <a:lnTo>
                    <a:pt x="21257" y="13886"/>
                  </a:lnTo>
                  <a:lnTo>
                    <a:pt x="21600" y="12857"/>
                  </a:lnTo>
                  <a:lnTo>
                    <a:pt x="21600" y="11314"/>
                  </a:lnTo>
                  <a:lnTo>
                    <a:pt x="20571" y="7714"/>
                  </a:lnTo>
                  <a:lnTo>
                    <a:pt x="19200" y="617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39" name="Freeform 95"/>
            <p:cNvSpPr/>
            <p:nvPr/>
          </p:nvSpPr>
          <p:spPr>
            <a:xfrm>
              <a:off x="767772" y="2470150"/>
              <a:ext cx="25863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50" y="13824"/>
                  </a:moveTo>
                  <a:lnTo>
                    <a:pt x="12150" y="11232"/>
                  </a:lnTo>
                  <a:lnTo>
                    <a:pt x="12150" y="9504"/>
                  </a:lnTo>
                  <a:lnTo>
                    <a:pt x="13500" y="8640"/>
                  </a:lnTo>
                  <a:lnTo>
                    <a:pt x="14850" y="8208"/>
                  </a:lnTo>
                  <a:lnTo>
                    <a:pt x="17550" y="7776"/>
                  </a:lnTo>
                  <a:lnTo>
                    <a:pt x="20700" y="6048"/>
                  </a:lnTo>
                  <a:lnTo>
                    <a:pt x="21600" y="4320"/>
                  </a:lnTo>
                  <a:lnTo>
                    <a:pt x="20700" y="3456"/>
                  </a:lnTo>
                  <a:lnTo>
                    <a:pt x="18900" y="3456"/>
                  </a:lnTo>
                  <a:lnTo>
                    <a:pt x="15300" y="4320"/>
                  </a:lnTo>
                  <a:lnTo>
                    <a:pt x="15300" y="3888"/>
                  </a:lnTo>
                  <a:lnTo>
                    <a:pt x="16200" y="2592"/>
                  </a:lnTo>
                  <a:lnTo>
                    <a:pt x="15300" y="1728"/>
                  </a:lnTo>
                  <a:lnTo>
                    <a:pt x="14850" y="864"/>
                  </a:lnTo>
                  <a:lnTo>
                    <a:pt x="12600" y="432"/>
                  </a:lnTo>
                  <a:lnTo>
                    <a:pt x="11250" y="0"/>
                  </a:lnTo>
                  <a:lnTo>
                    <a:pt x="10800" y="432"/>
                  </a:lnTo>
                  <a:lnTo>
                    <a:pt x="8550" y="864"/>
                  </a:lnTo>
                  <a:lnTo>
                    <a:pt x="6750" y="1296"/>
                  </a:lnTo>
                  <a:lnTo>
                    <a:pt x="4500" y="2160"/>
                  </a:lnTo>
                  <a:lnTo>
                    <a:pt x="4050" y="3456"/>
                  </a:lnTo>
                  <a:lnTo>
                    <a:pt x="4050" y="3888"/>
                  </a:lnTo>
                  <a:lnTo>
                    <a:pt x="4500" y="4752"/>
                  </a:lnTo>
                  <a:lnTo>
                    <a:pt x="6750" y="5616"/>
                  </a:lnTo>
                  <a:lnTo>
                    <a:pt x="9450" y="5616"/>
                  </a:lnTo>
                  <a:lnTo>
                    <a:pt x="9450" y="6480"/>
                  </a:lnTo>
                  <a:lnTo>
                    <a:pt x="8550" y="6480"/>
                  </a:lnTo>
                  <a:lnTo>
                    <a:pt x="8100" y="6912"/>
                  </a:lnTo>
                  <a:lnTo>
                    <a:pt x="8100" y="8208"/>
                  </a:lnTo>
                  <a:lnTo>
                    <a:pt x="1800" y="8208"/>
                  </a:lnTo>
                  <a:lnTo>
                    <a:pt x="450" y="8640"/>
                  </a:lnTo>
                  <a:lnTo>
                    <a:pt x="0" y="9504"/>
                  </a:lnTo>
                  <a:lnTo>
                    <a:pt x="0" y="10800"/>
                  </a:lnTo>
                  <a:lnTo>
                    <a:pt x="450" y="11232"/>
                  </a:lnTo>
                  <a:lnTo>
                    <a:pt x="1350" y="11664"/>
                  </a:lnTo>
                  <a:lnTo>
                    <a:pt x="1800" y="12096"/>
                  </a:lnTo>
                  <a:lnTo>
                    <a:pt x="3150" y="12096"/>
                  </a:lnTo>
                  <a:lnTo>
                    <a:pt x="4500" y="11664"/>
                  </a:lnTo>
                  <a:lnTo>
                    <a:pt x="4500" y="11232"/>
                  </a:lnTo>
                  <a:lnTo>
                    <a:pt x="8100" y="11232"/>
                  </a:lnTo>
                  <a:lnTo>
                    <a:pt x="8100" y="11664"/>
                  </a:lnTo>
                  <a:lnTo>
                    <a:pt x="9450" y="12960"/>
                  </a:lnTo>
                  <a:lnTo>
                    <a:pt x="9900" y="13824"/>
                  </a:lnTo>
                  <a:lnTo>
                    <a:pt x="10800" y="14688"/>
                  </a:lnTo>
                  <a:lnTo>
                    <a:pt x="10800" y="15552"/>
                  </a:lnTo>
                  <a:lnTo>
                    <a:pt x="9900" y="15984"/>
                  </a:lnTo>
                  <a:lnTo>
                    <a:pt x="8550" y="17280"/>
                  </a:lnTo>
                  <a:lnTo>
                    <a:pt x="8550" y="18576"/>
                  </a:lnTo>
                  <a:lnTo>
                    <a:pt x="8100" y="19872"/>
                  </a:lnTo>
                  <a:lnTo>
                    <a:pt x="8100" y="20304"/>
                  </a:lnTo>
                  <a:lnTo>
                    <a:pt x="9900" y="21600"/>
                  </a:lnTo>
                  <a:lnTo>
                    <a:pt x="11250" y="21600"/>
                  </a:lnTo>
                  <a:lnTo>
                    <a:pt x="12150" y="21168"/>
                  </a:lnTo>
                  <a:lnTo>
                    <a:pt x="12600" y="20736"/>
                  </a:lnTo>
                  <a:lnTo>
                    <a:pt x="13950" y="20304"/>
                  </a:lnTo>
                  <a:lnTo>
                    <a:pt x="15300" y="19440"/>
                  </a:lnTo>
                  <a:lnTo>
                    <a:pt x="15300" y="19008"/>
                  </a:lnTo>
                  <a:lnTo>
                    <a:pt x="13950" y="18144"/>
                  </a:lnTo>
                  <a:lnTo>
                    <a:pt x="13500" y="17712"/>
                  </a:lnTo>
                  <a:lnTo>
                    <a:pt x="12600" y="17280"/>
                  </a:lnTo>
                  <a:lnTo>
                    <a:pt x="12600" y="15984"/>
                  </a:lnTo>
                  <a:lnTo>
                    <a:pt x="13500" y="15552"/>
                  </a:lnTo>
                  <a:lnTo>
                    <a:pt x="13950" y="15120"/>
                  </a:lnTo>
                  <a:lnTo>
                    <a:pt x="14850" y="1382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0" name="Freeform 96"/>
            <p:cNvSpPr/>
            <p:nvPr/>
          </p:nvSpPr>
          <p:spPr>
            <a:xfrm>
              <a:off x="808181" y="2182812"/>
              <a:ext cx="43643" cy="112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000" y="152"/>
                  </a:moveTo>
                  <a:lnTo>
                    <a:pt x="1600" y="6237"/>
                  </a:lnTo>
                  <a:lnTo>
                    <a:pt x="0" y="13234"/>
                  </a:lnTo>
                  <a:lnTo>
                    <a:pt x="6933" y="21600"/>
                  </a:lnTo>
                  <a:lnTo>
                    <a:pt x="11200" y="20839"/>
                  </a:lnTo>
                  <a:lnTo>
                    <a:pt x="8800" y="14755"/>
                  </a:lnTo>
                  <a:lnTo>
                    <a:pt x="12533" y="14146"/>
                  </a:lnTo>
                  <a:lnTo>
                    <a:pt x="15733" y="19166"/>
                  </a:lnTo>
                  <a:lnTo>
                    <a:pt x="20000" y="18254"/>
                  </a:lnTo>
                  <a:lnTo>
                    <a:pt x="14400" y="13690"/>
                  </a:lnTo>
                  <a:lnTo>
                    <a:pt x="20800" y="11256"/>
                  </a:lnTo>
                  <a:lnTo>
                    <a:pt x="21600" y="8670"/>
                  </a:lnTo>
                  <a:lnTo>
                    <a:pt x="12000" y="6389"/>
                  </a:lnTo>
                  <a:lnTo>
                    <a:pt x="14933" y="456"/>
                  </a:lnTo>
                  <a:lnTo>
                    <a:pt x="11733" y="0"/>
                  </a:lnTo>
                  <a:lnTo>
                    <a:pt x="12000" y="15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1" name="Freeform 97"/>
            <p:cNvSpPr/>
            <p:nvPr/>
          </p:nvSpPr>
          <p:spPr>
            <a:xfrm>
              <a:off x="874452" y="1990725"/>
              <a:ext cx="21014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68" y="21600"/>
                  </a:moveTo>
                  <a:lnTo>
                    <a:pt x="13074" y="21600"/>
                  </a:lnTo>
                  <a:lnTo>
                    <a:pt x="13074" y="17788"/>
                  </a:lnTo>
                  <a:lnTo>
                    <a:pt x="18189" y="17788"/>
                  </a:lnTo>
                  <a:lnTo>
                    <a:pt x="19895" y="15247"/>
                  </a:lnTo>
                  <a:lnTo>
                    <a:pt x="21600" y="10165"/>
                  </a:lnTo>
                  <a:lnTo>
                    <a:pt x="19895" y="4447"/>
                  </a:lnTo>
                  <a:lnTo>
                    <a:pt x="18189" y="635"/>
                  </a:lnTo>
                  <a:lnTo>
                    <a:pt x="11368" y="0"/>
                  </a:lnTo>
                  <a:lnTo>
                    <a:pt x="3411" y="0"/>
                  </a:lnTo>
                  <a:lnTo>
                    <a:pt x="0" y="4447"/>
                  </a:lnTo>
                  <a:lnTo>
                    <a:pt x="0" y="10165"/>
                  </a:lnTo>
                  <a:lnTo>
                    <a:pt x="1705" y="16518"/>
                  </a:lnTo>
                  <a:lnTo>
                    <a:pt x="4547" y="19694"/>
                  </a:lnTo>
                  <a:lnTo>
                    <a:pt x="6821" y="21600"/>
                  </a:lnTo>
                  <a:lnTo>
                    <a:pt x="11368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2" name="Freeform 98"/>
            <p:cNvSpPr/>
            <p:nvPr/>
          </p:nvSpPr>
          <p:spPr>
            <a:xfrm>
              <a:off x="997296" y="1985962"/>
              <a:ext cx="63039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92" y="12081"/>
                  </a:moveTo>
                  <a:lnTo>
                    <a:pt x="10523" y="19403"/>
                  </a:lnTo>
                  <a:lnTo>
                    <a:pt x="18277" y="21600"/>
                  </a:lnTo>
                  <a:lnTo>
                    <a:pt x="20862" y="16108"/>
                  </a:lnTo>
                  <a:lnTo>
                    <a:pt x="21600" y="4759"/>
                  </a:lnTo>
                  <a:lnTo>
                    <a:pt x="14215" y="0"/>
                  </a:lnTo>
                  <a:lnTo>
                    <a:pt x="8677" y="1831"/>
                  </a:lnTo>
                  <a:lnTo>
                    <a:pt x="554" y="2563"/>
                  </a:lnTo>
                  <a:lnTo>
                    <a:pt x="0" y="8054"/>
                  </a:lnTo>
                  <a:lnTo>
                    <a:pt x="7015" y="12081"/>
                  </a:lnTo>
                  <a:lnTo>
                    <a:pt x="6092" y="1208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3" name="Freeform 99"/>
            <p:cNvSpPr/>
            <p:nvPr/>
          </p:nvSpPr>
          <p:spPr>
            <a:xfrm>
              <a:off x="942340" y="2370137"/>
              <a:ext cx="29095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226" y="0"/>
                  </a:moveTo>
                  <a:lnTo>
                    <a:pt x="2445" y="1080"/>
                  </a:lnTo>
                  <a:lnTo>
                    <a:pt x="0" y="7020"/>
                  </a:lnTo>
                  <a:lnTo>
                    <a:pt x="0" y="13500"/>
                  </a:lnTo>
                  <a:lnTo>
                    <a:pt x="4483" y="15660"/>
                  </a:lnTo>
                  <a:lnTo>
                    <a:pt x="1223" y="17820"/>
                  </a:lnTo>
                  <a:lnTo>
                    <a:pt x="2445" y="21600"/>
                  </a:lnTo>
                  <a:lnTo>
                    <a:pt x="7336" y="21600"/>
                  </a:lnTo>
                  <a:lnTo>
                    <a:pt x="10596" y="16740"/>
                  </a:lnTo>
                  <a:lnTo>
                    <a:pt x="12226" y="14580"/>
                  </a:lnTo>
                  <a:lnTo>
                    <a:pt x="17117" y="14580"/>
                  </a:lnTo>
                  <a:lnTo>
                    <a:pt x="21600" y="9180"/>
                  </a:lnTo>
                  <a:lnTo>
                    <a:pt x="21600" y="5400"/>
                  </a:lnTo>
                  <a:lnTo>
                    <a:pt x="15487" y="3780"/>
                  </a:lnTo>
                  <a:lnTo>
                    <a:pt x="15894" y="540"/>
                  </a:lnTo>
                  <a:lnTo>
                    <a:pt x="1222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4" name="Freeform 100"/>
            <p:cNvSpPr/>
            <p:nvPr/>
          </p:nvSpPr>
          <p:spPr>
            <a:xfrm>
              <a:off x="1013460" y="2628899"/>
              <a:ext cx="24246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20" y="4849"/>
                  </a:moveTo>
                  <a:lnTo>
                    <a:pt x="7200" y="4849"/>
                  </a:lnTo>
                  <a:lnTo>
                    <a:pt x="7680" y="0"/>
                  </a:lnTo>
                  <a:lnTo>
                    <a:pt x="0" y="1322"/>
                  </a:lnTo>
                  <a:lnTo>
                    <a:pt x="480" y="3086"/>
                  </a:lnTo>
                  <a:lnTo>
                    <a:pt x="1920" y="3967"/>
                  </a:lnTo>
                  <a:lnTo>
                    <a:pt x="2880" y="7935"/>
                  </a:lnTo>
                  <a:lnTo>
                    <a:pt x="6240" y="8816"/>
                  </a:lnTo>
                  <a:lnTo>
                    <a:pt x="8640" y="13665"/>
                  </a:lnTo>
                  <a:lnTo>
                    <a:pt x="10560" y="16751"/>
                  </a:lnTo>
                  <a:lnTo>
                    <a:pt x="10560" y="20718"/>
                  </a:lnTo>
                  <a:lnTo>
                    <a:pt x="14400" y="21600"/>
                  </a:lnTo>
                  <a:lnTo>
                    <a:pt x="19200" y="20278"/>
                  </a:lnTo>
                  <a:lnTo>
                    <a:pt x="21600" y="14106"/>
                  </a:lnTo>
                  <a:lnTo>
                    <a:pt x="14400" y="8816"/>
                  </a:lnTo>
                  <a:lnTo>
                    <a:pt x="11520" y="484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5" name="Freeform 101"/>
            <p:cNvSpPr/>
            <p:nvPr/>
          </p:nvSpPr>
          <p:spPr>
            <a:xfrm>
              <a:off x="885767" y="2427287"/>
              <a:ext cx="66272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41" y="1350"/>
                  </a:moveTo>
                  <a:lnTo>
                    <a:pt x="6849" y="0"/>
                  </a:lnTo>
                  <a:lnTo>
                    <a:pt x="7902" y="2700"/>
                  </a:lnTo>
                  <a:lnTo>
                    <a:pt x="10010" y="1800"/>
                  </a:lnTo>
                  <a:lnTo>
                    <a:pt x="10888" y="4500"/>
                  </a:lnTo>
                  <a:lnTo>
                    <a:pt x="15278" y="3150"/>
                  </a:lnTo>
                  <a:lnTo>
                    <a:pt x="18439" y="1350"/>
                  </a:lnTo>
                  <a:lnTo>
                    <a:pt x="21600" y="3600"/>
                  </a:lnTo>
                  <a:lnTo>
                    <a:pt x="21073" y="8100"/>
                  </a:lnTo>
                  <a:lnTo>
                    <a:pt x="19493" y="9000"/>
                  </a:lnTo>
                  <a:lnTo>
                    <a:pt x="18790" y="15300"/>
                  </a:lnTo>
                  <a:lnTo>
                    <a:pt x="15102" y="12600"/>
                  </a:lnTo>
                  <a:lnTo>
                    <a:pt x="13522" y="18000"/>
                  </a:lnTo>
                  <a:lnTo>
                    <a:pt x="11415" y="21600"/>
                  </a:lnTo>
                  <a:lnTo>
                    <a:pt x="9483" y="21150"/>
                  </a:lnTo>
                  <a:lnTo>
                    <a:pt x="8429" y="13950"/>
                  </a:lnTo>
                  <a:lnTo>
                    <a:pt x="5093" y="20250"/>
                  </a:lnTo>
                  <a:lnTo>
                    <a:pt x="1932" y="18450"/>
                  </a:lnTo>
                  <a:lnTo>
                    <a:pt x="0" y="13050"/>
                  </a:lnTo>
                  <a:lnTo>
                    <a:pt x="3161" y="8100"/>
                  </a:lnTo>
                  <a:lnTo>
                    <a:pt x="5795" y="7650"/>
                  </a:lnTo>
                  <a:lnTo>
                    <a:pt x="3688" y="4950"/>
                  </a:lnTo>
                  <a:lnTo>
                    <a:pt x="4741" y="1800"/>
                  </a:lnTo>
                  <a:lnTo>
                    <a:pt x="4741" y="13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6" name="Freeform 102"/>
            <p:cNvSpPr/>
            <p:nvPr/>
          </p:nvSpPr>
          <p:spPr>
            <a:xfrm>
              <a:off x="880918" y="2598737"/>
              <a:ext cx="27479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04" y="15805"/>
                  </a:moveTo>
                  <a:lnTo>
                    <a:pt x="19440" y="13171"/>
                  </a:lnTo>
                  <a:lnTo>
                    <a:pt x="20736" y="10537"/>
                  </a:lnTo>
                  <a:lnTo>
                    <a:pt x="21600" y="6849"/>
                  </a:lnTo>
                  <a:lnTo>
                    <a:pt x="20304" y="6322"/>
                  </a:lnTo>
                  <a:lnTo>
                    <a:pt x="16848" y="8429"/>
                  </a:lnTo>
                  <a:lnTo>
                    <a:pt x="18144" y="3688"/>
                  </a:lnTo>
                  <a:lnTo>
                    <a:pt x="16416" y="2107"/>
                  </a:lnTo>
                  <a:lnTo>
                    <a:pt x="15120" y="0"/>
                  </a:lnTo>
                  <a:lnTo>
                    <a:pt x="14256" y="6322"/>
                  </a:lnTo>
                  <a:lnTo>
                    <a:pt x="12960" y="7376"/>
                  </a:lnTo>
                  <a:lnTo>
                    <a:pt x="11232" y="6849"/>
                  </a:lnTo>
                  <a:lnTo>
                    <a:pt x="9072" y="1580"/>
                  </a:lnTo>
                  <a:lnTo>
                    <a:pt x="6480" y="527"/>
                  </a:lnTo>
                  <a:lnTo>
                    <a:pt x="5184" y="1054"/>
                  </a:lnTo>
                  <a:lnTo>
                    <a:pt x="864" y="4741"/>
                  </a:lnTo>
                  <a:lnTo>
                    <a:pt x="0" y="5795"/>
                  </a:lnTo>
                  <a:lnTo>
                    <a:pt x="1296" y="7902"/>
                  </a:lnTo>
                  <a:lnTo>
                    <a:pt x="2592" y="9483"/>
                  </a:lnTo>
                  <a:lnTo>
                    <a:pt x="3888" y="10010"/>
                  </a:lnTo>
                  <a:lnTo>
                    <a:pt x="3888" y="11063"/>
                  </a:lnTo>
                  <a:lnTo>
                    <a:pt x="2592" y="12117"/>
                  </a:lnTo>
                  <a:lnTo>
                    <a:pt x="864" y="13698"/>
                  </a:lnTo>
                  <a:lnTo>
                    <a:pt x="0" y="15805"/>
                  </a:lnTo>
                  <a:lnTo>
                    <a:pt x="2160" y="16859"/>
                  </a:lnTo>
                  <a:lnTo>
                    <a:pt x="6048" y="15805"/>
                  </a:lnTo>
                  <a:lnTo>
                    <a:pt x="7776" y="12644"/>
                  </a:lnTo>
                  <a:lnTo>
                    <a:pt x="9072" y="13171"/>
                  </a:lnTo>
                  <a:lnTo>
                    <a:pt x="11232" y="14751"/>
                  </a:lnTo>
                  <a:lnTo>
                    <a:pt x="14256" y="16332"/>
                  </a:lnTo>
                  <a:lnTo>
                    <a:pt x="15120" y="17385"/>
                  </a:lnTo>
                  <a:lnTo>
                    <a:pt x="14256" y="18966"/>
                  </a:lnTo>
                  <a:lnTo>
                    <a:pt x="12960" y="20546"/>
                  </a:lnTo>
                  <a:lnTo>
                    <a:pt x="14256" y="21600"/>
                  </a:lnTo>
                  <a:lnTo>
                    <a:pt x="16416" y="21600"/>
                  </a:lnTo>
                  <a:lnTo>
                    <a:pt x="16848" y="21073"/>
                  </a:lnTo>
                  <a:lnTo>
                    <a:pt x="20304" y="16332"/>
                  </a:lnTo>
                  <a:lnTo>
                    <a:pt x="20304" y="1580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7" name="Freeform 103"/>
            <p:cNvSpPr/>
            <p:nvPr/>
          </p:nvSpPr>
          <p:spPr>
            <a:xfrm>
              <a:off x="961736" y="2992437"/>
              <a:ext cx="56574" cy="7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03" y="5122"/>
                  </a:moveTo>
                  <a:lnTo>
                    <a:pt x="15429" y="5122"/>
                  </a:lnTo>
                  <a:lnTo>
                    <a:pt x="14194" y="2672"/>
                  </a:lnTo>
                  <a:lnTo>
                    <a:pt x="11931" y="4454"/>
                  </a:lnTo>
                  <a:lnTo>
                    <a:pt x="11931" y="0"/>
                  </a:lnTo>
                  <a:lnTo>
                    <a:pt x="9257" y="1781"/>
                  </a:lnTo>
                  <a:lnTo>
                    <a:pt x="7611" y="891"/>
                  </a:lnTo>
                  <a:lnTo>
                    <a:pt x="6789" y="1781"/>
                  </a:lnTo>
                  <a:lnTo>
                    <a:pt x="9257" y="5122"/>
                  </a:lnTo>
                  <a:lnTo>
                    <a:pt x="11726" y="5122"/>
                  </a:lnTo>
                  <a:lnTo>
                    <a:pt x="13166" y="7571"/>
                  </a:lnTo>
                  <a:lnTo>
                    <a:pt x="10080" y="10689"/>
                  </a:lnTo>
                  <a:lnTo>
                    <a:pt x="8640" y="9353"/>
                  </a:lnTo>
                  <a:lnTo>
                    <a:pt x="6994" y="12025"/>
                  </a:lnTo>
                  <a:lnTo>
                    <a:pt x="5143" y="11357"/>
                  </a:lnTo>
                  <a:lnTo>
                    <a:pt x="2674" y="14029"/>
                  </a:lnTo>
                  <a:lnTo>
                    <a:pt x="617" y="13806"/>
                  </a:lnTo>
                  <a:lnTo>
                    <a:pt x="0" y="16701"/>
                  </a:lnTo>
                  <a:lnTo>
                    <a:pt x="2057" y="16256"/>
                  </a:lnTo>
                  <a:lnTo>
                    <a:pt x="6994" y="21600"/>
                  </a:lnTo>
                  <a:lnTo>
                    <a:pt x="10491" y="20264"/>
                  </a:lnTo>
                  <a:lnTo>
                    <a:pt x="6994" y="16924"/>
                  </a:lnTo>
                  <a:lnTo>
                    <a:pt x="8229" y="15142"/>
                  </a:lnTo>
                  <a:lnTo>
                    <a:pt x="9874" y="17369"/>
                  </a:lnTo>
                  <a:lnTo>
                    <a:pt x="10697" y="16478"/>
                  </a:lnTo>
                  <a:lnTo>
                    <a:pt x="8846" y="12247"/>
                  </a:lnTo>
                  <a:lnTo>
                    <a:pt x="10697" y="12693"/>
                  </a:lnTo>
                  <a:lnTo>
                    <a:pt x="12343" y="15810"/>
                  </a:lnTo>
                  <a:lnTo>
                    <a:pt x="12960" y="15588"/>
                  </a:lnTo>
                  <a:lnTo>
                    <a:pt x="12549" y="12247"/>
                  </a:lnTo>
                  <a:lnTo>
                    <a:pt x="17280" y="10911"/>
                  </a:lnTo>
                  <a:lnTo>
                    <a:pt x="19131" y="13138"/>
                  </a:lnTo>
                  <a:lnTo>
                    <a:pt x="20571" y="13584"/>
                  </a:lnTo>
                  <a:lnTo>
                    <a:pt x="21600" y="11357"/>
                  </a:lnTo>
                  <a:lnTo>
                    <a:pt x="17486" y="9575"/>
                  </a:lnTo>
                  <a:lnTo>
                    <a:pt x="17486" y="6903"/>
                  </a:lnTo>
                  <a:lnTo>
                    <a:pt x="19131" y="7126"/>
                  </a:lnTo>
                  <a:lnTo>
                    <a:pt x="17897" y="5344"/>
                  </a:lnTo>
                  <a:lnTo>
                    <a:pt x="18103" y="512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8" name="Freeform 104"/>
            <p:cNvSpPr/>
            <p:nvPr/>
          </p:nvSpPr>
          <p:spPr>
            <a:xfrm>
              <a:off x="843741" y="2524124"/>
              <a:ext cx="19398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341" y="502"/>
                  </a:moveTo>
                  <a:lnTo>
                    <a:pt x="1751" y="3014"/>
                  </a:lnTo>
                  <a:lnTo>
                    <a:pt x="8757" y="11051"/>
                  </a:lnTo>
                  <a:lnTo>
                    <a:pt x="2335" y="9544"/>
                  </a:lnTo>
                  <a:lnTo>
                    <a:pt x="0" y="13060"/>
                  </a:lnTo>
                  <a:lnTo>
                    <a:pt x="0" y="19591"/>
                  </a:lnTo>
                  <a:lnTo>
                    <a:pt x="5254" y="20093"/>
                  </a:lnTo>
                  <a:lnTo>
                    <a:pt x="7589" y="21600"/>
                  </a:lnTo>
                  <a:lnTo>
                    <a:pt x="9341" y="19088"/>
                  </a:lnTo>
                  <a:lnTo>
                    <a:pt x="21016" y="18084"/>
                  </a:lnTo>
                  <a:lnTo>
                    <a:pt x="19849" y="13563"/>
                  </a:lnTo>
                  <a:lnTo>
                    <a:pt x="21600" y="11553"/>
                  </a:lnTo>
                  <a:lnTo>
                    <a:pt x="17514" y="9544"/>
                  </a:lnTo>
                  <a:lnTo>
                    <a:pt x="18097" y="3014"/>
                  </a:lnTo>
                  <a:lnTo>
                    <a:pt x="9341" y="0"/>
                  </a:lnTo>
                  <a:lnTo>
                    <a:pt x="9341" y="50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49" name="Freeform 105"/>
            <p:cNvSpPr/>
            <p:nvPr/>
          </p:nvSpPr>
          <p:spPr>
            <a:xfrm>
              <a:off x="1234901" y="2171700"/>
              <a:ext cx="32329" cy="49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0" y="0"/>
                  </a:moveTo>
                  <a:lnTo>
                    <a:pt x="10800" y="2400"/>
                  </a:lnTo>
                  <a:lnTo>
                    <a:pt x="3240" y="343"/>
                  </a:lnTo>
                  <a:lnTo>
                    <a:pt x="0" y="3086"/>
                  </a:lnTo>
                  <a:lnTo>
                    <a:pt x="2880" y="18857"/>
                  </a:lnTo>
                  <a:lnTo>
                    <a:pt x="6120" y="21600"/>
                  </a:lnTo>
                  <a:lnTo>
                    <a:pt x="12600" y="19543"/>
                  </a:lnTo>
                  <a:lnTo>
                    <a:pt x="16920" y="20229"/>
                  </a:lnTo>
                  <a:lnTo>
                    <a:pt x="21240" y="16457"/>
                  </a:lnTo>
                  <a:lnTo>
                    <a:pt x="21600" y="3429"/>
                  </a:lnTo>
                  <a:lnTo>
                    <a:pt x="18000" y="343"/>
                  </a:lnTo>
                  <a:lnTo>
                    <a:pt x="180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0" name="Freeform 106"/>
            <p:cNvSpPr/>
            <p:nvPr/>
          </p:nvSpPr>
          <p:spPr>
            <a:xfrm>
              <a:off x="1162165" y="2252662"/>
              <a:ext cx="45259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29" y="19166"/>
                  </a:moveTo>
                  <a:lnTo>
                    <a:pt x="1029" y="17341"/>
                  </a:lnTo>
                  <a:lnTo>
                    <a:pt x="0" y="9127"/>
                  </a:lnTo>
                  <a:lnTo>
                    <a:pt x="3343" y="5476"/>
                  </a:lnTo>
                  <a:lnTo>
                    <a:pt x="3086" y="3346"/>
                  </a:lnTo>
                  <a:lnTo>
                    <a:pt x="8743" y="3042"/>
                  </a:lnTo>
                  <a:lnTo>
                    <a:pt x="10286" y="4563"/>
                  </a:lnTo>
                  <a:lnTo>
                    <a:pt x="14657" y="0"/>
                  </a:lnTo>
                  <a:lnTo>
                    <a:pt x="16200" y="1217"/>
                  </a:lnTo>
                  <a:lnTo>
                    <a:pt x="15686" y="6693"/>
                  </a:lnTo>
                  <a:lnTo>
                    <a:pt x="21600" y="6085"/>
                  </a:lnTo>
                  <a:lnTo>
                    <a:pt x="21600" y="13082"/>
                  </a:lnTo>
                  <a:lnTo>
                    <a:pt x="16457" y="14299"/>
                  </a:lnTo>
                  <a:lnTo>
                    <a:pt x="20314" y="16428"/>
                  </a:lnTo>
                  <a:lnTo>
                    <a:pt x="19286" y="18558"/>
                  </a:lnTo>
                  <a:lnTo>
                    <a:pt x="15429" y="19775"/>
                  </a:lnTo>
                  <a:lnTo>
                    <a:pt x="14657" y="16428"/>
                  </a:lnTo>
                  <a:lnTo>
                    <a:pt x="13114" y="17341"/>
                  </a:lnTo>
                  <a:lnTo>
                    <a:pt x="12600" y="20079"/>
                  </a:lnTo>
                  <a:lnTo>
                    <a:pt x="9514" y="21600"/>
                  </a:lnTo>
                  <a:lnTo>
                    <a:pt x="7200" y="19775"/>
                  </a:lnTo>
                  <a:lnTo>
                    <a:pt x="4886" y="19166"/>
                  </a:lnTo>
                  <a:lnTo>
                    <a:pt x="4629" y="1916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1" name="Freeform 107"/>
            <p:cNvSpPr/>
            <p:nvPr/>
          </p:nvSpPr>
          <p:spPr>
            <a:xfrm>
              <a:off x="1110441" y="3125787"/>
              <a:ext cx="12932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18783" y="8836"/>
                  </a:lnTo>
                  <a:lnTo>
                    <a:pt x="15965" y="11782"/>
                  </a:lnTo>
                  <a:lnTo>
                    <a:pt x="13148" y="7855"/>
                  </a:lnTo>
                  <a:lnTo>
                    <a:pt x="11270" y="4909"/>
                  </a:lnTo>
                  <a:lnTo>
                    <a:pt x="8452" y="2945"/>
                  </a:lnTo>
                  <a:lnTo>
                    <a:pt x="2817" y="0"/>
                  </a:lnTo>
                  <a:lnTo>
                    <a:pt x="0" y="982"/>
                  </a:lnTo>
                  <a:lnTo>
                    <a:pt x="0" y="2945"/>
                  </a:lnTo>
                  <a:lnTo>
                    <a:pt x="1878" y="6873"/>
                  </a:lnTo>
                  <a:lnTo>
                    <a:pt x="1878" y="9818"/>
                  </a:lnTo>
                  <a:lnTo>
                    <a:pt x="2817" y="11782"/>
                  </a:lnTo>
                  <a:lnTo>
                    <a:pt x="1878" y="13745"/>
                  </a:lnTo>
                  <a:lnTo>
                    <a:pt x="2817" y="19636"/>
                  </a:lnTo>
                  <a:lnTo>
                    <a:pt x="5635" y="18655"/>
                  </a:lnTo>
                  <a:lnTo>
                    <a:pt x="8452" y="19636"/>
                  </a:lnTo>
                  <a:lnTo>
                    <a:pt x="13148" y="17673"/>
                  </a:lnTo>
                  <a:lnTo>
                    <a:pt x="14087" y="21600"/>
                  </a:lnTo>
                  <a:lnTo>
                    <a:pt x="15965" y="21600"/>
                  </a:lnTo>
                  <a:lnTo>
                    <a:pt x="15965" y="18655"/>
                  </a:lnTo>
                  <a:lnTo>
                    <a:pt x="16904" y="15709"/>
                  </a:lnTo>
                  <a:lnTo>
                    <a:pt x="19722" y="14727"/>
                  </a:lnTo>
                  <a:lnTo>
                    <a:pt x="21600" y="11782"/>
                  </a:lnTo>
                  <a:lnTo>
                    <a:pt x="21600" y="10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2" name="Freeform 108"/>
            <p:cNvSpPr/>
            <p:nvPr/>
          </p:nvSpPr>
          <p:spPr>
            <a:xfrm>
              <a:off x="1147618" y="2441575"/>
              <a:ext cx="19397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00" y="0"/>
                  </a:moveTo>
                  <a:lnTo>
                    <a:pt x="10200" y="617"/>
                  </a:lnTo>
                  <a:lnTo>
                    <a:pt x="9000" y="1851"/>
                  </a:lnTo>
                  <a:lnTo>
                    <a:pt x="7200" y="2469"/>
                  </a:lnTo>
                  <a:lnTo>
                    <a:pt x="6600" y="4937"/>
                  </a:lnTo>
                  <a:lnTo>
                    <a:pt x="3600" y="4320"/>
                  </a:lnTo>
                  <a:lnTo>
                    <a:pt x="1800" y="4320"/>
                  </a:lnTo>
                  <a:lnTo>
                    <a:pt x="0" y="8640"/>
                  </a:lnTo>
                  <a:lnTo>
                    <a:pt x="1800" y="8023"/>
                  </a:lnTo>
                  <a:lnTo>
                    <a:pt x="4800" y="7406"/>
                  </a:lnTo>
                  <a:lnTo>
                    <a:pt x="6600" y="7406"/>
                  </a:lnTo>
                  <a:lnTo>
                    <a:pt x="8400" y="8640"/>
                  </a:lnTo>
                  <a:lnTo>
                    <a:pt x="8400" y="9257"/>
                  </a:lnTo>
                  <a:lnTo>
                    <a:pt x="7200" y="9874"/>
                  </a:lnTo>
                  <a:lnTo>
                    <a:pt x="5400" y="10491"/>
                  </a:lnTo>
                  <a:lnTo>
                    <a:pt x="1800" y="14194"/>
                  </a:lnTo>
                  <a:lnTo>
                    <a:pt x="3000" y="17897"/>
                  </a:lnTo>
                  <a:lnTo>
                    <a:pt x="5400" y="18514"/>
                  </a:lnTo>
                  <a:lnTo>
                    <a:pt x="7200" y="18514"/>
                  </a:lnTo>
                  <a:lnTo>
                    <a:pt x="7200" y="19131"/>
                  </a:lnTo>
                  <a:lnTo>
                    <a:pt x="8400" y="20366"/>
                  </a:lnTo>
                  <a:lnTo>
                    <a:pt x="12000" y="21600"/>
                  </a:lnTo>
                  <a:lnTo>
                    <a:pt x="12600" y="20983"/>
                  </a:lnTo>
                  <a:lnTo>
                    <a:pt x="12600" y="20366"/>
                  </a:lnTo>
                  <a:lnTo>
                    <a:pt x="13800" y="17897"/>
                  </a:lnTo>
                  <a:lnTo>
                    <a:pt x="13800" y="17280"/>
                  </a:lnTo>
                  <a:lnTo>
                    <a:pt x="14400" y="16046"/>
                  </a:lnTo>
                  <a:lnTo>
                    <a:pt x="16200" y="16046"/>
                  </a:lnTo>
                  <a:lnTo>
                    <a:pt x="17400" y="16663"/>
                  </a:lnTo>
                  <a:lnTo>
                    <a:pt x="19200" y="16663"/>
                  </a:lnTo>
                  <a:lnTo>
                    <a:pt x="19200" y="15429"/>
                  </a:lnTo>
                  <a:lnTo>
                    <a:pt x="19800" y="14194"/>
                  </a:lnTo>
                  <a:lnTo>
                    <a:pt x="21000" y="12343"/>
                  </a:lnTo>
                  <a:lnTo>
                    <a:pt x="21600" y="11109"/>
                  </a:lnTo>
                  <a:lnTo>
                    <a:pt x="21600" y="8640"/>
                  </a:lnTo>
                  <a:lnTo>
                    <a:pt x="19800" y="8023"/>
                  </a:lnTo>
                  <a:lnTo>
                    <a:pt x="17400" y="8023"/>
                  </a:lnTo>
                  <a:lnTo>
                    <a:pt x="16200" y="7406"/>
                  </a:lnTo>
                  <a:lnTo>
                    <a:pt x="15600" y="6789"/>
                  </a:lnTo>
                  <a:lnTo>
                    <a:pt x="17400" y="4320"/>
                  </a:lnTo>
                  <a:lnTo>
                    <a:pt x="18000" y="3086"/>
                  </a:lnTo>
                  <a:lnTo>
                    <a:pt x="21000" y="2469"/>
                  </a:lnTo>
                  <a:lnTo>
                    <a:pt x="21600" y="1851"/>
                  </a:lnTo>
                  <a:lnTo>
                    <a:pt x="21600" y="617"/>
                  </a:lnTo>
                  <a:lnTo>
                    <a:pt x="19800" y="617"/>
                  </a:lnTo>
                  <a:lnTo>
                    <a:pt x="17400" y="1234"/>
                  </a:lnTo>
                  <a:lnTo>
                    <a:pt x="15600" y="1234"/>
                  </a:lnTo>
                  <a:lnTo>
                    <a:pt x="126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3" name="Freeform 109"/>
            <p:cNvSpPr/>
            <p:nvPr/>
          </p:nvSpPr>
          <p:spPr>
            <a:xfrm>
              <a:off x="1155700" y="2052637"/>
              <a:ext cx="19397" cy="33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65" y="3161"/>
                  </a:moveTo>
                  <a:lnTo>
                    <a:pt x="14595" y="3688"/>
                  </a:lnTo>
                  <a:lnTo>
                    <a:pt x="10508" y="0"/>
                  </a:lnTo>
                  <a:lnTo>
                    <a:pt x="7005" y="1580"/>
                  </a:lnTo>
                  <a:lnTo>
                    <a:pt x="3503" y="6849"/>
                  </a:lnTo>
                  <a:lnTo>
                    <a:pt x="5254" y="8956"/>
                  </a:lnTo>
                  <a:lnTo>
                    <a:pt x="5254" y="9483"/>
                  </a:lnTo>
                  <a:lnTo>
                    <a:pt x="584" y="10010"/>
                  </a:lnTo>
                  <a:lnTo>
                    <a:pt x="0" y="13171"/>
                  </a:lnTo>
                  <a:lnTo>
                    <a:pt x="4086" y="15278"/>
                  </a:lnTo>
                  <a:lnTo>
                    <a:pt x="9341" y="20020"/>
                  </a:lnTo>
                  <a:lnTo>
                    <a:pt x="16346" y="21600"/>
                  </a:lnTo>
                  <a:lnTo>
                    <a:pt x="19849" y="15805"/>
                  </a:lnTo>
                  <a:lnTo>
                    <a:pt x="18097" y="9483"/>
                  </a:lnTo>
                  <a:lnTo>
                    <a:pt x="21016" y="7902"/>
                  </a:lnTo>
                  <a:lnTo>
                    <a:pt x="21600" y="3688"/>
                  </a:lnTo>
                  <a:lnTo>
                    <a:pt x="21600" y="2634"/>
                  </a:lnTo>
                  <a:lnTo>
                    <a:pt x="19265" y="3688"/>
                  </a:lnTo>
                  <a:lnTo>
                    <a:pt x="19265" y="316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4" name="Freeform 110"/>
            <p:cNvSpPr/>
            <p:nvPr/>
          </p:nvSpPr>
          <p:spPr>
            <a:xfrm>
              <a:off x="1330267" y="3062287"/>
              <a:ext cx="22630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29" y="12551"/>
                  </a:moveTo>
                  <a:lnTo>
                    <a:pt x="11314" y="14886"/>
                  </a:lnTo>
                  <a:lnTo>
                    <a:pt x="7714" y="21016"/>
                  </a:lnTo>
                  <a:lnTo>
                    <a:pt x="14400" y="21600"/>
                  </a:lnTo>
                  <a:lnTo>
                    <a:pt x="20571" y="18389"/>
                  </a:lnTo>
                  <a:lnTo>
                    <a:pt x="15943" y="14303"/>
                  </a:lnTo>
                  <a:lnTo>
                    <a:pt x="21600" y="5546"/>
                  </a:lnTo>
                  <a:lnTo>
                    <a:pt x="13886" y="0"/>
                  </a:lnTo>
                  <a:lnTo>
                    <a:pt x="8229" y="1751"/>
                  </a:lnTo>
                  <a:lnTo>
                    <a:pt x="9771" y="4086"/>
                  </a:lnTo>
                  <a:lnTo>
                    <a:pt x="9771" y="8173"/>
                  </a:lnTo>
                  <a:lnTo>
                    <a:pt x="1543" y="6422"/>
                  </a:lnTo>
                  <a:lnTo>
                    <a:pt x="0" y="11676"/>
                  </a:lnTo>
                  <a:lnTo>
                    <a:pt x="5143" y="13427"/>
                  </a:lnTo>
                  <a:lnTo>
                    <a:pt x="4629" y="1255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5" name="Freeform 111"/>
            <p:cNvSpPr/>
            <p:nvPr/>
          </p:nvSpPr>
          <p:spPr>
            <a:xfrm>
              <a:off x="1362594" y="1398587"/>
              <a:ext cx="82436" cy="6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2" y="2260"/>
                  </a:moveTo>
                  <a:lnTo>
                    <a:pt x="1129" y="5274"/>
                  </a:lnTo>
                  <a:lnTo>
                    <a:pt x="1976" y="5526"/>
                  </a:lnTo>
                  <a:lnTo>
                    <a:pt x="2824" y="7284"/>
                  </a:lnTo>
                  <a:lnTo>
                    <a:pt x="3671" y="8791"/>
                  </a:lnTo>
                  <a:lnTo>
                    <a:pt x="3812" y="10047"/>
                  </a:lnTo>
                  <a:lnTo>
                    <a:pt x="3247" y="12056"/>
                  </a:lnTo>
                  <a:lnTo>
                    <a:pt x="3812" y="14567"/>
                  </a:lnTo>
                  <a:lnTo>
                    <a:pt x="5365" y="17079"/>
                  </a:lnTo>
                  <a:lnTo>
                    <a:pt x="8329" y="15572"/>
                  </a:lnTo>
                  <a:lnTo>
                    <a:pt x="10165" y="15070"/>
                  </a:lnTo>
                  <a:lnTo>
                    <a:pt x="11294" y="15572"/>
                  </a:lnTo>
                  <a:lnTo>
                    <a:pt x="13835" y="16074"/>
                  </a:lnTo>
                  <a:lnTo>
                    <a:pt x="14259" y="16577"/>
                  </a:lnTo>
                  <a:lnTo>
                    <a:pt x="15671" y="18586"/>
                  </a:lnTo>
                  <a:lnTo>
                    <a:pt x="16094" y="19842"/>
                  </a:lnTo>
                  <a:lnTo>
                    <a:pt x="17788" y="21098"/>
                  </a:lnTo>
                  <a:lnTo>
                    <a:pt x="18212" y="21098"/>
                  </a:lnTo>
                  <a:lnTo>
                    <a:pt x="20612" y="21600"/>
                  </a:lnTo>
                  <a:lnTo>
                    <a:pt x="20188" y="19340"/>
                  </a:lnTo>
                  <a:lnTo>
                    <a:pt x="21176" y="16326"/>
                  </a:lnTo>
                  <a:lnTo>
                    <a:pt x="21600" y="13563"/>
                  </a:lnTo>
                  <a:lnTo>
                    <a:pt x="20612" y="10298"/>
                  </a:lnTo>
                  <a:lnTo>
                    <a:pt x="19765" y="8540"/>
                  </a:lnTo>
                  <a:lnTo>
                    <a:pt x="18918" y="7033"/>
                  </a:lnTo>
                  <a:lnTo>
                    <a:pt x="17365" y="5023"/>
                  </a:lnTo>
                  <a:lnTo>
                    <a:pt x="17224" y="4772"/>
                  </a:lnTo>
                  <a:lnTo>
                    <a:pt x="15529" y="6279"/>
                  </a:lnTo>
                  <a:lnTo>
                    <a:pt x="14259" y="5274"/>
                  </a:lnTo>
                  <a:lnTo>
                    <a:pt x="13129" y="4019"/>
                  </a:lnTo>
                  <a:lnTo>
                    <a:pt x="11435" y="6279"/>
                  </a:lnTo>
                  <a:lnTo>
                    <a:pt x="10165" y="8791"/>
                  </a:lnTo>
                  <a:lnTo>
                    <a:pt x="9600" y="9795"/>
                  </a:lnTo>
                  <a:lnTo>
                    <a:pt x="8329" y="8540"/>
                  </a:lnTo>
                  <a:lnTo>
                    <a:pt x="9176" y="5274"/>
                  </a:lnTo>
                  <a:lnTo>
                    <a:pt x="8329" y="3014"/>
                  </a:lnTo>
                  <a:lnTo>
                    <a:pt x="7059" y="2763"/>
                  </a:lnTo>
                  <a:lnTo>
                    <a:pt x="5929" y="1507"/>
                  </a:lnTo>
                  <a:lnTo>
                    <a:pt x="4518" y="1005"/>
                  </a:lnTo>
                  <a:lnTo>
                    <a:pt x="3388" y="0"/>
                  </a:lnTo>
                  <a:lnTo>
                    <a:pt x="1976" y="251"/>
                  </a:lnTo>
                  <a:lnTo>
                    <a:pt x="847" y="1256"/>
                  </a:lnTo>
                  <a:lnTo>
                    <a:pt x="0" y="2260"/>
                  </a:lnTo>
                  <a:lnTo>
                    <a:pt x="282" y="226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6" name="Freeform 112"/>
            <p:cNvSpPr/>
            <p:nvPr/>
          </p:nvSpPr>
          <p:spPr>
            <a:xfrm>
              <a:off x="1288241" y="1052512"/>
              <a:ext cx="35561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36" y="1059"/>
                  </a:moveTo>
                  <a:lnTo>
                    <a:pt x="13745" y="0"/>
                  </a:lnTo>
                  <a:lnTo>
                    <a:pt x="21600" y="212"/>
                  </a:lnTo>
                  <a:lnTo>
                    <a:pt x="20291" y="1271"/>
                  </a:lnTo>
                  <a:lnTo>
                    <a:pt x="14400" y="4235"/>
                  </a:lnTo>
                  <a:lnTo>
                    <a:pt x="13745" y="6565"/>
                  </a:lnTo>
                  <a:lnTo>
                    <a:pt x="11455" y="9318"/>
                  </a:lnTo>
                  <a:lnTo>
                    <a:pt x="12764" y="12706"/>
                  </a:lnTo>
                  <a:lnTo>
                    <a:pt x="17673" y="13976"/>
                  </a:lnTo>
                  <a:lnTo>
                    <a:pt x="19636" y="16518"/>
                  </a:lnTo>
                  <a:lnTo>
                    <a:pt x="17345" y="18212"/>
                  </a:lnTo>
                  <a:lnTo>
                    <a:pt x="12436" y="20118"/>
                  </a:lnTo>
                  <a:lnTo>
                    <a:pt x="11455" y="21388"/>
                  </a:lnTo>
                  <a:lnTo>
                    <a:pt x="8509" y="21600"/>
                  </a:lnTo>
                  <a:lnTo>
                    <a:pt x="5564" y="13976"/>
                  </a:lnTo>
                  <a:lnTo>
                    <a:pt x="0" y="9529"/>
                  </a:lnTo>
                  <a:lnTo>
                    <a:pt x="655" y="7200"/>
                  </a:lnTo>
                  <a:lnTo>
                    <a:pt x="3927" y="5082"/>
                  </a:lnTo>
                  <a:lnTo>
                    <a:pt x="4582" y="2329"/>
                  </a:lnTo>
                  <a:lnTo>
                    <a:pt x="8509" y="1271"/>
                  </a:lnTo>
                  <a:lnTo>
                    <a:pt x="8836" y="105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7" name="Freeform 113"/>
            <p:cNvSpPr/>
            <p:nvPr/>
          </p:nvSpPr>
          <p:spPr>
            <a:xfrm>
              <a:off x="1323801" y="842962"/>
              <a:ext cx="43643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298"/>
                  </a:moveTo>
                  <a:lnTo>
                    <a:pt x="2634" y="919"/>
                  </a:lnTo>
                  <a:lnTo>
                    <a:pt x="8693" y="0"/>
                  </a:lnTo>
                  <a:lnTo>
                    <a:pt x="11327" y="4136"/>
                  </a:lnTo>
                  <a:lnTo>
                    <a:pt x="16859" y="7813"/>
                  </a:lnTo>
                  <a:lnTo>
                    <a:pt x="18176" y="15626"/>
                  </a:lnTo>
                  <a:lnTo>
                    <a:pt x="21600" y="18383"/>
                  </a:lnTo>
                  <a:lnTo>
                    <a:pt x="20020" y="21600"/>
                  </a:lnTo>
                  <a:lnTo>
                    <a:pt x="16859" y="21600"/>
                  </a:lnTo>
                  <a:lnTo>
                    <a:pt x="16859" y="15166"/>
                  </a:lnTo>
                  <a:lnTo>
                    <a:pt x="15015" y="16085"/>
                  </a:lnTo>
                  <a:lnTo>
                    <a:pt x="12117" y="15166"/>
                  </a:lnTo>
                  <a:lnTo>
                    <a:pt x="11854" y="18843"/>
                  </a:lnTo>
                  <a:lnTo>
                    <a:pt x="6322" y="17464"/>
                  </a:lnTo>
                  <a:lnTo>
                    <a:pt x="6322" y="15626"/>
                  </a:lnTo>
                  <a:lnTo>
                    <a:pt x="10537" y="14247"/>
                  </a:lnTo>
                  <a:lnTo>
                    <a:pt x="8956" y="11489"/>
                  </a:lnTo>
                  <a:lnTo>
                    <a:pt x="8956" y="5515"/>
                  </a:lnTo>
                  <a:lnTo>
                    <a:pt x="6585" y="4136"/>
                  </a:lnTo>
                  <a:lnTo>
                    <a:pt x="5005" y="2298"/>
                  </a:lnTo>
                  <a:lnTo>
                    <a:pt x="263" y="5055"/>
                  </a:lnTo>
                  <a:lnTo>
                    <a:pt x="0" y="2757"/>
                  </a:lnTo>
                  <a:lnTo>
                    <a:pt x="0" y="229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8" name="Freeform 114"/>
            <p:cNvSpPr/>
            <p:nvPr/>
          </p:nvSpPr>
          <p:spPr>
            <a:xfrm>
              <a:off x="1291474" y="1428749"/>
              <a:ext cx="43643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393"/>
                  </a:moveTo>
                  <a:lnTo>
                    <a:pt x="1580" y="9207"/>
                  </a:lnTo>
                  <a:lnTo>
                    <a:pt x="4215" y="8144"/>
                  </a:lnTo>
                  <a:lnTo>
                    <a:pt x="6585" y="5311"/>
                  </a:lnTo>
                  <a:lnTo>
                    <a:pt x="9483" y="3541"/>
                  </a:lnTo>
                  <a:lnTo>
                    <a:pt x="11063" y="3895"/>
                  </a:lnTo>
                  <a:lnTo>
                    <a:pt x="13434" y="0"/>
                  </a:lnTo>
                  <a:lnTo>
                    <a:pt x="15805" y="0"/>
                  </a:lnTo>
                  <a:lnTo>
                    <a:pt x="18176" y="2479"/>
                  </a:lnTo>
                  <a:lnTo>
                    <a:pt x="17649" y="4603"/>
                  </a:lnTo>
                  <a:lnTo>
                    <a:pt x="15805" y="5311"/>
                  </a:lnTo>
                  <a:lnTo>
                    <a:pt x="18439" y="8498"/>
                  </a:lnTo>
                  <a:lnTo>
                    <a:pt x="21600" y="7436"/>
                  </a:lnTo>
                  <a:lnTo>
                    <a:pt x="20020" y="12039"/>
                  </a:lnTo>
                  <a:lnTo>
                    <a:pt x="18176" y="14872"/>
                  </a:lnTo>
                  <a:lnTo>
                    <a:pt x="16595" y="13456"/>
                  </a:lnTo>
                  <a:lnTo>
                    <a:pt x="16068" y="16997"/>
                  </a:lnTo>
                  <a:lnTo>
                    <a:pt x="16859" y="20538"/>
                  </a:lnTo>
                  <a:lnTo>
                    <a:pt x="13698" y="21600"/>
                  </a:lnTo>
                  <a:lnTo>
                    <a:pt x="10537" y="20892"/>
                  </a:lnTo>
                  <a:lnTo>
                    <a:pt x="9746" y="19121"/>
                  </a:lnTo>
                  <a:lnTo>
                    <a:pt x="9746" y="13456"/>
                  </a:lnTo>
                  <a:lnTo>
                    <a:pt x="8166" y="12393"/>
                  </a:lnTo>
                  <a:lnTo>
                    <a:pt x="3951" y="15580"/>
                  </a:lnTo>
                  <a:lnTo>
                    <a:pt x="263" y="14518"/>
                  </a:lnTo>
                  <a:lnTo>
                    <a:pt x="0" y="12748"/>
                  </a:lnTo>
                  <a:lnTo>
                    <a:pt x="0" y="1239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59" name="Freeform 115"/>
            <p:cNvSpPr/>
            <p:nvPr/>
          </p:nvSpPr>
          <p:spPr>
            <a:xfrm>
              <a:off x="1097510" y="1343025"/>
              <a:ext cx="50109" cy="7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70" y="5951"/>
                  </a:moveTo>
                  <a:lnTo>
                    <a:pt x="14706" y="0"/>
                  </a:lnTo>
                  <a:lnTo>
                    <a:pt x="7583" y="2204"/>
                  </a:lnTo>
                  <a:lnTo>
                    <a:pt x="8962" y="5290"/>
                  </a:lnTo>
                  <a:lnTo>
                    <a:pt x="6434" y="7494"/>
                  </a:lnTo>
                  <a:lnTo>
                    <a:pt x="3447" y="10359"/>
                  </a:lnTo>
                  <a:lnTo>
                    <a:pt x="0" y="11241"/>
                  </a:lnTo>
                  <a:lnTo>
                    <a:pt x="4826" y="17192"/>
                  </a:lnTo>
                  <a:lnTo>
                    <a:pt x="11949" y="13665"/>
                  </a:lnTo>
                  <a:lnTo>
                    <a:pt x="13787" y="14988"/>
                  </a:lnTo>
                  <a:lnTo>
                    <a:pt x="11260" y="20718"/>
                  </a:lnTo>
                  <a:lnTo>
                    <a:pt x="15166" y="21600"/>
                  </a:lnTo>
                  <a:lnTo>
                    <a:pt x="16774" y="17192"/>
                  </a:lnTo>
                  <a:lnTo>
                    <a:pt x="18613" y="16971"/>
                  </a:lnTo>
                  <a:lnTo>
                    <a:pt x="19532" y="13665"/>
                  </a:lnTo>
                  <a:lnTo>
                    <a:pt x="17923" y="10800"/>
                  </a:lnTo>
                  <a:lnTo>
                    <a:pt x="21600" y="6171"/>
                  </a:lnTo>
                  <a:lnTo>
                    <a:pt x="21370" y="595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0" name="Freeform 116"/>
            <p:cNvSpPr/>
            <p:nvPr/>
          </p:nvSpPr>
          <p:spPr>
            <a:xfrm>
              <a:off x="1619596" y="2132012"/>
              <a:ext cx="24246" cy="23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760" y="5040"/>
                  </a:moveTo>
                  <a:lnTo>
                    <a:pt x="7200" y="1440"/>
                  </a:lnTo>
                  <a:lnTo>
                    <a:pt x="10560" y="2880"/>
                  </a:lnTo>
                  <a:lnTo>
                    <a:pt x="14880" y="0"/>
                  </a:lnTo>
                  <a:lnTo>
                    <a:pt x="15840" y="720"/>
                  </a:lnTo>
                  <a:lnTo>
                    <a:pt x="14400" y="9360"/>
                  </a:lnTo>
                  <a:lnTo>
                    <a:pt x="20640" y="8640"/>
                  </a:lnTo>
                  <a:lnTo>
                    <a:pt x="21600" y="14400"/>
                  </a:lnTo>
                  <a:lnTo>
                    <a:pt x="18720" y="18000"/>
                  </a:lnTo>
                  <a:lnTo>
                    <a:pt x="14880" y="20880"/>
                  </a:lnTo>
                  <a:lnTo>
                    <a:pt x="9120" y="21600"/>
                  </a:lnTo>
                  <a:lnTo>
                    <a:pt x="3360" y="19440"/>
                  </a:lnTo>
                  <a:lnTo>
                    <a:pt x="0" y="12240"/>
                  </a:lnTo>
                  <a:lnTo>
                    <a:pt x="4800" y="10800"/>
                  </a:lnTo>
                  <a:lnTo>
                    <a:pt x="6240" y="15120"/>
                  </a:lnTo>
                  <a:lnTo>
                    <a:pt x="7200" y="13680"/>
                  </a:lnTo>
                  <a:lnTo>
                    <a:pt x="5760" y="9360"/>
                  </a:lnTo>
                  <a:lnTo>
                    <a:pt x="3360" y="7200"/>
                  </a:lnTo>
                  <a:lnTo>
                    <a:pt x="3360" y="5760"/>
                  </a:lnTo>
                  <a:lnTo>
                    <a:pt x="5760" y="50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1" name="Freeform 117"/>
            <p:cNvSpPr/>
            <p:nvPr/>
          </p:nvSpPr>
          <p:spPr>
            <a:xfrm>
              <a:off x="1362594" y="2043112"/>
              <a:ext cx="27479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3824"/>
                  </a:moveTo>
                  <a:lnTo>
                    <a:pt x="0" y="4752"/>
                  </a:lnTo>
                  <a:lnTo>
                    <a:pt x="4659" y="2160"/>
                  </a:lnTo>
                  <a:lnTo>
                    <a:pt x="9741" y="1296"/>
                  </a:lnTo>
                  <a:lnTo>
                    <a:pt x="11435" y="1728"/>
                  </a:lnTo>
                  <a:lnTo>
                    <a:pt x="15247" y="0"/>
                  </a:lnTo>
                  <a:lnTo>
                    <a:pt x="21176" y="0"/>
                  </a:lnTo>
                  <a:lnTo>
                    <a:pt x="21600" y="4752"/>
                  </a:lnTo>
                  <a:lnTo>
                    <a:pt x="19906" y="7776"/>
                  </a:lnTo>
                  <a:lnTo>
                    <a:pt x="21176" y="11232"/>
                  </a:lnTo>
                  <a:lnTo>
                    <a:pt x="20329" y="14256"/>
                  </a:lnTo>
                  <a:lnTo>
                    <a:pt x="17365" y="15120"/>
                  </a:lnTo>
                  <a:lnTo>
                    <a:pt x="20329" y="15984"/>
                  </a:lnTo>
                  <a:lnTo>
                    <a:pt x="16094" y="21600"/>
                  </a:lnTo>
                  <a:lnTo>
                    <a:pt x="13976" y="21168"/>
                  </a:lnTo>
                  <a:lnTo>
                    <a:pt x="13553" y="15984"/>
                  </a:lnTo>
                  <a:lnTo>
                    <a:pt x="11435" y="17280"/>
                  </a:lnTo>
                  <a:lnTo>
                    <a:pt x="8471" y="21600"/>
                  </a:lnTo>
                  <a:lnTo>
                    <a:pt x="4659" y="19440"/>
                  </a:lnTo>
                  <a:lnTo>
                    <a:pt x="0" y="1382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2" name="Freeform 118"/>
            <p:cNvSpPr/>
            <p:nvPr/>
          </p:nvSpPr>
          <p:spPr>
            <a:xfrm>
              <a:off x="1341581" y="2147887"/>
              <a:ext cx="27480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" y="2817"/>
                  </a:moveTo>
                  <a:lnTo>
                    <a:pt x="7477" y="0"/>
                  </a:lnTo>
                  <a:lnTo>
                    <a:pt x="15369" y="470"/>
                  </a:lnTo>
                  <a:lnTo>
                    <a:pt x="15369" y="7983"/>
                  </a:lnTo>
                  <a:lnTo>
                    <a:pt x="18692" y="9861"/>
                  </a:lnTo>
                  <a:lnTo>
                    <a:pt x="17862" y="12678"/>
                  </a:lnTo>
                  <a:lnTo>
                    <a:pt x="21185" y="15496"/>
                  </a:lnTo>
                  <a:lnTo>
                    <a:pt x="21600" y="21600"/>
                  </a:lnTo>
                  <a:lnTo>
                    <a:pt x="15369" y="21130"/>
                  </a:lnTo>
                  <a:lnTo>
                    <a:pt x="12877" y="17374"/>
                  </a:lnTo>
                  <a:lnTo>
                    <a:pt x="13708" y="21600"/>
                  </a:lnTo>
                  <a:lnTo>
                    <a:pt x="8723" y="21600"/>
                  </a:lnTo>
                  <a:lnTo>
                    <a:pt x="4154" y="17374"/>
                  </a:lnTo>
                  <a:lnTo>
                    <a:pt x="1662" y="8922"/>
                  </a:lnTo>
                  <a:lnTo>
                    <a:pt x="5400" y="8922"/>
                  </a:lnTo>
                  <a:lnTo>
                    <a:pt x="415" y="6104"/>
                  </a:lnTo>
                  <a:lnTo>
                    <a:pt x="0" y="3287"/>
                  </a:lnTo>
                  <a:lnTo>
                    <a:pt x="415" y="281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3" name="Freeform 119"/>
            <p:cNvSpPr/>
            <p:nvPr/>
          </p:nvSpPr>
          <p:spPr>
            <a:xfrm>
              <a:off x="1383607" y="2244724"/>
              <a:ext cx="45259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19" y="21600"/>
                  </a:moveTo>
                  <a:lnTo>
                    <a:pt x="16916" y="18189"/>
                  </a:lnTo>
                  <a:lnTo>
                    <a:pt x="13272" y="15158"/>
                  </a:lnTo>
                  <a:lnTo>
                    <a:pt x="10149" y="16674"/>
                  </a:lnTo>
                  <a:lnTo>
                    <a:pt x="7547" y="15537"/>
                  </a:lnTo>
                  <a:lnTo>
                    <a:pt x="4424" y="10611"/>
                  </a:lnTo>
                  <a:lnTo>
                    <a:pt x="2082" y="9853"/>
                  </a:lnTo>
                  <a:lnTo>
                    <a:pt x="0" y="6442"/>
                  </a:lnTo>
                  <a:lnTo>
                    <a:pt x="1561" y="3789"/>
                  </a:lnTo>
                  <a:lnTo>
                    <a:pt x="4684" y="3789"/>
                  </a:lnTo>
                  <a:lnTo>
                    <a:pt x="5986" y="758"/>
                  </a:lnTo>
                  <a:lnTo>
                    <a:pt x="10149" y="2274"/>
                  </a:lnTo>
                  <a:lnTo>
                    <a:pt x="13793" y="0"/>
                  </a:lnTo>
                  <a:lnTo>
                    <a:pt x="15614" y="379"/>
                  </a:lnTo>
                  <a:lnTo>
                    <a:pt x="16135" y="2653"/>
                  </a:lnTo>
                  <a:lnTo>
                    <a:pt x="14834" y="5305"/>
                  </a:lnTo>
                  <a:lnTo>
                    <a:pt x="17696" y="7958"/>
                  </a:lnTo>
                  <a:lnTo>
                    <a:pt x="17176" y="10232"/>
                  </a:lnTo>
                  <a:lnTo>
                    <a:pt x="20819" y="10232"/>
                  </a:lnTo>
                  <a:lnTo>
                    <a:pt x="21600" y="12126"/>
                  </a:lnTo>
                  <a:lnTo>
                    <a:pt x="20299" y="14779"/>
                  </a:lnTo>
                  <a:lnTo>
                    <a:pt x="16135" y="14779"/>
                  </a:lnTo>
                  <a:lnTo>
                    <a:pt x="20299" y="18568"/>
                  </a:lnTo>
                  <a:lnTo>
                    <a:pt x="21080" y="20842"/>
                  </a:lnTo>
                  <a:lnTo>
                    <a:pt x="20819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4" name="Freeform 120"/>
            <p:cNvSpPr/>
            <p:nvPr/>
          </p:nvSpPr>
          <p:spPr>
            <a:xfrm>
              <a:off x="1309254" y="2120900"/>
              <a:ext cx="22630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58" y="16663"/>
                  </a:moveTo>
                  <a:lnTo>
                    <a:pt x="13563" y="16663"/>
                  </a:lnTo>
                  <a:lnTo>
                    <a:pt x="14065" y="17897"/>
                  </a:lnTo>
                  <a:lnTo>
                    <a:pt x="18084" y="20983"/>
                  </a:lnTo>
                  <a:lnTo>
                    <a:pt x="19591" y="19749"/>
                  </a:lnTo>
                  <a:lnTo>
                    <a:pt x="20093" y="16663"/>
                  </a:lnTo>
                  <a:lnTo>
                    <a:pt x="21600" y="14194"/>
                  </a:lnTo>
                  <a:lnTo>
                    <a:pt x="21098" y="9257"/>
                  </a:lnTo>
                  <a:lnTo>
                    <a:pt x="18586" y="5554"/>
                  </a:lnTo>
                  <a:lnTo>
                    <a:pt x="16577" y="2469"/>
                  </a:lnTo>
                  <a:lnTo>
                    <a:pt x="12056" y="0"/>
                  </a:lnTo>
                  <a:lnTo>
                    <a:pt x="10549" y="0"/>
                  </a:lnTo>
                  <a:lnTo>
                    <a:pt x="9042" y="2469"/>
                  </a:lnTo>
                  <a:lnTo>
                    <a:pt x="8037" y="3703"/>
                  </a:lnTo>
                  <a:lnTo>
                    <a:pt x="6530" y="3703"/>
                  </a:lnTo>
                  <a:lnTo>
                    <a:pt x="3516" y="2469"/>
                  </a:lnTo>
                  <a:lnTo>
                    <a:pt x="2009" y="2469"/>
                  </a:lnTo>
                  <a:lnTo>
                    <a:pt x="1507" y="3703"/>
                  </a:lnTo>
                  <a:lnTo>
                    <a:pt x="502" y="6789"/>
                  </a:lnTo>
                  <a:lnTo>
                    <a:pt x="0" y="10491"/>
                  </a:lnTo>
                  <a:lnTo>
                    <a:pt x="0" y="12960"/>
                  </a:lnTo>
                  <a:lnTo>
                    <a:pt x="502" y="15429"/>
                  </a:lnTo>
                  <a:lnTo>
                    <a:pt x="2009" y="17897"/>
                  </a:lnTo>
                  <a:lnTo>
                    <a:pt x="4521" y="20366"/>
                  </a:lnTo>
                  <a:lnTo>
                    <a:pt x="9042" y="21600"/>
                  </a:lnTo>
                  <a:lnTo>
                    <a:pt x="9544" y="20983"/>
                  </a:lnTo>
                  <a:lnTo>
                    <a:pt x="12558" y="1666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5" name="Freeform 121"/>
            <p:cNvSpPr/>
            <p:nvPr/>
          </p:nvSpPr>
          <p:spPr>
            <a:xfrm>
              <a:off x="1393305" y="1960562"/>
              <a:ext cx="75970" cy="7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17" y="8509"/>
                  </a:moveTo>
                  <a:lnTo>
                    <a:pt x="12034" y="5673"/>
                  </a:lnTo>
                  <a:lnTo>
                    <a:pt x="13731" y="2618"/>
                  </a:lnTo>
                  <a:lnTo>
                    <a:pt x="13423" y="873"/>
                  </a:lnTo>
                  <a:lnTo>
                    <a:pt x="10646" y="0"/>
                  </a:lnTo>
                  <a:lnTo>
                    <a:pt x="6326" y="218"/>
                  </a:lnTo>
                  <a:lnTo>
                    <a:pt x="4166" y="2182"/>
                  </a:lnTo>
                  <a:lnTo>
                    <a:pt x="4937" y="6109"/>
                  </a:lnTo>
                  <a:lnTo>
                    <a:pt x="3703" y="7855"/>
                  </a:lnTo>
                  <a:lnTo>
                    <a:pt x="4011" y="10473"/>
                  </a:lnTo>
                  <a:lnTo>
                    <a:pt x="0" y="9600"/>
                  </a:lnTo>
                  <a:lnTo>
                    <a:pt x="0" y="10473"/>
                  </a:lnTo>
                  <a:lnTo>
                    <a:pt x="3703" y="13091"/>
                  </a:lnTo>
                  <a:lnTo>
                    <a:pt x="4474" y="15927"/>
                  </a:lnTo>
                  <a:lnTo>
                    <a:pt x="1851" y="16582"/>
                  </a:lnTo>
                  <a:lnTo>
                    <a:pt x="2623" y="18109"/>
                  </a:lnTo>
                  <a:lnTo>
                    <a:pt x="4629" y="18327"/>
                  </a:lnTo>
                  <a:lnTo>
                    <a:pt x="4474" y="19418"/>
                  </a:lnTo>
                  <a:lnTo>
                    <a:pt x="3549" y="19855"/>
                  </a:lnTo>
                  <a:lnTo>
                    <a:pt x="3549" y="21600"/>
                  </a:lnTo>
                  <a:lnTo>
                    <a:pt x="6480" y="19200"/>
                  </a:lnTo>
                  <a:lnTo>
                    <a:pt x="9257" y="18109"/>
                  </a:lnTo>
                  <a:lnTo>
                    <a:pt x="8177" y="16364"/>
                  </a:lnTo>
                  <a:lnTo>
                    <a:pt x="10646" y="16145"/>
                  </a:lnTo>
                  <a:lnTo>
                    <a:pt x="11417" y="14182"/>
                  </a:lnTo>
                  <a:lnTo>
                    <a:pt x="13886" y="14618"/>
                  </a:lnTo>
                  <a:lnTo>
                    <a:pt x="14657" y="14618"/>
                  </a:lnTo>
                  <a:lnTo>
                    <a:pt x="14657" y="15709"/>
                  </a:lnTo>
                  <a:lnTo>
                    <a:pt x="15737" y="16145"/>
                  </a:lnTo>
                  <a:lnTo>
                    <a:pt x="16971" y="15491"/>
                  </a:lnTo>
                  <a:lnTo>
                    <a:pt x="17897" y="14400"/>
                  </a:lnTo>
                  <a:lnTo>
                    <a:pt x="18977" y="12655"/>
                  </a:lnTo>
                  <a:lnTo>
                    <a:pt x="18823" y="10909"/>
                  </a:lnTo>
                  <a:lnTo>
                    <a:pt x="19903" y="9818"/>
                  </a:lnTo>
                  <a:lnTo>
                    <a:pt x="21600" y="8291"/>
                  </a:lnTo>
                  <a:lnTo>
                    <a:pt x="21291" y="7200"/>
                  </a:lnTo>
                  <a:lnTo>
                    <a:pt x="17589" y="8073"/>
                  </a:lnTo>
                  <a:lnTo>
                    <a:pt x="15737" y="8727"/>
                  </a:lnTo>
                  <a:lnTo>
                    <a:pt x="14194" y="9600"/>
                  </a:lnTo>
                  <a:lnTo>
                    <a:pt x="14194" y="9818"/>
                  </a:lnTo>
                  <a:lnTo>
                    <a:pt x="12497" y="12218"/>
                  </a:lnTo>
                  <a:lnTo>
                    <a:pt x="11571" y="11564"/>
                  </a:lnTo>
                  <a:lnTo>
                    <a:pt x="11417" y="8727"/>
                  </a:lnTo>
                  <a:lnTo>
                    <a:pt x="11417" y="850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6" name="Freeform 122"/>
            <p:cNvSpPr/>
            <p:nvPr/>
          </p:nvSpPr>
          <p:spPr>
            <a:xfrm>
              <a:off x="1330267" y="2378075"/>
              <a:ext cx="59806" cy="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67" y="12380"/>
                  </a:moveTo>
                  <a:lnTo>
                    <a:pt x="2160" y="19493"/>
                  </a:lnTo>
                  <a:lnTo>
                    <a:pt x="5695" y="21600"/>
                  </a:lnTo>
                  <a:lnTo>
                    <a:pt x="14138" y="20546"/>
                  </a:lnTo>
                  <a:lnTo>
                    <a:pt x="15709" y="13961"/>
                  </a:lnTo>
                  <a:lnTo>
                    <a:pt x="21600" y="10537"/>
                  </a:lnTo>
                  <a:lnTo>
                    <a:pt x="21011" y="7639"/>
                  </a:lnTo>
                  <a:lnTo>
                    <a:pt x="12371" y="12380"/>
                  </a:lnTo>
                  <a:lnTo>
                    <a:pt x="10996" y="8956"/>
                  </a:lnTo>
                  <a:lnTo>
                    <a:pt x="14531" y="3951"/>
                  </a:lnTo>
                  <a:lnTo>
                    <a:pt x="12371" y="1844"/>
                  </a:lnTo>
                  <a:lnTo>
                    <a:pt x="8247" y="7376"/>
                  </a:lnTo>
                  <a:lnTo>
                    <a:pt x="2945" y="263"/>
                  </a:lnTo>
                  <a:lnTo>
                    <a:pt x="0" y="0"/>
                  </a:lnTo>
                  <a:lnTo>
                    <a:pt x="2160" y="12907"/>
                  </a:lnTo>
                  <a:lnTo>
                    <a:pt x="1767" y="123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7" name="Freeform 123"/>
            <p:cNvSpPr/>
            <p:nvPr/>
          </p:nvSpPr>
          <p:spPr>
            <a:xfrm>
              <a:off x="887383" y="3773487"/>
              <a:ext cx="22630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02" y="1600"/>
                  </a:moveTo>
                  <a:lnTo>
                    <a:pt x="502" y="5600"/>
                  </a:lnTo>
                  <a:lnTo>
                    <a:pt x="7535" y="6400"/>
                  </a:lnTo>
                  <a:lnTo>
                    <a:pt x="3516" y="21600"/>
                  </a:lnTo>
                  <a:lnTo>
                    <a:pt x="7535" y="18400"/>
                  </a:lnTo>
                  <a:lnTo>
                    <a:pt x="11051" y="18400"/>
                  </a:lnTo>
                  <a:lnTo>
                    <a:pt x="17079" y="20800"/>
                  </a:lnTo>
                  <a:lnTo>
                    <a:pt x="18084" y="21600"/>
                  </a:lnTo>
                  <a:lnTo>
                    <a:pt x="21600" y="14400"/>
                  </a:lnTo>
                  <a:lnTo>
                    <a:pt x="21098" y="8800"/>
                  </a:lnTo>
                  <a:lnTo>
                    <a:pt x="18586" y="3200"/>
                  </a:lnTo>
                  <a:lnTo>
                    <a:pt x="14065" y="0"/>
                  </a:lnTo>
                  <a:lnTo>
                    <a:pt x="0" y="2400"/>
                  </a:lnTo>
                  <a:lnTo>
                    <a:pt x="502" y="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8" name="Freeform 124"/>
            <p:cNvSpPr/>
            <p:nvPr/>
          </p:nvSpPr>
          <p:spPr>
            <a:xfrm>
              <a:off x="830810" y="4059237"/>
              <a:ext cx="29096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4909"/>
                  </a:moveTo>
                  <a:lnTo>
                    <a:pt x="18800" y="0"/>
                  </a:lnTo>
                  <a:lnTo>
                    <a:pt x="9600" y="6873"/>
                  </a:lnTo>
                  <a:lnTo>
                    <a:pt x="0" y="9818"/>
                  </a:lnTo>
                  <a:lnTo>
                    <a:pt x="800" y="14727"/>
                  </a:lnTo>
                  <a:lnTo>
                    <a:pt x="4400" y="20618"/>
                  </a:lnTo>
                  <a:lnTo>
                    <a:pt x="11600" y="21600"/>
                  </a:lnTo>
                  <a:lnTo>
                    <a:pt x="17600" y="19636"/>
                  </a:lnTo>
                  <a:lnTo>
                    <a:pt x="21200" y="12764"/>
                  </a:lnTo>
                  <a:lnTo>
                    <a:pt x="21600" y="5891"/>
                  </a:lnTo>
                  <a:lnTo>
                    <a:pt x="21600" y="490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69" name="Freeform 125"/>
            <p:cNvSpPr/>
            <p:nvPr/>
          </p:nvSpPr>
          <p:spPr>
            <a:xfrm>
              <a:off x="549563" y="4111625"/>
              <a:ext cx="25863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159" y="20329"/>
                  </a:moveTo>
                  <a:lnTo>
                    <a:pt x="17633" y="0"/>
                  </a:lnTo>
                  <a:lnTo>
                    <a:pt x="3967" y="1271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159" y="203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0" name="Freeform 126"/>
            <p:cNvSpPr/>
            <p:nvPr/>
          </p:nvSpPr>
          <p:spPr>
            <a:xfrm>
              <a:off x="738678" y="4232275"/>
              <a:ext cx="37177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47" y="540"/>
                  </a:moveTo>
                  <a:lnTo>
                    <a:pt x="8259" y="0"/>
                  </a:lnTo>
                  <a:lnTo>
                    <a:pt x="6353" y="10260"/>
                  </a:lnTo>
                  <a:lnTo>
                    <a:pt x="0" y="12420"/>
                  </a:lnTo>
                  <a:lnTo>
                    <a:pt x="1588" y="18360"/>
                  </a:lnTo>
                  <a:lnTo>
                    <a:pt x="8259" y="15660"/>
                  </a:lnTo>
                  <a:lnTo>
                    <a:pt x="11435" y="16740"/>
                  </a:lnTo>
                  <a:lnTo>
                    <a:pt x="11118" y="21060"/>
                  </a:lnTo>
                  <a:lnTo>
                    <a:pt x="16200" y="21600"/>
                  </a:lnTo>
                  <a:lnTo>
                    <a:pt x="14294" y="15660"/>
                  </a:lnTo>
                  <a:lnTo>
                    <a:pt x="18741" y="17820"/>
                  </a:lnTo>
                  <a:lnTo>
                    <a:pt x="21600" y="12960"/>
                  </a:lnTo>
                  <a:lnTo>
                    <a:pt x="16835" y="10800"/>
                  </a:lnTo>
                  <a:lnTo>
                    <a:pt x="15247" y="7020"/>
                  </a:lnTo>
                  <a:lnTo>
                    <a:pt x="15247" y="5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1" name="Freeform 127"/>
            <p:cNvSpPr/>
            <p:nvPr/>
          </p:nvSpPr>
          <p:spPr>
            <a:xfrm>
              <a:off x="434801" y="4192587"/>
              <a:ext cx="4687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31" y="20640"/>
                  </a:moveTo>
                  <a:lnTo>
                    <a:pt x="0" y="8160"/>
                  </a:lnTo>
                  <a:lnTo>
                    <a:pt x="2234" y="1920"/>
                  </a:lnTo>
                  <a:lnTo>
                    <a:pt x="5462" y="3360"/>
                  </a:lnTo>
                  <a:lnTo>
                    <a:pt x="8441" y="0"/>
                  </a:lnTo>
                  <a:lnTo>
                    <a:pt x="10428" y="1440"/>
                  </a:lnTo>
                  <a:lnTo>
                    <a:pt x="9931" y="6240"/>
                  </a:lnTo>
                  <a:lnTo>
                    <a:pt x="12166" y="8160"/>
                  </a:lnTo>
                  <a:lnTo>
                    <a:pt x="14400" y="2400"/>
                  </a:lnTo>
                  <a:lnTo>
                    <a:pt x="21600" y="10080"/>
                  </a:lnTo>
                  <a:lnTo>
                    <a:pt x="17131" y="21600"/>
                  </a:lnTo>
                  <a:lnTo>
                    <a:pt x="17131" y="206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2" name="Freeform 128"/>
            <p:cNvSpPr/>
            <p:nvPr/>
          </p:nvSpPr>
          <p:spPr>
            <a:xfrm>
              <a:off x="766156" y="2895600"/>
              <a:ext cx="32328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320" y="21600"/>
                  </a:moveTo>
                  <a:lnTo>
                    <a:pt x="14400" y="18144"/>
                  </a:lnTo>
                  <a:lnTo>
                    <a:pt x="16560" y="14256"/>
                  </a:lnTo>
                  <a:lnTo>
                    <a:pt x="20880" y="8208"/>
                  </a:lnTo>
                  <a:lnTo>
                    <a:pt x="21600" y="5616"/>
                  </a:lnTo>
                  <a:lnTo>
                    <a:pt x="12960" y="8208"/>
                  </a:lnTo>
                  <a:lnTo>
                    <a:pt x="10800" y="2160"/>
                  </a:lnTo>
                  <a:lnTo>
                    <a:pt x="6480" y="0"/>
                  </a:lnTo>
                  <a:lnTo>
                    <a:pt x="7560" y="6480"/>
                  </a:lnTo>
                  <a:lnTo>
                    <a:pt x="3240" y="7344"/>
                  </a:lnTo>
                  <a:lnTo>
                    <a:pt x="3240" y="8208"/>
                  </a:lnTo>
                  <a:lnTo>
                    <a:pt x="6840" y="9072"/>
                  </a:lnTo>
                  <a:lnTo>
                    <a:pt x="360" y="11232"/>
                  </a:lnTo>
                  <a:lnTo>
                    <a:pt x="0" y="15120"/>
                  </a:lnTo>
                  <a:lnTo>
                    <a:pt x="7560" y="13824"/>
                  </a:lnTo>
                  <a:lnTo>
                    <a:pt x="10080" y="17280"/>
                  </a:lnTo>
                  <a:lnTo>
                    <a:pt x="12960" y="21168"/>
                  </a:lnTo>
                  <a:lnTo>
                    <a:pt x="13320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3" name="Freeform 129"/>
            <p:cNvSpPr/>
            <p:nvPr/>
          </p:nvSpPr>
          <p:spPr>
            <a:xfrm>
              <a:off x="753225" y="3378200"/>
              <a:ext cx="45259" cy="4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833"/>
                  </a:moveTo>
                  <a:lnTo>
                    <a:pt x="5400" y="7082"/>
                  </a:lnTo>
                  <a:lnTo>
                    <a:pt x="4371" y="12039"/>
                  </a:lnTo>
                  <a:lnTo>
                    <a:pt x="0" y="16289"/>
                  </a:lnTo>
                  <a:lnTo>
                    <a:pt x="1543" y="18413"/>
                  </a:lnTo>
                  <a:lnTo>
                    <a:pt x="6171" y="18059"/>
                  </a:lnTo>
                  <a:lnTo>
                    <a:pt x="13629" y="21600"/>
                  </a:lnTo>
                  <a:lnTo>
                    <a:pt x="17486" y="19121"/>
                  </a:lnTo>
                  <a:lnTo>
                    <a:pt x="20057" y="14518"/>
                  </a:lnTo>
                  <a:lnTo>
                    <a:pt x="21600" y="7082"/>
                  </a:lnTo>
                  <a:lnTo>
                    <a:pt x="16714" y="1416"/>
                  </a:lnTo>
                  <a:lnTo>
                    <a:pt x="13886" y="0"/>
                  </a:lnTo>
                  <a:lnTo>
                    <a:pt x="10800" y="3187"/>
                  </a:lnTo>
                  <a:lnTo>
                    <a:pt x="10800" y="283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4" name="Freeform 130"/>
            <p:cNvSpPr/>
            <p:nvPr/>
          </p:nvSpPr>
          <p:spPr>
            <a:xfrm>
              <a:off x="997296" y="3375025"/>
              <a:ext cx="12932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008" y="4725"/>
                  </a:moveTo>
                  <a:lnTo>
                    <a:pt x="16416" y="3375"/>
                  </a:lnTo>
                  <a:lnTo>
                    <a:pt x="15552" y="2025"/>
                  </a:lnTo>
                  <a:lnTo>
                    <a:pt x="13824" y="675"/>
                  </a:lnTo>
                  <a:lnTo>
                    <a:pt x="11232" y="0"/>
                  </a:lnTo>
                  <a:lnTo>
                    <a:pt x="7776" y="675"/>
                  </a:lnTo>
                  <a:lnTo>
                    <a:pt x="5184" y="675"/>
                  </a:lnTo>
                  <a:lnTo>
                    <a:pt x="5184" y="1350"/>
                  </a:lnTo>
                  <a:lnTo>
                    <a:pt x="6048" y="2025"/>
                  </a:lnTo>
                  <a:lnTo>
                    <a:pt x="6048" y="2700"/>
                  </a:lnTo>
                  <a:lnTo>
                    <a:pt x="7776" y="2700"/>
                  </a:lnTo>
                  <a:lnTo>
                    <a:pt x="8640" y="3375"/>
                  </a:lnTo>
                  <a:lnTo>
                    <a:pt x="10368" y="4050"/>
                  </a:lnTo>
                  <a:lnTo>
                    <a:pt x="10368" y="6075"/>
                  </a:lnTo>
                  <a:lnTo>
                    <a:pt x="8640" y="6750"/>
                  </a:lnTo>
                  <a:lnTo>
                    <a:pt x="7776" y="6750"/>
                  </a:lnTo>
                  <a:lnTo>
                    <a:pt x="5184" y="7425"/>
                  </a:lnTo>
                  <a:lnTo>
                    <a:pt x="3456" y="6750"/>
                  </a:lnTo>
                  <a:lnTo>
                    <a:pt x="3456" y="7425"/>
                  </a:lnTo>
                  <a:lnTo>
                    <a:pt x="2592" y="8100"/>
                  </a:lnTo>
                  <a:lnTo>
                    <a:pt x="864" y="8775"/>
                  </a:lnTo>
                  <a:lnTo>
                    <a:pt x="864" y="10800"/>
                  </a:lnTo>
                  <a:lnTo>
                    <a:pt x="0" y="12825"/>
                  </a:lnTo>
                  <a:lnTo>
                    <a:pt x="864" y="13500"/>
                  </a:lnTo>
                  <a:lnTo>
                    <a:pt x="864" y="14175"/>
                  </a:lnTo>
                  <a:lnTo>
                    <a:pt x="6048" y="14175"/>
                  </a:lnTo>
                  <a:lnTo>
                    <a:pt x="7776" y="14850"/>
                  </a:lnTo>
                  <a:lnTo>
                    <a:pt x="8640" y="16200"/>
                  </a:lnTo>
                  <a:lnTo>
                    <a:pt x="8640" y="17550"/>
                  </a:lnTo>
                  <a:lnTo>
                    <a:pt x="10368" y="18900"/>
                  </a:lnTo>
                  <a:lnTo>
                    <a:pt x="11232" y="20250"/>
                  </a:lnTo>
                  <a:lnTo>
                    <a:pt x="12960" y="20925"/>
                  </a:lnTo>
                  <a:lnTo>
                    <a:pt x="13824" y="21600"/>
                  </a:lnTo>
                  <a:lnTo>
                    <a:pt x="15552" y="21600"/>
                  </a:lnTo>
                  <a:lnTo>
                    <a:pt x="16416" y="20925"/>
                  </a:lnTo>
                  <a:lnTo>
                    <a:pt x="18144" y="20250"/>
                  </a:lnTo>
                  <a:lnTo>
                    <a:pt x="20736" y="18225"/>
                  </a:lnTo>
                  <a:lnTo>
                    <a:pt x="20736" y="12825"/>
                  </a:lnTo>
                  <a:lnTo>
                    <a:pt x="21600" y="11475"/>
                  </a:lnTo>
                  <a:lnTo>
                    <a:pt x="21600" y="8100"/>
                  </a:lnTo>
                  <a:lnTo>
                    <a:pt x="20736" y="6750"/>
                  </a:lnTo>
                  <a:lnTo>
                    <a:pt x="20736" y="5400"/>
                  </a:lnTo>
                  <a:lnTo>
                    <a:pt x="19008" y="5400"/>
                  </a:lnTo>
                  <a:lnTo>
                    <a:pt x="19008" y="472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5" name="Freeform 131"/>
            <p:cNvSpPr/>
            <p:nvPr/>
          </p:nvSpPr>
          <p:spPr>
            <a:xfrm>
              <a:off x="701501" y="3317874"/>
              <a:ext cx="48492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63" y="6530"/>
                  </a:moveTo>
                  <a:lnTo>
                    <a:pt x="12818" y="21600"/>
                  </a:lnTo>
                  <a:lnTo>
                    <a:pt x="8782" y="21600"/>
                  </a:lnTo>
                  <a:lnTo>
                    <a:pt x="6646" y="13563"/>
                  </a:lnTo>
                  <a:lnTo>
                    <a:pt x="0" y="11553"/>
                  </a:lnTo>
                  <a:lnTo>
                    <a:pt x="237" y="7535"/>
                  </a:lnTo>
                  <a:lnTo>
                    <a:pt x="10681" y="12056"/>
                  </a:lnTo>
                  <a:lnTo>
                    <a:pt x="7121" y="3516"/>
                  </a:lnTo>
                  <a:lnTo>
                    <a:pt x="8782" y="0"/>
                  </a:lnTo>
                  <a:lnTo>
                    <a:pt x="12818" y="3516"/>
                  </a:lnTo>
                  <a:lnTo>
                    <a:pt x="21600" y="7033"/>
                  </a:lnTo>
                  <a:lnTo>
                    <a:pt x="21363" y="653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6" name="Freeform 132"/>
            <p:cNvSpPr/>
            <p:nvPr/>
          </p:nvSpPr>
          <p:spPr>
            <a:xfrm>
              <a:off x="1047403" y="4557712"/>
              <a:ext cx="24247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80" y="0"/>
                  </a:moveTo>
                  <a:lnTo>
                    <a:pt x="4320" y="1906"/>
                  </a:lnTo>
                  <a:lnTo>
                    <a:pt x="5280" y="1906"/>
                  </a:lnTo>
                  <a:lnTo>
                    <a:pt x="5760" y="3812"/>
                  </a:lnTo>
                  <a:lnTo>
                    <a:pt x="6720" y="1906"/>
                  </a:lnTo>
                  <a:lnTo>
                    <a:pt x="7200" y="2541"/>
                  </a:lnTo>
                  <a:lnTo>
                    <a:pt x="7200" y="3812"/>
                  </a:lnTo>
                  <a:lnTo>
                    <a:pt x="10080" y="7624"/>
                  </a:lnTo>
                  <a:lnTo>
                    <a:pt x="15840" y="8894"/>
                  </a:lnTo>
                  <a:lnTo>
                    <a:pt x="21600" y="9529"/>
                  </a:lnTo>
                  <a:lnTo>
                    <a:pt x="15360" y="18424"/>
                  </a:lnTo>
                  <a:lnTo>
                    <a:pt x="15360" y="21600"/>
                  </a:lnTo>
                  <a:lnTo>
                    <a:pt x="11040" y="19694"/>
                  </a:lnTo>
                  <a:lnTo>
                    <a:pt x="8640" y="16518"/>
                  </a:lnTo>
                  <a:lnTo>
                    <a:pt x="8640" y="11435"/>
                  </a:lnTo>
                  <a:lnTo>
                    <a:pt x="5760" y="9529"/>
                  </a:lnTo>
                  <a:lnTo>
                    <a:pt x="2400" y="7624"/>
                  </a:lnTo>
                  <a:lnTo>
                    <a:pt x="0" y="3812"/>
                  </a:lnTo>
                  <a:lnTo>
                    <a:pt x="1440" y="0"/>
                  </a:lnTo>
                  <a:lnTo>
                    <a:pt x="288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7" name="Freeform 133"/>
            <p:cNvSpPr/>
            <p:nvPr/>
          </p:nvSpPr>
          <p:spPr>
            <a:xfrm>
              <a:off x="825961" y="5102225"/>
              <a:ext cx="37178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13" y="3527"/>
                  </a:moveTo>
                  <a:lnTo>
                    <a:pt x="1878" y="1763"/>
                  </a:lnTo>
                  <a:lnTo>
                    <a:pt x="3757" y="2204"/>
                  </a:lnTo>
                  <a:lnTo>
                    <a:pt x="6574" y="3527"/>
                  </a:lnTo>
                  <a:lnTo>
                    <a:pt x="8452" y="2204"/>
                  </a:lnTo>
                  <a:lnTo>
                    <a:pt x="13461" y="8376"/>
                  </a:lnTo>
                  <a:lnTo>
                    <a:pt x="14400" y="7494"/>
                  </a:lnTo>
                  <a:lnTo>
                    <a:pt x="15339" y="4849"/>
                  </a:lnTo>
                  <a:lnTo>
                    <a:pt x="17217" y="3086"/>
                  </a:lnTo>
                  <a:lnTo>
                    <a:pt x="20035" y="0"/>
                  </a:lnTo>
                  <a:lnTo>
                    <a:pt x="21600" y="441"/>
                  </a:lnTo>
                  <a:lnTo>
                    <a:pt x="20974" y="6171"/>
                  </a:lnTo>
                  <a:lnTo>
                    <a:pt x="21600" y="10139"/>
                  </a:lnTo>
                  <a:lnTo>
                    <a:pt x="18783" y="12784"/>
                  </a:lnTo>
                  <a:lnTo>
                    <a:pt x="20661" y="14988"/>
                  </a:lnTo>
                  <a:lnTo>
                    <a:pt x="19722" y="17192"/>
                  </a:lnTo>
                  <a:lnTo>
                    <a:pt x="16278" y="18073"/>
                  </a:lnTo>
                  <a:lnTo>
                    <a:pt x="12522" y="17633"/>
                  </a:lnTo>
                  <a:lnTo>
                    <a:pt x="10643" y="20278"/>
                  </a:lnTo>
                  <a:lnTo>
                    <a:pt x="7826" y="18514"/>
                  </a:lnTo>
                  <a:lnTo>
                    <a:pt x="3757" y="21600"/>
                  </a:lnTo>
                  <a:lnTo>
                    <a:pt x="0" y="20718"/>
                  </a:lnTo>
                  <a:lnTo>
                    <a:pt x="2191" y="11461"/>
                  </a:lnTo>
                  <a:lnTo>
                    <a:pt x="3757" y="11020"/>
                  </a:lnTo>
                  <a:lnTo>
                    <a:pt x="4070" y="5731"/>
                  </a:lnTo>
                  <a:lnTo>
                    <a:pt x="313" y="3967"/>
                  </a:lnTo>
                  <a:lnTo>
                    <a:pt x="313" y="352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8" name="Freeform 134"/>
            <p:cNvSpPr/>
            <p:nvPr/>
          </p:nvSpPr>
          <p:spPr>
            <a:xfrm>
              <a:off x="1107209" y="4360862"/>
              <a:ext cx="67888" cy="65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057" y="13171"/>
                  </a:moveTo>
                  <a:lnTo>
                    <a:pt x="15943" y="12644"/>
                  </a:lnTo>
                  <a:lnTo>
                    <a:pt x="18514" y="11590"/>
                  </a:lnTo>
                  <a:lnTo>
                    <a:pt x="19200" y="10273"/>
                  </a:lnTo>
                  <a:lnTo>
                    <a:pt x="20743" y="8429"/>
                  </a:lnTo>
                  <a:lnTo>
                    <a:pt x="21257" y="6849"/>
                  </a:lnTo>
                  <a:lnTo>
                    <a:pt x="21600" y="5005"/>
                  </a:lnTo>
                  <a:lnTo>
                    <a:pt x="21257" y="3688"/>
                  </a:lnTo>
                  <a:lnTo>
                    <a:pt x="20743" y="2898"/>
                  </a:lnTo>
                  <a:lnTo>
                    <a:pt x="19543" y="2634"/>
                  </a:lnTo>
                  <a:lnTo>
                    <a:pt x="19029" y="2634"/>
                  </a:lnTo>
                  <a:lnTo>
                    <a:pt x="17657" y="3951"/>
                  </a:lnTo>
                  <a:lnTo>
                    <a:pt x="16629" y="5005"/>
                  </a:lnTo>
                  <a:lnTo>
                    <a:pt x="15600" y="6849"/>
                  </a:lnTo>
                  <a:lnTo>
                    <a:pt x="14057" y="8956"/>
                  </a:lnTo>
                  <a:lnTo>
                    <a:pt x="12000" y="8693"/>
                  </a:lnTo>
                  <a:lnTo>
                    <a:pt x="11314" y="7639"/>
                  </a:lnTo>
                  <a:lnTo>
                    <a:pt x="11486" y="4741"/>
                  </a:lnTo>
                  <a:lnTo>
                    <a:pt x="11829" y="2107"/>
                  </a:lnTo>
                  <a:lnTo>
                    <a:pt x="10971" y="263"/>
                  </a:lnTo>
                  <a:lnTo>
                    <a:pt x="10457" y="0"/>
                  </a:lnTo>
                  <a:lnTo>
                    <a:pt x="9771" y="527"/>
                  </a:lnTo>
                  <a:lnTo>
                    <a:pt x="9429" y="2634"/>
                  </a:lnTo>
                  <a:lnTo>
                    <a:pt x="8914" y="5005"/>
                  </a:lnTo>
                  <a:lnTo>
                    <a:pt x="8743" y="6322"/>
                  </a:lnTo>
                  <a:lnTo>
                    <a:pt x="8743" y="6585"/>
                  </a:lnTo>
                  <a:lnTo>
                    <a:pt x="7886" y="6322"/>
                  </a:lnTo>
                  <a:lnTo>
                    <a:pt x="6857" y="4215"/>
                  </a:lnTo>
                  <a:lnTo>
                    <a:pt x="6343" y="3951"/>
                  </a:lnTo>
                  <a:lnTo>
                    <a:pt x="4286" y="4741"/>
                  </a:lnTo>
                  <a:lnTo>
                    <a:pt x="3771" y="5268"/>
                  </a:lnTo>
                  <a:lnTo>
                    <a:pt x="3600" y="6585"/>
                  </a:lnTo>
                  <a:lnTo>
                    <a:pt x="3771" y="7639"/>
                  </a:lnTo>
                  <a:lnTo>
                    <a:pt x="3600" y="8166"/>
                  </a:lnTo>
                  <a:lnTo>
                    <a:pt x="2229" y="9220"/>
                  </a:lnTo>
                  <a:lnTo>
                    <a:pt x="0" y="11590"/>
                  </a:lnTo>
                  <a:lnTo>
                    <a:pt x="0" y="13171"/>
                  </a:lnTo>
                  <a:lnTo>
                    <a:pt x="686" y="14488"/>
                  </a:lnTo>
                  <a:lnTo>
                    <a:pt x="3257" y="15278"/>
                  </a:lnTo>
                  <a:lnTo>
                    <a:pt x="4629" y="15541"/>
                  </a:lnTo>
                  <a:lnTo>
                    <a:pt x="6857" y="18439"/>
                  </a:lnTo>
                  <a:lnTo>
                    <a:pt x="7200" y="18702"/>
                  </a:lnTo>
                  <a:lnTo>
                    <a:pt x="7886" y="17385"/>
                  </a:lnTo>
                  <a:lnTo>
                    <a:pt x="8743" y="16595"/>
                  </a:lnTo>
                  <a:lnTo>
                    <a:pt x="9257" y="16859"/>
                  </a:lnTo>
                  <a:lnTo>
                    <a:pt x="9943" y="17912"/>
                  </a:lnTo>
                  <a:lnTo>
                    <a:pt x="10286" y="18966"/>
                  </a:lnTo>
                  <a:lnTo>
                    <a:pt x="11314" y="20546"/>
                  </a:lnTo>
                  <a:lnTo>
                    <a:pt x="11486" y="21600"/>
                  </a:lnTo>
                  <a:lnTo>
                    <a:pt x="12343" y="21600"/>
                  </a:lnTo>
                  <a:lnTo>
                    <a:pt x="13886" y="20283"/>
                  </a:lnTo>
                  <a:lnTo>
                    <a:pt x="13543" y="18966"/>
                  </a:lnTo>
                  <a:lnTo>
                    <a:pt x="12514" y="18176"/>
                  </a:lnTo>
                  <a:lnTo>
                    <a:pt x="12000" y="16068"/>
                  </a:lnTo>
                  <a:lnTo>
                    <a:pt x="12343" y="14751"/>
                  </a:lnTo>
                  <a:lnTo>
                    <a:pt x="14057" y="13434"/>
                  </a:lnTo>
                  <a:lnTo>
                    <a:pt x="14057" y="1317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79" name="Freeform 135"/>
            <p:cNvSpPr/>
            <p:nvPr/>
          </p:nvSpPr>
          <p:spPr>
            <a:xfrm>
              <a:off x="745143" y="5376862"/>
              <a:ext cx="2909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596" y="2945"/>
                  </a:moveTo>
                  <a:lnTo>
                    <a:pt x="6928" y="3927"/>
                  </a:lnTo>
                  <a:lnTo>
                    <a:pt x="3668" y="5400"/>
                  </a:lnTo>
                  <a:lnTo>
                    <a:pt x="2038" y="6873"/>
                  </a:lnTo>
                  <a:lnTo>
                    <a:pt x="0" y="8836"/>
                  </a:lnTo>
                  <a:lnTo>
                    <a:pt x="815" y="11291"/>
                  </a:lnTo>
                  <a:lnTo>
                    <a:pt x="2038" y="12273"/>
                  </a:lnTo>
                  <a:lnTo>
                    <a:pt x="2445" y="13255"/>
                  </a:lnTo>
                  <a:lnTo>
                    <a:pt x="2445" y="15218"/>
                  </a:lnTo>
                  <a:lnTo>
                    <a:pt x="2038" y="17182"/>
                  </a:lnTo>
                  <a:lnTo>
                    <a:pt x="2038" y="18164"/>
                  </a:lnTo>
                  <a:lnTo>
                    <a:pt x="1223" y="19145"/>
                  </a:lnTo>
                  <a:lnTo>
                    <a:pt x="815" y="20618"/>
                  </a:lnTo>
                  <a:lnTo>
                    <a:pt x="0" y="21109"/>
                  </a:lnTo>
                  <a:lnTo>
                    <a:pt x="1223" y="21600"/>
                  </a:lnTo>
                  <a:lnTo>
                    <a:pt x="3260" y="21600"/>
                  </a:lnTo>
                  <a:lnTo>
                    <a:pt x="8151" y="21109"/>
                  </a:lnTo>
                  <a:lnTo>
                    <a:pt x="8558" y="20127"/>
                  </a:lnTo>
                  <a:lnTo>
                    <a:pt x="9374" y="19145"/>
                  </a:lnTo>
                  <a:lnTo>
                    <a:pt x="8558" y="17673"/>
                  </a:lnTo>
                  <a:lnTo>
                    <a:pt x="8151" y="16691"/>
                  </a:lnTo>
                  <a:lnTo>
                    <a:pt x="7336" y="15709"/>
                  </a:lnTo>
                  <a:lnTo>
                    <a:pt x="8558" y="13745"/>
                  </a:lnTo>
                  <a:lnTo>
                    <a:pt x="10596" y="11291"/>
                  </a:lnTo>
                  <a:lnTo>
                    <a:pt x="12226" y="8345"/>
                  </a:lnTo>
                  <a:lnTo>
                    <a:pt x="14672" y="7855"/>
                  </a:lnTo>
                  <a:lnTo>
                    <a:pt x="16709" y="7364"/>
                  </a:lnTo>
                  <a:lnTo>
                    <a:pt x="17932" y="8345"/>
                  </a:lnTo>
                  <a:lnTo>
                    <a:pt x="19562" y="8836"/>
                  </a:lnTo>
                  <a:lnTo>
                    <a:pt x="20785" y="7855"/>
                  </a:lnTo>
                  <a:lnTo>
                    <a:pt x="21600" y="3927"/>
                  </a:lnTo>
                  <a:lnTo>
                    <a:pt x="20377" y="982"/>
                  </a:lnTo>
                  <a:lnTo>
                    <a:pt x="20377" y="0"/>
                  </a:lnTo>
                  <a:lnTo>
                    <a:pt x="17117" y="0"/>
                  </a:lnTo>
                  <a:lnTo>
                    <a:pt x="15894" y="491"/>
                  </a:lnTo>
                  <a:lnTo>
                    <a:pt x="14672" y="1473"/>
                  </a:lnTo>
                  <a:lnTo>
                    <a:pt x="10596" y="294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0" name="Freeform 136"/>
            <p:cNvSpPr/>
            <p:nvPr/>
          </p:nvSpPr>
          <p:spPr>
            <a:xfrm>
              <a:off x="895465" y="4760912"/>
              <a:ext cx="35561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247"/>
                  </a:moveTo>
                  <a:lnTo>
                    <a:pt x="2257" y="17923"/>
                  </a:lnTo>
                  <a:lnTo>
                    <a:pt x="4191" y="16545"/>
                  </a:lnTo>
                  <a:lnTo>
                    <a:pt x="4836" y="21600"/>
                  </a:lnTo>
                  <a:lnTo>
                    <a:pt x="7093" y="21140"/>
                  </a:lnTo>
                  <a:lnTo>
                    <a:pt x="6125" y="16085"/>
                  </a:lnTo>
                  <a:lnTo>
                    <a:pt x="18699" y="14247"/>
                  </a:lnTo>
                  <a:lnTo>
                    <a:pt x="21600" y="11489"/>
                  </a:lnTo>
                  <a:lnTo>
                    <a:pt x="15475" y="5974"/>
                  </a:lnTo>
                  <a:lnTo>
                    <a:pt x="9994" y="7353"/>
                  </a:lnTo>
                  <a:lnTo>
                    <a:pt x="11928" y="919"/>
                  </a:lnTo>
                  <a:lnTo>
                    <a:pt x="9027" y="0"/>
                  </a:lnTo>
                  <a:lnTo>
                    <a:pt x="8060" y="6434"/>
                  </a:lnTo>
                  <a:lnTo>
                    <a:pt x="6125" y="4596"/>
                  </a:lnTo>
                  <a:lnTo>
                    <a:pt x="2901" y="7353"/>
                  </a:lnTo>
                  <a:lnTo>
                    <a:pt x="2901" y="11030"/>
                  </a:lnTo>
                  <a:lnTo>
                    <a:pt x="322" y="14247"/>
                  </a:lnTo>
                  <a:lnTo>
                    <a:pt x="0" y="1424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1" name="Freeform 137"/>
            <p:cNvSpPr/>
            <p:nvPr/>
          </p:nvSpPr>
          <p:spPr>
            <a:xfrm>
              <a:off x="1141152" y="5064125"/>
              <a:ext cx="2909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00" y="10309"/>
                  </a:moveTo>
                  <a:lnTo>
                    <a:pt x="15600" y="7364"/>
                  </a:lnTo>
                  <a:lnTo>
                    <a:pt x="16800" y="3436"/>
                  </a:lnTo>
                  <a:lnTo>
                    <a:pt x="12000" y="0"/>
                  </a:lnTo>
                  <a:lnTo>
                    <a:pt x="7600" y="5400"/>
                  </a:lnTo>
                  <a:lnTo>
                    <a:pt x="1600" y="5891"/>
                  </a:lnTo>
                  <a:lnTo>
                    <a:pt x="0" y="12273"/>
                  </a:lnTo>
                  <a:lnTo>
                    <a:pt x="2400" y="19636"/>
                  </a:lnTo>
                  <a:lnTo>
                    <a:pt x="4800" y="17182"/>
                  </a:lnTo>
                  <a:lnTo>
                    <a:pt x="10000" y="17182"/>
                  </a:lnTo>
                  <a:lnTo>
                    <a:pt x="10800" y="21600"/>
                  </a:lnTo>
                  <a:lnTo>
                    <a:pt x="16800" y="21600"/>
                  </a:lnTo>
                  <a:lnTo>
                    <a:pt x="16800" y="18164"/>
                  </a:lnTo>
                  <a:lnTo>
                    <a:pt x="19200" y="18164"/>
                  </a:lnTo>
                  <a:lnTo>
                    <a:pt x="18400" y="12764"/>
                  </a:lnTo>
                  <a:lnTo>
                    <a:pt x="21600" y="10800"/>
                  </a:lnTo>
                  <a:lnTo>
                    <a:pt x="20800" y="1030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2" name="Freeform 138"/>
            <p:cNvSpPr/>
            <p:nvPr/>
          </p:nvSpPr>
          <p:spPr>
            <a:xfrm>
              <a:off x="1179945" y="5072062"/>
              <a:ext cx="40410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0291"/>
                  </a:moveTo>
                  <a:lnTo>
                    <a:pt x="17280" y="4582"/>
                  </a:lnTo>
                  <a:lnTo>
                    <a:pt x="8928" y="0"/>
                  </a:lnTo>
                  <a:lnTo>
                    <a:pt x="0" y="11127"/>
                  </a:lnTo>
                  <a:lnTo>
                    <a:pt x="6336" y="20945"/>
                  </a:lnTo>
                  <a:lnTo>
                    <a:pt x="9792" y="18327"/>
                  </a:lnTo>
                  <a:lnTo>
                    <a:pt x="9792" y="13091"/>
                  </a:lnTo>
                  <a:lnTo>
                    <a:pt x="14688" y="13745"/>
                  </a:lnTo>
                  <a:lnTo>
                    <a:pt x="21600" y="21600"/>
                  </a:lnTo>
                  <a:lnTo>
                    <a:pt x="21600" y="202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3" name="Freeform 139"/>
            <p:cNvSpPr/>
            <p:nvPr/>
          </p:nvSpPr>
          <p:spPr>
            <a:xfrm>
              <a:off x="1050636" y="3654425"/>
              <a:ext cx="61423" cy="49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12" y="6857"/>
                  </a:moveTo>
                  <a:lnTo>
                    <a:pt x="12998" y="2743"/>
                  </a:lnTo>
                  <a:lnTo>
                    <a:pt x="9175" y="0"/>
                  </a:lnTo>
                  <a:lnTo>
                    <a:pt x="6690" y="1029"/>
                  </a:lnTo>
                  <a:lnTo>
                    <a:pt x="8602" y="3429"/>
                  </a:lnTo>
                  <a:lnTo>
                    <a:pt x="0" y="8229"/>
                  </a:lnTo>
                  <a:lnTo>
                    <a:pt x="0" y="12000"/>
                  </a:lnTo>
                  <a:lnTo>
                    <a:pt x="1720" y="9600"/>
                  </a:lnTo>
                  <a:lnTo>
                    <a:pt x="2867" y="7886"/>
                  </a:lnTo>
                  <a:lnTo>
                    <a:pt x="5543" y="7200"/>
                  </a:lnTo>
                  <a:lnTo>
                    <a:pt x="10704" y="12343"/>
                  </a:lnTo>
                  <a:lnTo>
                    <a:pt x="9558" y="16457"/>
                  </a:lnTo>
                  <a:lnTo>
                    <a:pt x="10131" y="17829"/>
                  </a:lnTo>
                  <a:lnTo>
                    <a:pt x="11851" y="14400"/>
                  </a:lnTo>
                  <a:lnTo>
                    <a:pt x="14719" y="12000"/>
                  </a:lnTo>
                  <a:lnTo>
                    <a:pt x="15483" y="12686"/>
                  </a:lnTo>
                  <a:lnTo>
                    <a:pt x="15865" y="21600"/>
                  </a:lnTo>
                  <a:lnTo>
                    <a:pt x="17777" y="21257"/>
                  </a:lnTo>
                  <a:lnTo>
                    <a:pt x="18350" y="18857"/>
                  </a:lnTo>
                  <a:lnTo>
                    <a:pt x="17586" y="16800"/>
                  </a:lnTo>
                  <a:lnTo>
                    <a:pt x="16439" y="17486"/>
                  </a:lnTo>
                  <a:lnTo>
                    <a:pt x="16439" y="13371"/>
                  </a:lnTo>
                  <a:lnTo>
                    <a:pt x="18924" y="12686"/>
                  </a:lnTo>
                  <a:lnTo>
                    <a:pt x="20453" y="15086"/>
                  </a:lnTo>
                  <a:lnTo>
                    <a:pt x="21600" y="13371"/>
                  </a:lnTo>
                  <a:lnTo>
                    <a:pt x="18350" y="10971"/>
                  </a:lnTo>
                  <a:lnTo>
                    <a:pt x="17012" y="685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4" name="Freeform 140"/>
            <p:cNvSpPr/>
            <p:nvPr/>
          </p:nvSpPr>
          <p:spPr>
            <a:xfrm>
              <a:off x="1011843" y="3643312"/>
              <a:ext cx="1616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400"/>
                  </a:moveTo>
                  <a:lnTo>
                    <a:pt x="21600" y="5760"/>
                  </a:lnTo>
                  <a:lnTo>
                    <a:pt x="20160" y="0"/>
                  </a:lnTo>
                  <a:lnTo>
                    <a:pt x="18000" y="2880"/>
                  </a:lnTo>
                  <a:lnTo>
                    <a:pt x="15840" y="7200"/>
                  </a:lnTo>
                  <a:lnTo>
                    <a:pt x="12960" y="10080"/>
                  </a:lnTo>
                  <a:lnTo>
                    <a:pt x="11520" y="15840"/>
                  </a:lnTo>
                  <a:lnTo>
                    <a:pt x="2880" y="12960"/>
                  </a:lnTo>
                  <a:lnTo>
                    <a:pt x="0" y="17280"/>
                  </a:lnTo>
                  <a:lnTo>
                    <a:pt x="720" y="21600"/>
                  </a:lnTo>
                  <a:lnTo>
                    <a:pt x="7200" y="17280"/>
                  </a:lnTo>
                  <a:lnTo>
                    <a:pt x="11520" y="18720"/>
                  </a:lnTo>
                  <a:lnTo>
                    <a:pt x="18000" y="15840"/>
                  </a:lnTo>
                  <a:lnTo>
                    <a:pt x="20160" y="14400"/>
                  </a:lnTo>
                  <a:lnTo>
                    <a:pt x="21600" y="14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5" name="Freeform 141"/>
            <p:cNvSpPr/>
            <p:nvPr/>
          </p:nvSpPr>
          <p:spPr>
            <a:xfrm>
              <a:off x="1052252" y="3579812"/>
              <a:ext cx="58190" cy="7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00" y="21380"/>
                  </a:moveTo>
                  <a:lnTo>
                    <a:pt x="14200" y="16090"/>
                  </a:lnTo>
                  <a:lnTo>
                    <a:pt x="16800" y="13665"/>
                  </a:lnTo>
                  <a:lnTo>
                    <a:pt x="16800" y="10359"/>
                  </a:lnTo>
                  <a:lnTo>
                    <a:pt x="21400" y="11020"/>
                  </a:lnTo>
                  <a:lnTo>
                    <a:pt x="21600" y="6833"/>
                  </a:lnTo>
                  <a:lnTo>
                    <a:pt x="18400" y="6392"/>
                  </a:lnTo>
                  <a:lnTo>
                    <a:pt x="17400" y="3967"/>
                  </a:lnTo>
                  <a:lnTo>
                    <a:pt x="19000" y="3967"/>
                  </a:lnTo>
                  <a:lnTo>
                    <a:pt x="18000" y="0"/>
                  </a:lnTo>
                  <a:lnTo>
                    <a:pt x="16600" y="1543"/>
                  </a:lnTo>
                  <a:lnTo>
                    <a:pt x="15400" y="4849"/>
                  </a:lnTo>
                  <a:lnTo>
                    <a:pt x="14200" y="4849"/>
                  </a:lnTo>
                  <a:lnTo>
                    <a:pt x="13000" y="3306"/>
                  </a:lnTo>
                  <a:lnTo>
                    <a:pt x="11800" y="5290"/>
                  </a:lnTo>
                  <a:lnTo>
                    <a:pt x="7000" y="6171"/>
                  </a:lnTo>
                  <a:lnTo>
                    <a:pt x="5800" y="3527"/>
                  </a:lnTo>
                  <a:lnTo>
                    <a:pt x="3600" y="4629"/>
                  </a:lnTo>
                  <a:lnTo>
                    <a:pt x="4200" y="7053"/>
                  </a:lnTo>
                  <a:lnTo>
                    <a:pt x="2800" y="7273"/>
                  </a:lnTo>
                  <a:lnTo>
                    <a:pt x="1800" y="5290"/>
                  </a:lnTo>
                  <a:lnTo>
                    <a:pt x="1000" y="7714"/>
                  </a:lnTo>
                  <a:lnTo>
                    <a:pt x="2800" y="9918"/>
                  </a:lnTo>
                  <a:lnTo>
                    <a:pt x="600" y="9698"/>
                  </a:lnTo>
                  <a:lnTo>
                    <a:pt x="0" y="11241"/>
                  </a:lnTo>
                  <a:lnTo>
                    <a:pt x="2200" y="14327"/>
                  </a:lnTo>
                  <a:lnTo>
                    <a:pt x="1200" y="16751"/>
                  </a:lnTo>
                  <a:lnTo>
                    <a:pt x="5200" y="17853"/>
                  </a:lnTo>
                  <a:lnTo>
                    <a:pt x="5400" y="15649"/>
                  </a:lnTo>
                  <a:lnTo>
                    <a:pt x="4000" y="14547"/>
                  </a:lnTo>
                  <a:lnTo>
                    <a:pt x="4600" y="13665"/>
                  </a:lnTo>
                  <a:lnTo>
                    <a:pt x="8200" y="15208"/>
                  </a:lnTo>
                  <a:lnTo>
                    <a:pt x="7000" y="16751"/>
                  </a:lnTo>
                  <a:lnTo>
                    <a:pt x="7600" y="18073"/>
                  </a:lnTo>
                  <a:lnTo>
                    <a:pt x="12400" y="18955"/>
                  </a:lnTo>
                  <a:lnTo>
                    <a:pt x="15000" y="21600"/>
                  </a:lnTo>
                  <a:lnTo>
                    <a:pt x="15400" y="213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6" name="Freeform 142"/>
            <p:cNvSpPr/>
            <p:nvPr/>
          </p:nvSpPr>
          <p:spPr>
            <a:xfrm>
              <a:off x="1108825" y="3916362"/>
              <a:ext cx="32328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72" y="2274"/>
                  </a:moveTo>
                  <a:lnTo>
                    <a:pt x="9915" y="3411"/>
                  </a:lnTo>
                  <a:lnTo>
                    <a:pt x="6374" y="0"/>
                  </a:lnTo>
                  <a:lnTo>
                    <a:pt x="2479" y="4168"/>
                  </a:lnTo>
                  <a:lnTo>
                    <a:pt x="4249" y="7200"/>
                  </a:lnTo>
                  <a:lnTo>
                    <a:pt x="9561" y="5305"/>
                  </a:lnTo>
                  <a:lnTo>
                    <a:pt x="12039" y="8337"/>
                  </a:lnTo>
                  <a:lnTo>
                    <a:pt x="9915" y="9474"/>
                  </a:lnTo>
                  <a:lnTo>
                    <a:pt x="8498" y="7200"/>
                  </a:lnTo>
                  <a:lnTo>
                    <a:pt x="1416" y="12126"/>
                  </a:lnTo>
                  <a:lnTo>
                    <a:pt x="10977" y="13263"/>
                  </a:lnTo>
                  <a:lnTo>
                    <a:pt x="12039" y="19326"/>
                  </a:lnTo>
                  <a:lnTo>
                    <a:pt x="9915" y="16674"/>
                  </a:lnTo>
                  <a:lnTo>
                    <a:pt x="4603" y="17811"/>
                  </a:lnTo>
                  <a:lnTo>
                    <a:pt x="2125" y="17432"/>
                  </a:lnTo>
                  <a:lnTo>
                    <a:pt x="0" y="18189"/>
                  </a:lnTo>
                  <a:lnTo>
                    <a:pt x="1416" y="20084"/>
                  </a:lnTo>
                  <a:lnTo>
                    <a:pt x="3541" y="18947"/>
                  </a:lnTo>
                  <a:lnTo>
                    <a:pt x="3541" y="21600"/>
                  </a:lnTo>
                  <a:lnTo>
                    <a:pt x="12748" y="21600"/>
                  </a:lnTo>
                  <a:lnTo>
                    <a:pt x="15934" y="19326"/>
                  </a:lnTo>
                  <a:lnTo>
                    <a:pt x="16289" y="16295"/>
                  </a:lnTo>
                  <a:lnTo>
                    <a:pt x="18413" y="14400"/>
                  </a:lnTo>
                  <a:lnTo>
                    <a:pt x="19475" y="15158"/>
                  </a:lnTo>
                  <a:lnTo>
                    <a:pt x="21600" y="12126"/>
                  </a:lnTo>
                  <a:lnTo>
                    <a:pt x="19475" y="6821"/>
                  </a:lnTo>
                  <a:lnTo>
                    <a:pt x="16289" y="6821"/>
                  </a:lnTo>
                  <a:lnTo>
                    <a:pt x="14164" y="2274"/>
                  </a:lnTo>
                  <a:lnTo>
                    <a:pt x="14872" y="227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7" name="Freeform 143"/>
            <p:cNvSpPr/>
            <p:nvPr/>
          </p:nvSpPr>
          <p:spPr>
            <a:xfrm>
              <a:off x="1272078" y="4086225"/>
              <a:ext cx="21013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20" y="0"/>
                  </a:moveTo>
                  <a:lnTo>
                    <a:pt x="12960" y="0"/>
                  </a:lnTo>
                  <a:lnTo>
                    <a:pt x="11880" y="745"/>
                  </a:lnTo>
                  <a:lnTo>
                    <a:pt x="11340" y="1862"/>
                  </a:lnTo>
                  <a:lnTo>
                    <a:pt x="11340" y="4097"/>
                  </a:lnTo>
                  <a:lnTo>
                    <a:pt x="10260" y="8938"/>
                  </a:lnTo>
                  <a:lnTo>
                    <a:pt x="10260" y="14897"/>
                  </a:lnTo>
                  <a:lnTo>
                    <a:pt x="5400" y="16014"/>
                  </a:lnTo>
                  <a:lnTo>
                    <a:pt x="0" y="18621"/>
                  </a:lnTo>
                  <a:lnTo>
                    <a:pt x="3240" y="21600"/>
                  </a:lnTo>
                  <a:lnTo>
                    <a:pt x="10260" y="20483"/>
                  </a:lnTo>
                  <a:lnTo>
                    <a:pt x="21060" y="21600"/>
                  </a:lnTo>
                  <a:lnTo>
                    <a:pt x="21600" y="19738"/>
                  </a:lnTo>
                  <a:lnTo>
                    <a:pt x="19440" y="18621"/>
                  </a:lnTo>
                  <a:lnTo>
                    <a:pt x="18360" y="12662"/>
                  </a:lnTo>
                  <a:lnTo>
                    <a:pt x="21600" y="8938"/>
                  </a:lnTo>
                  <a:lnTo>
                    <a:pt x="19440" y="4841"/>
                  </a:lnTo>
                  <a:lnTo>
                    <a:pt x="18360" y="1117"/>
                  </a:lnTo>
                  <a:lnTo>
                    <a:pt x="1512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8" name="Freeform 144"/>
            <p:cNvSpPr/>
            <p:nvPr/>
          </p:nvSpPr>
          <p:spPr>
            <a:xfrm>
              <a:off x="1129838" y="4002087"/>
              <a:ext cx="48492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47" y="20329"/>
                  </a:moveTo>
                  <a:lnTo>
                    <a:pt x="15290" y="19271"/>
                  </a:lnTo>
                  <a:lnTo>
                    <a:pt x="16503" y="17788"/>
                  </a:lnTo>
                  <a:lnTo>
                    <a:pt x="18202" y="16518"/>
                  </a:lnTo>
                  <a:lnTo>
                    <a:pt x="19416" y="15882"/>
                  </a:lnTo>
                  <a:lnTo>
                    <a:pt x="20872" y="16094"/>
                  </a:lnTo>
                  <a:lnTo>
                    <a:pt x="21600" y="14824"/>
                  </a:lnTo>
                  <a:lnTo>
                    <a:pt x="20387" y="12494"/>
                  </a:lnTo>
                  <a:lnTo>
                    <a:pt x="17960" y="11012"/>
                  </a:lnTo>
                  <a:lnTo>
                    <a:pt x="16746" y="10165"/>
                  </a:lnTo>
                  <a:lnTo>
                    <a:pt x="15047" y="9106"/>
                  </a:lnTo>
                  <a:lnTo>
                    <a:pt x="12378" y="4235"/>
                  </a:lnTo>
                  <a:lnTo>
                    <a:pt x="7766" y="0"/>
                  </a:lnTo>
                  <a:lnTo>
                    <a:pt x="3398" y="0"/>
                  </a:lnTo>
                  <a:lnTo>
                    <a:pt x="2670" y="2965"/>
                  </a:lnTo>
                  <a:lnTo>
                    <a:pt x="4369" y="5506"/>
                  </a:lnTo>
                  <a:lnTo>
                    <a:pt x="9222" y="7200"/>
                  </a:lnTo>
                  <a:lnTo>
                    <a:pt x="10193" y="8047"/>
                  </a:lnTo>
                  <a:lnTo>
                    <a:pt x="7766" y="10376"/>
                  </a:lnTo>
                  <a:lnTo>
                    <a:pt x="5825" y="10376"/>
                  </a:lnTo>
                  <a:lnTo>
                    <a:pt x="4369" y="9529"/>
                  </a:lnTo>
                  <a:lnTo>
                    <a:pt x="0" y="9106"/>
                  </a:lnTo>
                  <a:lnTo>
                    <a:pt x="0" y="12071"/>
                  </a:lnTo>
                  <a:lnTo>
                    <a:pt x="1456" y="13341"/>
                  </a:lnTo>
                  <a:lnTo>
                    <a:pt x="4854" y="12282"/>
                  </a:lnTo>
                  <a:lnTo>
                    <a:pt x="5097" y="11647"/>
                  </a:lnTo>
                  <a:lnTo>
                    <a:pt x="5825" y="12282"/>
                  </a:lnTo>
                  <a:lnTo>
                    <a:pt x="9222" y="12071"/>
                  </a:lnTo>
                  <a:lnTo>
                    <a:pt x="10921" y="11224"/>
                  </a:lnTo>
                  <a:lnTo>
                    <a:pt x="13106" y="11859"/>
                  </a:lnTo>
                  <a:lnTo>
                    <a:pt x="13591" y="12494"/>
                  </a:lnTo>
                  <a:lnTo>
                    <a:pt x="12863" y="13553"/>
                  </a:lnTo>
                  <a:lnTo>
                    <a:pt x="11649" y="15035"/>
                  </a:lnTo>
                  <a:lnTo>
                    <a:pt x="11407" y="13765"/>
                  </a:lnTo>
                  <a:lnTo>
                    <a:pt x="9465" y="13976"/>
                  </a:lnTo>
                  <a:lnTo>
                    <a:pt x="8009" y="14824"/>
                  </a:lnTo>
                  <a:lnTo>
                    <a:pt x="7281" y="17153"/>
                  </a:lnTo>
                  <a:lnTo>
                    <a:pt x="7281" y="18424"/>
                  </a:lnTo>
                  <a:lnTo>
                    <a:pt x="9222" y="19059"/>
                  </a:lnTo>
                  <a:lnTo>
                    <a:pt x="10679" y="18847"/>
                  </a:lnTo>
                  <a:lnTo>
                    <a:pt x="11407" y="18847"/>
                  </a:lnTo>
                  <a:lnTo>
                    <a:pt x="11407" y="19694"/>
                  </a:lnTo>
                  <a:lnTo>
                    <a:pt x="11649" y="20753"/>
                  </a:lnTo>
                  <a:lnTo>
                    <a:pt x="13106" y="21600"/>
                  </a:lnTo>
                  <a:lnTo>
                    <a:pt x="14319" y="21388"/>
                  </a:lnTo>
                  <a:lnTo>
                    <a:pt x="15047" y="20541"/>
                  </a:lnTo>
                  <a:lnTo>
                    <a:pt x="15047" y="203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89" name="Freeform 145"/>
            <p:cNvSpPr/>
            <p:nvPr/>
          </p:nvSpPr>
          <p:spPr>
            <a:xfrm>
              <a:off x="1170247" y="3998912"/>
              <a:ext cx="50108" cy="98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58" y="9581"/>
                  </a:moveTo>
                  <a:lnTo>
                    <a:pt x="2555" y="10800"/>
                  </a:lnTo>
                  <a:lnTo>
                    <a:pt x="3948" y="11148"/>
                  </a:lnTo>
                  <a:lnTo>
                    <a:pt x="4645" y="11497"/>
                  </a:lnTo>
                  <a:lnTo>
                    <a:pt x="4877" y="11671"/>
                  </a:lnTo>
                  <a:lnTo>
                    <a:pt x="4645" y="12194"/>
                  </a:lnTo>
                  <a:lnTo>
                    <a:pt x="4645" y="12890"/>
                  </a:lnTo>
                  <a:lnTo>
                    <a:pt x="4877" y="13413"/>
                  </a:lnTo>
                  <a:lnTo>
                    <a:pt x="4877" y="14284"/>
                  </a:lnTo>
                  <a:lnTo>
                    <a:pt x="3948" y="14981"/>
                  </a:lnTo>
                  <a:lnTo>
                    <a:pt x="4645" y="15155"/>
                  </a:lnTo>
                  <a:lnTo>
                    <a:pt x="6039" y="15677"/>
                  </a:lnTo>
                  <a:lnTo>
                    <a:pt x="6039" y="16200"/>
                  </a:lnTo>
                  <a:lnTo>
                    <a:pt x="5574" y="16897"/>
                  </a:lnTo>
                  <a:lnTo>
                    <a:pt x="5574" y="17245"/>
                  </a:lnTo>
                  <a:lnTo>
                    <a:pt x="6039" y="17419"/>
                  </a:lnTo>
                  <a:lnTo>
                    <a:pt x="6271" y="17419"/>
                  </a:lnTo>
                  <a:lnTo>
                    <a:pt x="7432" y="16897"/>
                  </a:lnTo>
                  <a:lnTo>
                    <a:pt x="7665" y="16723"/>
                  </a:lnTo>
                  <a:lnTo>
                    <a:pt x="9523" y="16723"/>
                  </a:lnTo>
                  <a:lnTo>
                    <a:pt x="10452" y="17071"/>
                  </a:lnTo>
                  <a:lnTo>
                    <a:pt x="13006" y="17419"/>
                  </a:lnTo>
                  <a:lnTo>
                    <a:pt x="17187" y="18813"/>
                  </a:lnTo>
                  <a:lnTo>
                    <a:pt x="17419" y="21426"/>
                  </a:lnTo>
                  <a:lnTo>
                    <a:pt x="19277" y="21600"/>
                  </a:lnTo>
                  <a:lnTo>
                    <a:pt x="19510" y="20729"/>
                  </a:lnTo>
                  <a:lnTo>
                    <a:pt x="19277" y="18290"/>
                  </a:lnTo>
                  <a:lnTo>
                    <a:pt x="18581" y="17419"/>
                  </a:lnTo>
                  <a:lnTo>
                    <a:pt x="16490" y="16026"/>
                  </a:lnTo>
                  <a:lnTo>
                    <a:pt x="13935" y="15852"/>
                  </a:lnTo>
                  <a:lnTo>
                    <a:pt x="11845" y="14806"/>
                  </a:lnTo>
                  <a:lnTo>
                    <a:pt x="10916" y="13065"/>
                  </a:lnTo>
                  <a:lnTo>
                    <a:pt x="11613" y="12368"/>
                  </a:lnTo>
                  <a:lnTo>
                    <a:pt x="13935" y="12194"/>
                  </a:lnTo>
                  <a:lnTo>
                    <a:pt x="16026" y="12368"/>
                  </a:lnTo>
                  <a:lnTo>
                    <a:pt x="16723" y="12019"/>
                  </a:lnTo>
                  <a:lnTo>
                    <a:pt x="16723" y="11845"/>
                  </a:lnTo>
                  <a:lnTo>
                    <a:pt x="15794" y="11671"/>
                  </a:lnTo>
                  <a:lnTo>
                    <a:pt x="13703" y="11497"/>
                  </a:lnTo>
                  <a:lnTo>
                    <a:pt x="13239" y="11497"/>
                  </a:lnTo>
                  <a:lnTo>
                    <a:pt x="12542" y="11148"/>
                  </a:lnTo>
                  <a:lnTo>
                    <a:pt x="12310" y="10800"/>
                  </a:lnTo>
                  <a:lnTo>
                    <a:pt x="13703" y="9406"/>
                  </a:lnTo>
                  <a:lnTo>
                    <a:pt x="15097" y="8884"/>
                  </a:lnTo>
                  <a:lnTo>
                    <a:pt x="16723" y="8535"/>
                  </a:lnTo>
                  <a:lnTo>
                    <a:pt x="19277" y="8013"/>
                  </a:lnTo>
                  <a:lnTo>
                    <a:pt x="19974" y="7665"/>
                  </a:lnTo>
                  <a:lnTo>
                    <a:pt x="21600" y="5923"/>
                  </a:lnTo>
                  <a:lnTo>
                    <a:pt x="21600" y="5748"/>
                  </a:lnTo>
                  <a:lnTo>
                    <a:pt x="19974" y="5052"/>
                  </a:lnTo>
                  <a:lnTo>
                    <a:pt x="18813" y="4703"/>
                  </a:lnTo>
                  <a:lnTo>
                    <a:pt x="16026" y="3832"/>
                  </a:lnTo>
                  <a:lnTo>
                    <a:pt x="12542" y="2439"/>
                  </a:lnTo>
                  <a:lnTo>
                    <a:pt x="12310" y="2265"/>
                  </a:lnTo>
                  <a:lnTo>
                    <a:pt x="10452" y="2439"/>
                  </a:lnTo>
                  <a:lnTo>
                    <a:pt x="9523" y="2613"/>
                  </a:lnTo>
                  <a:lnTo>
                    <a:pt x="9058" y="2613"/>
                  </a:lnTo>
                  <a:lnTo>
                    <a:pt x="9058" y="2090"/>
                  </a:lnTo>
                  <a:lnTo>
                    <a:pt x="8826" y="871"/>
                  </a:lnTo>
                  <a:lnTo>
                    <a:pt x="7665" y="0"/>
                  </a:lnTo>
                  <a:lnTo>
                    <a:pt x="6735" y="0"/>
                  </a:lnTo>
                  <a:lnTo>
                    <a:pt x="4877" y="348"/>
                  </a:lnTo>
                  <a:lnTo>
                    <a:pt x="4645" y="348"/>
                  </a:lnTo>
                  <a:lnTo>
                    <a:pt x="4877" y="2265"/>
                  </a:lnTo>
                  <a:lnTo>
                    <a:pt x="4181" y="2265"/>
                  </a:lnTo>
                  <a:lnTo>
                    <a:pt x="3252" y="697"/>
                  </a:lnTo>
                  <a:lnTo>
                    <a:pt x="1161" y="871"/>
                  </a:lnTo>
                  <a:lnTo>
                    <a:pt x="465" y="1045"/>
                  </a:lnTo>
                  <a:lnTo>
                    <a:pt x="0" y="1394"/>
                  </a:lnTo>
                  <a:lnTo>
                    <a:pt x="465" y="1916"/>
                  </a:lnTo>
                  <a:lnTo>
                    <a:pt x="1161" y="2090"/>
                  </a:lnTo>
                  <a:lnTo>
                    <a:pt x="2555" y="2613"/>
                  </a:lnTo>
                  <a:lnTo>
                    <a:pt x="3252" y="2961"/>
                  </a:lnTo>
                  <a:lnTo>
                    <a:pt x="5574" y="3135"/>
                  </a:lnTo>
                  <a:lnTo>
                    <a:pt x="6271" y="3484"/>
                  </a:lnTo>
                  <a:lnTo>
                    <a:pt x="6735" y="4006"/>
                  </a:lnTo>
                  <a:lnTo>
                    <a:pt x="6271" y="4355"/>
                  </a:lnTo>
                  <a:lnTo>
                    <a:pt x="6039" y="4877"/>
                  </a:lnTo>
                  <a:lnTo>
                    <a:pt x="5342" y="5923"/>
                  </a:lnTo>
                  <a:lnTo>
                    <a:pt x="3484" y="7316"/>
                  </a:lnTo>
                  <a:lnTo>
                    <a:pt x="2787" y="8710"/>
                  </a:lnTo>
                  <a:lnTo>
                    <a:pt x="1858" y="9755"/>
                  </a:lnTo>
                  <a:lnTo>
                    <a:pt x="1858" y="958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0" name="Freeform 146"/>
            <p:cNvSpPr/>
            <p:nvPr/>
          </p:nvSpPr>
          <p:spPr>
            <a:xfrm>
              <a:off x="1011843" y="4117975"/>
              <a:ext cx="2909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00" y="4629"/>
                  </a:moveTo>
                  <a:lnTo>
                    <a:pt x="14400" y="0"/>
                  </a:lnTo>
                  <a:lnTo>
                    <a:pt x="4000" y="11186"/>
                  </a:lnTo>
                  <a:lnTo>
                    <a:pt x="0" y="11186"/>
                  </a:lnTo>
                  <a:lnTo>
                    <a:pt x="0" y="20443"/>
                  </a:lnTo>
                  <a:lnTo>
                    <a:pt x="7200" y="21600"/>
                  </a:lnTo>
                  <a:lnTo>
                    <a:pt x="6400" y="15429"/>
                  </a:lnTo>
                  <a:lnTo>
                    <a:pt x="12400" y="14271"/>
                  </a:lnTo>
                  <a:lnTo>
                    <a:pt x="17200" y="15814"/>
                  </a:lnTo>
                  <a:lnTo>
                    <a:pt x="19200" y="11957"/>
                  </a:lnTo>
                  <a:lnTo>
                    <a:pt x="16800" y="9257"/>
                  </a:lnTo>
                  <a:lnTo>
                    <a:pt x="21600" y="4629"/>
                  </a:lnTo>
                  <a:lnTo>
                    <a:pt x="20800" y="46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1" name="Freeform 147"/>
            <p:cNvSpPr/>
            <p:nvPr/>
          </p:nvSpPr>
          <p:spPr>
            <a:xfrm>
              <a:off x="1265612" y="4462462"/>
              <a:ext cx="48492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4019"/>
                  </a:moveTo>
                  <a:lnTo>
                    <a:pt x="20144" y="0"/>
                  </a:lnTo>
                  <a:lnTo>
                    <a:pt x="13591" y="6028"/>
                  </a:lnTo>
                  <a:lnTo>
                    <a:pt x="12378" y="3516"/>
                  </a:lnTo>
                  <a:lnTo>
                    <a:pt x="10679" y="4019"/>
                  </a:lnTo>
                  <a:lnTo>
                    <a:pt x="10679" y="8037"/>
                  </a:lnTo>
                  <a:lnTo>
                    <a:pt x="4854" y="6530"/>
                  </a:lnTo>
                  <a:lnTo>
                    <a:pt x="2184" y="8540"/>
                  </a:lnTo>
                  <a:lnTo>
                    <a:pt x="0" y="13060"/>
                  </a:lnTo>
                  <a:lnTo>
                    <a:pt x="728" y="15572"/>
                  </a:lnTo>
                  <a:lnTo>
                    <a:pt x="5825" y="12558"/>
                  </a:lnTo>
                  <a:lnTo>
                    <a:pt x="2184" y="19088"/>
                  </a:lnTo>
                  <a:lnTo>
                    <a:pt x="3398" y="21600"/>
                  </a:lnTo>
                  <a:lnTo>
                    <a:pt x="5825" y="17581"/>
                  </a:lnTo>
                  <a:lnTo>
                    <a:pt x="10921" y="18084"/>
                  </a:lnTo>
                  <a:lnTo>
                    <a:pt x="14319" y="12056"/>
                  </a:lnTo>
                  <a:lnTo>
                    <a:pt x="16503" y="9042"/>
                  </a:lnTo>
                  <a:lnTo>
                    <a:pt x="21600" y="4521"/>
                  </a:lnTo>
                  <a:lnTo>
                    <a:pt x="21600" y="401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2" name="Freeform 148"/>
            <p:cNvSpPr/>
            <p:nvPr/>
          </p:nvSpPr>
          <p:spPr>
            <a:xfrm>
              <a:off x="1246216" y="3494087"/>
              <a:ext cx="32328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891"/>
                  </a:moveTo>
                  <a:lnTo>
                    <a:pt x="2880" y="7855"/>
                  </a:lnTo>
                  <a:lnTo>
                    <a:pt x="7560" y="18327"/>
                  </a:lnTo>
                  <a:lnTo>
                    <a:pt x="11880" y="19636"/>
                  </a:lnTo>
                  <a:lnTo>
                    <a:pt x="14040" y="17673"/>
                  </a:lnTo>
                  <a:lnTo>
                    <a:pt x="15840" y="18982"/>
                  </a:lnTo>
                  <a:lnTo>
                    <a:pt x="16920" y="21600"/>
                  </a:lnTo>
                  <a:lnTo>
                    <a:pt x="20520" y="19636"/>
                  </a:lnTo>
                  <a:lnTo>
                    <a:pt x="21600" y="14400"/>
                  </a:lnTo>
                  <a:lnTo>
                    <a:pt x="19440" y="9164"/>
                  </a:lnTo>
                  <a:lnTo>
                    <a:pt x="14040" y="5891"/>
                  </a:lnTo>
                  <a:lnTo>
                    <a:pt x="14040" y="0"/>
                  </a:lnTo>
                  <a:lnTo>
                    <a:pt x="10800" y="1964"/>
                  </a:lnTo>
                  <a:lnTo>
                    <a:pt x="7200" y="655"/>
                  </a:lnTo>
                  <a:lnTo>
                    <a:pt x="1080" y="1309"/>
                  </a:lnTo>
                  <a:lnTo>
                    <a:pt x="720" y="2618"/>
                  </a:lnTo>
                  <a:lnTo>
                    <a:pt x="0" y="58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3" name="Freeform 149"/>
            <p:cNvSpPr/>
            <p:nvPr/>
          </p:nvSpPr>
          <p:spPr>
            <a:xfrm>
              <a:off x="1286625" y="3228975"/>
              <a:ext cx="29096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84" y="7776"/>
                  </a:moveTo>
                  <a:lnTo>
                    <a:pt x="8247" y="2160"/>
                  </a:lnTo>
                  <a:lnTo>
                    <a:pt x="10604" y="4320"/>
                  </a:lnTo>
                  <a:lnTo>
                    <a:pt x="12960" y="4320"/>
                  </a:lnTo>
                  <a:lnTo>
                    <a:pt x="19244" y="0"/>
                  </a:lnTo>
                  <a:lnTo>
                    <a:pt x="21600" y="864"/>
                  </a:lnTo>
                  <a:lnTo>
                    <a:pt x="18851" y="4320"/>
                  </a:lnTo>
                  <a:lnTo>
                    <a:pt x="10604" y="8640"/>
                  </a:lnTo>
                  <a:lnTo>
                    <a:pt x="10996" y="10368"/>
                  </a:lnTo>
                  <a:lnTo>
                    <a:pt x="15709" y="7776"/>
                  </a:lnTo>
                  <a:lnTo>
                    <a:pt x="19244" y="7776"/>
                  </a:lnTo>
                  <a:lnTo>
                    <a:pt x="18851" y="12528"/>
                  </a:lnTo>
                  <a:lnTo>
                    <a:pt x="14531" y="16848"/>
                  </a:lnTo>
                  <a:lnTo>
                    <a:pt x="8640" y="19872"/>
                  </a:lnTo>
                  <a:lnTo>
                    <a:pt x="5105" y="17280"/>
                  </a:lnTo>
                  <a:lnTo>
                    <a:pt x="4713" y="21600"/>
                  </a:lnTo>
                  <a:lnTo>
                    <a:pt x="1178" y="18576"/>
                  </a:lnTo>
                  <a:lnTo>
                    <a:pt x="0" y="15984"/>
                  </a:lnTo>
                  <a:lnTo>
                    <a:pt x="3535" y="13392"/>
                  </a:lnTo>
                  <a:lnTo>
                    <a:pt x="2749" y="10800"/>
                  </a:lnTo>
                  <a:lnTo>
                    <a:pt x="393" y="9936"/>
                  </a:lnTo>
                  <a:lnTo>
                    <a:pt x="1571" y="6912"/>
                  </a:lnTo>
                  <a:lnTo>
                    <a:pt x="3535" y="4752"/>
                  </a:lnTo>
                  <a:lnTo>
                    <a:pt x="6284" y="777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4" name="Freeform 150"/>
            <p:cNvSpPr/>
            <p:nvPr/>
          </p:nvSpPr>
          <p:spPr>
            <a:xfrm>
              <a:off x="1197725" y="3244849"/>
              <a:ext cx="32328" cy="4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295"/>
                  </a:moveTo>
                  <a:lnTo>
                    <a:pt x="20520" y="1098"/>
                  </a:lnTo>
                  <a:lnTo>
                    <a:pt x="18360" y="0"/>
                  </a:lnTo>
                  <a:lnTo>
                    <a:pt x="12600" y="4027"/>
                  </a:lnTo>
                  <a:lnTo>
                    <a:pt x="10800" y="3661"/>
                  </a:lnTo>
                  <a:lnTo>
                    <a:pt x="8640" y="1098"/>
                  </a:lnTo>
                  <a:lnTo>
                    <a:pt x="5400" y="1464"/>
                  </a:lnTo>
                  <a:lnTo>
                    <a:pt x="9360" y="6590"/>
                  </a:lnTo>
                  <a:lnTo>
                    <a:pt x="10440" y="5858"/>
                  </a:lnTo>
                  <a:lnTo>
                    <a:pt x="10800" y="8054"/>
                  </a:lnTo>
                  <a:lnTo>
                    <a:pt x="8280" y="9519"/>
                  </a:lnTo>
                  <a:lnTo>
                    <a:pt x="1800" y="6224"/>
                  </a:lnTo>
                  <a:lnTo>
                    <a:pt x="0" y="7688"/>
                  </a:lnTo>
                  <a:lnTo>
                    <a:pt x="720" y="8786"/>
                  </a:lnTo>
                  <a:lnTo>
                    <a:pt x="2160" y="7688"/>
                  </a:lnTo>
                  <a:lnTo>
                    <a:pt x="5040" y="10983"/>
                  </a:lnTo>
                  <a:lnTo>
                    <a:pt x="6480" y="10251"/>
                  </a:lnTo>
                  <a:lnTo>
                    <a:pt x="10440" y="13546"/>
                  </a:lnTo>
                  <a:lnTo>
                    <a:pt x="5040" y="12447"/>
                  </a:lnTo>
                  <a:lnTo>
                    <a:pt x="5040" y="14278"/>
                  </a:lnTo>
                  <a:lnTo>
                    <a:pt x="10440" y="15376"/>
                  </a:lnTo>
                  <a:lnTo>
                    <a:pt x="9720" y="16475"/>
                  </a:lnTo>
                  <a:lnTo>
                    <a:pt x="6120" y="19769"/>
                  </a:lnTo>
                  <a:lnTo>
                    <a:pt x="6480" y="21600"/>
                  </a:lnTo>
                  <a:lnTo>
                    <a:pt x="12600" y="18671"/>
                  </a:lnTo>
                  <a:lnTo>
                    <a:pt x="12600" y="16475"/>
                  </a:lnTo>
                  <a:lnTo>
                    <a:pt x="14760" y="16841"/>
                  </a:lnTo>
                  <a:lnTo>
                    <a:pt x="13680" y="13912"/>
                  </a:lnTo>
                  <a:lnTo>
                    <a:pt x="15120" y="12081"/>
                  </a:lnTo>
                  <a:lnTo>
                    <a:pt x="14040" y="10251"/>
                  </a:lnTo>
                  <a:lnTo>
                    <a:pt x="11880" y="8054"/>
                  </a:lnTo>
                  <a:lnTo>
                    <a:pt x="13680" y="6956"/>
                  </a:lnTo>
                  <a:lnTo>
                    <a:pt x="13680" y="5125"/>
                  </a:lnTo>
                  <a:lnTo>
                    <a:pt x="17280" y="2929"/>
                  </a:lnTo>
                  <a:lnTo>
                    <a:pt x="18000" y="4393"/>
                  </a:lnTo>
                  <a:lnTo>
                    <a:pt x="21240" y="3295"/>
                  </a:lnTo>
                  <a:lnTo>
                    <a:pt x="21600" y="329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5" name="Freeform 151"/>
            <p:cNvSpPr/>
            <p:nvPr/>
          </p:nvSpPr>
          <p:spPr>
            <a:xfrm>
              <a:off x="1262380" y="3752850"/>
              <a:ext cx="30711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7" y="21600"/>
                  </a:moveTo>
                  <a:lnTo>
                    <a:pt x="6063" y="18783"/>
                  </a:lnTo>
                  <a:lnTo>
                    <a:pt x="10232" y="18783"/>
                  </a:lnTo>
                  <a:lnTo>
                    <a:pt x="15158" y="18313"/>
                  </a:lnTo>
                  <a:lnTo>
                    <a:pt x="15158" y="12678"/>
                  </a:lnTo>
                  <a:lnTo>
                    <a:pt x="20463" y="9861"/>
                  </a:lnTo>
                  <a:lnTo>
                    <a:pt x="21600" y="7513"/>
                  </a:lnTo>
                  <a:lnTo>
                    <a:pt x="19705" y="5635"/>
                  </a:lnTo>
                  <a:lnTo>
                    <a:pt x="21600" y="3287"/>
                  </a:lnTo>
                  <a:lnTo>
                    <a:pt x="19326" y="0"/>
                  </a:lnTo>
                  <a:lnTo>
                    <a:pt x="15916" y="3757"/>
                  </a:lnTo>
                  <a:lnTo>
                    <a:pt x="14021" y="3287"/>
                  </a:lnTo>
                  <a:lnTo>
                    <a:pt x="14021" y="939"/>
                  </a:lnTo>
                  <a:lnTo>
                    <a:pt x="10611" y="939"/>
                  </a:lnTo>
                  <a:lnTo>
                    <a:pt x="10232" y="3287"/>
                  </a:lnTo>
                  <a:lnTo>
                    <a:pt x="6821" y="470"/>
                  </a:lnTo>
                  <a:lnTo>
                    <a:pt x="3789" y="2348"/>
                  </a:lnTo>
                  <a:lnTo>
                    <a:pt x="2653" y="4696"/>
                  </a:lnTo>
                  <a:lnTo>
                    <a:pt x="4926" y="7043"/>
                  </a:lnTo>
                  <a:lnTo>
                    <a:pt x="1516" y="7983"/>
                  </a:lnTo>
                  <a:lnTo>
                    <a:pt x="1516" y="12678"/>
                  </a:lnTo>
                  <a:lnTo>
                    <a:pt x="3789" y="13148"/>
                  </a:lnTo>
                  <a:lnTo>
                    <a:pt x="2274" y="15965"/>
                  </a:lnTo>
                  <a:lnTo>
                    <a:pt x="0" y="17843"/>
                  </a:lnTo>
                  <a:lnTo>
                    <a:pt x="1137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6" name="Freeform 152"/>
            <p:cNvSpPr/>
            <p:nvPr/>
          </p:nvSpPr>
          <p:spPr>
            <a:xfrm>
              <a:off x="1205807" y="3522662"/>
              <a:ext cx="134159" cy="98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80" y="15503"/>
                  </a:moveTo>
                  <a:lnTo>
                    <a:pt x="21600" y="14981"/>
                  </a:lnTo>
                  <a:lnTo>
                    <a:pt x="21080" y="7490"/>
                  </a:lnTo>
                  <a:lnTo>
                    <a:pt x="18911" y="8710"/>
                  </a:lnTo>
                  <a:lnTo>
                    <a:pt x="18390" y="10277"/>
                  </a:lnTo>
                  <a:lnTo>
                    <a:pt x="16308" y="11148"/>
                  </a:lnTo>
                  <a:lnTo>
                    <a:pt x="15528" y="7142"/>
                  </a:lnTo>
                  <a:lnTo>
                    <a:pt x="15875" y="3484"/>
                  </a:lnTo>
                  <a:lnTo>
                    <a:pt x="15007" y="523"/>
                  </a:lnTo>
                  <a:lnTo>
                    <a:pt x="13012" y="0"/>
                  </a:lnTo>
                  <a:lnTo>
                    <a:pt x="11884" y="2787"/>
                  </a:lnTo>
                  <a:lnTo>
                    <a:pt x="10323" y="2961"/>
                  </a:lnTo>
                  <a:lnTo>
                    <a:pt x="9282" y="4877"/>
                  </a:lnTo>
                  <a:lnTo>
                    <a:pt x="9022" y="9406"/>
                  </a:lnTo>
                  <a:lnTo>
                    <a:pt x="7547" y="11497"/>
                  </a:lnTo>
                  <a:lnTo>
                    <a:pt x="4077" y="14284"/>
                  </a:lnTo>
                  <a:lnTo>
                    <a:pt x="2255" y="14632"/>
                  </a:lnTo>
                  <a:lnTo>
                    <a:pt x="1735" y="15329"/>
                  </a:lnTo>
                  <a:lnTo>
                    <a:pt x="0" y="17245"/>
                  </a:lnTo>
                  <a:lnTo>
                    <a:pt x="260" y="18987"/>
                  </a:lnTo>
                  <a:lnTo>
                    <a:pt x="2255" y="20206"/>
                  </a:lnTo>
                  <a:lnTo>
                    <a:pt x="6159" y="20555"/>
                  </a:lnTo>
                  <a:lnTo>
                    <a:pt x="11104" y="21600"/>
                  </a:lnTo>
                  <a:lnTo>
                    <a:pt x="14227" y="21252"/>
                  </a:lnTo>
                  <a:lnTo>
                    <a:pt x="16395" y="19510"/>
                  </a:lnTo>
                  <a:lnTo>
                    <a:pt x="17870" y="18290"/>
                  </a:lnTo>
                  <a:lnTo>
                    <a:pt x="18130" y="17419"/>
                  </a:lnTo>
                  <a:lnTo>
                    <a:pt x="17696" y="16897"/>
                  </a:lnTo>
                  <a:lnTo>
                    <a:pt x="17696" y="16200"/>
                  </a:lnTo>
                  <a:lnTo>
                    <a:pt x="17957" y="15677"/>
                  </a:lnTo>
                  <a:lnTo>
                    <a:pt x="18651" y="14981"/>
                  </a:lnTo>
                  <a:lnTo>
                    <a:pt x="19692" y="14458"/>
                  </a:lnTo>
                  <a:lnTo>
                    <a:pt x="21253" y="15677"/>
                  </a:lnTo>
                  <a:lnTo>
                    <a:pt x="21080" y="1550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7" name="Freeform 153"/>
            <p:cNvSpPr/>
            <p:nvPr/>
          </p:nvSpPr>
          <p:spPr>
            <a:xfrm>
              <a:off x="1398154" y="3567112"/>
              <a:ext cx="21014" cy="23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92" y="0"/>
                  </a:moveTo>
                  <a:lnTo>
                    <a:pt x="7754" y="0"/>
                  </a:lnTo>
                  <a:lnTo>
                    <a:pt x="9415" y="5214"/>
                  </a:lnTo>
                  <a:lnTo>
                    <a:pt x="11631" y="5214"/>
                  </a:lnTo>
                  <a:lnTo>
                    <a:pt x="17723" y="3724"/>
                  </a:lnTo>
                  <a:lnTo>
                    <a:pt x="19385" y="745"/>
                  </a:lnTo>
                  <a:lnTo>
                    <a:pt x="21046" y="745"/>
                  </a:lnTo>
                  <a:lnTo>
                    <a:pt x="21600" y="5959"/>
                  </a:lnTo>
                  <a:lnTo>
                    <a:pt x="21046" y="10428"/>
                  </a:lnTo>
                  <a:lnTo>
                    <a:pt x="14954" y="11172"/>
                  </a:lnTo>
                  <a:lnTo>
                    <a:pt x="16062" y="14152"/>
                  </a:lnTo>
                  <a:lnTo>
                    <a:pt x="19385" y="16386"/>
                  </a:lnTo>
                  <a:lnTo>
                    <a:pt x="18277" y="19366"/>
                  </a:lnTo>
                  <a:lnTo>
                    <a:pt x="16062" y="18621"/>
                  </a:lnTo>
                  <a:lnTo>
                    <a:pt x="11631" y="21600"/>
                  </a:lnTo>
                  <a:lnTo>
                    <a:pt x="8308" y="19366"/>
                  </a:lnTo>
                  <a:lnTo>
                    <a:pt x="7754" y="16386"/>
                  </a:lnTo>
                  <a:lnTo>
                    <a:pt x="4985" y="14897"/>
                  </a:lnTo>
                  <a:lnTo>
                    <a:pt x="0" y="14897"/>
                  </a:lnTo>
                  <a:lnTo>
                    <a:pt x="2769" y="10428"/>
                  </a:lnTo>
                  <a:lnTo>
                    <a:pt x="1662" y="8938"/>
                  </a:lnTo>
                  <a:lnTo>
                    <a:pt x="3323" y="5214"/>
                  </a:lnTo>
                  <a:lnTo>
                    <a:pt x="6092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8" name="Freeform 154"/>
            <p:cNvSpPr/>
            <p:nvPr/>
          </p:nvSpPr>
          <p:spPr>
            <a:xfrm>
              <a:off x="1323801" y="3594100"/>
              <a:ext cx="32329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64"/>
                  </a:moveTo>
                  <a:lnTo>
                    <a:pt x="0" y="5891"/>
                  </a:lnTo>
                  <a:lnTo>
                    <a:pt x="2197" y="7200"/>
                  </a:lnTo>
                  <a:lnTo>
                    <a:pt x="0" y="12436"/>
                  </a:lnTo>
                  <a:lnTo>
                    <a:pt x="5492" y="21600"/>
                  </a:lnTo>
                  <a:lnTo>
                    <a:pt x="15010" y="17018"/>
                  </a:lnTo>
                  <a:lnTo>
                    <a:pt x="21600" y="17673"/>
                  </a:lnTo>
                  <a:lnTo>
                    <a:pt x="20868" y="13091"/>
                  </a:lnTo>
                  <a:lnTo>
                    <a:pt x="16108" y="9164"/>
                  </a:lnTo>
                  <a:lnTo>
                    <a:pt x="16108" y="3273"/>
                  </a:lnTo>
                  <a:lnTo>
                    <a:pt x="13912" y="0"/>
                  </a:lnTo>
                  <a:lnTo>
                    <a:pt x="12081" y="5891"/>
                  </a:lnTo>
                  <a:lnTo>
                    <a:pt x="4027" y="655"/>
                  </a:lnTo>
                  <a:lnTo>
                    <a:pt x="0" y="2618"/>
                  </a:lnTo>
                  <a:lnTo>
                    <a:pt x="0" y="196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9" name="Freeform 155"/>
            <p:cNvSpPr/>
            <p:nvPr/>
          </p:nvSpPr>
          <p:spPr>
            <a:xfrm>
              <a:off x="1430481" y="4729162"/>
              <a:ext cx="59807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38" y="0"/>
                  </a:moveTo>
                  <a:lnTo>
                    <a:pt x="16151" y="1612"/>
                  </a:lnTo>
                  <a:lnTo>
                    <a:pt x="13427" y="5481"/>
                  </a:lnTo>
                  <a:lnTo>
                    <a:pt x="11676" y="1612"/>
                  </a:lnTo>
                  <a:lnTo>
                    <a:pt x="8173" y="967"/>
                  </a:lnTo>
                  <a:lnTo>
                    <a:pt x="5838" y="7737"/>
                  </a:lnTo>
                  <a:lnTo>
                    <a:pt x="2724" y="2257"/>
                  </a:lnTo>
                  <a:lnTo>
                    <a:pt x="0" y="2901"/>
                  </a:lnTo>
                  <a:lnTo>
                    <a:pt x="6811" y="16442"/>
                  </a:lnTo>
                  <a:lnTo>
                    <a:pt x="9146" y="17409"/>
                  </a:lnTo>
                  <a:lnTo>
                    <a:pt x="12259" y="21600"/>
                  </a:lnTo>
                  <a:lnTo>
                    <a:pt x="13232" y="18699"/>
                  </a:lnTo>
                  <a:lnTo>
                    <a:pt x="11481" y="15797"/>
                  </a:lnTo>
                  <a:lnTo>
                    <a:pt x="11676" y="13863"/>
                  </a:lnTo>
                  <a:lnTo>
                    <a:pt x="12843" y="14830"/>
                  </a:lnTo>
                  <a:lnTo>
                    <a:pt x="13816" y="12896"/>
                  </a:lnTo>
                  <a:lnTo>
                    <a:pt x="17903" y="10961"/>
                  </a:lnTo>
                  <a:lnTo>
                    <a:pt x="16735" y="8704"/>
                  </a:lnTo>
                  <a:lnTo>
                    <a:pt x="17319" y="3546"/>
                  </a:lnTo>
                  <a:lnTo>
                    <a:pt x="21600" y="3546"/>
                  </a:lnTo>
                  <a:lnTo>
                    <a:pt x="2023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0" name="Freeform 156"/>
            <p:cNvSpPr/>
            <p:nvPr/>
          </p:nvSpPr>
          <p:spPr>
            <a:xfrm>
              <a:off x="1433714" y="4625975"/>
              <a:ext cx="17781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812" y="4320"/>
                  </a:moveTo>
                  <a:lnTo>
                    <a:pt x="8259" y="1080"/>
                  </a:lnTo>
                  <a:lnTo>
                    <a:pt x="11435" y="0"/>
                  </a:lnTo>
                  <a:lnTo>
                    <a:pt x="12071" y="2160"/>
                  </a:lnTo>
                  <a:lnTo>
                    <a:pt x="15247" y="3240"/>
                  </a:lnTo>
                  <a:lnTo>
                    <a:pt x="15247" y="4320"/>
                  </a:lnTo>
                  <a:lnTo>
                    <a:pt x="17153" y="6480"/>
                  </a:lnTo>
                  <a:lnTo>
                    <a:pt x="17788" y="6480"/>
                  </a:lnTo>
                  <a:lnTo>
                    <a:pt x="20965" y="10800"/>
                  </a:lnTo>
                  <a:lnTo>
                    <a:pt x="21600" y="17280"/>
                  </a:lnTo>
                  <a:lnTo>
                    <a:pt x="20965" y="20520"/>
                  </a:lnTo>
                  <a:lnTo>
                    <a:pt x="19059" y="21600"/>
                  </a:lnTo>
                  <a:lnTo>
                    <a:pt x="15247" y="21600"/>
                  </a:lnTo>
                  <a:lnTo>
                    <a:pt x="15247" y="16200"/>
                  </a:lnTo>
                  <a:lnTo>
                    <a:pt x="12071" y="16200"/>
                  </a:lnTo>
                  <a:lnTo>
                    <a:pt x="10165" y="17280"/>
                  </a:lnTo>
                  <a:lnTo>
                    <a:pt x="7624" y="16200"/>
                  </a:lnTo>
                  <a:lnTo>
                    <a:pt x="4447" y="15120"/>
                  </a:lnTo>
                  <a:lnTo>
                    <a:pt x="3812" y="18360"/>
                  </a:lnTo>
                  <a:lnTo>
                    <a:pt x="0" y="17280"/>
                  </a:lnTo>
                  <a:lnTo>
                    <a:pt x="635" y="11880"/>
                  </a:lnTo>
                  <a:lnTo>
                    <a:pt x="0" y="10800"/>
                  </a:lnTo>
                  <a:lnTo>
                    <a:pt x="635" y="5400"/>
                  </a:lnTo>
                  <a:lnTo>
                    <a:pt x="3812" y="432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1" name="Freeform 157"/>
            <p:cNvSpPr/>
            <p:nvPr/>
          </p:nvSpPr>
          <p:spPr>
            <a:xfrm>
              <a:off x="1407852" y="4598987"/>
              <a:ext cx="45259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80" y="11040"/>
                  </a:moveTo>
                  <a:lnTo>
                    <a:pt x="17176" y="9120"/>
                  </a:lnTo>
                  <a:lnTo>
                    <a:pt x="16916" y="3360"/>
                  </a:lnTo>
                  <a:lnTo>
                    <a:pt x="11711" y="0"/>
                  </a:lnTo>
                  <a:lnTo>
                    <a:pt x="0" y="2880"/>
                  </a:lnTo>
                  <a:lnTo>
                    <a:pt x="0" y="10080"/>
                  </a:lnTo>
                  <a:lnTo>
                    <a:pt x="4424" y="10080"/>
                  </a:lnTo>
                  <a:lnTo>
                    <a:pt x="4684" y="21600"/>
                  </a:lnTo>
                  <a:lnTo>
                    <a:pt x="7547" y="21120"/>
                  </a:lnTo>
                  <a:lnTo>
                    <a:pt x="7027" y="14880"/>
                  </a:lnTo>
                  <a:lnTo>
                    <a:pt x="10670" y="13920"/>
                  </a:lnTo>
                  <a:lnTo>
                    <a:pt x="10670" y="20640"/>
                  </a:lnTo>
                  <a:lnTo>
                    <a:pt x="17176" y="14400"/>
                  </a:lnTo>
                  <a:lnTo>
                    <a:pt x="21600" y="11520"/>
                  </a:lnTo>
                  <a:lnTo>
                    <a:pt x="21080" y="1104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2" name="Freeform 158"/>
            <p:cNvSpPr/>
            <p:nvPr/>
          </p:nvSpPr>
          <p:spPr>
            <a:xfrm>
              <a:off x="1577570" y="4581525"/>
              <a:ext cx="22631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057" y="21600"/>
                  </a:moveTo>
                  <a:lnTo>
                    <a:pt x="21600" y="19510"/>
                  </a:lnTo>
                  <a:lnTo>
                    <a:pt x="20057" y="16723"/>
                  </a:lnTo>
                  <a:lnTo>
                    <a:pt x="21086" y="11148"/>
                  </a:lnTo>
                  <a:lnTo>
                    <a:pt x="21600" y="7665"/>
                  </a:lnTo>
                  <a:lnTo>
                    <a:pt x="20057" y="6271"/>
                  </a:lnTo>
                  <a:lnTo>
                    <a:pt x="18514" y="11148"/>
                  </a:lnTo>
                  <a:lnTo>
                    <a:pt x="18000" y="15329"/>
                  </a:lnTo>
                  <a:lnTo>
                    <a:pt x="14914" y="13239"/>
                  </a:lnTo>
                  <a:lnTo>
                    <a:pt x="13886" y="8361"/>
                  </a:lnTo>
                  <a:lnTo>
                    <a:pt x="10800" y="5574"/>
                  </a:lnTo>
                  <a:lnTo>
                    <a:pt x="6171" y="0"/>
                  </a:lnTo>
                  <a:lnTo>
                    <a:pt x="5657" y="2787"/>
                  </a:lnTo>
                  <a:lnTo>
                    <a:pt x="4114" y="6968"/>
                  </a:lnTo>
                  <a:lnTo>
                    <a:pt x="4114" y="10452"/>
                  </a:lnTo>
                  <a:lnTo>
                    <a:pt x="0" y="11148"/>
                  </a:lnTo>
                  <a:lnTo>
                    <a:pt x="4114" y="13935"/>
                  </a:lnTo>
                  <a:lnTo>
                    <a:pt x="7200" y="15329"/>
                  </a:lnTo>
                  <a:lnTo>
                    <a:pt x="10800" y="16026"/>
                  </a:lnTo>
                  <a:lnTo>
                    <a:pt x="13886" y="18116"/>
                  </a:lnTo>
                  <a:lnTo>
                    <a:pt x="16457" y="19510"/>
                  </a:lnTo>
                  <a:lnTo>
                    <a:pt x="20057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3" name="Freeform 159"/>
            <p:cNvSpPr/>
            <p:nvPr/>
          </p:nvSpPr>
          <p:spPr>
            <a:xfrm>
              <a:off x="1563023" y="4533899"/>
              <a:ext cx="12932" cy="1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500" y="18783"/>
                  </a:moveTo>
                  <a:lnTo>
                    <a:pt x="18000" y="17843"/>
                  </a:lnTo>
                  <a:lnTo>
                    <a:pt x="18000" y="14087"/>
                  </a:lnTo>
                  <a:lnTo>
                    <a:pt x="16200" y="9391"/>
                  </a:lnTo>
                  <a:lnTo>
                    <a:pt x="21600" y="9391"/>
                  </a:lnTo>
                  <a:lnTo>
                    <a:pt x="21600" y="7513"/>
                  </a:lnTo>
                  <a:lnTo>
                    <a:pt x="13500" y="5635"/>
                  </a:lnTo>
                  <a:lnTo>
                    <a:pt x="12600" y="2817"/>
                  </a:lnTo>
                  <a:lnTo>
                    <a:pt x="7200" y="3757"/>
                  </a:lnTo>
                  <a:lnTo>
                    <a:pt x="7200" y="0"/>
                  </a:lnTo>
                  <a:lnTo>
                    <a:pt x="2700" y="1878"/>
                  </a:lnTo>
                  <a:lnTo>
                    <a:pt x="0" y="5635"/>
                  </a:lnTo>
                  <a:lnTo>
                    <a:pt x="2700" y="12209"/>
                  </a:lnTo>
                  <a:lnTo>
                    <a:pt x="1800" y="21600"/>
                  </a:lnTo>
                  <a:lnTo>
                    <a:pt x="9900" y="18783"/>
                  </a:lnTo>
                  <a:lnTo>
                    <a:pt x="13500" y="1878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4" name="Freeform 160"/>
            <p:cNvSpPr/>
            <p:nvPr/>
          </p:nvSpPr>
          <p:spPr>
            <a:xfrm>
              <a:off x="1509683" y="4752975"/>
              <a:ext cx="33945" cy="33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903" y="0"/>
                  </a:moveTo>
                  <a:lnTo>
                    <a:pt x="21600" y="11314"/>
                  </a:lnTo>
                  <a:lnTo>
                    <a:pt x="17419" y="21086"/>
                  </a:lnTo>
                  <a:lnTo>
                    <a:pt x="10452" y="21600"/>
                  </a:lnTo>
                  <a:lnTo>
                    <a:pt x="5923" y="18514"/>
                  </a:lnTo>
                  <a:lnTo>
                    <a:pt x="0" y="12343"/>
                  </a:lnTo>
                  <a:lnTo>
                    <a:pt x="20903" y="514"/>
                  </a:lnTo>
                  <a:lnTo>
                    <a:pt x="20903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5" name="Freeform 161"/>
            <p:cNvSpPr/>
            <p:nvPr/>
          </p:nvSpPr>
          <p:spPr>
            <a:xfrm>
              <a:off x="1474123" y="4511675"/>
              <a:ext cx="90518" cy="11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8250"/>
                  </a:moveTo>
                  <a:lnTo>
                    <a:pt x="5529" y="6300"/>
                  </a:lnTo>
                  <a:lnTo>
                    <a:pt x="1286" y="8100"/>
                  </a:lnTo>
                  <a:lnTo>
                    <a:pt x="900" y="7350"/>
                  </a:lnTo>
                  <a:lnTo>
                    <a:pt x="2700" y="6150"/>
                  </a:lnTo>
                  <a:lnTo>
                    <a:pt x="2314" y="3750"/>
                  </a:lnTo>
                  <a:lnTo>
                    <a:pt x="5143" y="4050"/>
                  </a:lnTo>
                  <a:lnTo>
                    <a:pt x="5014" y="5250"/>
                  </a:lnTo>
                  <a:lnTo>
                    <a:pt x="9000" y="5700"/>
                  </a:lnTo>
                  <a:lnTo>
                    <a:pt x="9257" y="4500"/>
                  </a:lnTo>
                  <a:lnTo>
                    <a:pt x="6943" y="3150"/>
                  </a:lnTo>
                  <a:lnTo>
                    <a:pt x="7329" y="0"/>
                  </a:lnTo>
                  <a:lnTo>
                    <a:pt x="9643" y="900"/>
                  </a:lnTo>
                  <a:lnTo>
                    <a:pt x="10414" y="2550"/>
                  </a:lnTo>
                  <a:lnTo>
                    <a:pt x="12086" y="2850"/>
                  </a:lnTo>
                  <a:lnTo>
                    <a:pt x="15429" y="1350"/>
                  </a:lnTo>
                  <a:lnTo>
                    <a:pt x="17871" y="3750"/>
                  </a:lnTo>
                  <a:lnTo>
                    <a:pt x="20443" y="8400"/>
                  </a:lnTo>
                  <a:lnTo>
                    <a:pt x="21600" y="12900"/>
                  </a:lnTo>
                  <a:lnTo>
                    <a:pt x="17357" y="16500"/>
                  </a:lnTo>
                  <a:lnTo>
                    <a:pt x="14657" y="17550"/>
                  </a:lnTo>
                  <a:lnTo>
                    <a:pt x="15814" y="20700"/>
                  </a:lnTo>
                  <a:lnTo>
                    <a:pt x="14657" y="21600"/>
                  </a:lnTo>
                  <a:lnTo>
                    <a:pt x="12729" y="18450"/>
                  </a:lnTo>
                  <a:lnTo>
                    <a:pt x="14271" y="14100"/>
                  </a:lnTo>
                  <a:lnTo>
                    <a:pt x="12086" y="13200"/>
                  </a:lnTo>
                  <a:lnTo>
                    <a:pt x="10029" y="19950"/>
                  </a:lnTo>
                  <a:lnTo>
                    <a:pt x="6686" y="20100"/>
                  </a:lnTo>
                  <a:lnTo>
                    <a:pt x="7714" y="14700"/>
                  </a:lnTo>
                  <a:lnTo>
                    <a:pt x="6943" y="14400"/>
                  </a:lnTo>
                  <a:lnTo>
                    <a:pt x="3986" y="19350"/>
                  </a:lnTo>
                  <a:lnTo>
                    <a:pt x="0" y="19200"/>
                  </a:lnTo>
                  <a:lnTo>
                    <a:pt x="129" y="15600"/>
                  </a:lnTo>
                  <a:lnTo>
                    <a:pt x="6557" y="12750"/>
                  </a:lnTo>
                  <a:lnTo>
                    <a:pt x="3986" y="10800"/>
                  </a:lnTo>
                  <a:lnTo>
                    <a:pt x="5143" y="9150"/>
                  </a:lnTo>
                  <a:lnTo>
                    <a:pt x="6943" y="10050"/>
                  </a:lnTo>
                  <a:lnTo>
                    <a:pt x="8229" y="82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6" name="Freeform 162"/>
            <p:cNvSpPr/>
            <p:nvPr/>
          </p:nvSpPr>
          <p:spPr>
            <a:xfrm>
              <a:off x="1417550" y="4967287"/>
              <a:ext cx="33945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982"/>
                  </a:moveTo>
                  <a:lnTo>
                    <a:pt x="10971" y="2945"/>
                  </a:lnTo>
                  <a:lnTo>
                    <a:pt x="7886" y="4909"/>
                  </a:lnTo>
                  <a:lnTo>
                    <a:pt x="7886" y="8836"/>
                  </a:lnTo>
                  <a:lnTo>
                    <a:pt x="4114" y="8836"/>
                  </a:lnTo>
                  <a:lnTo>
                    <a:pt x="1029" y="10800"/>
                  </a:lnTo>
                  <a:lnTo>
                    <a:pt x="0" y="15709"/>
                  </a:lnTo>
                  <a:lnTo>
                    <a:pt x="1029" y="19636"/>
                  </a:lnTo>
                  <a:lnTo>
                    <a:pt x="6857" y="18655"/>
                  </a:lnTo>
                  <a:lnTo>
                    <a:pt x="12000" y="19636"/>
                  </a:lnTo>
                  <a:lnTo>
                    <a:pt x="15086" y="20618"/>
                  </a:lnTo>
                  <a:lnTo>
                    <a:pt x="19543" y="21600"/>
                  </a:lnTo>
                  <a:lnTo>
                    <a:pt x="21600" y="20618"/>
                  </a:lnTo>
                  <a:lnTo>
                    <a:pt x="20229" y="11782"/>
                  </a:lnTo>
                  <a:lnTo>
                    <a:pt x="17486" y="12764"/>
                  </a:lnTo>
                  <a:lnTo>
                    <a:pt x="16114" y="10800"/>
                  </a:lnTo>
                  <a:lnTo>
                    <a:pt x="17486" y="5891"/>
                  </a:lnTo>
                  <a:lnTo>
                    <a:pt x="17143" y="1964"/>
                  </a:lnTo>
                  <a:lnTo>
                    <a:pt x="15086" y="0"/>
                  </a:lnTo>
                  <a:lnTo>
                    <a:pt x="14400" y="98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7" name="Freeform 163"/>
            <p:cNvSpPr/>
            <p:nvPr/>
          </p:nvSpPr>
          <p:spPr>
            <a:xfrm>
              <a:off x="1650307" y="5370512"/>
              <a:ext cx="25863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50" y="20057"/>
                  </a:moveTo>
                  <a:lnTo>
                    <a:pt x="21600" y="11571"/>
                  </a:lnTo>
                  <a:lnTo>
                    <a:pt x="20700" y="9257"/>
                  </a:lnTo>
                  <a:lnTo>
                    <a:pt x="16200" y="6171"/>
                  </a:lnTo>
                  <a:lnTo>
                    <a:pt x="17550" y="0"/>
                  </a:lnTo>
                  <a:lnTo>
                    <a:pt x="12600" y="2314"/>
                  </a:lnTo>
                  <a:lnTo>
                    <a:pt x="6750" y="1543"/>
                  </a:lnTo>
                  <a:lnTo>
                    <a:pt x="4500" y="3086"/>
                  </a:lnTo>
                  <a:lnTo>
                    <a:pt x="5850" y="7714"/>
                  </a:lnTo>
                  <a:lnTo>
                    <a:pt x="5400" y="12343"/>
                  </a:lnTo>
                  <a:lnTo>
                    <a:pt x="0" y="14657"/>
                  </a:lnTo>
                  <a:lnTo>
                    <a:pt x="3150" y="17743"/>
                  </a:lnTo>
                  <a:lnTo>
                    <a:pt x="15300" y="17743"/>
                  </a:lnTo>
                  <a:lnTo>
                    <a:pt x="19350" y="21600"/>
                  </a:lnTo>
                  <a:lnTo>
                    <a:pt x="20250" y="2005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8" name="Freeform 164"/>
            <p:cNvSpPr/>
            <p:nvPr/>
          </p:nvSpPr>
          <p:spPr>
            <a:xfrm>
              <a:off x="1498369" y="5360987"/>
              <a:ext cx="24246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82" y="14897"/>
                  </a:moveTo>
                  <a:lnTo>
                    <a:pt x="11291" y="16386"/>
                  </a:lnTo>
                  <a:lnTo>
                    <a:pt x="11291" y="20110"/>
                  </a:lnTo>
                  <a:lnTo>
                    <a:pt x="7364" y="21600"/>
                  </a:lnTo>
                  <a:lnTo>
                    <a:pt x="6873" y="19366"/>
                  </a:lnTo>
                  <a:lnTo>
                    <a:pt x="5400" y="16386"/>
                  </a:lnTo>
                  <a:lnTo>
                    <a:pt x="6873" y="13407"/>
                  </a:lnTo>
                  <a:lnTo>
                    <a:pt x="10309" y="11917"/>
                  </a:lnTo>
                  <a:lnTo>
                    <a:pt x="8836" y="11172"/>
                  </a:lnTo>
                  <a:lnTo>
                    <a:pt x="6873" y="8938"/>
                  </a:lnTo>
                  <a:lnTo>
                    <a:pt x="3927" y="5959"/>
                  </a:lnTo>
                  <a:lnTo>
                    <a:pt x="982" y="4469"/>
                  </a:lnTo>
                  <a:lnTo>
                    <a:pt x="0" y="2234"/>
                  </a:lnTo>
                  <a:lnTo>
                    <a:pt x="0" y="745"/>
                  </a:lnTo>
                  <a:lnTo>
                    <a:pt x="2945" y="0"/>
                  </a:lnTo>
                  <a:lnTo>
                    <a:pt x="5891" y="2979"/>
                  </a:lnTo>
                  <a:lnTo>
                    <a:pt x="9818" y="4469"/>
                  </a:lnTo>
                  <a:lnTo>
                    <a:pt x="10309" y="5214"/>
                  </a:lnTo>
                  <a:lnTo>
                    <a:pt x="15709" y="4469"/>
                  </a:lnTo>
                  <a:lnTo>
                    <a:pt x="18655" y="3724"/>
                  </a:lnTo>
                  <a:lnTo>
                    <a:pt x="20127" y="4469"/>
                  </a:lnTo>
                  <a:lnTo>
                    <a:pt x="20618" y="5959"/>
                  </a:lnTo>
                  <a:lnTo>
                    <a:pt x="21600" y="9683"/>
                  </a:lnTo>
                  <a:lnTo>
                    <a:pt x="20618" y="11172"/>
                  </a:lnTo>
                  <a:lnTo>
                    <a:pt x="18655" y="13407"/>
                  </a:lnTo>
                  <a:lnTo>
                    <a:pt x="17673" y="14152"/>
                  </a:lnTo>
                  <a:lnTo>
                    <a:pt x="15709" y="14152"/>
                  </a:lnTo>
                  <a:lnTo>
                    <a:pt x="14727" y="13407"/>
                  </a:lnTo>
                  <a:lnTo>
                    <a:pt x="13255" y="13407"/>
                  </a:lnTo>
                  <a:lnTo>
                    <a:pt x="12764" y="14152"/>
                  </a:lnTo>
                  <a:lnTo>
                    <a:pt x="11782" y="1489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9" name="Freeform 165"/>
            <p:cNvSpPr/>
            <p:nvPr/>
          </p:nvSpPr>
          <p:spPr>
            <a:xfrm>
              <a:off x="1706880" y="5284787"/>
              <a:ext cx="33944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43" y="21273"/>
                  </a:moveTo>
                  <a:lnTo>
                    <a:pt x="14400" y="11455"/>
                  </a:lnTo>
                  <a:lnTo>
                    <a:pt x="21600" y="1636"/>
                  </a:lnTo>
                  <a:lnTo>
                    <a:pt x="10286" y="0"/>
                  </a:lnTo>
                  <a:lnTo>
                    <a:pt x="6514" y="3927"/>
                  </a:lnTo>
                  <a:lnTo>
                    <a:pt x="6514" y="7200"/>
                  </a:lnTo>
                  <a:lnTo>
                    <a:pt x="0" y="11127"/>
                  </a:lnTo>
                  <a:lnTo>
                    <a:pt x="2057" y="13745"/>
                  </a:lnTo>
                  <a:lnTo>
                    <a:pt x="8229" y="10145"/>
                  </a:lnTo>
                  <a:lnTo>
                    <a:pt x="10629" y="11455"/>
                  </a:lnTo>
                  <a:lnTo>
                    <a:pt x="7200" y="19309"/>
                  </a:lnTo>
                  <a:lnTo>
                    <a:pt x="12343" y="21600"/>
                  </a:lnTo>
                  <a:lnTo>
                    <a:pt x="12343" y="2127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0" name="Freeform 166"/>
            <p:cNvSpPr/>
            <p:nvPr/>
          </p:nvSpPr>
          <p:spPr>
            <a:xfrm>
              <a:off x="1509683" y="3692524"/>
              <a:ext cx="19398" cy="23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595" y="21600"/>
                  </a:moveTo>
                  <a:lnTo>
                    <a:pt x="16346" y="20855"/>
                  </a:lnTo>
                  <a:lnTo>
                    <a:pt x="19265" y="17876"/>
                  </a:lnTo>
                  <a:lnTo>
                    <a:pt x="21016" y="16386"/>
                  </a:lnTo>
                  <a:lnTo>
                    <a:pt x="21016" y="14152"/>
                  </a:lnTo>
                  <a:lnTo>
                    <a:pt x="18097" y="11917"/>
                  </a:lnTo>
                  <a:lnTo>
                    <a:pt x="21600" y="2979"/>
                  </a:lnTo>
                  <a:lnTo>
                    <a:pt x="19849" y="745"/>
                  </a:lnTo>
                  <a:lnTo>
                    <a:pt x="17514" y="745"/>
                  </a:lnTo>
                  <a:lnTo>
                    <a:pt x="15762" y="2234"/>
                  </a:lnTo>
                  <a:lnTo>
                    <a:pt x="12259" y="2234"/>
                  </a:lnTo>
                  <a:lnTo>
                    <a:pt x="11092" y="3724"/>
                  </a:lnTo>
                  <a:lnTo>
                    <a:pt x="9341" y="3724"/>
                  </a:lnTo>
                  <a:lnTo>
                    <a:pt x="7589" y="0"/>
                  </a:lnTo>
                  <a:lnTo>
                    <a:pt x="3503" y="0"/>
                  </a:lnTo>
                  <a:lnTo>
                    <a:pt x="3503" y="745"/>
                  </a:lnTo>
                  <a:lnTo>
                    <a:pt x="2335" y="1490"/>
                  </a:lnTo>
                  <a:lnTo>
                    <a:pt x="3503" y="3724"/>
                  </a:lnTo>
                  <a:lnTo>
                    <a:pt x="2335" y="7448"/>
                  </a:lnTo>
                  <a:lnTo>
                    <a:pt x="1751" y="9683"/>
                  </a:lnTo>
                  <a:lnTo>
                    <a:pt x="0" y="12662"/>
                  </a:lnTo>
                  <a:lnTo>
                    <a:pt x="584" y="14152"/>
                  </a:lnTo>
                  <a:lnTo>
                    <a:pt x="4086" y="12662"/>
                  </a:lnTo>
                  <a:lnTo>
                    <a:pt x="7589" y="11917"/>
                  </a:lnTo>
                  <a:lnTo>
                    <a:pt x="8757" y="13407"/>
                  </a:lnTo>
                  <a:lnTo>
                    <a:pt x="10508" y="14897"/>
                  </a:lnTo>
                  <a:lnTo>
                    <a:pt x="12843" y="15641"/>
                  </a:lnTo>
                  <a:lnTo>
                    <a:pt x="14595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1" name="Freeform 167"/>
            <p:cNvSpPr/>
            <p:nvPr/>
          </p:nvSpPr>
          <p:spPr>
            <a:xfrm>
              <a:off x="1524230" y="4278312"/>
              <a:ext cx="30712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43" y="8716"/>
                  </a:moveTo>
                  <a:lnTo>
                    <a:pt x="8871" y="379"/>
                  </a:lnTo>
                  <a:lnTo>
                    <a:pt x="4629" y="0"/>
                  </a:lnTo>
                  <a:lnTo>
                    <a:pt x="3471" y="7200"/>
                  </a:lnTo>
                  <a:lnTo>
                    <a:pt x="0" y="17053"/>
                  </a:lnTo>
                  <a:lnTo>
                    <a:pt x="3471" y="17811"/>
                  </a:lnTo>
                  <a:lnTo>
                    <a:pt x="6557" y="11747"/>
                  </a:lnTo>
                  <a:lnTo>
                    <a:pt x="8100" y="14779"/>
                  </a:lnTo>
                  <a:lnTo>
                    <a:pt x="5400" y="18568"/>
                  </a:lnTo>
                  <a:lnTo>
                    <a:pt x="1929" y="20842"/>
                  </a:lnTo>
                  <a:lnTo>
                    <a:pt x="1929" y="21600"/>
                  </a:lnTo>
                  <a:lnTo>
                    <a:pt x="10029" y="20842"/>
                  </a:lnTo>
                  <a:lnTo>
                    <a:pt x="16971" y="18189"/>
                  </a:lnTo>
                  <a:lnTo>
                    <a:pt x="20829" y="14400"/>
                  </a:lnTo>
                  <a:lnTo>
                    <a:pt x="21600" y="10989"/>
                  </a:lnTo>
                  <a:lnTo>
                    <a:pt x="21600" y="6063"/>
                  </a:lnTo>
                  <a:lnTo>
                    <a:pt x="18514" y="3032"/>
                  </a:lnTo>
                  <a:lnTo>
                    <a:pt x="13886" y="1137"/>
                  </a:lnTo>
                  <a:lnTo>
                    <a:pt x="10414" y="3032"/>
                  </a:lnTo>
                  <a:lnTo>
                    <a:pt x="8100" y="8716"/>
                  </a:lnTo>
                  <a:lnTo>
                    <a:pt x="6943" y="871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2" name="Freeform 168"/>
            <p:cNvSpPr/>
            <p:nvPr/>
          </p:nvSpPr>
          <p:spPr>
            <a:xfrm>
              <a:off x="1511300" y="4468812"/>
              <a:ext cx="38793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00" y="7200"/>
                  </a:moveTo>
                  <a:lnTo>
                    <a:pt x="2700" y="11200"/>
                  </a:lnTo>
                  <a:lnTo>
                    <a:pt x="900" y="15200"/>
                  </a:lnTo>
                  <a:lnTo>
                    <a:pt x="0" y="19200"/>
                  </a:lnTo>
                  <a:lnTo>
                    <a:pt x="900" y="21600"/>
                  </a:lnTo>
                  <a:lnTo>
                    <a:pt x="2700" y="21600"/>
                  </a:lnTo>
                  <a:lnTo>
                    <a:pt x="6300" y="20000"/>
                  </a:lnTo>
                  <a:lnTo>
                    <a:pt x="10200" y="20000"/>
                  </a:lnTo>
                  <a:lnTo>
                    <a:pt x="13500" y="19200"/>
                  </a:lnTo>
                  <a:lnTo>
                    <a:pt x="14700" y="16000"/>
                  </a:lnTo>
                  <a:lnTo>
                    <a:pt x="17100" y="19200"/>
                  </a:lnTo>
                  <a:lnTo>
                    <a:pt x="20100" y="20000"/>
                  </a:lnTo>
                  <a:lnTo>
                    <a:pt x="21600" y="14400"/>
                  </a:lnTo>
                  <a:lnTo>
                    <a:pt x="18900" y="12800"/>
                  </a:lnTo>
                  <a:lnTo>
                    <a:pt x="17100" y="11200"/>
                  </a:lnTo>
                  <a:lnTo>
                    <a:pt x="18300" y="6400"/>
                  </a:lnTo>
                  <a:lnTo>
                    <a:pt x="17100" y="800"/>
                  </a:lnTo>
                  <a:lnTo>
                    <a:pt x="15600" y="0"/>
                  </a:lnTo>
                  <a:lnTo>
                    <a:pt x="13500" y="1600"/>
                  </a:lnTo>
                  <a:lnTo>
                    <a:pt x="10800" y="4800"/>
                  </a:lnTo>
                  <a:lnTo>
                    <a:pt x="3600" y="4800"/>
                  </a:lnTo>
                  <a:lnTo>
                    <a:pt x="3000" y="5600"/>
                  </a:lnTo>
                  <a:lnTo>
                    <a:pt x="3000" y="7200"/>
                  </a:lnTo>
                  <a:lnTo>
                    <a:pt x="2700" y="72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3" name="Freeform 169"/>
            <p:cNvSpPr/>
            <p:nvPr/>
          </p:nvSpPr>
          <p:spPr>
            <a:xfrm>
              <a:off x="1574338" y="4500562"/>
              <a:ext cx="2424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557" y="0"/>
                  </a:moveTo>
                  <a:lnTo>
                    <a:pt x="6104" y="1543"/>
                  </a:lnTo>
                  <a:lnTo>
                    <a:pt x="0" y="6557"/>
                  </a:lnTo>
                  <a:lnTo>
                    <a:pt x="4696" y="9257"/>
                  </a:lnTo>
                  <a:lnTo>
                    <a:pt x="8452" y="3857"/>
                  </a:lnTo>
                  <a:lnTo>
                    <a:pt x="13148" y="5400"/>
                  </a:lnTo>
                  <a:lnTo>
                    <a:pt x="11270" y="11186"/>
                  </a:lnTo>
                  <a:lnTo>
                    <a:pt x="4696" y="11571"/>
                  </a:lnTo>
                  <a:lnTo>
                    <a:pt x="2817" y="13886"/>
                  </a:lnTo>
                  <a:lnTo>
                    <a:pt x="4226" y="16971"/>
                  </a:lnTo>
                  <a:lnTo>
                    <a:pt x="1878" y="19286"/>
                  </a:lnTo>
                  <a:lnTo>
                    <a:pt x="4226" y="21600"/>
                  </a:lnTo>
                  <a:lnTo>
                    <a:pt x="15496" y="18900"/>
                  </a:lnTo>
                  <a:lnTo>
                    <a:pt x="15496" y="15043"/>
                  </a:lnTo>
                  <a:lnTo>
                    <a:pt x="21600" y="14657"/>
                  </a:lnTo>
                  <a:lnTo>
                    <a:pt x="19722" y="11571"/>
                  </a:lnTo>
                  <a:lnTo>
                    <a:pt x="14557" y="10414"/>
                  </a:lnTo>
                  <a:lnTo>
                    <a:pt x="18783" y="8486"/>
                  </a:lnTo>
                  <a:lnTo>
                    <a:pt x="18783" y="5400"/>
                  </a:lnTo>
                  <a:lnTo>
                    <a:pt x="14557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4" name="Freeform 170"/>
            <p:cNvSpPr/>
            <p:nvPr/>
          </p:nvSpPr>
          <p:spPr>
            <a:xfrm>
              <a:off x="2067329" y="5324475"/>
              <a:ext cx="17781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450" y="2234"/>
                  </a:moveTo>
                  <a:lnTo>
                    <a:pt x="8100" y="5214"/>
                  </a:lnTo>
                  <a:lnTo>
                    <a:pt x="8100" y="11172"/>
                  </a:lnTo>
                  <a:lnTo>
                    <a:pt x="4050" y="14897"/>
                  </a:lnTo>
                  <a:lnTo>
                    <a:pt x="0" y="17876"/>
                  </a:lnTo>
                  <a:lnTo>
                    <a:pt x="0" y="20110"/>
                  </a:lnTo>
                  <a:lnTo>
                    <a:pt x="6075" y="21600"/>
                  </a:lnTo>
                  <a:lnTo>
                    <a:pt x="9450" y="18621"/>
                  </a:lnTo>
                  <a:lnTo>
                    <a:pt x="13500" y="20855"/>
                  </a:lnTo>
                  <a:lnTo>
                    <a:pt x="15525" y="20110"/>
                  </a:lnTo>
                  <a:lnTo>
                    <a:pt x="16200" y="18621"/>
                  </a:lnTo>
                  <a:lnTo>
                    <a:pt x="16200" y="16386"/>
                  </a:lnTo>
                  <a:lnTo>
                    <a:pt x="18225" y="17131"/>
                  </a:lnTo>
                  <a:lnTo>
                    <a:pt x="21600" y="16386"/>
                  </a:lnTo>
                  <a:lnTo>
                    <a:pt x="21600" y="13407"/>
                  </a:lnTo>
                  <a:lnTo>
                    <a:pt x="19575" y="11172"/>
                  </a:lnTo>
                  <a:lnTo>
                    <a:pt x="16200" y="8193"/>
                  </a:lnTo>
                  <a:lnTo>
                    <a:pt x="13500" y="5214"/>
                  </a:lnTo>
                  <a:lnTo>
                    <a:pt x="12150" y="745"/>
                  </a:lnTo>
                  <a:lnTo>
                    <a:pt x="10125" y="0"/>
                  </a:lnTo>
                  <a:lnTo>
                    <a:pt x="9450" y="2979"/>
                  </a:lnTo>
                  <a:lnTo>
                    <a:pt x="9450" y="223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5" name="Freeform 171"/>
            <p:cNvSpPr/>
            <p:nvPr/>
          </p:nvSpPr>
          <p:spPr>
            <a:xfrm>
              <a:off x="1902460" y="676275"/>
              <a:ext cx="30711" cy="58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729" y="0"/>
                  </a:moveTo>
                  <a:lnTo>
                    <a:pt x="9257" y="584"/>
                  </a:lnTo>
                  <a:lnTo>
                    <a:pt x="10029" y="6714"/>
                  </a:lnTo>
                  <a:lnTo>
                    <a:pt x="3471" y="8757"/>
                  </a:lnTo>
                  <a:lnTo>
                    <a:pt x="771" y="13135"/>
                  </a:lnTo>
                  <a:lnTo>
                    <a:pt x="0" y="17222"/>
                  </a:lnTo>
                  <a:lnTo>
                    <a:pt x="3471" y="20724"/>
                  </a:lnTo>
                  <a:lnTo>
                    <a:pt x="6943" y="21600"/>
                  </a:lnTo>
                  <a:lnTo>
                    <a:pt x="10414" y="18097"/>
                  </a:lnTo>
                  <a:lnTo>
                    <a:pt x="13886" y="18681"/>
                  </a:lnTo>
                  <a:lnTo>
                    <a:pt x="15814" y="21016"/>
                  </a:lnTo>
                  <a:lnTo>
                    <a:pt x="21600" y="19265"/>
                  </a:lnTo>
                  <a:lnTo>
                    <a:pt x="15814" y="12259"/>
                  </a:lnTo>
                  <a:lnTo>
                    <a:pt x="17357" y="10216"/>
                  </a:lnTo>
                  <a:lnTo>
                    <a:pt x="16200" y="6714"/>
                  </a:lnTo>
                  <a:lnTo>
                    <a:pt x="12343" y="6130"/>
                  </a:lnTo>
                  <a:lnTo>
                    <a:pt x="12729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6" name="Freeform 172"/>
            <p:cNvSpPr/>
            <p:nvPr/>
          </p:nvSpPr>
          <p:spPr>
            <a:xfrm>
              <a:off x="1666470" y="171450"/>
              <a:ext cx="30712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11" y="0"/>
                  </a:moveTo>
                  <a:lnTo>
                    <a:pt x="7958" y="3927"/>
                  </a:lnTo>
                  <a:lnTo>
                    <a:pt x="9853" y="11291"/>
                  </a:lnTo>
                  <a:lnTo>
                    <a:pt x="10232" y="6873"/>
                  </a:lnTo>
                  <a:lnTo>
                    <a:pt x="13642" y="5891"/>
                  </a:lnTo>
                  <a:lnTo>
                    <a:pt x="13642" y="2455"/>
                  </a:lnTo>
                  <a:lnTo>
                    <a:pt x="18947" y="982"/>
                  </a:lnTo>
                  <a:lnTo>
                    <a:pt x="21221" y="5400"/>
                  </a:lnTo>
                  <a:lnTo>
                    <a:pt x="21600" y="7364"/>
                  </a:lnTo>
                  <a:lnTo>
                    <a:pt x="19326" y="8345"/>
                  </a:lnTo>
                  <a:lnTo>
                    <a:pt x="18947" y="11782"/>
                  </a:lnTo>
                  <a:lnTo>
                    <a:pt x="17053" y="12764"/>
                  </a:lnTo>
                  <a:lnTo>
                    <a:pt x="17053" y="16200"/>
                  </a:lnTo>
                  <a:lnTo>
                    <a:pt x="11368" y="15218"/>
                  </a:lnTo>
                  <a:lnTo>
                    <a:pt x="11368" y="19145"/>
                  </a:lnTo>
                  <a:lnTo>
                    <a:pt x="7579" y="20127"/>
                  </a:lnTo>
                  <a:lnTo>
                    <a:pt x="5305" y="21600"/>
                  </a:lnTo>
                  <a:lnTo>
                    <a:pt x="1137" y="20127"/>
                  </a:lnTo>
                  <a:lnTo>
                    <a:pt x="0" y="12764"/>
                  </a:lnTo>
                  <a:lnTo>
                    <a:pt x="1895" y="6382"/>
                  </a:lnTo>
                  <a:lnTo>
                    <a:pt x="3411" y="491"/>
                  </a:lnTo>
                  <a:lnTo>
                    <a:pt x="3411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7" name="Freeform 173"/>
            <p:cNvSpPr/>
            <p:nvPr/>
          </p:nvSpPr>
          <p:spPr>
            <a:xfrm>
              <a:off x="1968730" y="492125"/>
              <a:ext cx="42027" cy="74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3" y="6894"/>
                  </a:moveTo>
                  <a:lnTo>
                    <a:pt x="277" y="10340"/>
                  </a:lnTo>
                  <a:lnTo>
                    <a:pt x="0" y="14017"/>
                  </a:lnTo>
                  <a:lnTo>
                    <a:pt x="3600" y="17464"/>
                  </a:lnTo>
                  <a:lnTo>
                    <a:pt x="6646" y="21600"/>
                  </a:lnTo>
                  <a:lnTo>
                    <a:pt x="16615" y="19532"/>
                  </a:lnTo>
                  <a:lnTo>
                    <a:pt x="21600" y="8502"/>
                  </a:lnTo>
                  <a:lnTo>
                    <a:pt x="17446" y="7353"/>
                  </a:lnTo>
                  <a:lnTo>
                    <a:pt x="11631" y="13557"/>
                  </a:lnTo>
                  <a:lnTo>
                    <a:pt x="9415" y="13328"/>
                  </a:lnTo>
                  <a:lnTo>
                    <a:pt x="11631" y="8272"/>
                  </a:lnTo>
                  <a:lnTo>
                    <a:pt x="9969" y="1379"/>
                  </a:lnTo>
                  <a:lnTo>
                    <a:pt x="4431" y="0"/>
                  </a:lnTo>
                  <a:lnTo>
                    <a:pt x="3323" y="689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8" name="Freeform 174"/>
            <p:cNvSpPr/>
            <p:nvPr/>
          </p:nvSpPr>
          <p:spPr>
            <a:xfrm>
              <a:off x="1870132" y="2533650"/>
              <a:ext cx="38794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8" y="3037"/>
                  </a:moveTo>
                  <a:lnTo>
                    <a:pt x="2663" y="5062"/>
                  </a:lnTo>
                  <a:lnTo>
                    <a:pt x="11540" y="4725"/>
                  </a:lnTo>
                  <a:lnTo>
                    <a:pt x="10060" y="2700"/>
                  </a:lnTo>
                  <a:lnTo>
                    <a:pt x="12427" y="0"/>
                  </a:lnTo>
                  <a:lnTo>
                    <a:pt x="14203" y="337"/>
                  </a:lnTo>
                  <a:lnTo>
                    <a:pt x="15090" y="5400"/>
                  </a:lnTo>
                  <a:lnTo>
                    <a:pt x="19529" y="8100"/>
                  </a:lnTo>
                  <a:lnTo>
                    <a:pt x="19529" y="10800"/>
                  </a:lnTo>
                  <a:lnTo>
                    <a:pt x="17162" y="12825"/>
                  </a:lnTo>
                  <a:lnTo>
                    <a:pt x="21600" y="17888"/>
                  </a:lnTo>
                  <a:lnTo>
                    <a:pt x="20416" y="20925"/>
                  </a:lnTo>
                  <a:lnTo>
                    <a:pt x="16274" y="21600"/>
                  </a:lnTo>
                  <a:lnTo>
                    <a:pt x="12427" y="18900"/>
                  </a:lnTo>
                  <a:lnTo>
                    <a:pt x="11836" y="14850"/>
                  </a:lnTo>
                  <a:lnTo>
                    <a:pt x="7101" y="15188"/>
                  </a:lnTo>
                  <a:lnTo>
                    <a:pt x="5622" y="12825"/>
                  </a:lnTo>
                  <a:lnTo>
                    <a:pt x="1184" y="14850"/>
                  </a:lnTo>
                  <a:lnTo>
                    <a:pt x="0" y="12488"/>
                  </a:lnTo>
                  <a:lnTo>
                    <a:pt x="1775" y="9450"/>
                  </a:lnTo>
                  <a:lnTo>
                    <a:pt x="888" y="3375"/>
                  </a:lnTo>
                  <a:lnTo>
                    <a:pt x="888" y="303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9" name="Freeform 175"/>
            <p:cNvSpPr/>
            <p:nvPr/>
          </p:nvSpPr>
          <p:spPr>
            <a:xfrm>
              <a:off x="2110970" y="2273300"/>
              <a:ext cx="27480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757"/>
                  </a:moveTo>
                  <a:lnTo>
                    <a:pt x="5082" y="2335"/>
                  </a:lnTo>
                  <a:lnTo>
                    <a:pt x="9741" y="0"/>
                  </a:lnTo>
                  <a:lnTo>
                    <a:pt x="15247" y="2335"/>
                  </a:lnTo>
                  <a:lnTo>
                    <a:pt x="16518" y="1168"/>
                  </a:lnTo>
                  <a:lnTo>
                    <a:pt x="21600" y="4670"/>
                  </a:lnTo>
                  <a:lnTo>
                    <a:pt x="16518" y="11676"/>
                  </a:lnTo>
                  <a:lnTo>
                    <a:pt x="13553" y="12259"/>
                  </a:lnTo>
                  <a:lnTo>
                    <a:pt x="11435" y="17514"/>
                  </a:lnTo>
                  <a:lnTo>
                    <a:pt x="4659" y="19265"/>
                  </a:lnTo>
                  <a:lnTo>
                    <a:pt x="3388" y="21600"/>
                  </a:lnTo>
                  <a:lnTo>
                    <a:pt x="847" y="19265"/>
                  </a:lnTo>
                  <a:lnTo>
                    <a:pt x="0" y="9341"/>
                  </a:lnTo>
                  <a:lnTo>
                    <a:pt x="0" y="875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0" name="Freeform 176"/>
            <p:cNvSpPr/>
            <p:nvPr/>
          </p:nvSpPr>
          <p:spPr>
            <a:xfrm>
              <a:off x="1660005" y="2695575"/>
              <a:ext cx="50108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60" y="19350"/>
                  </a:moveTo>
                  <a:lnTo>
                    <a:pt x="13328" y="16650"/>
                  </a:lnTo>
                  <a:lnTo>
                    <a:pt x="17923" y="21600"/>
                  </a:lnTo>
                  <a:lnTo>
                    <a:pt x="20221" y="18000"/>
                  </a:lnTo>
                  <a:lnTo>
                    <a:pt x="17464" y="14400"/>
                  </a:lnTo>
                  <a:lnTo>
                    <a:pt x="17234" y="12600"/>
                  </a:lnTo>
                  <a:lnTo>
                    <a:pt x="21600" y="9000"/>
                  </a:lnTo>
                  <a:lnTo>
                    <a:pt x="20911" y="6750"/>
                  </a:lnTo>
                  <a:lnTo>
                    <a:pt x="15396" y="6300"/>
                  </a:lnTo>
                  <a:lnTo>
                    <a:pt x="13787" y="6300"/>
                  </a:lnTo>
                  <a:lnTo>
                    <a:pt x="12409" y="0"/>
                  </a:lnTo>
                  <a:lnTo>
                    <a:pt x="10570" y="900"/>
                  </a:lnTo>
                  <a:lnTo>
                    <a:pt x="9191" y="8100"/>
                  </a:lnTo>
                  <a:lnTo>
                    <a:pt x="6434" y="9450"/>
                  </a:lnTo>
                  <a:lnTo>
                    <a:pt x="5745" y="2700"/>
                  </a:lnTo>
                  <a:lnTo>
                    <a:pt x="2757" y="3600"/>
                  </a:lnTo>
                  <a:lnTo>
                    <a:pt x="0" y="7650"/>
                  </a:lnTo>
                  <a:lnTo>
                    <a:pt x="230" y="14400"/>
                  </a:lnTo>
                  <a:lnTo>
                    <a:pt x="919" y="18900"/>
                  </a:lnTo>
                  <a:lnTo>
                    <a:pt x="3447" y="18450"/>
                  </a:lnTo>
                  <a:lnTo>
                    <a:pt x="5745" y="20250"/>
                  </a:lnTo>
                  <a:lnTo>
                    <a:pt x="8502" y="21600"/>
                  </a:lnTo>
                  <a:lnTo>
                    <a:pt x="11260" y="1935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1" name="Freeform 177"/>
            <p:cNvSpPr/>
            <p:nvPr/>
          </p:nvSpPr>
          <p:spPr>
            <a:xfrm>
              <a:off x="1803861" y="968375"/>
              <a:ext cx="202047" cy="231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170"/>
                  </a:moveTo>
                  <a:lnTo>
                    <a:pt x="462" y="8507"/>
                  </a:lnTo>
                  <a:lnTo>
                    <a:pt x="5140" y="9764"/>
                  </a:lnTo>
                  <a:lnTo>
                    <a:pt x="9010" y="5104"/>
                  </a:lnTo>
                  <a:lnTo>
                    <a:pt x="12128" y="5548"/>
                  </a:lnTo>
                  <a:lnTo>
                    <a:pt x="11897" y="2589"/>
                  </a:lnTo>
                  <a:lnTo>
                    <a:pt x="15709" y="3255"/>
                  </a:lnTo>
                  <a:lnTo>
                    <a:pt x="16113" y="740"/>
                  </a:lnTo>
                  <a:lnTo>
                    <a:pt x="19867" y="0"/>
                  </a:lnTo>
                  <a:lnTo>
                    <a:pt x="21600" y="4808"/>
                  </a:lnTo>
                  <a:lnTo>
                    <a:pt x="21427" y="10208"/>
                  </a:lnTo>
                  <a:lnTo>
                    <a:pt x="12071" y="21600"/>
                  </a:lnTo>
                  <a:lnTo>
                    <a:pt x="3465" y="17827"/>
                  </a:lnTo>
                  <a:lnTo>
                    <a:pt x="5313" y="16274"/>
                  </a:lnTo>
                  <a:lnTo>
                    <a:pt x="1675" y="13981"/>
                  </a:lnTo>
                  <a:lnTo>
                    <a:pt x="0" y="11318"/>
                  </a:lnTo>
                  <a:lnTo>
                    <a:pt x="0" y="1117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2" name="Freeform 178"/>
            <p:cNvSpPr/>
            <p:nvPr/>
          </p:nvSpPr>
          <p:spPr>
            <a:xfrm>
              <a:off x="1763452" y="933450"/>
              <a:ext cx="21014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54" y="2700"/>
                  </a:moveTo>
                  <a:lnTo>
                    <a:pt x="9415" y="0"/>
                  </a:lnTo>
                  <a:lnTo>
                    <a:pt x="14400" y="540"/>
                  </a:lnTo>
                  <a:lnTo>
                    <a:pt x="17723" y="4860"/>
                  </a:lnTo>
                  <a:lnTo>
                    <a:pt x="19385" y="9180"/>
                  </a:lnTo>
                  <a:lnTo>
                    <a:pt x="21600" y="14580"/>
                  </a:lnTo>
                  <a:lnTo>
                    <a:pt x="19938" y="18900"/>
                  </a:lnTo>
                  <a:lnTo>
                    <a:pt x="16062" y="21060"/>
                  </a:lnTo>
                  <a:lnTo>
                    <a:pt x="11631" y="19980"/>
                  </a:lnTo>
                  <a:lnTo>
                    <a:pt x="9969" y="21600"/>
                  </a:lnTo>
                  <a:lnTo>
                    <a:pt x="6646" y="20520"/>
                  </a:lnTo>
                  <a:lnTo>
                    <a:pt x="6646" y="16200"/>
                  </a:lnTo>
                  <a:lnTo>
                    <a:pt x="2769" y="18360"/>
                  </a:lnTo>
                  <a:lnTo>
                    <a:pt x="1108" y="15660"/>
                  </a:lnTo>
                  <a:lnTo>
                    <a:pt x="4985" y="11340"/>
                  </a:lnTo>
                  <a:lnTo>
                    <a:pt x="2769" y="9180"/>
                  </a:lnTo>
                  <a:lnTo>
                    <a:pt x="0" y="8640"/>
                  </a:lnTo>
                  <a:lnTo>
                    <a:pt x="1108" y="5400"/>
                  </a:lnTo>
                  <a:lnTo>
                    <a:pt x="4985" y="3240"/>
                  </a:lnTo>
                  <a:lnTo>
                    <a:pt x="7754" y="3240"/>
                  </a:lnTo>
                  <a:lnTo>
                    <a:pt x="7754" y="27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3" name="Freeform 179"/>
            <p:cNvSpPr/>
            <p:nvPr/>
          </p:nvSpPr>
          <p:spPr>
            <a:xfrm>
              <a:off x="2196638" y="835024"/>
              <a:ext cx="54957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94" y="10099"/>
                  </a:moveTo>
                  <a:lnTo>
                    <a:pt x="3636" y="11501"/>
                  </a:lnTo>
                  <a:lnTo>
                    <a:pt x="0" y="15709"/>
                  </a:lnTo>
                  <a:lnTo>
                    <a:pt x="1283" y="18514"/>
                  </a:lnTo>
                  <a:lnTo>
                    <a:pt x="8127" y="14868"/>
                  </a:lnTo>
                  <a:lnTo>
                    <a:pt x="11335" y="17673"/>
                  </a:lnTo>
                  <a:lnTo>
                    <a:pt x="15184" y="21319"/>
                  </a:lnTo>
                  <a:lnTo>
                    <a:pt x="18606" y="21600"/>
                  </a:lnTo>
                  <a:lnTo>
                    <a:pt x="21172" y="17112"/>
                  </a:lnTo>
                  <a:lnTo>
                    <a:pt x="19889" y="13184"/>
                  </a:lnTo>
                  <a:lnTo>
                    <a:pt x="17964" y="12623"/>
                  </a:lnTo>
                  <a:lnTo>
                    <a:pt x="21600" y="10940"/>
                  </a:lnTo>
                  <a:lnTo>
                    <a:pt x="21600" y="8696"/>
                  </a:lnTo>
                  <a:lnTo>
                    <a:pt x="17750" y="9257"/>
                  </a:lnTo>
                  <a:lnTo>
                    <a:pt x="18606" y="3927"/>
                  </a:lnTo>
                  <a:lnTo>
                    <a:pt x="15826" y="1403"/>
                  </a:lnTo>
                  <a:lnTo>
                    <a:pt x="11549" y="0"/>
                  </a:lnTo>
                  <a:lnTo>
                    <a:pt x="9624" y="1964"/>
                  </a:lnTo>
                  <a:lnTo>
                    <a:pt x="7485" y="4488"/>
                  </a:lnTo>
                  <a:lnTo>
                    <a:pt x="6202" y="7013"/>
                  </a:lnTo>
                  <a:lnTo>
                    <a:pt x="2994" y="1009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4" name="Freeform 180"/>
            <p:cNvSpPr/>
            <p:nvPr/>
          </p:nvSpPr>
          <p:spPr>
            <a:xfrm>
              <a:off x="2089958" y="1292225"/>
              <a:ext cx="27479" cy="5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56" y="332"/>
                  </a:moveTo>
                  <a:lnTo>
                    <a:pt x="2160" y="665"/>
                  </a:lnTo>
                  <a:lnTo>
                    <a:pt x="1296" y="665"/>
                  </a:lnTo>
                  <a:lnTo>
                    <a:pt x="864" y="997"/>
                  </a:lnTo>
                  <a:lnTo>
                    <a:pt x="864" y="1994"/>
                  </a:lnTo>
                  <a:lnTo>
                    <a:pt x="1296" y="2991"/>
                  </a:lnTo>
                  <a:lnTo>
                    <a:pt x="2592" y="3655"/>
                  </a:lnTo>
                  <a:lnTo>
                    <a:pt x="3888" y="4985"/>
                  </a:lnTo>
                  <a:lnTo>
                    <a:pt x="3888" y="9637"/>
                  </a:lnTo>
                  <a:lnTo>
                    <a:pt x="3456" y="11631"/>
                  </a:lnTo>
                  <a:lnTo>
                    <a:pt x="2160" y="13625"/>
                  </a:lnTo>
                  <a:lnTo>
                    <a:pt x="1296" y="14289"/>
                  </a:lnTo>
                  <a:lnTo>
                    <a:pt x="0" y="14954"/>
                  </a:lnTo>
                  <a:lnTo>
                    <a:pt x="0" y="16283"/>
                  </a:lnTo>
                  <a:lnTo>
                    <a:pt x="1296" y="19274"/>
                  </a:lnTo>
                  <a:lnTo>
                    <a:pt x="4752" y="21600"/>
                  </a:lnTo>
                  <a:lnTo>
                    <a:pt x="7344" y="21600"/>
                  </a:lnTo>
                  <a:lnTo>
                    <a:pt x="7776" y="20603"/>
                  </a:lnTo>
                  <a:lnTo>
                    <a:pt x="6480" y="19274"/>
                  </a:lnTo>
                  <a:lnTo>
                    <a:pt x="6048" y="17612"/>
                  </a:lnTo>
                  <a:lnTo>
                    <a:pt x="6480" y="16948"/>
                  </a:lnTo>
                  <a:lnTo>
                    <a:pt x="8640" y="18277"/>
                  </a:lnTo>
                  <a:lnTo>
                    <a:pt x="11664" y="18609"/>
                  </a:lnTo>
                  <a:lnTo>
                    <a:pt x="12960" y="17945"/>
                  </a:lnTo>
                  <a:lnTo>
                    <a:pt x="13824" y="16283"/>
                  </a:lnTo>
                  <a:lnTo>
                    <a:pt x="15552" y="15618"/>
                  </a:lnTo>
                  <a:lnTo>
                    <a:pt x="17712" y="14954"/>
                  </a:lnTo>
                  <a:lnTo>
                    <a:pt x="19008" y="14622"/>
                  </a:lnTo>
                  <a:lnTo>
                    <a:pt x="20736" y="11963"/>
                  </a:lnTo>
                  <a:lnTo>
                    <a:pt x="21600" y="9637"/>
                  </a:lnTo>
                  <a:lnTo>
                    <a:pt x="20736" y="8640"/>
                  </a:lnTo>
                  <a:lnTo>
                    <a:pt x="19008" y="7311"/>
                  </a:lnTo>
                  <a:lnTo>
                    <a:pt x="15120" y="6978"/>
                  </a:lnTo>
                  <a:lnTo>
                    <a:pt x="11232" y="7311"/>
                  </a:lnTo>
                  <a:lnTo>
                    <a:pt x="10368" y="6646"/>
                  </a:lnTo>
                  <a:lnTo>
                    <a:pt x="9936" y="5982"/>
                  </a:lnTo>
                  <a:lnTo>
                    <a:pt x="9072" y="3988"/>
                  </a:lnTo>
                  <a:lnTo>
                    <a:pt x="7344" y="1329"/>
                  </a:lnTo>
                  <a:lnTo>
                    <a:pt x="6048" y="665"/>
                  </a:lnTo>
                  <a:lnTo>
                    <a:pt x="3888" y="0"/>
                  </a:lnTo>
                  <a:lnTo>
                    <a:pt x="3456" y="0"/>
                  </a:lnTo>
                  <a:lnTo>
                    <a:pt x="3456" y="3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5" name="Freeform 181"/>
            <p:cNvSpPr/>
            <p:nvPr/>
          </p:nvSpPr>
          <p:spPr>
            <a:xfrm>
              <a:off x="1908925" y="962025"/>
              <a:ext cx="2909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56" y="20829"/>
                  </a:moveTo>
                  <a:lnTo>
                    <a:pt x="7069" y="21600"/>
                  </a:lnTo>
                  <a:lnTo>
                    <a:pt x="8247" y="19671"/>
                  </a:lnTo>
                  <a:lnTo>
                    <a:pt x="21600" y="18129"/>
                  </a:lnTo>
                  <a:lnTo>
                    <a:pt x="19244" y="13500"/>
                  </a:lnTo>
                  <a:lnTo>
                    <a:pt x="8640" y="18129"/>
                  </a:lnTo>
                  <a:lnTo>
                    <a:pt x="10604" y="9643"/>
                  </a:lnTo>
                  <a:lnTo>
                    <a:pt x="13353" y="11186"/>
                  </a:lnTo>
                  <a:lnTo>
                    <a:pt x="14531" y="8871"/>
                  </a:lnTo>
                  <a:lnTo>
                    <a:pt x="12175" y="7714"/>
                  </a:lnTo>
                  <a:lnTo>
                    <a:pt x="14531" y="1929"/>
                  </a:lnTo>
                  <a:lnTo>
                    <a:pt x="7462" y="0"/>
                  </a:lnTo>
                  <a:lnTo>
                    <a:pt x="2749" y="15043"/>
                  </a:lnTo>
                  <a:lnTo>
                    <a:pt x="2749" y="18129"/>
                  </a:lnTo>
                  <a:lnTo>
                    <a:pt x="0" y="19671"/>
                  </a:lnTo>
                  <a:lnTo>
                    <a:pt x="1178" y="21600"/>
                  </a:lnTo>
                  <a:lnTo>
                    <a:pt x="2356" y="21214"/>
                  </a:lnTo>
                  <a:lnTo>
                    <a:pt x="2356" y="2082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6" name="Freeform 182"/>
            <p:cNvSpPr/>
            <p:nvPr/>
          </p:nvSpPr>
          <p:spPr>
            <a:xfrm>
              <a:off x="1902460" y="1182687"/>
              <a:ext cx="45259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43" y="2130"/>
                  </a:moveTo>
                  <a:lnTo>
                    <a:pt x="14657" y="0"/>
                  </a:lnTo>
                  <a:lnTo>
                    <a:pt x="6429" y="3042"/>
                  </a:lnTo>
                  <a:lnTo>
                    <a:pt x="5400" y="6389"/>
                  </a:lnTo>
                  <a:lnTo>
                    <a:pt x="3857" y="4868"/>
                  </a:lnTo>
                  <a:lnTo>
                    <a:pt x="3343" y="1825"/>
                  </a:lnTo>
                  <a:lnTo>
                    <a:pt x="0" y="3651"/>
                  </a:lnTo>
                  <a:lnTo>
                    <a:pt x="1800" y="8214"/>
                  </a:lnTo>
                  <a:lnTo>
                    <a:pt x="0" y="11865"/>
                  </a:lnTo>
                  <a:lnTo>
                    <a:pt x="1543" y="20383"/>
                  </a:lnTo>
                  <a:lnTo>
                    <a:pt x="3086" y="19775"/>
                  </a:lnTo>
                  <a:lnTo>
                    <a:pt x="3857" y="14907"/>
                  </a:lnTo>
                  <a:lnTo>
                    <a:pt x="2571" y="12169"/>
                  </a:lnTo>
                  <a:lnTo>
                    <a:pt x="4114" y="10648"/>
                  </a:lnTo>
                  <a:lnTo>
                    <a:pt x="5657" y="14603"/>
                  </a:lnTo>
                  <a:lnTo>
                    <a:pt x="4886" y="20992"/>
                  </a:lnTo>
                  <a:lnTo>
                    <a:pt x="7714" y="21600"/>
                  </a:lnTo>
                  <a:lnTo>
                    <a:pt x="10286" y="11256"/>
                  </a:lnTo>
                  <a:lnTo>
                    <a:pt x="8486" y="8518"/>
                  </a:lnTo>
                  <a:lnTo>
                    <a:pt x="11829" y="9431"/>
                  </a:lnTo>
                  <a:lnTo>
                    <a:pt x="16971" y="5476"/>
                  </a:lnTo>
                  <a:lnTo>
                    <a:pt x="16200" y="11865"/>
                  </a:lnTo>
                  <a:lnTo>
                    <a:pt x="13886" y="11865"/>
                  </a:lnTo>
                  <a:lnTo>
                    <a:pt x="13371" y="15515"/>
                  </a:lnTo>
                  <a:lnTo>
                    <a:pt x="15429" y="18862"/>
                  </a:lnTo>
                  <a:lnTo>
                    <a:pt x="17743" y="17341"/>
                  </a:lnTo>
                  <a:lnTo>
                    <a:pt x="19543" y="18862"/>
                  </a:lnTo>
                  <a:lnTo>
                    <a:pt x="21600" y="15515"/>
                  </a:lnTo>
                  <a:lnTo>
                    <a:pt x="19286" y="13994"/>
                  </a:lnTo>
                  <a:lnTo>
                    <a:pt x="21086" y="6997"/>
                  </a:lnTo>
                  <a:lnTo>
                    <a:pt x="18514" y="7606"/>
                  </a:lnTo>
                  <a:lnTo>
                    <a:pt x="18514" y="4259"/>
                  </a:lnTo>
                  <a:lnTo>
                    <a:pt x="20057" y="1521"/>
                  </a:lnTo>
                  <a:lnTo>
                    <a:pt x="19543" y="213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7" name="Freeform 183"/>
            <p:cNvSpPr/>
            <p:nvPr/>
          </p:nvSpPr>
          <p:spPr>
            <a:xfrm>
              <a:off x="2256443" y="1889125"/>
              <a:ext cx="45259" cy="58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14" y="6714"/>
                  </a:moveTo>
                  <a:lnTo>
                    <a:pt x="3086" y="10800"/>
                  </a:lnTo>
                  <a:lnTo>
                    <a:pt x="0" y="12843"/>
                  </a:lnTo>
                  <a:lnTo>
                    <a:pt x="2057" y="21600"/>
                  </a:lnTo>
                  <a:lnTo>
                    <a:pt x="6171" y="20724"/>
                  </a:lnTo>
                  <a:lnTo>
                    <a:pt x="6943" y="16930"/>
                  </a:lnTo>
                  <a:lnTo>
                    <a:pt x="5143" y="14595"/>
                  </a:lnTo>
                  <a:lnTo>
                    <a:pt x="9000" y="14886"/>
                  </a:lnTo>
                  <a:lnTo>
                    <a:pt x="9771" y="17222"/>
                  </a:lnTo>
                  <a:lnTo>
                    <a:pt x="13629" y="15178"/>
                  </a:lnTo>
                  <a:lnTo>
                    <a:pt x="13629" y="11676"/>
                  </a:lnTo>
                  <a:lnTo>
                    <a:pt x="15429" y="11092"/>
                  </a:lnTo>
                  <a:lnTo>
                    <a:pt x="16200" y="14011"/>
                  </a:lnTo>
                  <a:lnTo>
                    <a:pt x="18514" y="12843"/>
                  </a:lnTo>
                  <a:lnTo>
                    <a:pt x="18257" y="10800"/>
                  </a:lnTo>
                  <a:lnTo>
                    <a:pt x="20057" y="12843"/>
                  </a:lnTo>
                  <a:lnTo>
                    <a:pt x="21600" y="11092"/>
                  </a:lnTo>
                  <a:lnTo>
                    <a:pt x="17743" y="1168"/>
                  </a:lnTo>
                  <a:lnTo>
                    <a:pt x="12086" y="0"/>
                  </a:lnTo>
                  <a:lnTo>
                    <a:pt x="10543" y="2627"/>
                  </a:lnTo>
                  <a:lnTo>
                    <a:pt x="8229" y="1751"/>
                  </a:lnTo>
                  <a:lnTo>
                    <a:pt x="8486" y="4962"/>
                  </a:lnTo>
                  <a:lnTo>
                    <a:pt x="14400" y="4962"/>
                  </a:lnTo>
                  <a:lnTo>
                    <a:pt x="13114" y="8465"/>
                  </a:lnTo>
                  <a:lnTo>
                    <a:pt x="8229" y="7589"/>
                  </a:lnTo>
                  <a:lnTo>
                    <a:pt x="6171" y="9632"/>
                  </a:lnTo>
                  <a:lnTo>
                    <a:pt x="5143" y="6714"/>
                  </a:lnTo>
                  <a:lnTo>
                    <a:pt x="2057" y="6422"/>
                  </a:lnTo>
                  <a:lnTo>
                    <a:pt x="2314" y="671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8" name="Freeform 184"/>
            <p:cNvSpPr/>
            <p:nvPr/>
          </p:nvSpPr>
          <p:spPr>
            <a:xfrm>
              <a:off x="2133599" y="1997075"/>
              <a:ext cx="42027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46" y="5333"/>
                  </a:moveTo>
                  <a:lnTo>
                    <a:pt x="8862" y="5067"/>
                  </a:lnTo>
                  <a:lnTo>
                    <a:pt x="10523" y="3467"/>
                  </a:lnTo>
                  <a:lnTo>
                    <a:pt x="11631" y="0"/>
                  </a:lnTo>
                  <a:lnTo>
                    <a:pt x="13015" y="0"/>
                  </a:lnTo>
                  <a:lnTo>
                    <a:pt x="14123" y="3200"/>
                  </a:lnTo>
                  <a:lnTo>
                    <a:pt x="14677" y="267"/>
                  </a:lnTo>
                  <a:lnTo>
                    <a:pt x="18277" y="267"/>
                  </a:lnTo>
                  <a:lnTo>
                    <a:pt x="20492" y="4800"/>
                  </a:lnTo>
                  <a:lnTo>
                    <a:pt x="21600" y="4533"/>
                  </a:lnTo>
                  <a:lnTo>
                    <a:pt x="21600" y="6933"/>
                  </a:lnTo>
                  <a:lnTo>
                    <a:pt x="19662" y="7733"/>
                  </a:lnTo>
                  <a:lnTo>
                    <a:pt x="19938" y="11200"/>
                  </a:lnTo>
                  <a:lnTo>
                    <a:pt x="21600" y="12267"/>
                  </a:lnTo>
                  <a:lnTo>
                    <a:pt x="19108" y="14133"/>
                  </a:lnTo>
                  <a:lnTo>
                    <a:pt x="18831" y="18133"/>
                  </a:lnTo>
                  <a:lnTo>
                    <a:pt x="18000" y="21600"/>
                  </a:lnTo>
                  <a:lnTo>
                    <a:pt x="14677" y="21600"/>
                  </a:lnTo>
                  <a:lnTo>
                    <a:pt x="11354" y="21333"/>
                  </a:lnTo>
                  <a:lnTo>
                    <a:pt x="14677" y="16800"/>
                  </a:lnTo>
                  <a:lnTo>
                    <a:pt x="13015" y="15200"/>
                  </a:lnTo>
                  <a:lnTo>
                    <a:pt x="11354" y="16800"/>
                  </a:lnTo>
                  <a:lnTo>
                    <a:pt x="8308" y="16533"/>
                  </a:lnTo>
                  <a:lnTo>
                    <a:pt x="4985" y="20267"/>
                  </a:lnTo>
                  <a:lnTo>
                    <a:pt x="1385" y="19733"/>
                  </a:lnTo>
                  <a:lnTo>
                    <a:pt x="831" y="14400"/>
                  </a:lnTo>
                  <a:lnTo>
                    <a:pt x="6646" y="13600"/>
                  </a:lnTo>
                  <a:lnTo>
                    <a:pt x="5538" y="12000"/>
                  </a:lnTo>
                  <a:lnTo>
                    <a:pt x="4154" y="10933"/>
                  </a:lnTo>
                  <a:lnTo>
                    <a:pt x="554" y="10400"/>
                  </a:lnTo>
                  <a:lnTo>
                    <a:pt x="0" y="8000"/>
                  </a:lnTo>
                  <a:lnTo>
                    <a:pt x="4154" y="6933"/>
                  </a:lnTo>
                  <a:lnTo>
                    <a:pt x="6646" y="7733"/>
                  </a:lnTo>
                  <a:lnTo>
                    <a:pt x="6646" y="533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29" name="Freeform 185"/>
            <p:cNvSpPr/>
            <p:nvPr/>
          </p:nvSpPr>
          <p:spPr>
            <a:xfrm>
              <a:off x="1936403" y="1747837"/>
              <a:ext cx="37178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2" y="14632"/>
                  </a:moveTo>
                  <a:lnTo>
                    <a:pt x="5948" y="10800"/>
                  </a:lnTo>
                  <a:lnTo>
                    <a:pt x="9704" y="9755"/>
                  </a:lnTo>
                  <a:lnTo>
                    <a:pt x="3757" y="9058"/>
                  </a:lnTo>
                  <a:lnTo>
                    <a:pt x="0" y="5574"/>
                  </a:lnTo>
                  <a:lnTo>
                    <a:pt x="1878" y="4181"/>
                  </a:lnTo>
                  <a:lnTo>
                    <a:pt x="5948" y="4877"/>
                  </a:lnTo>
                  <a:lnTo>
                    <a:pt x="12522" y="3484"/>
                  </a:lnTo>
                  <a:lnTo>
                    <a:pt x="15026" y="3832"/>
                  </a:lnTo>
                  <a:lnTo>
                    <a:pt x="18783" y="0"/>
                  </a:lnTo>
                  <a:lnTo>
                    <a:pt x="20661" y="697"/>
                  </a:lnTo>
                  <a:lnTo>
                    <a:pt x="18783" y="5226"/>
                  </a:lnTo>
                  <a:lnTo>
                    <a:pt x="21600" y="10452"/>
                  </a:lnTo>
                  <a:lnTo>
                    <a:pt x="18157" y="10452"/>
                  </a:lnTo>
                  <a:lnTo>
                    <a:pt x="19096" y="13935"/>
                  </a:lnTo>
                  <a:lnTo>
                    <a:pt x="18157" y="17419"/>
                  </a:lnTo>
                  <a:lnTo>
                    <a:pt x="15339" y="17071"/>
                  </a:lnTo>
                  <a:lnTo>
                    <a:pt x="14400" y="12890"/>
                  </a:lnTo>
                  <a:lnTo>
                    <a:pt x="14087" y="17768"/>
                  </a:lnTo>
                  <a:lnTo>
                    <a:pt x="11270" y="20903"/>
                  </a:lnTo>
                  <a:lnTo>
                    <a:pt x="6574" y="21600"/>
                  </a:lnTo>
                  <a:lnTo>
                    <a:pt x="6887" y="18465"/>
                  </a:lnTo>
                  <a:lnTo>
                    <a:pt x="1252" y="14981"/>
                  </a:lnTo>
                  <a:lnTo>
                    <a:pt x="1252" y="146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0" name="Freeform 186"/>
            <p:cNvSpPr/>
            <p:nvPr/>
          </p:nvSpPr>
          <p:spPr>
            <a:xfrm>
              <a:off x="1727892" y="1901825"/>
              <a:ext cx="21014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76"/>
                  </a:moveTo>
                  <a:lnTo>
                    <a:pt x="540" y="14595"/>
                  </a:lnTo>
                  <a:lnTo>
                    <a:pt x="10260" y="18097"/>
                  </a:lnTo>
                  <a:lnTo>
                    <a:pt x="21600" y="21600"/>
                  </a:lnTo>
                  <a:lnTo>
                    <a:pt x="21600" y="17514"/>
                  </a:lnTo>
                  <a:lnTo>
                    <a:pt x="19980" y="12843"/>
                  </a:lnTo>
                  <a:lnTo>
                    <a:pt x="14580" y="6422"/>
                  </a:lnTo>
                  <a:lnTo>
                    <a:pt x="16200" y="4086"/>
                  </a:lnTo>
                  <a:lnTo>
                    <a:pt x="15120" y="0"/>
                  </a:lnTo>
                  <a:lnTo>
                    <a:pt x="9720" y="584"/>
                  </a:lnTo>
                  <a:lnTo>
                    <a:pt x="8640" y="5838"/>
                  </a:lnTo>
                  <a:lnTo>
                    <a:pt x="11880" y="10508"/>
                  </a:lnTo>
                  <a:lnTo>
                    <a:pt x="5400" y="10508"/>
                  </a:lnTo>
                  <a:lnTo>
                    <a:pt x="540" y="11676"/>
                  </a:lnTo>
                  <a:lnTo>
                    <a:pt x="0" y="1167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1" name="Freeform 187"/>
            <p:cNvSpPr/>
            <p:nvPr/>
          </p:nvSpPr>
          <p:spPr>
            <a:xfrm>
              <a:off x="1878214" y="2098675"/>
              <a:ext cx="35561" cy="3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94" y="0"/>
                  </a:moveTo>
                  <a:lnTo>
                    <a:pt x="10639" y="6912"/>
                  </a:lnTo>
                  <a:lnTo>
                    <a:pt x="7737" y="7344"/>
                  </a:lnTo>
                  <a:lnTo>
                    <a:pt x="4191" y="1728"/>
                  </a:lnTo>
                  <a:lnTo>
                    <a:pt x="0" y="4320"/>
                  </a:lnTo>
                  <a:lnTo>
                    <a:pt x="3224" y="9936"/>
                  </a:lnTo>
                  <a:lnTo>
                    <a:pt x="5158" y="16416"/>
                  </a:lnTo>
                  <a:lnTo>
                    <a:pt x="8060" y="15552"/>
                  </a:lnTo>
                  <a:lnTo>
                    <a:pt x="10961" y="21600"/>
                  </a:lnTo>
                  <a:lnTo>
                    <a:pt x="14830" y="18144"/>
                  </a:lnTo>
                  <a:lnTo>
                    <a:pt x="10961" y="13824"/>
                  </a:lnTo>
                  <a:lnTo>
                    <a:pt x="13540" y="13392"/>
                  </a:lnTo>
                  <a:lnTo>
                    <a:pt x="17731" y="19008"/>
                  </a:lnTo>
                  <a:lnTo>
                    <a:pt x="21600" y="16848"/>
                  </a:lnTo>
                  <a:lnTo>
                    <a:pt x="21600" y="15552"/>
                  </a:lnTo>
                  <a:lnTo>
                    <a:pt x="18699" y="12096"/>
                  </a:lnTo>
                  <a:lnTo>
                    <a:pt x="18376" y="9936"/>
                  </a:lnTo>
                  <a:lnTo>
                    <a:pt x="18699" y="8208"/>
                  </a:lnTo>
                  <a:lnTo>
                    <a:pt x="19343" y="7344"/>
                  </a:lnTo>
                  <a:lnTo>
                    <a:pt x="18699" y="3888"/>
                  </a:lnTo>
                  <a:lnTo>
                    <a:pt x="17409" y="2160"/>
                  </a:lnTo>
                  <a:lnTo>
                    <a:pt x="14507" y="1296"/>
                  </a:lnTo>
                  <a:lnTo>
                    <a:pt x="9994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2" name="Freeform 188"/>
            <p:cNvSpPr/>
            <p:nvPr/>
          </p:nvSpPr>
          <p:spPr>
            <a:xfrm>
              <a:off x="1763452" y="1905000"/>
              <a:ext cx="100216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40" y="14600"/>
                  </a:moveTo>
                  <a:lnTo>
                    <a:pt x="10391" y="16400"/>
                  </a:lnTo>
                  <a:lnTo>
                    <a:pt x="10391" y="18400"/>
                  </a:lnTo>
                  <a:lnTo>
                    <a:pt x="10742" y="20400"/>
                  </a:lnTo>
                  <a:lnTo>
                    <a:pt x="11909" y="20000"/>
                  </a:lnTo>
                  <a:lnTo>
                    <a:pt x="13544" y="21600"/>
                  </a:lnTo>
                  <a:lnTo>
                    <a:pt x="14945" y="20400"/>
                  </a:lnTo>
                  <a:lnTo>
                    <a:pt x="17747" y="19200"/>
                  </a:lnTo>
                  <a:lnTo>
                    <a:pt x="18448" y="17200"/>
                  </a:lnTo>
                  <a:lnTo>
                    <a:pt x="18798" y="15600"/>
                  </a:lnTo>
                  <a:lnTo>
                    <a:pt x="21600" y="14800"/>
                  </a:lnTo>
                  <a:lnTo>
                    <a:pt x="21600" y="12800"/>
                  </a:lnTo>
                  <a:lnTo>
                    <a:pt x="21250" y="12200"/>
                  </a:lnTo>
                  <a:lnTo>
                    <a:pt x="19965" y="13000"/>
                  </a:lnTo>
                  <a:lnTo>
                    <a:pt x="19148" y="13400"/>
                  </a:lnTo>
                  <a:lnTo>
                    <a:pt x="17864" y="13200"/>
                  </a:lnTo>
                  <a:lnTo>
                    <a:pt x="16112" y="12800"/>
                  </a:lnTo>
                  <a:lnTo>
                    <a:pt x="16463" y="11800"/>
                  </a:lnTo>
                  <a:lnTo>
                    <a:pt x="17046" y="11000"/>
                  </a:lnTo>
                  <a:lnTo>
                    <a:pt x="18915" y="9600"/>
                  </a:lnTo>
                  <a:lnTo>
                    <a:pt x="20549" y="9400"/>
                  </a:lnTo>
                  <a:lnTo>
                    <a:pt x="21016" y="7600"/>
                  </a:lnTo>
                  <a:lnTo>
                    <a:pt x="19965" y="6600"/>
                  </a:lnTo>
                  <a:lnTo>
                    <a:pt x="18798" y="8200"/>
                  </a:lnTo>
                  <a:lnTo>
                    <a:pt x="17397" y="6200"/>
                  </a:lnTo>
                  <a:lnTo>
                    <a:pt x="16463" y="4200"/>
                  </a:lnTo>
                  <a:lnTo>
                    <a:pt x="16112" y="2400"/>
                  </a:lnTo>
                  <a:lnTo>
                    <a:pt x="15062" y="0"/>
                  </a:lnTo>
                  <a:lnTo>
                    <a:pt x="14011" y="400"/>
                  </a:lnTo>
                  <a:lnTo>
                    <a:pt x="13661" y="2000"/>
                  </a:lnTo>
                  <a:lnTo>
                    <a:pt x="13661" y="2400"/>
                  </a:lnTo>
                  <a:lnTo>
                    <a:pt x="11442" y="3200"/>
                  </a:lnTo>
                  <a:lnTo>
                    <a:pt x="9691" y="4400"/>
                  </a:lnTo>
                  <a:lnTo>
                    <a:pt x="8406" y="4800"/>
                  </a:lnTo>
                  <a:lnTo>
                    <a:pt x="7356" y="6400"/>
                  </a:lnTo>
                  <a:lnTo>
                    <a:pt x="6655" y="6800"/>
                  </a:lnTo>
                  <a:lnTo>
                    <a:pt x="6188" y="4800"/>
                  </a:lnTo>
                  <a:lnTo>
                    <a:pt x="5604" y="1800"/>
                  </a:lnTo>
                  <a:lnTo>
                    <a:pt x="4787" y="2600"/>
                  </a:lnTo>
                  <a:lnTo>
                    <a:pt x="3503" y="3600"/>
                  </a:lnTo>
                  <a:lnTo>
                    <a:pt x="2452" y="3600"/>
                  </a:lnTo>
                  <a:lnTo>
                    <a:pt x="0" y="5000"/>
                  </a:lnTo>
                  <a:lnTo>
                    <a:pt x="350" y="6000"/>
                  </a:lnTo>
                  <a:lnTo>
                    <a:pt x="1635" y="7400"/>
                  </a:lnTo>
                  <a:lnTo>
                    <a:pt x="2802" y="8800"/>
                  </a:lnTo>
                  <a:lnTo>
                    <a:pt x="4086" y="9200"/>
                  </a:lnTo>
                  <a:lnTo>
                    <a:pt x="5137" y="13000"/>
                  </a:lnTo>
                  <a:lnTo>
                    <a:pt x="2685" y="11800"/>
                  </a:lnTo>
                  <a:lnTo>
                    <a:pt x="934" y="9800"/>
                  </a:lnTo>
                  <a:lnTo>
                    <a:pt x="701" y="9800"/>
                  </a:lnTo>
                  <a:lnTo>
                    <a:pt x="701" y="10800"/>
                  </a:lnTo>
                  <a:lnTo>
                    <a:pt x="1284" y="13600"/>
                  </a:lnTo>
                  <a:lnTo>
                    <a:pt x="1051" y="15000"/>
                  </a:lnTo>
                  <a:lnTo>
                    <a:pt x="2102" y="16800"/>
                  </a:lnTo>
                  <a:lnTo>
                    <a:pt x="3036" y="17200"/>
                  </a:lnTo>
                  <a:lnTo>
                    <a:pt x="3386" y="18800"/>
                  </a:lnTo>
                  <a:lnTo>
                    <a:pt x="3036" y="21600"/>
                  </a:lnTo>
                  <a:lnTo>
                    <a:pt x="5488" y="20400"/>
                  </a:lnTo>
                  <a:lnTo>
                    <a:pt x="6188" y="18800"/>
                  </a:lnTo>
                  <a:lnTo>
                    <a:pt x="7589" y="18400"/>
                  </a:lnTo>
                  <a:lnTo>
                    <a:pt x="8290" y="17000"/>
                  </a:lnTo>
                  <a:lnTo>
                    <a:pt x="7706" y="15400"/>
                  </a:lnTo>
                  <a:lnTo>
                    <a:pt x="7589" y="14200"/>
                  </a:lnTo>
                  <a:lnTo>
                    <a:pt x="7939" y="14000"/>
                  </a:lnTo>
                  <a:lnTo>
                    <a:pt x="8290" y="14200"/>
                  </a:lnTo>
                  <a:lnTo>
                    <a:pt x="8757" y="14400"/>
                  </a:lnTo>
                  <a:lnTo>
                    <a:pt x="8640" y="14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3" name="Freeform 189"/>
            <p:cNvSpPr/>
            <p:nvPr/>
          </p:nvSpPr>
          <p:spPr>
            <a:xfrm>
              <a:off x="1792547" y="1876424"/>
              <a:ext cx="2424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91" y="1920"/>
                  </a:moveTo>
                  <a:lnTo>
                    <a:pt x="5891" y="5760"/>
                  </a:lnTo>
                  <a:lnTo>
                    <a:pt x="3927" y="11520"/>
                  </a:lnTo>
                  <a:lnTo>
                    <a:pt x="0" y="17280"/>
                  </a:lnTo>
                  <a:lnTo>
                    <a:pt x="5891" y="21120"/>
                  </a:lnTo>
                  <a:lnTo>
                    <a:pt x="14236" y="21600"/>
                  </a:lnTo>
                  <a:lnTo>
                    <a:pt x="20618" y="19200"/>
                  </a:lnTo>
                  <a:lnTo>
                    <a:pt x="20618" y="14400"/>
                  </a:lnTo>
                  <a:lnTo>
                    <a:pt x="17182" y="13920"/>
                  </a:lnTo>
                  <a:lnTo>
                    <a:pt x="13255" y="15360"/>
                  </a:lnTo>
                  <a:lnTo>
                    <a:pt x="10309" y="15840"/>
                  </a:lnTo>
                  <a:lnTo>
                    <a:pt x="10309" y="14400"/>
                  </a:lnTo>
                  <a:lnTo>
                    <a:pt x="12764" y="13440"/>
                  </a:lnTo>
                  <a:lnTo>
                    <a:pt x="18655" y="12000"/>
                  </a:lnTo>
                  <a:lnTo>
                    <a:pt x="21600" y="11520"/>
                  </a:lnTo>
                  <a:lnTo>
                    <a:pt x="20618" y="10080"/>
                  </a:lnTo>
                  <a:lnTo>
                    <a:pt x="17182" y="10560"/>
                  </a:lnTo>
                  <a:lnTo>
                    <a:pt x="14236" y="11040"/>
                  </a:lnTo>
                  <a:lnTo>
                    <a:pt x="11782" y="10560"/>
                  </a:lnTo>
                  <a:lnTo>
                    <a:pt x="14236" y="7200"/>
                  </a:lnTo>
                  <a:lnTo>
                    <a:pt x="18655" y="5760"/>
                  </a:lnTo>
                  <a:lnTo>
                    <a:pt x="18655" y="5280"/>
                  </a:lnTo>
                  <a:lnTo>
                    <a:pt x="14727" y="5280"/>
                  </a:lnTo>
                  <a:lnTo>
                    <a:pt x="10309" y="5760"/>
                  </a:lnTo>
                  <a:lnTo>
                    <a:pt x="8345" y="480"/>
                  </a:lnTo>
                  <a:lnTo>
                    <a:pt x="6873" y="0"/>
                  </a:lnTo>
                  <a:lnTo>
                    <a:pt x="5891" y="192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4" name="Freeform 190"/>
            <p:cNvSpPr/>
            <p:nvPr/>
          </p:nvSpPr>
          <p:spPr>
            <a:xfrm>
              <a:off x="2002674" y="1971674"/>
              <a:ext cx="37177" cy="3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20" y="6849"/>
                  </a:moveTo>
                  <a:lnTo>
                    <a:pt x="19749" y="6849"/>
                  </a:lnTo>
                  <a:lnTo>
                    <a:pt x="21600" y="11590"/>
                  </a:lnTo>
                  <a:lnTo>
                    <a:pt x="17589" y="21600"/>
                  </a:lnTo>
                  <a:lnTo>
                    <a:pt x="13886" y="21073"/>
                  </a:lnTo>
                  <a:lnTo>
                    <a:pt x="12343" y="16859"/>
                  </a:lnTo>
                  <a:lnTo>
                    <a:pt x="0" y="6849"/>
                  </a:lnTo>
                  <a:lnTo>
                    <a:pt x="2777" y="0"/>
                  </a:lnTo>
                  <a:lnTo>
                    <a:pt x="11417" y="11590"/>
                  </a:lnTo>
                  <a:lnTo>
                    <a:pt x="14811" y="6322"/>
                  </a:lnTo>
                  <a:lnTo>
                    <a:pt x="15120" y="684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5" name="Freeform 191"/>
            <p:cNvSpPr/>
            <p:nvPr/>
          </p:nvSpPr>
          <p:spPr>
            <a:xfrm>
              <a:off x="2049549" y="2073275"/>
              <a:ext cx="100215" cy="127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535" y="675"/>
                  </a:moveTo>
                  <a:lnTo>
                    <a:pt x="20903" y="1755"/>
                  </a:lnTo>
                  <a:lnTo>
                    <a:pt x="21600" y="5940"/>
                  </a:lnTo>
                  <a:lnTo>
                    <a:pt x="15329" y="10800"/>
                  </a:lnTo>
                  <a:lnTo>
                    <a:pt x="18813" y="19035"/>
                  </a:lnTo>
                  <a:lnTo>
                    <a:pt x="14981" y="19035"/>
                  </a:lnTo>
                  <a:lnTo>
                    <a:pt x="12310" y="10530"/>
                  </a:lnTo>
                  <a:lnTo>
                    <a:pt x="9755" y="12825"/>
                  </a:lnTo>
                  <a:lnTo>
                    <a:pt x="11148" y="18900"/>
                  </a:lnTo>
                  <a:lnTo>
                    <a:pt x="12310" y="16065"/>
                  </a:lnTo>
                  <a:lnTo>
                    <a:pt x="13587" y="18630"/>
                  </a:lnTo>
                  <a:lnTo>
                    <a:pt x="11497" y="21600"/>
                  </a:lnTo>
                  <a:lnTo>
                    <a:pt x="6039" y="21600"/>
                  </a:lnTo>
                  <a:lnTo>
                    <a:pt x="8710" y="15930"/>
                  </a:lnTo>
                  <a:lnTo>
                    <a:pt x="4181" y="8775"/>
                  </a:lnTo>
                  <a:lnTo>
                    <a:pt x="1858" y="9180"/>
                  </a:lnTo>
                  <a:lnTo>
                    <a:pt x="2439" y="12015"/>
                  </a:lnTo>
                  <a:lnTo>
                    <a:pt x="697" y="11745"/>
                  </a:lnTo>
                  <a:lnTo>
                    <a:pt x="0" y="7425"/>
                  </a:lnTo>
                  <a:lnTo>
                    <a:pt x="2090" y="6480"/>
                  </a:lnTo>
                  <a:lnTo>
                    <a:pt x="3600" y="7830"/>
                  </a:lnTo>
                  <a:lnTo>
                    <a:pt x="1858" y="3915"/>
                  </a:lnTo>
                  <a:lnTo>
                    <a:pt x="3600" y="3645"/>
                  </a:lnTo>
                  <a:lnTo>
                    <a:pt x="4529" y="5130"/>
                  </a:lnTo>
                  <a:lnTo>
                    <a:pt x="6039" y="3645"/>
                  </a:lnTo>
                  <a:lnTo>
                    <a:pt x="8013" y="4185"/>
                  </a:lnTo>
                  <a:lnTo>
                    <a:pt x="6968" y="9180"/>
                  </a:lnTo>
                  <a:lnTo>
                    <a:pt x="8013" y="10530"/>
                  </a:lnTo>
                  <a:lnTo>
                    <a:pt x="9174" y="4995"/>
                  </a:lnTo>
                  <a:lnTo>
                    <a:pt x="15329" y="6885"/>
                  </a:lnTo>
                  <a:lnTo>
                    <a:pt x="16723" y="5940"/>
                  </a:lnTo>
                  <a:lnTo>
                    <a:pt x="18116" y="6615"/>
                  </a:lnTo>
                  <a:lnTo>
                    <a:pt x="19510" y="5670"/>
                  </a:lnTo>
                  <a:lnTo>
                    <a:pt x="19510" y="2970"/>
                  </a:lnTo>
                  <a:lnTo>
                    <a:pt x="16839" y="2430"/>
                  </a:lnTo>
                  <a:lnTo>
                    <a:pt x="17187" y="0"/>
                  </a:lnTo>
                  <a:lnTo>
                    <a:pt x="17535" y="67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6" name="Freeform 192"/>
            <p:cNvSpPr/>
            <p:nvPr/>
          </p:nvSpPr>
          <p:spPr>
            <a:xfrm>
              <a:off x="2245129" y="1685925"/>
              <a:ext cx="1616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894"/>
                  </a:moveTo>
                  <a:lnTo>
                    <a:pt x="9360" y="10165"/>
                  </a:lnTo>
                  <a:lnTo>
                    <a:pt x="12960" y="0"/>
                  </a:lnTo>
                  <a:lnTo>
                    <a:pt x="15840" y="7624"/>
                  </a:lnTo>
                  <a:lnTo>
                    <a:pt x="20160" y="8894"/>
                  </a:lnTo>
                  <a:lnTo>
                    <a:pt x="21600" y="16518"/>
                  </a:lnTo>
                  <a:lnTo>
                    <a:pt x="15120" y="21600"/>
                  </a:lnTo>
                  <a:lnTo>
                    <a:pt x="13680" y="13976"/>
                  </a:lnTo>
                  <a:lnTo>
                    <a:pt x="7200" y="20329"/>
                  </a:lnTo>
                  <a:lnTo>
                    <a:pt x="5040" y="12706"/>
                  </a:lnTo>
                  <a:lnTo>
                    <a:pt x="720" y="16518"/>
                  </a:lnTo>
                  <a:lnTo>
                    <a:pt x="0" y="889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7" name="Freeform 193"/>
            <p:cNvSpPr/>
            <p:nvPr/>
          </p:nvSpPr>
          <p:spPr>
            <a:xfrm>
              <a:off x="1755370" y="3257550"/>
              <a:ext cx="30712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86" y="5400"/>
                  </a:moveTo>
                  <a:lnTo>
                    <a:pt x="18129" y="2077"/>
                  </a:lnTo>
                  <a:lnTo>
                    <a:pt x="21600" y="1662"/>
                  </a:lnTo>
                  <a:lnTo>
                    <a:pt x="20443" y="6231"/>
                  </a:lnTo>
                  <a:lnTo>
                    <a:pt x="20443" y="10800"/>
                  </a:lnTo>
                  <a:lnTo>
                    <a:pt x="20829" y="13292"/>
                  </a:lnTo>
                  <a:lnTo>
                    <a:pt x="19671" y="16615"/>
                  </a:lnTo>
                  <a:lnTo>
                    <a:pt x="18514" y="18692"/>
                  </a:lnTo>
                  <a:lnTo>
                    <a:pt x="13886" y="19523"/>
                  </a:lnTo>
                  <a:lnTo>
                    <a:pt x="12343" y="21600"/>
                  </a:lnTo>
                  <a:lnTo>
                    <a:pt x="11186" y="21185"/>
                  </a:lnTo>
                  <a:lnTo>
                    <a:pt x="8871" y="15369"/>
                  </a:lnTo>
                  <a:lnTo>
                    <a:pt x="6943" y="14538"/>
                  </a:lnTo>
                  <a:lnTo>
                    <a:pt x="4629" y="15785"/>
                  </a:lnTo>
                  <a:lnTo>
                    <a:pt x="3086" y="11631"/>
                  </a:lnTo>
                  <a:lnTo>
                    <a:pt x="0" y="10385"/>
                  </a:lnTo>
                  <a:lnTo>
                    <a:pt x="4243" y="9554"/>
                  </a:lnTo>
                  <a:lnTo>
                    <a:pt x="4243" y="5400"/>
                  </a:lnTo>
                  <a:lnTo>
                    <a:pt x="3086" y="2077"/>
                  </a:lnTo>
                  <a:lnTo>
                    <a:pt x="4629" y="0"/>
                  </a:lnTo>
                  <a:lnTo>
                    <a:pt x="9257" y="2492"/>
                  </a:lnTo>
                  <a:lnTo>
                    <a:pt x="6943" y="6646"/>
                  </a:lnTo>
                  <a:lnTo>
                    <a:pt x="13500" y="5400"/>
                  </a:lnTo>
                  <a:lnTo>
                    <a:pt x="13886" y="5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8" name="Freeform 194"/>
            <p:cNvSpPr/>
            <p:nvPr/>
          </p:nvSpPr>
          <p:spPr>
            <a:xfrm>
              <a:off x="2340494" y="3738562"/>
              <a:ext cx="25863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00" y="0"/>
                  </a:moveTo>
                  <a:lnTo>
                    <a:pt x="17100" y="655"/>
                  </a:lnTo>
                  <a:lnTo>
                    <a:pt x="17100" y="4582"/>
                  </a:lnTo>
                  <a:lnTo>
                    <a:pt x="14400" y="6545"/>
                  </a:lnTo>
                  <a:lnTo>
                    <a:pt x="10800" y="6545"/>
                  </a:lnTo>
                  <a:lnTo>
                    <a:pt x="8100" y="9164"/>
                  </a:lnTo>
                  <a:lnTo>
                    <a:pt x="4050" y="9164"/>
                  </a:lnTo>
                  <a:lnTo>
                    <a:pt x="900" y="11127"/>
                  </a:lnTo>
                  <a:lnTo>
                    <a:pt x="0" y="12436"/>
                  </a:lnTo>
                  <a:lnTo>
                    <a:pt x="0" y="17673"/>
                  </a:lnTo>
                  <a:lnTo>
                    <a:pt x="900" y="21600"/>
                  </a:lnTo>
                  <a:lnTo>
                    <a:pt x="4950" y="20291"/>
                  </a:lnTo>
                  <a:lnTo>
                    <a:pt x="8100" y="18982"/>
                  </a:lnTo>
                  <a:lnTo>
                    <a:pt x="9000" y="18982"/>
                  </a:lnTo>
                  <a:lnTo>
                    <a:pt x="10350" y="21600"/>
                  </a:lnTo>
                  <a:lnTo>
                    <a:pt x="10800" y="21600"/>
                  </a:lnTo>
                  <a:lnTo>
                    <a:pt x="12150" y="17673"/>
                  </a:lnTo>
                  <a:lnTo>
                    <a:pt x="13500" y="17673"/>
                  </a:lnTo>
                  <a:lnTo>
                    <a:pt x="16200" y="16364"/>
                  </a:lnTo>
                  <a:lnTo>
                    <a:pt x="20250" y="9818"/>
                  </a:lnTo>
                  <a:lnTo>
                    <a:pt x="21600" y="9164"/>
                  </a:lnTo>
                  <a:lnTo>
                    <a:pt x="21600" y="1964"/>
                  </a:lnTo>
                  <a:lnTo>
                    <a:pt x="198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9" name="Freeform 195"/>
            <p:cNvSpPr/>
            <p:nvPr/>
          </p:nvSpPr>
          <p:spPr>
            <a:xfrm>
              <a:off x="2225732" y="3216274"/>
              <a:ext cx="38794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37" y="2400"/>
                  </a:moveTo>
                  <a:lnTo>
                    <a:pt x="18641" y="11040"/>
                  </a:lnTo>
                  <a:lnTo>
                    <a:pt x="18049" y="16320"/>
                  </a:lnTo>
                  <a:lnTo>
                    <a:pt x="21600" y="17760"/>
                  </a:lnTo>
                  <a:lnTo>
                    <a:pt x="21600" y="21600"/>
                  </a:lnTo>
                  <a:lnTo>
                    <a:pt x="15978" y="19680"/>
                  </a:lnTo>
                  <a:lnTo>
                    <a:pt x="15978" y="16800"/>
                  </a:lnTo>
                  <a:lnTo>
                    <a:pt x="13315" y="15360"/>
                  </a:lnTo>
                  <a:lnTo>
                    <a:pt x="13315" y="19200"/>
                  </a:lnTo>
                  <a:lnTo>
                    <a:pt x="11540" y="18720"/>
                  </a:lnTo>
                  <a:lnTo>
                    <a:pt x="10948" y="14400"/>
                  </a:lnTo>
                  <a:lnTo>
                    <a:pt x="8285" y="13920"/>
                  </a:lnTo>
                  <a:lnTo>
                    <a:pt x="6510" y="18720"/>
                  </a:lnTo>
                  <a:lnTo>
                    <a:pt x="0" y="19200"/>
                  </a:lnTo>
                  <a:lnTo>
                    <a:pt x="1184" y="14400"/>
                  </a:lnTo>
                  <a:lnTo>
                    <a:pt x="4734" y="15360"/>
                  </a:lnTo>
                  <a:lnTo>
                    <a:pt x="6510" y="13440"/>
                  </a:lnTo>
                  <a:lnTo>
                    <a:pt x="5622" y="8160"/>
                  </a:lnTo>
                  <a:lnTo>
                    <a:pt x="14499" y="10080"/>
                  </a:lnTo>
                  <a:lnTo>
                    <a:pt x="13315" y="5760"/>
                  </a:lnTo>
                  <a:lnTo>
                    <a:pt x="15090" y="6240"/>
                  </a:lnTo>
                  <a:lnTo>
                    <a:pt x="15090" y="3840"/>
                  </a:lnTo>
                  <a:lnTo>
                    <a:pt x="14203" y="0"/>
                  </a:lnTo>
                  <a:lnTo>
                    <a:pt x="15978" y="0"/>
                  </a:lnTo>
                  <a:lnTo>
                    <a:pt x="19529" y="2400"/>
                  </a:lnTo>
                  <a:lnTo>
                    <a:pt x="18937" y="2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0" name="Freeform 196"/>
            <p:cNvSpPr/>
            <p:nvPr/>
          </p:nvSpPr>
          <p:spPr>
            <a:xfrm>
              <a:off x="2013989" y="3622675"/>
              <a:ext cx="33944" cy="42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37" y="400"/>
                  </a:moveTo>
                  <a:lnTo>
                    <a:pt x="21600" y="6000"/>
                  </a:lnTo>
                  <a:lnTo>
                    <a:pt x="17212" y="8000"/>
                  </a:lnTo>
                  <a:lnTo>
                    <a:pt x="20250" y="9200"/>
                  </a:lnTo>
                  <a:lnTo>
                    <a:pt x="16537" y="13200"/>
                  </a:lnTo>
                  <a:lnTo>
                    <a:pt x="15525" y="20000"/>
                  </a:lnTo>
                  <a:lnTo>
                    <a:pt x="12150" y="14800"/>
                  </a:lnTo>
                  <a:lnTo>
                    <a:pt x="6413" y="16800"/>
                  </a:lnTo>
                  <a:lnTo>
                    <a:pt x="6075" y="20000"/>
                  </a:lnTo>
                  <a:lnTo>
                    <a:pt x="1013" y="21600"/>
                  </a:lnTo>
                  <a:lnTo>
                    <a:pt x="0" y="19600"/>
                  </a:lnTo>
                  <a:lnTo>
                    <a:pt x="2363" y="18000"/>
                  </a:lnTo>
                  <a:lnTo>
                    <a:pt x="338" y="14000"/>
                  </a:lnTo>
                  <a:lnTo>
                    <a:pt x="1013" y="10000"/>
                  </a:lnTo>
                  <a:lnTo>
                    <a:pt x="0" y="6800"/>
                  </a:lnTo>
                  <a:lnTo>
                    <a:pt x="1350" y="4800"/>
                  </a:lnTo>
                  <a:lnTo>
                    <a:pt x="3038" y="10400"/>
                  </a:lnTo>
                  <a:lnTo>
                    <a:pt x="6075" y="10400"/>
                  </a:lnTo>
                  <a:lnTo>
                    <a:pt x="4388" y="6800"/>
                  </a:lnTo>
                  <a:lnTo>
                    <a:pt x="9113" y="6800"/>
                  </a:lnTo>
                  <a:lnTo>
                    <a:pt x="8100" y="4800"/>
                  </a:lnTo>
                  <a:lnTo>
                    <a:pt x="11137" y="5600"/>
                  </a:lnTo>
                  <a:lnTo>
                    <a:pt x="11475" y="2800"/>
                  </a:lnTo>
                  <a:lnTo>
                    <a:pt x="13162" y="3200"/>
                  </a:lnTo>
                  <a:lnTo>
                    <a:pt x="14175" y="5200"/>
                  </a:lnTo>
                  <a:lnTo>
                    <a:pt x="15187" y="5600"/>
                  </a:lnTo>
                  <a:lnTo>
                    <a:pt x="19237" y="0"/>
                  </a:lnTo>
                  <a:lnTo>
                    <a:pt x="19237" y="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1" name="Freeform 197"/>
            <p:cNvSpPr/>
            <p:nvPr/>
          </p:nvSpPr>
          <p:spPr>
            <a:xfrm>
              <a:off x="1863667" y="3798887"/>
              <a:ext cx="59806" cy="8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05" y="0"/>
                  </a:moveTo>
                  <a:lnTo>
                    <a:pt x="9341" y="2507"/>
                  </a:lnTo>
                  <a:lnTo>
                    <a:pt x="8951" y="5207"/>
                  </a:lnTo>
                  <a:lnTo>
                    <a:pt x="14205" y="5207"/>
                  </a:lnTo>
                  <a:lnTo>
                    <a:pt x="13622" y="2121"/>
                  </a:lnTo>
                  <a:lnTo>
                    <a:pt x="16930" y="2121"/>
                  </a:lnTo>
                  <a:lnTo>
                    <a:pt x="16930" y="4050"/>
                  </a:lnTo>
                  <a:lnTo>
                    <a:pt x="18876" y="3279"/>
                  </a:lnTo>
                  <a:lnTo>
                    <a:pt x="20432" y="4629"/>
                  </a:lnTo>
                  <a:lnTo>
                    <a:pt x="19849" y="5786"/>
                  </a:lnTo>
                  <a:lnTo>
                    <a:pt x="21600" y="5786"/>
                  </a:lnTo>
                  <a:lnTo>
                    <a:pt x="21211" y="7714"/>
                  </a:lnTo>
                  <a:lnTo>
                    <a:pt x="15178" y="6750"/>
                  </a:lnTo>
                  <a:lnTo>
                    <a:pt x="15373" y="10221"/>
                  </a:lnTo>
                  <a:lnTo>
                    <a:pt x="17124" y="8486"/>
                  </a:lnTo>
                  <a:lnTo>
                    <a:pt x="18292" y="9836"/>
                  </a:lnTo>
                  <a:lnTo>
                    <a:pt x="14595" y="11957"/>
                  </a:lnTo>
                  <a:lnTo>
                    <a:pt x="16930" y="20636"/>
                  </a:lnTo>
                  <a:lnTo>
                    <a:pt x="14011" y="21600"/>
                  </a:lnTo>
                  <a:lnTo>
                    <a:pt x="12843" y="16007"/>
                  </a:lnTo>
                  <a:lnTo>
                    <a:pt x="8951" y="14079"/>
                  </a:lnTo>
                  <a:lnTo>
                    <a:pt x="10119" y="11957"/>
                  </a:lnTo>
                  <a:lnTo>
                    <a:pt x="9341" y="10800"/>
                  </a:lnTo>
                  <a:lnTo>
                    <a:pt x="7784" y="12921"/>
                  </a:lnTo>
                  <a:lnTo>
                    <a:pt x="6422" y="12729"/>
                  </a:lnTo>
                  <a:lnTo>
                    <a:pt x="5254" y="10414"/>
                  </a:lnTo>
                  <a:lnTo>
                    <a:pt x="3114" y="8293"/>
                  </a:lnTo>
                  <a:lnTo>
                    <a:pt x="2530" y="5979"/>
                  </a:lnTo>
                  <a:lnTo>
                    <a:pt x="0" y="5207"/>
                  </a:lnTo>
                  <a:lnTo>
                    <a:pt x="1362" y="3279"/>
                  </a:lnTo>
                  <a:lnTo>
                    <a:pt x="4086" y="4243"/>
                  </a:lnTo>
                  <a:lnTo>
                    <a:pt x="4670" y="7136"/>
                  </a:lnTo>
                  <a:lnTo>
                    <a:pt x="6616" y="3857"/>
                  </a:lnTo>
                  <a:lnTo>
                    <a:pt x="6616" y="0"/>
                  </a:lnTo>
                  <a:lnTo>
                    <a:pt x="7005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2" name="Freeform 198"/>
            <p:cNvSpPr/>
            <p:nvPr/>
          </p:nvSpPr>
          <p:spPr>
            <a:xfrm>
              <a:off x="2392218" y="4025900"/>
              <a:ext cx="19397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8000" y="20661"/>
                  </a:lnTo>
                  <a:lnTo>
                    <a:pt x="10800" y="18313"/>
                  </a:lnTo>
                  <a:lnTo>
                    <a:pt x="12000" y="15026"/>
                  </a:lnTo>
                  <a:lnTo>
                    <a:pt x="10200" y="13148"/>
                  </a:lnTo>
                  <a:lnTo>
                    <a:pt x="5400" y="12209"/>
                  </a:lnTo>
                  <a:lnTo>
                    <a:pt x="0" y="6104"/>
                  </a:lnTo>
                  <a:lnTo>
                    <a:pt x="0" y="3287"/>
                  </a:lnTo>
                  <a:lnTo>
                    <a:pt x="3000" y="1878"/>
                  </a:lnTo>
                  <a:lnTo>
                    <a:pt x="6600" y="7043"/>
                  </a:lnTo>
                  <a:lnTo>
                    <a:pt x="4800" y="1409"/>
                  </a:lnTo>
                  <a:lnTo>
                    <a:pt x="4800" y="0"/>
                  </a:lnTo>
                  <a:lnTo>
                    <a:pt x="5400" y="0"/>
                  </a:lnTo>
                  <a:lnTo>
                    <a:pt x="10200" y="9861"/>
                  </a:lnTo>
                  <a:lnTo>
                    <a:pt x="12600" y="11739"/>
                  </a:lnTo>
                  <a:lnTo>
                    <a:pt x="14400" y="14557"/>
                  </a:lnTo>
                  <a:lnTo>
                    <a:pt x="12600" y="15026"/>
                  </a:lnTo>
                  <a:lnTo>
                    <a:pt x="15600" y="15496"/>
                  </a:lnTo>
                  <a:lnTo>
                    <a:pt x="17400" y="17843"/>
                  </a:lnTo>
                  <a:lnTo>
                    <a:pt x="21600" y="21130"/>
                  </a:lnTo>
                  <a:lnTo>
                    <a:pt x="21600" y="21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3" name="Freeform 199"/>
            <p:cNvSpPr/>
            <p:nvPr/>
          </p:nvSpPr>
          <p:spPr>
            <a:xfrm>
              <a:off x="1946101" y="4516437"/>
              <a:ext cx="38794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100" y="18424"/>
                  </a:moveTo>
                  <a:lnTo>
                    <a:pt x="7800" y="19694"/>
                  </a:lnTo>
                  <a:lnTo>
                    <a:pt x="2700" y="21600"/>
                  </a:lnTo>
                  <a:lnTo>
                    <a:pt x="1800" y="16518"/>
                  </a:lnTo>
                  <a:lnTo>
                    <a:pt x="0" y="14612"/>
                  </a:lnTo>
                  <a:lnTo>
                    <a:pt x="600" y="7624"/>
                  </a:lnTo>
                  <a:lnTo>
                    <a:pt x="600" y="5718"/>
                  </a:lnTo>
                  <a:lnTo>
                    <a:pt x="0" y="3176"/>
                  </a:lnTo>
                  <a:lnTo>
                    <a:pt x="3600" y="0"/>
                  </a:lnTo>
                  <a:lnTo>
                    <a:pt x="4500" y="5718"/>
                  </a:lnTo>
                  <a:lnTo>
                    <a:pt x="7800" y="5718"/>
                  </a:lnTo>
                  <a:lnTo>
                    <a:pt x="9900" y="0"/>
                  </a:lnTo>
                  <a:lnTo>
                    <a:pt x="16200" y="635"/>
                  </a:lnTo>
                  <a:lnTo>
                    <a:pt x="16200" y="3812"/>
                  </a:lnTo>
                  <a:lnTo>
                    <a:pt x="21300" y="1271"/>
                  </a:lnTo>
                  <a:lnTo>
                    <a:pt x="21600" y="4447"/>
                  </a:lnTo>
                  <a:lnTo>
                    <a:pt x="20400" y="7624"/>
                  </a:lnTo>
                  <a:lnTo>
                    <a:pt x="18600" y="13976"/>
                  </a:lnTo>
                  <a:lnTo>
                    <a:pt x="17100" y="17153"/>
                  </a:lnTo>
                  <a:lnTo>
                    <a:pt x="14100" y="19694"/>
                  </a:lnTo>
                  <a:lnTo>
                    <a:pt x="14100" y="1842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4" name="Freeform 200"/>
            <p:cNvSpPr/>
            <p:nvPr/>
          </p:nvSpPr>
          <p:spPr>
            <a:xfrm>
              <a:off x="2358274" y="4856162"/>
              <a:ext cx="16165" cy="1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148" y="0"/>
                  </a:moveTo>
                  <a:lnTo>
                    <a:pt x="15329" y="1728"/>
                  </a:lnTo>
                  <a:lnTo>
                    <a:pt x="14632" y="4320"/>
                  </a:lnTo>
                  <a:lnTo>
                    <a:pt x="17419" y="5184"/>
                  </a:lnTo>
                  <a:lnTo>
                    <a:pt x="19510" y="7776"/>
                  </a:lnTo>
                  <a:lnTo>
                    <a:pt x="20903" y="11232"/>
                  </a:lnTo>
                  <a:lnTo>
                    <a:pt x="18813" y="12960"/>
                  </a:lnTo>
                  <a:lnTo>
                    <a:pt x="15329" y="12096"/>
                  </a:lnTo>
                  <a:lnTo>
                    <a:pt x="16723" y="13824"/>
                  </a:lnTo>
                  <a:lnTo>
                    <a:pt x="18813" y="13824"/>
                  </a:lnTo>
                  <a:lnTo>
                    <a:pt x="21600" y="14688"/>
                  </a:lnTo>
                  <a:lnTo>
                    <a:pt x="20903" y="18144"/>
                  </a:lnTo>
                  <a:lnTo>
                    <a:pt x="17419" y="19008"/>
                  </a:lnTo>
                  <a:lnTo>
                    <a:pt x="14632" y="19872"/>
                  </a:lnTo>
                  <a:lnTo>
                    <a:pt x="14632" y="21600"/>
                  </a:lnTo>
                  <a:lnTo>
                    <a:pt x="12542" y="21600"/>
                  </a:lnTo>
                  <a:lnTo>
                    <a:pt x="11148" y="19872"/>
                  </a:lnTo>
                  <a:lnTo>
                    <a:pt x="9058" y="21600"/>
                  </a:lnTo>
                  <a:lnTo>
                    <a:pt x="6271" y="20736"/>
                  </a:lnTo>
                  <a:lnTo>
                    <a:pt x="4877" y="17280"/>
                  </a:lnTo>
                  <a:lnTo>
                    <a:pt x="2787" y="13824"/>
                  </a:lnTo>
                  <a:lnTo>
                    <a:pt x="697" y="11232"/>
                  </a:lnTo>
                  <a:lnTo>
                    <a:pt x="0" y="8640"/>
                  </a:lnTo>
                  <a:lnTo>
                    <a:pt x="697" y="5184"/>
                  </a:lnTo>
                  <a:lnTo>
                    <a:pt x="4181" y="864"/>
                  </a:lnTo>
                  <a:lnTo>
                    <a:pt x="11148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5" name="Freeform 201"/>
            <p:cNvSpPr/>
            <p:nvPr/>
          </p:nvSpPr>
          <p:spPr>
            <a:xfrm>
              <a:off x="1744056" y="4608512"/>
              <a:ext cx="19397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" y="15525"/>
                  </a:moveTo>
                  <a:lnTo>
                    <a:pt x="0" y="10125"/>
                  </a:lnTo>
                  <a:lnTo>
                    <a:pt x="1800" y="6750"/>
                  </a:lnTo>
                  <a:lnTo>
                    <a:pt x="4200" y="5400"/>
                  </a:lnTo>
                  <a:lnTo>
                    <a:pt x="7200" y="2700"/>
                  </a:lnTo>
                  <a:lnTo>
                    <a:pt x="7800" y="0"/>
                  </a:lnTo>
                  <a:lnTo>
                    <a:pt x="10800" y="0"/>
                  </a:lnTo>
                  <a:lnTo>
                    <a:pt x="9000" y="8775"/>
                  </a:lnTo>
                  <a:lnTo>
                    <a:pt x="12600" y="9450"/>
                  </a:lnTo>
                  <a:lnTo>
                    <a:pt x="16200" y="8100"/>
                  </a:lnTo>
                  <a:lnTo>
                    <a:pt x="21600" y="8775"/>
                  </a:lnTo>
                  <a:lnTo>
                    <a:pt x="20400" y="13500"/>
                  </a:lnTo>
                  <a:lnTo>
                    <a:pt x="18000" y="15525"/>
                  </a:lnTo>
                  <a:lnTo>
                    <a:pt x="15000" y="16200"/>
                  </a:lnTo>
                  <a:lnTo>
                    <a:pt x="13200" y="16875"/>
                  </a:lnTo>
                  <a:lnTo>
                    <a:pt x="7800" y="16200"/>
                  </a:lnTo>
                  <a:lnTo>
                    <a:pt x="4200" y="16875"/>
                  </a:lnTo>
                  <a:lnTo>
                    <a:pt x="1800" y="21600"/>
                  </a:lnTo>
                  <a:lnTo>
                    <a:pt x="0" y="20925"/>
                  </a:lnTo>
                  <a:lnTo>
                    <a:pt x="1800" y="1552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6" name="Freeform 202"/>
            <p:cNvSpPr/>
            <p:nvPr/>
          </p:nvSpPr>
          <p:spPr>
            <a:xfrm>
              <a:off x="1984894" y="4624387"/>
              <a:ext cx="30712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42" y="600"/>
                  </a:moveTo>
                  <a:lnTo>
                    <a:pt x="3411" y="1200"/>
                  </a:lnTo>
                  <a:lnTo>
                    <a:pt x="758" y="4200"/>
                  </a:lnTo>
                  <a:lnTo>
                    <a:pt x="0" y="6600"/>
                  </a:lnTo>
                  <a:lnTo>
                    <a:pt x="0" y="12600"/>
                  </a:lnTo>
                  <a:lnTo>
                    <a:pt x="1895" y="14400"/>
                  </a:lnTo>
                  <a:lnTo>
                    <a:pt x="4168" y="15600"/>
                  </a:lnTo>
                  <a:lnTo>
                    <a:pt x="6442" y="16200"/>
                  </a:lnTo>
                  <a:lnTo>
                    <a:pt x="7579" y="18000"/>
                  </a:lnTo>
                  <a:lnTo>
                    <a:pt x="7579" y="20400"/>
                  </a:lnTo>
                  <a:lnTo>
                    <a:pt x="9095" y="21600"/>
                  </a:lnTo>
                  <a:lnTo>
                    <a:pt x="11368" y="21600"/>
                  </a:lnTo>
                  <a:lnTo>
                    <a:pt x="12505" y="19800"/>
                  </a:lnTo>
                  <a:lnTo>
                    <a:pt x="13263" y="17400"/>
                  </a:lnTo>
                  <a:lnTo>
                    <a:pt x="14400" y="16800"/>
                  </a:lnTo>
                  <a:lnTo>
                    <a:pt x="15916" y="16200"/>
                  </a:lnTo>
                  <a:lnTo>
                    <a:pt x="17811" y="15600"/>
                  </a:lnTo>
                  <a:lnTo>
                    <a:pt x="20084" y="16200"/>
                  </a:lnTo>
                  <a:lnTo>
                    <a:pt x="21221" y="16200"/>
                  </a:lnTo>
                  <a:lnTo>
                    <a:pt x="21600" y="13800"/>
                  </a:lnTo>
                  <a:lnTo>
                    <a:pt x="19326" y="12000"/>
                  </a:lnTo>
                  <a:lnTo>
                    <a:pt x="16674" y="10200"/>
                  </a:lnTo>
                  <a:lnTo>
                    <a:pt x="14779" y="8400"/>
                  </a:lnTo>
                  <a:lnTo>
                    <a:pt x="14400" y="5400"/>
                  </a:lnTo>
                  <a:lnTo>
                    <a:pt x="13642" y="3000"/>
                  </a:lnTo>
                  <a:lnTo>
                    <a:pt x="9853" y="0"/>
                  </a:lnTo>
                  <a:lnTo>
                    <a:pt x="6442" y="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7" name="Freeform 203"/>
            <p:cNvSpPr/>
            <p:nvPr/>
          </p:nvSpPr>
          <p:spPr>
            <a:xfrm>
              <a:off x="1917007" y="4833937"/>
              <a:ext cx="30712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48"/>
                  </a:moveTo>
                  <a:lnTo>
                    <a:pt x="20463" y="0"/>
                  </a:lnTo>
                  <a:lnTo>
                    <a:pt x="0" y="9072"/>
                  </a:lnTo>
                  <a:lnTo>
                    <a:pt x="1516" y="13824"/>
                  </a:lnTo>
                  <a:lnTo>
                    <a:pt x="8337" y="21600"/>
                  </a:lnTo>
                  <a:lnTo>
                    <a:pt x="12505" y="21168"/>
                  </a:lnTo>
                  <a:lnTo>
                    <a:pt x="10232" y="12960"/>
                  </a:lnTo>
                  <a:lnTo>
                    <a:pt x="21600" y="6480"/>
                  </a:lnTo>
                  <a:lnTo>
                    <a:pt x="21600" y="604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8" name="Freeform 204"/>
            <p:cNvSpPr/>
            <p:nvPr/>
          </p:nvSpPr>
          <p:spPr>
            <a:xfrm>
              <a:off x="2405149" y="4014787"/>
              <a:ext cx="87284" cy="141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56" y="21478"/>
                  </a:moveTo>
                  <a:lnTo>
                    <a:pt x="4373" y="18427"/>
                  </a:lnTo>
                  <a:lnTo>
                    <a:pt x="1988" y="17695"/>
                  </a:lnTo>
                  <a:lnTo>
                    <a:pt x="3710" y="15986"/>
                  </a:lnTo>
                  <a:lnTo>
                    <a:pt x="3313" y="13912"/>
                  </a:lnTo>
                  <a:lnTo>
                    <a:pt x="530" y="11471"/>
                  </a:lnTo>
                  <a:lnTo>
                    <a:pt x="1193" y="8908"/>
                  </a:lnTo>
                  <a:lnTo>
                    <a:pt x="3180" y="6712"/>
                  </a:lnTo>
                  <a:lnTo>
                    <a:pt x="5168" y="5003"/>
                  </a:lnTo>
                  <a:lnTo>
                    <a:pt x="3180" y="2929"/>
                  </a:lnTo>
                  <a:lnTo>
                    <a:pt x="928" y="2807"/>
                  </a:lnTo>
                  <a:lnTo>
                    <a:pt x="0" y="2441"/>
                  </a:lnTo>
                  <a:lnTo>
                    <a:pt x="398" y="1586"/>
                  </a:lnTo>
                  <a:lnTo>
                    <a:pt x="2385" y="0"/>
                  </a:lnTo>
                  <a:lnTo>
                    <a:pt x="4771" y="1831"/>
                  </a:lnTo>
                  <a:lnTo>
                    <a:pt x="6891" y="4515"/>
                  </a:lnTo>
                  <a:lnTo>
                    <a:pt x="10336" y="6102"/>
                  </a:lnTo>
                  <a:lnTo>
                    <a:pt x="12324" y="5003"/>
                  </a:lnTo>
                  <a:lnTo>
                    <a:pt x="11926" y="2563"/>
                  </a:lnTo>
                  <a:lnTo>
                    <a:pt x="13119" y="2319"/>
                  </a:lnTo>
                  <a:lnTo>
                    <a:pt x="14312" y="3539"/>
                  </a:lnTo>
                  <a:lnTo>
                    <a:pt x="14842" y="6224"/>
                  </a:lnTo>
                  <a:lnTo>
                    <a:pt x="17094" y="7200"/>
                  </a:lnTo>
                  <a:lnTo>
                    <a:pt x="21600" y="6712"/>
                  </a:lnTo>
                  <a:lnTo>
                    <a:pt x="21600" y="7810"/>
                  </a:lnTo>
                  <a:lnTo>
                    <a:pt x="16299" y="9519"/>
                  </a:lnTo>
                  <a:lnTo>
                    <a:pt x="15902" y="11105"/>
                  </a:lnTo>
                  <a:lnTo>
                    <a:pt x="15504" y="11959"/>
                  </a:lnTo>
                  <a:lnTo>
                    <a:pt x="13252" y="14522"/>
                  </a:lnTo>
                  <a:lnTo>
                    <a:pt x="10734" y="15864"/>
                  </a:lnTo>
                  <a:lnTo>
                    <a:pt x="7951" y="13668"/>
                  </a:lnTo>
                  <a:lnTo>
                    <a:pt x="6096" y="14278"/>
                  </a:lnTo>
                  <a:lnTo>
                    <a:pt x="5566" y="17207"/>
                  </a:lnTo>
                  <a:lnTo>
                    <a:pt x="7553" y="19281"/>
                  </a:lnTo>
                  <a:lnTo>
                    <a:pt x="8481" y="20868"/>
                  </a:lnTo>
                  <a:lnTo>
                    <a:pt x="8083" y="21356"/>
                  </a:lnTo>
                  <a:lnTo>
                    <a:pt x="7156" y="21600"/>
                  </a:lnTo>
                  <a:lnTo>
                    <a:pt x="7156" y="2147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9" name="Freeform 205"/>
            <p:cNvSpPr/>
            <p:nvPr/>
          </p:nvSpPr>
          <p:spPr>
            <a:xfrm>
              <a:off x="1807094" y="4537075"/>
              <a:ext cx="37177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647" y="3600"/>
                  </a:moveTo>
                  <a:lnTo>
                    <a:pt x="16200" y="7650"/>
                  </a:lnTo>
                  <a:lnTo>
                    <a:pt x="9212" y="4500"/>
                  </a:lnTo>
                  <a:lnTo>
                    <a:pt x="4765" y="0"/>
                  </a:lnTo>
                  <a:lnTo>
                    <a:pt x="0" y="0"/>
                  </a:lnTo>
                  <a:lnTo>
                    <a:pt x="953" y="4500"/>
                  </a:lnTo>
                  <a:lnTo>
                    <a:pt x="5718" y="6300"/>
                  </a:lnTo>
                  <a:lnTo>
                    <a:pt x="4447" y="10350"/>
                  </a:lnTo>
                  <a:lnTo>
                    <a:pt x="0" y="13500"/>
                  </a:lnTo>
                  <a:lnTo>
                    <a:pt x="635" y="18450"/>
                  </a:lnTo>
                  <a:lnTo>
                    <a:pt x="4765" y="16200"/>
                  </a:lnTo>
                  <a:lnTo>
                    <a:pt x="6353" y="18450"/>
                  </a:lnTo>
                  <a:lnTo>
                    <a:pt x="7306" y="21600"/>
                  </a:lnTo>
                  <a:lnTo>
                    <a:pt x="11435" y="20700"/>
                  </a:lnTo>
                  <a:lnTo>
                    <a:pt x="10482" y="15300"/>
                  </a:lnTo>
                  <a:lnTo>
                    <a:pt x="17788" y="15750"/>
                  </a:lnTo>
                  <a:lnTo>
                    <a:pt x="16200" y="10800"/>
                  </a:lnTo>
                  <a:lnTo>
                    <a:pt x="21600" y="7650"/>
                  </a:lnTo>
                  <a:lnTo>
                    <a:pt x="20647" y="36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0" name="Freeform 206"/>
            <p:cNvSpPr/>
            <p:nvPr/>
          </p:nvSpPr>
          <p:spPr>
            <a:xfrm>
              <a:off x="1887912" y="4810125"/>
              <a:ext cx="53341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75"/>
                  </a:moveTo>
                  <a:lnTo>
                    <a:pt x="16364" y="0"/>
                  </a:lnTo>
                  <a:lnTo>
                    <a:pt x="13964" y="9112"/>
                  </a:lnTo>
                  <a:lnTo>
                    <a:pt x="8509" y="10800"/>
                  </a:lnTo>
                  <a:lnTo>
                    <a:pt x="5236" y="6075"/>
                  </a:lnTo>
                  <a:lnTo>
                    <a:pt x="1527" y="7425"/>
                  </a:lnTo>
                  <a:lnTo>
                    <a:pt x="1964" y="12825"/>
                  </a:lnTo>
                  <a:lnTo>
                    <a:pt x="0" y="14850"/>
                  </a:lnTo>
                  <a:lnTo>
                    <a:pt x="655" y="15863"/>
                  </a:lnTo>
                  <a:lnTo>
                    <a:pt x="2836" y="15863"/>
                  </a:lnTo>
                  <a:lnTo>
                    <a:pt x="2836" y="19238"/>
                  </a:lnTo>
                  <a:lnTo>
                    <a:pt x="4145" y="19238"/>
                  </a:lnTo>
                  <a:lnTo>
                    <a:pt x="4800" y="17888"/>
                  </a:lnTo>
                  <a:lnTo>
                    <a:pt x="5455" y="18563"/>
                  </a:lnTo>
                  <a:lnTo>
                    <a:pt x="5455" y="20588"/>
                  </a:lnTo>
                  <a:lnTo>
                    <a:pt x="7418" y="21600"/>
                  </a:lnTo>
                  <a:lnTo>
                    <a:pt x="8509" y="19238"/>
                  </a:lnTo>
                  <a:lnTo>
                    <a:pt x="10473" y="19575"/>
                  </a:lnTo>
                  <a:lnTo>
                    <a:pt x="11345" y="16538"/>
                  </a:lnTo>
                  <a:lnTo>
                    <a:pt x="15927" y="14850"/>
                  </a:lnTo>
                  <a:lnTo>
                    <a:pt x="15927" y="11138"/>
                  </a:lnTo>
                  <a:lnTo>
                    <a:pt x="16582" y="7087"/>
                  </a:lnTo>
                  <a:lnTo>
                    <a:pt x="21600" y="607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1" name="Freeform 207"/>
            <p:cNvSpPr/>
            <p:nvPr/>
          </p:nvSpPr>
          <p:spPr>
            <a:xfrm>
              <a:off x="2668616" y="3695699"/>
              <a:ext cx="19397" cy="31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0"/>
                  </a:moveTo>
                  <a:lnTo>
                    <a:pt x="7800" y="2769"/>
                  </a:lnTo>
                  <a:lnTo>
                    <a:pt x="3600" y="6646"/>
                  </a:lnTo>
                  <a:lnTo>
                    <a:pt x="1800" y="9969"/>
                  </a:lnTo>
                  <a:lnTo>
                    <a:pt x="600" y="13292"/>
                  </a:lnTo>
                  <a:lnTo>
                    <a:pt x="0" y="18277"/>
                  </a:lnTo>
                  <a:lnTo>
                    <a:pt x="9600" y="21600"/>
                  </a:lnTo>
                  <a:lnTo>
                    <a:pt x="12600" y="19385"/>
                  </a:lnTo>
                  <a:lnTo>
                    <a:pt x="13200" y="17723"/>
                  </a:lnTo>
                  <a:lnTo>
                    <a:pt x="16200" y="18831"/>
                  </a:lnTo>
                  <a:lnTo>
                    <a:pt x="18000" y="16615"/>
                  </a:lnTo>
                  <a:lnTo>
                    <a:pt x="21600" y="16062"/>
                  </a:lnTo>
                  <a:lnTo>
                    <a:pt x="20400" y="12738"/>
                  </a:lnTo>
                  <a:lnTo>
                    <a:pt x="18600" y="12738"/>
                  </a:lnTo>
                  <a:lnTo>
                    <a:pt x="18000" y="8862"/>
                  </a:lnTo>
                  <a:lnTo>
                    <a:pt x="19800" y="8308"/>
                  </a:lnTo>
                  <a:lnTo>
                    <a:pt x="21600" y="5538"/>
                  </a:lnTo>
                  <a:lnTo>
                    <a:pt x="20400" y="4431"/>
                  </a:lnTo>
                  <a:lnTo>
                    <a:pt x="14400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2" name="Freeform 208"/>
            <p:cNvSpPr/>
            <p:nvPr/>
          </p:nvSpPr>
          <p:spPr>
            <a:xfrm>
              <a:off x="2387369" y="2935287"/>
              <a:ext cx="40410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57" y="19606"/>
                  </a:moveTo>
                  <a:lnTo>
                    <a:pt x="12259" y="19938"/>
                  </a:lnTo>
                  <a:lnTo>
                    <a:pt x="21016" y="21600"/>
                  </a:lnTo>
                  <a:lnTo>
                    <a:pt x="21600" y="19938"/>
                  </a:lnTo>
                  <a:lnTo>
                    <a:pt x="16638" y="17280"/>
                  </a:lnTo>
                  <a:lnTo>
                    <a:pt x="15470" y="13957"/>
                  </a:lnTo>
                  <a:lnTo>
                    <a:pt x="13135" y="13957"/>
                  </a:lnTo>
                  <a:lnTo>
                    <a:pt x="14595" y="12295"/>
                  </a:lnTo>
                  <a:lnTo>
                    <a:pt x="17222" y="11298"/>
                  </a:lnTo>
                  <a:lnTo>
                    <a:pt x="14886" y="7975"/>
                  </a:lnTo>
                  <a:lnTo>
                    <a:pt x="12843" y="8640"/>
                  </a:lnTo>
                  <a:lnTo>
                    <a:pt x="14011" y="5317"/>
                  </a:lnTo>
                  <a:lnTo>
                    <a:pt x="11968" y="0"/>
                  </a:lnTo>
                  <a:lnTo>
                    <a:pt x="5254" y="1662"/>
                  </a:lnTo>
                  <a:lnTo>
                    <a:pt x="2627" y="665"/>
                  </a:lnTo>
                  <a:lnTo>
                    <a:pt x="0" y="1994"/>
                  </a:lnTo>
                  <a:lnTo>
                    <a:pt x="3503" y="9637"/>
                  </a:lnTo>
                  <a:lnTo>
                    <a:pt x="1751" y="11963"/>
                  </a:lnTo>
                  <a:lnTo>
                    <a:pt x="3211" y="15286"/>
                  </a:lnTo>
                  <a:lnTo>
                    <a:pt x="6130" y="17612"/>
                  </a:lnTo>
                  <a:lnTo>
                    <a:pt x="8757" y="1960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3" name="Freeform 209"/>
            <p:cNvSpPr/>
            <p:nvPr/>
          </p:nvSpPr>
          <p:spPr>
            <a:xfrm>
              <a:off x="2384136" y="3959225"/>
              <a:ext cx="43643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00" y="1763"/>
                  </a:moveTo>
                  <a:lnTo>
                    <a:pt x="3467" y="1322"/>
                  </a:lnTo>
                  <a:lnTo>
                    <a:pt x="0" y="3527"/>
                  </a:lnTo>
                  <a:lnTo>
                    <a:pt x="267" y="8376"/>
                  </a:lnTo>
                  <a:lnTo>
                    <a:pt x="0" y="13224"/>
                  </a:lnTo>
                  <a:lnTo>
                    <a:pt x="5067" y="14547"/>
                  </a:lnTo>
                  <a:lnTo>
                    <a:pt x="5600" y="19396"/>
                  </a:lnTo>
                  <a:lnTo>
                    <a:pt x="9067" y="20718"/>
                  </a:lnTo>
                  <a:lnTo>
                    <a:pt x="11200" y="21600"/>
                  </a:lnTo>
                  <a:lnTo>
                    <a:pt x="12000" y="14988"/>
                  </a:lnTo>
                  <a:lnTo>
                    <a:pt x="17600" y="17633"/>
                  </a:lnTo>
                  <a:lnTo>
                    <a:pt x="17600" y="12784"/>
                  </a:lnTo>
                  <a:lnTo>
                    <a:pt x="15200" y="11461"/>
                  </a:lnTo>
                  <a:lnTo>
                    <a:pt x="16000" y="9257"/>
                  </a:lnTo>
                  <a:lnTo>
                    <a:pt x="20267" y="9698"/>
                  </a:lnTo>
                  <a:lnTo>
                    <a:pt x="21600" y="3967"/>
                  </a:lnTo>
                  <a:lnTo>
                    <a:pt x="15200" y="2204"/>
                  </a:lnTo>
                  <a:lnTo>
                    <a:pt x="13867" y="441"/>
                  </a:lnTo>
                  <a:lnTo>
                    <a:pt x="9867" y="0"/>
                  </a:lnTo>
                  <a:lnTo>
                    <a:pt x="8000" y="176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4" name="Freeform 210"/>
            <p:cNvSpPr/>
            <p:nvPr/>
          </p:nvSpPr>
          <p:spPr>
            <a:xfrm>
              <a:off x="2825403" y="3427412"/>
              <a:ext cx="19397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00" y="14400"/>
                  </a:moveTo>
                  <a:lnTo>
                    <a:pt x="9000" y="18240"/>
                  </a:lnTo>
                  <a:lnTo>
                    <a:pt x="11400" y="21600"/>
                  </a:lnTo>
                  <a:lnTo>
                    <a:pt x="15000" y="21120"/>
                  </a:lnTo>
                  <a:lnTo>
                    <a:pt x="16200" y="17280"/>
                  </a:lnTo>
                  <a:lnTo>
                    <a:pt x="14400" y="11520"/>
                  </a:lnTo>
                  <a:lnTo>
                    <a:pt x="12600" y="9600"/>
                  </a:lnTo>
                  <a:lnTo>
                    <a:pt x="15000" y="8640"/>
                  </a:lnTo>
                  <a:lnTo>
                    <a:pt x="16800" y="5760"/>
                  </a:lnTo>
                  <a:lnTo>
                    <a:pt x="21600" y="3840"/>
                  </a:lnTo>
                  <a:lnTo>
                    <a:pt x="21600" y="2880"/>
                  </a:lnTo>
                  <a:lnTo>
                    <a:pt x="16800" y="3360"/>
                  </a:lnTo>
                  <a:lnTo>
                    <a:pt x="15000" y="960"/>
                  </a:lnTo>
                  <a:lnTo>
                    <a:pt x="7800" y="0"/>
                  </a:lnTo>
                  <a:lnTo>
                    <a:pt x="2400" y="1920"/>
                  </a:lnTo>
                  <a:lnTo>
                    <a:pt x="600" y="3840"/>
                  </a:lnTo>
                  <a:lnTo>
                    <a:pt x="0" y="7200"/>
                  </a:lnTo>
                  <a:lnTo>
                    <a:pt x="1800" y="10080"/>
                  </a:lnTo>
                  <a:lnTo>
                    <a:pt x="2400" y="15360"/>
                  </a:lnTo>
                  <a:lnTo>
                    <a:pt x="5400" y="15840"/>
                  </a:lnTo>
                  <a:lnTo>
                    <a:pt x="6000" y="13440"/>
                  </a:lnTo>
                  <a:lnTo>
                    <a:pt x="7200" y="11520"/>
                  </a:lnTo>
                  <a:lnTo>
                    <a:pt x="9000" y="12000"/>
                  </a:lnTo>
                  <a:lnTo>
                    <a:pt x="9600" y="14400"/>
                  </a:lnTo>
                  <a:lnTo>
                    <a:pt x="9000" y="14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5" name="Freeform 211"/>
            <p:cNvSpPr/>
            <p:nvPr/>
          </p:nvSpPr>
          <p:spPr>
            <a:xfrm>
              <a:off x="2917536" y="3289299"/>
              <a:ext cx="32328" cy="39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7935"/>
                  </a:moveTo>
                  <a:lnTo>
                    <a:pt x="21600" y="1763"/>
                  </a:lnTo>
                  <a:lnTo>
                    <a:pt x="13912" y="0"/>
                  </a:lnTo>
                  <a:lnTo>
                    <a:pt x="7322" y="2204"/>
                  </a:lnTo>
                  <a:lnTo>
                    <a:pt x="7322" y="11020"/>
                  </a:lnTo>
                  <a:lnTo>
                    <a:pt x="0" y="11020"/>
                  </a:lnTo>
                  <a:lnTo>
                    <a:pt x="2197" y="16310"/>
                  </a:lnTo>
                  <a:lnTo>
                    <a:pt x="9885" y="14988"/>
                  </a:lnTo>
                  <a:lnTo>
                    <a:pt x="13180" y="21600"/>
                  </a:lnTo>
                  <a:lnTo>
                    <a:pt x="18671" y="20718"/>
                  </a:lnTo>
                  <a:lnTo>
                    <a:pt x="21600" y="9257"/>
                  </a:lnTo>
                  <a:lnTo>
                    <a:pt x="21600" y="793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6" name="Freeform 212"/>
            <p:cNvSpPr/>
            <p:nvPr/>
          </p:nvSpPr>
          <p:spPr>
            <a:xfrm>
              <a:off x="2527992" y="2943225"/>
              <a:ext cx="2909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13" y="12884"/>
                  </a:moveTo>
                  <a:lnTo>
                    <a:pt x="14138" y="17432"/>
                  </a:lnTo>
                  <a:lnTo>
                    <a:pt x="18065" y="21600"/>
                  </a:lnTo>
                  <a:lnTo>
                    <a:pt x="18851" y="17811"/>
                  </a:lnTo>
                  <a:lnTo>
                    <a:pt x="21600" y="15158"/>
                  </a:lnTo>
                  <a:lnTo>
                    <a:pt x="17673" y="10989"/>
                  </a:lnTo>
                  <a:lnTo>
                    <a:pt x="18851" y="6063"/>
                  </a:lnTo>
                  <a:lnTo>
                    <a:pt x="14531" y="4168"/>
                  </a:lnTo>
                  <a:lnTo>
                    <a:pt x="14531" y="758"/>
                  </a:lnTo>
                  <a:lnTo>
                    <a:pt x="11782" y="1137"/>
                  </a:lnTo>
                  <a:lnTo>
                    <a:pt x="11782" y="4926"/>
                  </a:lnTo>
                  <a:lnTo>
                    <a:pt x="7069" y="0"/>
                  </a:lnTo>
                  <a:lnTo>
                    <a:pt x="5105" y="4926"/>
                  </a:lnTo>
                  <a:lnTo>
                    <a:pt x="0" y="5684"/>
                  </a:lnTo>
                  <a:lnTo>
                    <a:pt x="1178" y="8716"/>
                  </a:lnTo>
                  <a:lnTo>
                    <a:pt x="5105" y="8716"/>
                  </a:lnTo>
                  <a:lnTo>
                    <a:pt x="4713" y="13263"/>
                  </a:lnTo>
                  <a:lnTo>
                    <a:pt x="4713" y="12884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7" name="Freeform 213"/>
            <p:cNvSpPr/>
            <p:nvPr/>
          </p:nvSpPr>
          <p:spPr>
            <a:xfrm>
              <a:off x="2778529" y="4827587"/>
              <a:ext cx="12931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480"/>
                  </a:moveTo>
                  <a:lnTo>
                    <a:pt x="21600" y="3240"/>
                  </a:lnTo>
                  <a:lnTo>
                    <a:pt x="19800" y="0"/>
                  </a:lnTo>
                  <a:lnTo>
                    <a:pt x="14400" y="0"/>
                  </a:lnTo>
                  <a:lnTo>
                    <a:pt x="8100" y="1080"/>
                  </a:lnTo>
                  <a:lnTo>
                    <a:pt x="2700" y="2160"/>
                  </a:lnTo>
                  <a:lnTo>
                    <a:pt x="5400" y="6480"/>
                  </a:lnTo>
                  <a:lnTo>
                    <a:pt x="0" y="6480"/>
                  </a:lnTo>
                  <a:lnTo>
                    <a:pt x="2700" y="9720"/>
                  </a:lnTo>
                  <a:lnTo>
                    <a:pt x="0" y="10800"/>
                  </a:lnTo>
                  <a:lnTo>
                    <a:pt x="0" y="12960"/>
                  </a:lnTo>
                  <a:lnTo>
                    <a:pt x="2700" y="14040"/>
                  </a:lnTo>
                  <a:lnTo>
                    <a:pt x="5400" y="12960"/>
                  </a:lnTo>
                  <a:lnTo>
                    <a:pt x="900" y="17280"/>
                  </a:lnTo>
                  <a:lnTo>
                    <a:pt x="3600" y="21600"/>
                  </a:lnTo>
                  <a:lnTo>
                    <a:pt x="6300" y="21600"/>
                  </a:lnTo>
                  <a:lnTo>
                    <a:pt x="9000" y="12960"/>
                  </a:lnTo>
                  <a:lnTo>
                    <a:pt x="19800" y="6480"/>
                  </a:lnTo>
                  <a:lnTo>
                    <a:pt x="21600" y="64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8" name="Freeform 214"/>
            <p:cNvSpPr/>
            <p:nvPr/>
          </p:nvSpPr>
          <p:spPr>
            <a:xfrm>
              <a:off x="2600729" y="4551362"/>
              <a:ext cx="53341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47" y="20432"/>
                  </a:moveTo>
                  <a:lnTo>
                    <a:pt x="5951" y="19849"/>
                  </a:lnTo>
                  <a:lnTo>
                    <a:pt x="9037" y="16346"/>
                  </a:lnTo>
                  <a:lnTo>
                    <a:pt x="9918" y="14011"/>
                  </a:lnTo>
                  <a:lnTo>
                    <a:pt x="16971" y="16346"/>
                  </a:lnTo>
                  <a:lnTo>
                    <a:pt x="21600" y="15178"/>
                  </a:lnTo>
                  <a:lnTo>
                    <a:pt x="21600" y="11092"/>
                  </a:lnTo>
                  <a:lnTo>
                    <a:pt x="15649" y="9341"/>
                  </a:lnTo>
                  <a:lnTo>
                    <a:pt x="13886" y="4670"/>
                  </a:lnTo>
                  <a:lnTo>
                    <a:pt x="9918" y="0"/>
                  </a:lnTo>
                  <a:lnTo>
                    <a:pt x="9698" y="5838"/>
                  </a:lnTo>
                  <a:lnTo>
                    <a:pt x="6392" y="8173"/>
                  </a:lnTo>
                  <a:lnTo>
                    <a:pt x="4408" y="4086"/>
                  </a:lnTo>
                  <a:lnTo>
                    <a:pt x="1984" y="12259"/>
                  </a:lnTo>
                  <a:lnTo>
                    <a:pt x="0" y="17514"/>
                  </a:lnTo>
                  <a:lnTo>
                    <a:pt x="1102" y="21600"/>
                  </a:lnTo>
                  <a:lnTo>
                    <a:pt x="3747" y="2043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59" name="Freeform 215"/>
            <p:cNvSpPr/>
            <p:nvPr/>
          </p:nvSpPr>
          <p:spPr>
            <a:xfrm>
              <a:off x="2961178" y="4710112"/>
              <a:ext cx="32328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86" y="0"/>
                  </a:moveTo>
                  <a:lnTo>
                    <a:pt x="6590" y="0"/>
                  </a:lnTo>
                  <a:lnTo>
                    <a:pt x="6224" y="2348"/>
                  </a:lnTo>
                  <a:lnTo>
                    <a:pt x="5492" y="4226"/>
                  </a:lnTo>
                  <a:lnTo>
                    <a:pt x="1831" y="5165"/>
                  </a:lnTo>
                  <a:lnTo>
                    <a:pt x="0" y="6574"/>
                  </a:lnTo>
                  <a:lnTo>
                    <a:pt x="0" y="8922"/>
                  </a:lnTo>
                  <a:lnTo>
                    <a:pt x="2929" y="10330"/>
                  </a:lnTo>
                  <a:lnTo>
                    <a:pt x="4027" y="11739"/>
                  </a:lnTo>
                  <a:lnTo>
                    <a:pt x="7322" y="18783"/>
                  </a:lnTo>
                  <a:lnTo>
                    <a:pt x="9519" y="20191"/>
                  </a:lnTo>
                  <a:lnTo>
                    <a:pt x="15376" y="21600"/>
                  </a:lnTo>
                  <a:lnTo>
                    <a:pt x="18305" y="17843"/>
                  </a:lnTo>
                  <a:lnTo>
                    <a:pt x="19769" y="15496"/>
                  </a:lnTo>
                  <a:lnTo>
                    <a:pt x="20502" y="12678"/>
                  </a:lnTo>
                  <a:lnTo>
                    <a:pt x="20868" y="10330"/>
                  </a:lnTo>
                  <a:lnTo>
                    <a:pt x="21600" y="6574"/>
                  </a:lnTo>
                  <a:lnTo>
                    <a:pt x="19403" y="6574"/>
                  </a:lnTo>
                  <a:lnTo>
                    <a:pt x="17207" y="8452"/>
                  </a:lnTo>
                  <a:lnTo>
                    <a:pt x="15010" y="6574"/>
                  </a:lnTo>
                  <a:lnTo>
                    <a:pt x="11715" y="3287"/>
                  </a:lnTo>
                  <a:lnTo>
                    <a:pt x="9885" y="470"/>
                  </a:lnTo>
                  <a:lnTo>
                    <a:pt x="878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0" name="Freeform 216"/>
            <p:cNvSpPr/>
            <p:nvPr/>
          </p:nvSpPr>
          <p:spPr>
            <a:xfrm>
              <a:off x="2631439" y="4957762"/>
              <a:ext cx="135776" cy="125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4" y="12577"/>
                  </a:moveTo>
                  <a:lnTo>
                    <a:pt x="0" y="7246"/>
                  </a:lnTo>
                  <a:lnTo>
                    <a:pt x="2057" y="2597"/>
                  </a:lnTo>
                  <a:lnTo>
                    <a:pt x="6943" y="0"/>
                  </a:lnTo>
                  <a:lnTo>
                    <a:pt x="14571" y="1504"/>
                  </a:lnTo>
                  <a:lnTo>
                    <a:pt x="16971" y="7929"/>
                  </a:lnTo>
                  <a:lnTo>
                    <a:pt x="18257" y="8339"/>
                  </a:lnTo>
                  <a:lnTo>
                    <a:pt x="18771" y="12714"/>
                  </a:lnTo>
                  <a:lnTo>
                    <a:pt x="21600" y="14628"/>
                  </a:lnTo>
                  <a:lnTo>
                    <a:pt x="21600" y="16815"/>
                  </a:lnTo>
                  <a:lnTo>
                    <a:pt x="18171" y="16815"/>
                  </a:lnTo>
                  <a:lnTo>
                    <a:pt x="17914" y="18456"/>
                  </a:lnTo>
                  <a:lnTo>
                    <a:pt x="13543" y="16542"/>
                  </a:lnTo>
                  <a:lnTo>
                    <a:pt x="9171" y="21053"/>
                  </a:lnTo>
                  <a:lnTo>
                    <a:pt x="7200" y="21600"/>
                  </a:lnTo>
                  <a:lnTo>
                    <a:pt x="3257" y="19276"/>
                  </a:lnTo>
                  <a:lnTo>
                    <a:pt x="3600" y="17499"/>
                  </a:lnTo>
                  <a:lnTo>
                    <a:pt x="5057" y="17499"/>
                  </a:lnTo>
                  <a:lnTo>
                    <a:pt x="5571" y="15995"/>
                  </a:lnTo>
                  <a:lnTo>
                    <a:pt x="4886" y="15858"/>
                  </a:lnTo>
                  <a:lnTo>
                    <a:pt x="4800" y="16952"/>
                  </a:lnTo>
                  <a:lnTo>
                    <a:pt x="3600" y="16952"/>
                  </a:lnTo>
                  <a:lnTo>
                    <a:pt x="2829" y="14081"/>
                  </a:lnTo>
                  <a:lnTo>
                    <a:pt x="2571" y="13534"/>
                  </a:lnTo>
                  <a:lnTo>
                    <a:pt x="3086" y="12714"/>
                  </a:lnTo>
                  <a:lnTo>
                    <a:pt x="3771" y="13124"/>
                  </a:lnTo>
                  <a:lnTo>
                    <a:pt x="3600" y="11894"/>
                  </a:lnTo>
                  <a:lnTo>
                    <a:pt x="2829" y="12030"/>
                  </a:lnTo>
                  <a:lnTo>
                    <a:pt x="2229" y="13124"/>
                  </a:lnTo>
                  <a:lnTo>
                    <a:pt x="514" y="12714"/>
                  </a:lnTo>
                  <a:lnTo>
                    <a:pt x="514" y="1257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1" name="Freeform 217"/>
            <p:cNvSpPr/>
            <p:nvPr/>
          </p:nvSpPr>
          <p:spPr>
            <a:xfrm>
              <a:off x="2966027" y="5211762"/>
              <a:ext cx="21013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69" y="21130"/>
                  </a:moveTo>
                  <a:lnTo>
                    <a:pt x="8308" y="20661"/>
                  </a:lnTo>
                  <a:lnTo>
                    <a:pt x="6646" y="15965"/>
                  </a:lnTo>
                  <a:lnTo>
                    <a:pt x="0" y="13617"/>
                  </a:lnTo>
                  <a:lnTo>
                    <a:pt x="3877" y="10800"/>
                  </a:lnTo>
                  <a:lnTo>
                    <a:pt x="5538" y="2348"/>
                  </a:lnTo>
                  <a:lnTo>
                    <a:pt x="16615" y="0"/>
                  </a:lnTo>
                  <a:lnTo>
                    <a:pt x="21600" y="8922"/>
                  </a:lnTo>
                  <a:lnTo>
                    <a:pt x="21600" y="15496"/>
                  </a:lnTo>
                  <a:lnTo>
                    <a:pt x="11631" y="17843"/>
                  </a:lnTo>
                  <a:lnTo>
                    <a:pt x="9969" y="21600"/>
                  </a:lnTo>
                  <a:lnTo>
                    <a:pt x="9969" y="2113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2" name="Freeform 218"/>
            <p:cNvSpPr/>
            <p:nvPr/>
          </p:nvSpPr>
          <p:spPr>
            <a:xfrm>
              <a:off x="2919152" y="4357687"/>
              <a:ext cx="40410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00" y="19970"/>
                  </a:moveTo>
                  <a:lnTo>
                    <a:pt x="0" y="14264"/>
                  </a:lnTo>
                  <a:lnTo>
                    <a:pt x="4320" y="8558"/>
                  </a:lnTo>
                  <a:lnTo>
                    <a:pt x="12384" y="9781"/>
                  </a:lnTo>
                  <a:lnTo>
                    <a:pt x="14688" y="0"/>
                  </a:lnTo>
                  <a:lnTo>
                    <a:pt x="19008" y="1223"/>
                  </a:lnTo>
                  <a:lnTo>
                    <a:pt x="21600" y="8558"/>
                  </a:lnTo>
                  <a:lnTo>
                    <a:pt x="21600" y="18747"/>
                  </a:lnTo>
                  <a:lnTo>
                    <a:pt x="16704" y="19562"/>
                  </a:lnTo>
                  <a:lnTo>
                    <a:pt x="16416" y="16709"/>
                  </a:lnTo>
                  <a:lnTo>
                    <a:pt x="12096" y="17525"/>
                  </a:lnTo>
                  <a:lnTo>
                    <a:pt x="11520" y="21600"/>
                  </a:lnTo>
                  <a:lnTo>
                    <a:pt x="7776" y="20377"/>
                  </a:lnTo>
                  <a:lnTo>
                    <a:pt x="7200" y="1997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3" name="Freeform 219"/>
            <p:cNvSpPr/>
            <p:nvPr/>
          </p:nvSpPr>
          <p:spPr>
            <a:xfrm>
              <a:off x="2814089" y="646112"/>
              <a:ext cx="58190" cy="65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00" y="19258"/>
                  </a:moveTo>
                  <a:lnTo>
                    <a:pt x="20800" y="10149"/>
                  </a:lnTo>
                  <a:lnTo>
                    <a:pt x="16600" y="6766"/>
                  </a:lnTo>
                  <a:lnTo>
                    <a:pt x="11400" y="10149"/>
                  </a:lnTo>
                  <a:lnTo>
                    <a:pt x="7000" y="9629"/>
                  </a:lnTo>
                  <a:lnTo>
                    <a:pt x="7600" y="0"/>
                  </a:lnTo>
                  <a:lnTo>
                    <a:pt x="400" y="0"/>
                  </a:lnTo>
                  <a:lnTo>
                    <a:pt x="0" y="8067"/>
                  </a:lnTo>
                  <a:lnTo>
                    <a:pt x="6000" y="21600"/>
                  </a:lnTo>
                  <a:lnTo>
                    <a:pt x="21600" y="19778"/>
                  </a:lnTo>
                  <a:lnTo>
                    <a:pt x="21000" y="1925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4" name="Freeform 220"/>
            <p:cNvSpPr/>
            <p:nvPr/>
          </p:nvSpPr>
          <p:spPr>
            <a:xfrm>
              <a:off x="2654069" y="2973387"/>
              <a:ext cx="30711" cy="6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42" y="853"/>
                  </a:moveTo>
                  <a:lnTo>
                    <a:pt x="6442" y="6537"/>
                  </a:lnTo>
                  <a:lnTo>
                    <a:pt x="1137" y="7105"/>
                  </a:lnTo>
                  <a:lnTo>
                    <a:pt x="0" y="11084"/>
                  </a:lnTo>
                  <a:lnTo>
                    <a:pt x="0" y="13926"/>
                  </a:lnTo>
                  <a:lnTo>
                    <a:pt x="3032" y="16768"/>
                  </a:lnTo>
                  <a:lnTo>
                    <a:pt x="6821" y="19611"/>
                  </a:lnTo>
                  <a:lnTo>
                    <a:pt x="10989" y="21600"/>
                  </a:lnTo>
                  <a:lnTo>
                    <a:pt x="18189" y="20747"/>
                  </a:lnTo>
                  <a:lnTo>
                    <a:pt x="17053" y="18758"/>
                  </a:lnTo>
                  <a:lnTo>
                    <a:pt x="16674" y="17053"/>
                  </a:lnTo>
                  <a:lnTo>
                    <a:pt x="12505" y="16768"/>
                  </a:lnTo>
                  <a:lnTo>
                    <a:pt x="9853" y="15063"/>
                  </a:lnTo>
                  <a:lnTo>
                    <a:pt x="6821" y="13074"/>
                  </a:lnTo>
                  <a:lnTo>
                    <a:pt x="7579" y="10800"/>
                  </a:lnTo>
                  <a:lnTo>
                    <a:pt x="12126" y="10800"/>
                  </a:lnTo>
                  <a:lnTo>
                    <a:pt x="17811" y="11653"/>
                  </a:lnTo>
                  <a:lnTo>
                    <a:pt x="20463" y="11084"/>
                  </a:lnTo>
                  <a:lnTo>
                    <a:pt x="18189" y="9947"/>
                  </a:lnTo>
                  <a:lnTo>
                    <a:pt x="13263" y="9663"/>
                  </a:lnTo>
                  <a:lnTo>
                    <a:pt x="14779" y="7674"/>
                  </a:lnTo>
                  <a:lnTo>
                    <a:pt x="18189" y="7389"/>
                  </a:lnTo>
                  <a:lnTo>
                    <a:pt x="21221" y="8526"/>
                  </a:lnTo>
                  <a:lnTo>
                    <a:pt x="21600" y="5968"/>
                  </a:lnTo>
                  <a:lnTo>
                    <a:pt x="14400" y="6537"/>
                  </a:lnTo>
                  <a:lnTo>
                    <a:pt x="12126" y="6821"/>
                  </a:lnTo>
                  <a:lnTo>
                    <a:pt x="11368" y="5684"/>
                  </a:lnTo>
                  <a:lnTo>
                    <a:pt x="12126" y="3979"/>
                  </a:lnTo>
                  <a:lnTo>
                    <a:pt x="14779" y="3126"/>
                  </a:lnTo>
                  <a:lnTo>
                    <a:pt x="17811" y="1989"/>
                  </a:lnTo>
                  <a:lnTo>
                    <a:pt x="17811" y="568"/>
                  </a:lnTo>
                  <a:lnTo>
                    <a:pt x="16674" y="0"/>
                  </a:lnTo>
                  <a:lnTo>
                    <a:pt x="14779" y="284"/>
                  </a:lnTo>
                  <a:lnTo>
                    <a:pt x="13642" y="1137"/>
                  </a:lnTo>
                  <a:lnTo>
                    <a:pt x="13642" y="85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5" name="Freeform 221"/>
            <p:cNvSpPr/>
            <p:nvPr/>
          </p:nvSpPr>
          <p:spPr>
            <a:xfrm>
              <a:off x="3263438" y="3017837"/>
              <a:ext cx="61422" cy="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489"/>
                  </a:moveTo>
                  <a:lnTo>
                    <a:pt x="4588" y="10111"/>
                  </a:lnTo>
                  <a:lnTo>
                    <a:pt x="4014" y="8962"/>
                  </a:lnTo>
                  <a:lnTo>
                    <a:pt x="1720" y="8272"/>
                  </a:lnTo>
                  <a:lnTo>
                    <a:pt x="5161" y="5515"/>
                  </a:lnTo>
                  <a:lnTo>
                    <a:pt x="4396" y="3906"/>
                  </a:lnTo>
                  <a:lnTo>
                    <a:pt x="6308" y="1609"/>
                  </a:lnTo>
                  <a:lnTo>
                    <a:pt x="9175" y="3217"/>
                  </a:lnTo>
                  <a:lnTo>
                    <a:pt x="10704" y="1609"/>
                  </a:lnTo>
                  <a:lnTo>
                    <a:pt x="12998" y="2068"/>
                  </a:lnTo>
                  <a:lnTo>
                    <a:pt x="15865" y="0"/>
                  </a:lnTo>
                  <a:lnTo>
                    <a:pt x="18159" y="230"/>
                  </a:lnTo>
                  <a:lnTo>
                    <a:pt x="14910" y="5974"/>
                  </a:lnTo>
                  <a:lnTo>
                    <a:pt x="18733" y="6894"/>
                  </a:lnTo>
                  <a:lnTo>
                    <a:pt x="19497" y="9651"/>
                  </a:lnTo>
                  <a:lnTo>
                    <a:pt x="21600" y="12409"/>
                  </a:lnTo>
                  <a:lnTo>
                    <a:pt x="17777" y="11030"/>
                  </a:lnTo>
                  <a:lnTo>
                    <a:pt x="17204" y="12179"/>
                  </a:lnTo>
                  <a:lnTo>
                    <a:pt x="17204" y="17694"/>
                  </a:lnTo>
                  <a:lnTo>
                    <a:pt x="15865" y="18613"/>
                  </a:lnTo>
                  <a:lnTo>
                    <a:pt x="11278" y="12179"/>
                  </a:lnTo>
                  <a:lnTo>
                    <a:pt x="10704" y="15166"/>
                  </a:lnTo>
                  <a:lnTo>
                    <a:pt x="12425" y="19762"/>
                  </a:lnTo>
                  <a:lnTo>
                    <a:pt x="11278" y="21600"/>
                  </a:lnTo>
                  <a:lnTo>
                    <a:pt x="8602" y="14477"/>
                  </a:lnTo>
                  <a:lnTo>
                    <a:pt x="7837" y="18383"/>
                  </a:lnTo>
                  <a:lnTo>
                    <a:pt x="5161" y="17694"/>
                  </a:lnTo>
                  <a:lnTo>
                    <a:pt x="4014" y="14706"/>
                  </a:lnTo>
                  <a:lnTo>
                    <a:pt x="5735" y="12868"/>
                  </a:lnTo>
                  <a:lnTo>
                    <a:pt x="573" y="13557"/>
                  </a:lnTo>
                  <a:lnTo>
                    <a:pt x="0" y="11949"/>
                  </a:lnTo>
                  <a:lnTo>
                    <a:pt x="0" y="1148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6" name="Freeform 222"/>
            <p:cNvSpPr/>
            <p:nvPr/>
          </p:nvSpPr>
          <p:spPr>
            <a:xfrm>
              <a:off x="2888441" y="3006725"/>
              <a:ext cx="27479" cy="58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62" y="592"/>
                  </a:moveTo>
                  <a:lnTo>
                    <a:pt x="8723" y="0"/>
                  </a:lnTo>
                  <a:lnTo>
                    <a:pt x="13708" y="1479"/>
                  </a:lnTo>
                  <a:lnTo>
                    <a:pt x="21600" y="7693"/>
                  </a:lnTo>
                  <a:lnTo>
                    <a:pt x="14954" y="8581"/>
                  </a:lnTo>
                  <a:lnTo>
                    <a:pt x="15369" y="13611"/>
                  </a:lnTo>
                  <a:lnTo>
                    <a:pt x="11631" y="21304"/>
                  </a:lnTo>
                  <a:lnTo>
                    <a:pt x="7477" y="21600"/>
                  </a:lnTo>
                  <a:lnTo>
                    <a:pt x="0" y="17753"/>
                  </a:lnTo>
                  <a:lnTo>
                    <a:pt x="415" y="15090"/>
                  </a:lnTo>
                  <a:lnTo>
                    <a:pt x="2908" y="13315"/>
                  </a:lnTo>
                  <a:lnTo>
                    <a:pt x="2492" y="8877"/>
                  </a:lnTo>
                  <a:lnTo>
                    <a:pt x="1662" y="6805"/>
                  </a:lnTo>
                  <a:lnTo>
                    <a:pt x="0" y="3847"/>
                  </a:lnTo>
                  <a:lnTo>
                    <a:pt x="1246" y="3255"/>
                  </a:lnTo>
                  <a:lnTo>
                    <a:pt x="4154" y="3551"/>
                  </a:lnTo>
                  <a:lnTo>
                    <a:pt x="1662" y="888"/>
                  </a:lnTo>
                  <a:lnTo>
                    <a:pt x="1662" y="59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7" name="Freeform 223"/>
            <p:cNvSpPr/>
            <p:nvPr/>
          </p:nvSpPr>
          <p:spPr>
            <a:xfrm>
              <a:off x="2796309" y="2563812"/>
              <a:ext cx="71121" cy="73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85" y="4226"/>
                  </a:moveTo>
                  <a:lnTo>
                    <a:pt x="16324" y="4226"/>
                  </a:lnTo>
                  <a:lnTo>
                    <a:pt x="18302" y="7278"/>
                  </a:lnTo>
                  <a:lnTo>
                    <a:pt x="21600" y="8217"/>
                  </a:lnTo>
                  <a:lnTo>
                    <a:pt x="21105" y="10096"/>
                  </a:lnTo>
                  <a:lnTo>
                    <a:pt x="14675" y="9391"/>
                  </a:lnTo>
                  <a:lnTo>
                    <a:pt x="15169" y="17139"/>
                  </a:lnTo>
                  <a:lnTo>
                    <a:pt x="17643" y="20661"/>
                  </a:lnTo>
                  <a:lnTo>
                    <a:pt x="16818" y="21600"/>
                  </a:lnTo>
                  <a:lnTo>
                    <a:pt x="10718" y="18783"/>
                  </a:lnTo>
                  <a:lnTo>
                    <a:pt x="7255" y="14791"/>
                  </a:lnTo>
                  <a:lnTo>
                    <a:pt x="9398" y="8687"/>
                  </a:lnTo>
                  <a:lnTo>
                    <a:pt x="8244" y="8922"/>
                  </a:lnTo>
                  <a:lnTo>
                    <a:pt x="5276" y="11739"/>
                  </a:lnTo>
                  <a:lnTo>
                    <a:pt x="2968" y="11270"/>
                  </a:lnTo>
                  <a:lnTo>
                    <a:pt x="0" y="8922"/>
                  </a:lnTo>
                  <a:lnTo>
                    <a:pt x="2308" y="4930"/>
                  </a:lnTo>
                  <a:lnTo>
                    <a:pt x="4947" y="5635"/>
                  </a:lnTo>
                  <a:lnTo>
                    <a:pt x="4452" y="3522"/>
                  </a:lnTo>
                  <a:lnTo>
                    <a:pt x="7255" y="235"/>
                  </a:lnTo>
                  <a:lnTo>
                    <a:pt x="10223" y="0"/>
                  </a:lnTo>
                  <a:lnTo>
                    <a:pt x="11377" y="2113"/>
                  </a:lnTo>
                  <a:lnTo>
                    <a:pt x="13356" y="2583"/>
                  </a:lnTo>
                  <a:lnTo>
                    <a:pt x="13685" y="422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8" name="Freeform 224"/>
            <p:cNvSpPr/>
            <p:nvPr/>
          </p:nvSpPr>
          <p:spPr>
            <a:xfrm>
              <a:off x="2993505" y="2649537"/>
              <a:ext cx="61423" cy="7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78" y="3273"/>
                  </a:moveTo>
                  <a:lnTo>
                    <a:pt x="9749" y="3273"/>
                  </a:lnTo>
                  <a:lnTo>
                    <a:pt x="8984" y="2400"/>
                  </a:lnTo>
                  <a:lnTo>
                    <a:pt x="7455" y="2182"/>
                  </a:lnTo>
                  <a:lnTo>
                    <a:pt x="7455" y="3491"/>
                  </a:lnTo>
                  <a:lnTo>
                    <a:pt x="6308" y="3927"/>
                  </a:lnTo>
                  <a:lnTo>
                    <a:pt x="5161" y="3273"/>
                  </a:lnTo>
                  <a:lnTo>
                    <a:pt x="3823" y="2182"/>
                  </a:lnTo>
                  <a:lnTo>
                    <a:pt x="2294" y="2400"/>
                  </a:lnTo>
                  <a:lnTo>
                    <a:pt x="1147" y="2400"/>
                  </a:lnTo>
                  <a:lnTo>
                    <a:pt x="382" y="3055"/>
                  </a:lnTo>
                  <a:lnTo>
                    <a:pt x="0" y="3709"/>
                  </a:lnTo>
                  <a:lnTo>
                    <a:pt x="1529" y="3927"/>
                  </a:lnTo>
                  <a:lnTo>
                    <a:pt x="2294" y="4145"/>
                  </a:lnTo>
                  <a:lnTo>
                    <a:pt x="2867" y="4582"/>
                  </a:lnTo>
                  <a:lnTo>
                    <a:pt x="5735" y="5673"/>
                  </a:lnTo>
                  <a:lnTo>
                    <a:pt x="7455" y="6545"/>
                  </a:lnTo>
                  <a:lnTo>
                    <a:pt x="10322" y="7855"/>
                  </a:lnTo>
                  <a:lnTo>
                    <a:pt x="10131" y="9164"/>
                  </a:lnTo>
                  <a:lnTo>
                    <a:pt x="6690" y="8509"/>
                  </a:lnTo>
                  <a:lnTo>
                    <a:pt x="6308" y="9164"/>
                  </a:lnTo>
                  <a:lnTo>
                    <a:pt x="7264" y="10036"/>
                  </a:lnTo>
                  <a:lnTo>
                    <a:pt x="7455" y="10473"/>
                  </a:lnTo>
                  <a:lnTo>
                    <a:pt x="7264" y="11127"/>
                  </a:lnTo>
                  <a:lnTo>
                    <a:pt x="7455" y="12000"/>
                  </a:lnTo>
                  <a:lnTo>
                    <a:pt x="7837" y="12436"/>
                  </a:lnTo>
                  <a:lnTo>
                    <a:pt x="8602" y="12436"/>
                  </a:lnTo>
                  <a:lnTo>
                    <a:pt x="8984" y="13309"/>
                  </a:lnTo>
                  <a:lnTo>
                    <a:pt x="8984" y="14400"/>
                  </a:lnTo>
                  <a:lnTo>
                    <a:pt x="9175" y="15491"/>
                  </a:lnTo>
                  <a:lnTo>
                    <a:pt x="9749" y="16800"/>
                  </a:lnTo>
                  <a:lnTo>
                    <a:pt x="11278" y="18327"/>
                  </a:lnTo>
                  <a:lnTo>
                    <a:pt x="12616" y="18545"/>
                  </a:lnTo>
                  <a:lnTo>
                    <a:pt x="14145" y="21164"/>
                  </a:lnTo>
                  <a:lnTo>
                    <a:pt x="15483" y="21600"/>
                  </a:lnTo>
                  <a:lnTo>
                    <a:pt x="15483" y="19855"/>
                  </a:lnTo>
                  <a:lnTo>
                    <a:pt x="14910" y="18982"/>
                  </a:lnTo>
                  <a:lnTo>
                    <a:pt x="16439" y="18327"/>
                  </a:lnTo>
                  <a:lnTo>
                    <a:pt x="16057" y="15491"/>
                  </a:lnTo>
                  <a:lnTo>
                    <a:pt x="13763" y="17018"/>
                  </a:lnTo>
                  <a:lnTo>
                    <a:pt x="12998" y="15055"/>
                  </a:lnTo>
                  <a:lnTo>
                    <a:pt x="13189" y="13964"/>
                  </a:lnTo>
                  <a:lnTo>
                    <a:pt x="14145" y="13091"/>
                  </a:lnTo>
                  <a:lnTo>
                    <a:pt x="15865" y="13309"/>
                  </a:lnTo>
                  <a:lnTo>
                    <a:pt x="17204" y="13527"/>
                  </a:lnTo>
                  <a:lnTo>
                    <a:pt x="18924" y="12218"/>
                  </a:lnTo>
                  <a:lnTo>
                    <a:pt x="21027" y="10255"/>
                  </a:lnTo>
                  <a:lnTo>
                    <a:pt x="21600" y="9600"/>
                  </a:lnTo>
                  <a:lnTo>
                    <a:pt x="19497" y="5018"/>
                  </a:lnTo>
                  <a:lnTo>
                    <a:pt x="16439" y="6327"/>
                  </a:lnTo>
                  <a:lnTo>
                    <a:pt x="15483" y="5891"/>
                  </a:lnTo>
                  <a:lnTo>
                    <a:pt x="17012" y="4800"/>
                  </a:lnTo>
                  <a:lnTo>
                    <a:pt x="19497" y="3273"/>
                  </a:lnTo>
                  <a:lnTo>
                    <a:pt x="20644" y="1309"/>
                  </a:lnTo>
                  <a:lnTo>
                    <a:pt x="19880" y="0"/>
                  </a:lnTo>
                  <a:lnTo>
                    <a:pt x="14145" y="1745"/>
                  </a:lnTo>
                  <a:lnTo>
                    <a:pt x="12616" y="2836"/>
                  </a:lnTo>
                  <a:lnTo>
                    <a:pt x="10896" y="3491"/>
                  </a:lnTo>
                  <a:lnTo>
                    <a:pt x="11278" y="3273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69" name="Freeform 225"/>
            <p:cNvSpPr/>
            <p:nvPr/>
          </p:nvSpPr>
          <p:spPr>
            <a:xfrm>
              <a:off x="3074323" y="3119437"/>
              <a:ext cx="25863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595"/>
                  </a:moveTo>
                  <a:lnTo>
                    <a:pt x="17550" y="2919"/>
                  </a:lnTo>
                  <a:lnTo>
                    <a:pt x="9000" y="0"/>
                  </a:lnTo>
                  <a:lnTo>
                    <a:pt x="3600" y="2335"/>
                  </a:lnTo>
                  <a:lnTo>
                    <a:pt x="13050" y="8173"/>
                  </a:lnTo>
                  <a:lnTo>
                    <a:pt x="14400" y="11092"/>
                  </a:lnTo>
                  <a:lnTo>
                    <a:pt x="0" y="11092"/>
                  </a:lnTo>
                  <a:lnTo>
                    <a:pt x="0" y="17514"/>
                  </a:lnTo>
                  <a:lnTo>
                    <a:pt x="6750" y="16346"/>
                  </a:lnTo>
                  <a:lnTo>
                    <a:pt x="5400" y="21600"/>
                  </a:lnTo>
                  <a:lnTo>
                    <a:pt x="9450" y="19849"/>
                  </a:lnTo>
                  <a:lnTo>
                    <a:pt x="11700" y="16930"/>
                  </a:lnTo>
                  <a:lnTo>
                    <a:pt x="14400" y="18681"/>
                  </a:lnTo>
                  <a:lnTo>
                    <a:pt x="15750" y="15762"/>
                  </a:lnTo>
                  <a:lnTo>
                    <a:pt x="18450" y="19265"/>
                  </a:lnTo>
                  <a:lnTo>
                    <a:pt x="21600" y="1459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0" name="Freeform 226"/>
            <p:cNvSpPr/>
            <p:nvPr/>
          </p:nvSpPr>
          <p:spPr>
            <a:xfrm>
              <a:off x="3069474" y="1895475"/>
              <a:ext cx="19397" cy="1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200" y="2592"/>
                  </a:moveTo>
                  <a:lnTo>
                    <a:pt x="12600" y="0"/>
                  </a:lnTo>
                  <a:lnTo>
                    <a:pt x="1800" y="0"/>
                  </a:lnTo>
                  <a:lnTo>
                    <a:pt x="0" y="2592"/>
                  </a:lnTo>
                  <a:lnTo>
                    <a:pt x="2400" y="10368"/>
                  </a:lnTo>
                  <a:lnTo>
                    <a:pt x="7800" y="19008"/>
                  </a:lnTo>
                  <a:lnTo>
                    <a:pt x="12600" y="21600"/>
                  </a:lnTo>
                  <a:lnTo>
                    <a:pt x="21600" y="20736"/>
                  </a:lnTo>
                  <a:lnTo>
                    <a:pt x="19800" y="11232"/>
                  </a:lnTo>
                  <a:lnTo>
                    <a:pt x="20400" y="5184"/>
                  </a:lnTo>
                  <a:lnTo>
                    <a:pt x="16200" y="2592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1" name="Freeform 227"/>
            <p:cNvSpPr/>
            <p:nvPr/>
          </p:nvSpPr>
          <p:spPr>
            <a:xfrm>
              <a:off x="2922385" y="2312987"/>
              <a:ext cx="37177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722" y="14175"/>
                  </a:moveTo>
                  <a:lnTo>
                    <a:pt x="18470" y="9112"/>
                  </a:lnTo>
                  <a:lnTo>
                    <a:pt x="21600" y="7087"/>
                  </a:lnTo>
                  <a:lnTo>
                    <a:pt x="20348" y="3037"/>
                  </a:lnTo>
                  <a:lnTo>
                    <a:pt x="17530" y="2700"/>
                  </a:lnTo>
                  <a:lnTo>
                    <a:pt x="15965" y="0"/>
                  </a:lnTo>
                  <a:lnTo>
                    <a:pt x="14713" y="0"/>
                  </a:lnTo>
                  <a:lnTo>
                    <a:pt x="14087" y="2362"/>
                  </a:lnTo>
                  <a:lnTo>
                    <a:pt x="10017" y="1012"/>
                  </a:lnTo>
                  <a:lnTo>
                    <a:pt x="6574" y="1350"/>
                  </a:lnTo>
                  <a:lnTo>
                    <a:pt x="7513" y="6075"/>
                  </a:lnTo>
                  <a:lnTo>
                    <a:pt x="9078" y="9112"/>
                  </a:lnTo>
                  <a:lnTo>
                    <a:pt x="2504" y="10125"/>
                  </a:lnTo>
                  <a:lnTo>
                    <a:pt x="0" y="12488"/>
                  </a:lnTo>
                  <a:lnTo>
                    <a:pt x="7513" y="15188"/>
                  </a:lnTo>
                  <a:lnTo>
                    <a:pt x="13148" y="12150"/>
                  </a:lnTo>
                  <a:lnTo>
                    <a:pt x="14087" y="19238"/>
                  </a:lnTo>
                  <a:lnTo>
                    <a:pt x="16904" y="21600"/>
                  </a:lnTo>
                  <a:lnTo>
                    <a:pt x="20348" y="19913"/>
                  </a:lnTo>
                  <a:lnTo>
                    <a:pt x="19722" y="14513"/>
                  </a:lnTo>
                  <a:lnTo>
                    <a:pt x="19722" y="1417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2" name="Freeform 228"/>
            <p:cNvSpPr/>
            <p:nvPr/>
          </p:nvSpPr>
          <p:spPr>
            <a:xfrm>
              <a:off x="2631439" y="2081212"/>
              <a:ext cx="66272" cy="8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859" y="386"/>
                  </a:moveTo>
                  <a:lnTo>
                    <a:pt x="14751" y="0"/>
                  </a:lnTo>
                  <a:lnTo>
                    <a:pt x="14751" y="2314"/>
                  </a:lnTo>
                  <a:lnTo>
                    <a:pt x="13698" y="2507"/>
                  </a:lnTo>
                  <a:lnTo>
                    <a:pt x="12995" y="3279"/>
                  </a:lnTo>
                  <a:lnTo>
                    <a:pt x="11415" y="771"/>
                  </a:lnTo>
                  <a:lnTo>
                    <a:pt x="10010" y="771"/>
                  </a:lnTo>
                  <a:lnTo>
                    <a:pt x="8429" y="2121"/>
                  </a:lnTo>
                  <a:lnTo>
                    <a:pt x="8254" y="5207"/>
                  </a:lnTo>
                  <a:lnTo>
                    <a:pt x="5093" y="6943"/>
                  </a:lnTo>
                  <a:lnTo>
                    <a:pt x="3688" y="8293"/>
                  </a:lnTo>
                  <a:lnTo>
                    <a:pt x="351" y="9836"/>
                  </a:lnTo>
                  <a:lnTo>
                    <a:pt x="0" y="10607"/>
                  </a:lnTo>
                  <a:lnTo>
                    <a:pt x="1580" y="10800"/>
                  </a:lnTo>
                  <a:lnTo>
                    <a:pt x="3161" y="10607"/>
                  </a:lnTo>
                  <a:lnTo>
                    <a:pt x="4566" y="10414"/>
                  </a:lnTo>
                  <a:lnTo>
                    <a:pt x="5795" y="11186"/>
                  </a:lnTo>
                  <a:lnTo>
                    <a:pt x="5795" y="12343"/>
                  </a:lnTo>
                  <a:lnTo>
                    <a:pt x="4215" y="14271"/>
                  </a:lnTo>
                  <a:lnTo>
                    <a:pt x="3688" y="14464"/>
                  </a:lnTo>
                  <a:lnTo>
                    <a:pt x="878" y="15621"/>
                  </a:lnTo>
                  <a:lnTo>
                    <a:pt x="1054" y="18321"/>
                  </a:lnTo>
                  <a:lnTo>
                    <a:pt x="2985" y="19286"/>
                  </a:lnTo>
                  <a:lnTo>
                    <a:pt x="5620" y="17936"/>
                  </a:lnTo>
                  <a:lnTo>
                    <a:pt x="6322" y="16393"/>
                  </a:lnTo>
                  <a:lnTo>
                    <a:pt x="7200" y="16586"/>
                  </a:lnTo>
                  <a:lnTo>
                    <a:pt x="7902" y="18129"/>
                  </a:lnTo>
                  <a:lnTo>
                    <a:pt x="9834" y="19093"/>
                  </a:lnTo>
                  <a:lnTo>
                    <a:pt x="12117" y="19286"/>
                  </a:lnTo>
                  <a:lnTo>
                    <a:pt x="12468" y="16393"/>
                  </a:lnTo>
                  <a:lnTo>
                    <a:pt x="12468" y="15236"/>
                  </a:lnTo>
                  <a:lnTo>
                    <a:pt x="15102" y="17550"/>
                  </a:lnTo>
                  <a:lnTo>
                    <a:pt x="13698" y="18900"/>
                  </a:lnTo>
                  <a:lnTo>
                    <a:pt x="16332" y="21407"/>
                  </a:lnTo>
                  <a:lnTo>
                    <a:pt x="17385" y="21600"/>
                  </a:lnTo>
                  <a:lnTo>
                    <a:pt x="18263" y="20829"/>
                  </a:lnTo>
                  <a:lnTo>
                    <a:pt x="16859" y="17743"/>
                  </a:lnTo>
                  <a:lnTo>
                    <a:pt x="14224" y="15043"/>
                  </a:lnTo>
                  <a:lnTo>
                    <a:pt x="12117" y="12343"/>
                  </a:lnTo>
                  <a:lnTo>
                    <a:pt x="12644" y="10414"/>
                  </a:lnTo>
                  <a:lnTo>
                    <a:pt x="13698" y="9836"/>
                  </a:lnTo>
                  <a:lnTo>
                    <a:pt x="15805" y="12343"/>
                  </a:lnTo>
                  <a:lnTo>
                    <a:pt x="17385" y="13693"/>
                  </a:lnTo>
                  <a:lnTo>
                    <a:pt x="18439" y="15043"/>
                  </a:lnTo>
                  <a:lnTo>
                    <a:pt x="19844" y="14657"/>
                  </a:lnTo>
                  <a:lnTo>
                    <a:pt x="19844" y="12536"/>
                  </a:lnTo>
                  <a:lnTo>
                    <a:pt x="20371" y="11379"/>
                  </a:lnTo>
                  <a:lnTo>
                    <a:pt x="21600" y="10414"/>
                  </a:lnTo>
                  <a:lnTo>
                    <a:pt x="21424" y="9643"/>
                  </a:lnTo>
                  <a:lnTo>
                    <a:pt x="20546" y="9257"/>
                  </a:lnTo>
                  <a:lnTo>
                    <a:pt x="17912" y="10221"/>
                  </a:lnTo>
                  <a:lnTo>
                    <a:pt x="15805" y="9450"/>
                  </a:lnTo>
                  <a:lnTo>
                    <a:pt x="14049" y="8871"/>
                  </a:lnTo>
                  <a:lnTo>
                    <a:pt x="15102" y="7329"/>
                  </a:lnTo>
                  <a:lnTo>
                    <a:pt x="15102" y="4436"/>
                  </a:lnTo>
                  <a:lnTo>
                    <a:pt x="16859" y="579"/>
                  </a:lnTo>
                  <a:lnTo>
                    <a:pt x="16859" y="38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3" name="Freeform 229"/>
            <p:cNvSpPr/>
            <p:nvPr/>
          </p:nvSpPr>
          <p:spPr>
            <a:xfrm>
              <a:off x="3286067" y="1887537"/>
              <a:ext cx="59806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800"/>
                  </a:moveTo>
                  <a:lnTo>
                    <a:pt x="19265" y="20400"/>
                  </a:lnTo>
                  <a:lnTo>
                    <a:pt x="16930" y="14800"/>
                  </a:lnTo>
                  <a:lnTo>
                    <a:pt x="15178" y="21600"/>
                  </a:lnTo>
                  <a:lnTo>
                    <a:pt x="11676" y="16400"/>
                  </a:lnTo>
                  <a:lnTo>
                    <a:pt x="8368" y="12400"/>
                  </a:lnTo>
                  <a:lnTo>
                    <a:pt x="3114" y="13200"/>
                  </a:lnTo>
                  <a:lnTo>
                    <a:pt x="2919" y="9200"/>
                  </a:lnTo>
                  <a:lnTo>
                    <a:pt x="0" y="2400"/>
                  </a:lnTo>
                  <a:lnTo>
                    <a:pt x="778" y="0"/>
                  </a:lnTo>
                  <a:lnTo>
                    <a:pt x="5254" y="3200"/>
                  </a:lnTo>
                  <a:lnTo>
                    <a:pt x="8757" y="2800"/>
                  </a:lnTo>
                  <a:lnTo>
                    <a:pt x="11092" y="6800"/>
                  </a:lnTo>
                  <a:lnTo>
                    <a:pt x="12259" y="11600"/>
                  </a:lnTo>
                  <a:lnTo>
                    <a:pt x="13622" y="11200"/>
                  </a:lnTo>
                  <a:lnTo>
                    <a:pt x="17708" y="7600"/>
                  </a:lnTo>
                  <a:lnTo>
                    <a:pt x="21600" y="14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4" name="Freeform 230"/>
            <p:cNvSpPr/>
            <p:nvPr/>
          </p:nvSpPr>
          <p:spPr>
            <a:xfrm>
              <a:off x="3336174" y="1714500"/>
              <a:ext cx="224676" cy="19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918" y="18476"/>
                  </a:moveTo>
                  <a:lnTo>
                    <a:pt x="15591" y="19904"/>
                  </a:lnTo>
                  <a:lnTo>
                    <a:pt x="16317" y="20707"/>
                  </a:lnTo>
                  <a:lnTo>
                    <a:pt x="16783" y="20618"/>
                  </a:lnTo>
                  <a:lnTo>
                    <a:pt x="17145" y="19993"/>
                  </a:lnTo>
                  <a:lnTo>
                    <a:pt x="17301" y="19815"/>
                  </a:lnTo>
                  <a:lnTo>
                    <a:pt x="18026" y="20083"/>
                  </a:lnTo>
                  <a:lnTo>
                    <a:pt x="18647" y="20529"/>
                  </a:lnTo>
                  <a:lnTo>
                    <a:pt x="19114" y="20261"/>
                  </a:lnTo>
                  <a:lnTo>
                    <a:pt x="19476" y="20618"/>
                  </a:lnTo>
                  <a:lnTo>
                    <a:pt x="19787" y="21600"/>
                  </a:lnTo>
                  <a:lnTo>
                    <a:pt x="20357" y="20975"/>
                  </a:lnTo>
                  <a:lnTo>
                    <a:pt x="20823" y="20707"/>
                  </a:lnTo>
                  <a:lnTo>
                    <a:pt x="20719" y="20083"/>
                  </a:lnTo>
                  <a:lnTo>
                    <a:pt x="20668" y="19190"/>
                  </a:lnTo>
                  <a:lnTo>
                    <a:pt x="20875" y="17762"/>
                  </a:lnTo>
                  <a:lnTo>
                    <a:pt x="21030" y="16423"/>
                  </a:lnTo>
                  <a:lnTo>
                    <a:pt x="21134" y="15620"/>
                  </a:lnTo>
                  <a:lnTo>
                    <a:pt x="20512" y="14549"/>
                  </a:lnTo>
                  <a:lnTo>
                    <a:pt x="20253" y="13924"/>
                  </a:lnTo>
                  <a:lnTo>
                    <a:pt x="20719" y="14013"/>
                  </a:lnTo>
                  <a:lnTo>
                    <a:pt x="20978" y="13835"/>
                  </a:lnTo>
                  <a:lnTo>
                    <a:pt x="21289" y="12942"/>
                  </a:lnTo>
                  <a:lnTo>
                    <a:pt x="21600" y="11782"/>
                  </a:lnTo>
                  <a:lnTo>
                    <a:pt x="21600" y="10354"/>
                  </a:lnTo>
                  <a:lnTo>
                    <a:pt x="21186" y="9372"/>
                  </a:lnTo>
                  <a:lnTo>
                    <a:pt x="20564" y="8747"/>
                  </a:lnTo>
                  <a:lnTo>
                    <a:pt x="20098" y="8479"/>
                  </a:lnTo>
                  <a:lnTo>
                    <a:pt x="19787" y="9550"/>
                  </a:lnTo>
                  <a:lnTo>
                    <a:pt x="19424" y="11157"/>
                  </a:lnTo>
                  <a:lnTo>
                    <a:pt x="19424" y="9997"/>
                  </a:lnTo>
                  <a:lnTo>
                    <a:pt x="19476" y="7855"/>
                  </a:lnTo>
                  <a:lnTo>
                    <a:pt x="19476" y="6605"/>
                  </a:lnTo>
                  <a:lnTo>
                    <a:pt x="18803" y="6426"/>
                  </a:lnTo>
                  <a:lnTo>
                    <a:pt x="18233" y="7051"/>
                  </a:lnTo>
                  <a:lnTo>
                    <a:pt x="18181" y="8390"/>
                  </a:lnTo>
                  <a:lnTo>
                    <a:pt x="17767" y="9818"/>
                  </a:lnTo>
                  <a:lnTo>
                    <a:pt x="16990" y="11157"/>
                  </a:lnTo>
                  <a:lnTo>
                    <a:pt x="16472" y="10086"/>
                  </a:lnTo>
                  <a:lnTo>
                    <a:pt x="16679" y="8212"/>
                  </a:lnTo>
                  <a:lnTo>
                    <a:pt x="16990" y="7230"/>
                  </a:lnTo>
                  <a:lnTo>
                    <a:pt x="17456" y="6069"/>
                  </a:lnTo>
                  <a:lnTo>
                    <a:pt x="16990" y="5355"/>
                  </a:lnTo>
                  <a:lnTo>
                    <a:pt x="16472" y="6159"/>
                  </a:lnTo>
                  <a:lnTo>
                    <a:pt x="16213" y="6248"/>
                  </a:lnTo>
                  <a:lnTo>
                    <a:pt x="15591" y="6962"/>
                  </a:lnTo>
                  <a:lnTo>
                    <a:pt x="15073" y="6873"/>
                  </a:lnTo>
                  <a:lnTo>
                    <a:pt x="14659" y="5980"/>
                  </a:lnTo>
                  <a:lnTo>
                    <a:pt x="14607" y="5891"/>
                  </a:lnTo>
                  <a:lnTo>
                    <a:pt x="14918" y="4552"/>
                  </a:lnTo>
                  <a:lnTo>
                    <a:pt x="15591" y="2945"/>
                  </a:lnTo>
                  <a:lnTo>
                    <a:pt x="15902" y="2053"/>
                  </a:lnTo>
                  <a:lnTo>
                    <a:pt x="16161" y="714"/>
                  </a:lnTo>
                  <a:lnTo>
                    <a:pt x="15747" y="0"/>
                  </a:lnTo>
                  <a:lnTo>
                    <a:pt x="15281" y="268"/>
                  </a:lnTo>
                  <a:lnTo>
                    <a:pt x="15384" y="1339"/>
                  </a:lnTo>
                  <a:lnTo>
                    <a:pt x="15436" y="2053"/>
                  </a:lnTo>
                  <a:lnTo>
                    <a:pt x="14970" y="2856"/>
                  </a:lnTo>
                  <a:lnTo>
                    <a:pt x="14348" y="3302"/>
                  </a:lnTo>
                  <a:lnTo>
                    <a:pt x="13830" y="3838"/>
                  </a:lnTo>
                  <a:lnTo>
                    <a:pt x="13519" y="4374"/>
                  </a:lnTo>
                  <a:lnTo>
                    <a:pt x="13364" y="3213"/>
                  </a:lnTo>
                  <a:lnTo>
                    <a:pt x="12742" y="2856"/>
                  </a:lnTo>
                  <a:lnTo>
                    <a:pt x="12017" y="3302"/>
                  </a:lnTo>
                  <a:lnTo>
                    <a:pt x="12328" y="4284"/>
                  </a:lnTo>
                  <a:lnTo>
                    <a:pt x="11810" y="4820"/>
                  </a:lnTo>
                  <a:lnTo>
                    <a:pt x="9376" y="3302"/>
                  </a:lnTo>
                  <a:lnTo>
                    <a:pt x="8754" y="2321"/>
                  </a:lnTo>
                  <a:lnTo>
                    <a:pt x="7666" y="1696"/>
                  </a:lnTo>
                  <a:lnTo>
                    <a:pt x="7045" y="1071"/>
                  </a:lnTo>
                  <a:lnTo>
                    <a:pt x="6112" y="1250"/>
                  </a:lnTo>
                  <a:lnTo>
                    <a:pt x="6423" y="2678"/>
                  </a:lnTo>
                  <a:lnTo>
                    <a:pt x="6682" y="3838"/>
                  </a:lnTo>
                  <a:lnTo>
                    <a:pt x="6371" y="5355"/>
                  </a:lnTo>
                  <a:lnTo>
                    <a:pt x="6837" y="5980"/>
                  </a:lnTo>
                  <a:lnTo>
                    <a:pt x="7770" y="6962"/>
                  </a:lnTo>
                  <a:lnTo>
                    <a:pt x="8599" y="8212"/>
                  </a:lnTo>
                  <a:lnTo>
                    <a:pt x="8702" y="9015"/>
                  </a:lnTo>
                  <a:lnTo>
                    <a:pt x="8288" y="8926"/>
                  </a:lnTo>
                  <a:lnTo>
                    <a:pt x="7511" y="8122"/>
                  </a:lnTo>
                  <a:lnTo>
                    <a:pt x="7304" y="9104"/>
                  </a:lnTo>
                  <a:lnTo>
                    <a:pt x="6578" y="8479"/>
                  </a:lnTo>
                  <a:lnTo>
                    <a:pt x="5283" y="8658"/>
                  </a:lnTo>
                  <a:lnTo>
                    <a:pt x="4351" y="7587"/>
                  </a:lnTo>
                  <a:lnTo>
                    <a:pt x="4247" y="5355"/>
                  </a:lnTo>
                  <a:lnTo>
                    <a:pt x="3781" y="4731"/>
                  </a:lnTo>
                  <a:lnTo>
                    <a:pt x="3781" y="5534"/>
                  </a:lnTo>
                  <a:lnTo>
                    <a:pt x="3471" y="7230"/>
                  </a:lnTo>
                  <a:lnTo>
                    <a:pt x="2953" y="8301"/>
                  </a:lnTo>
                  <a:lnTo>
                    <a:pt x="2176" y="7676"/>
                  </a:lnTo>
                  <a:lnTo>
                    <a:pt x="1450" y="7587"/>
                  </a:lnTo>
                  <a:lnTo>
                    <a:pt x="829" y="8747"/>
                  </a:lnTo>
                  <a:lnTo>
                    <a:pt x="466" y="9193"/>
                  </a:lnTo>
                  <a:lnTo>
                    <a:pt x="0" y="9550"/>
                  </a:lnTo>
                  <a:lnTo>
                    <a:pt x="311" y="10711"/>
                  </a:lnTo>
                  <a:lnTo>
                    <a:pt x="777" y="11514"/>
                  </a:lnTo>
                  <a:lnTo>
                    <a:pt x="1554" y="12228"/>
                  </a:lnTo>
                  <a:lnTo>
                    <a:pt x="2176" y="12139"/>
                  </a:lnTo>
                  <a:lnTo>
                    <a:pt x="3004" y="12496"/>
                  </a:lnTo>
                  <a:lnTo>
                    <a:pt x="3574" y="12317"/>
                  </a:lnTo>
                  <a:lnTo>
                    <a:pt x="4247" y="12585"/>
                  </a:lnTo>
                  <a:lnTo>
                    <a:pt x="4817" y="12407"/>
                  </a:lnTo>
                  <a:lnTo>
                    <a:pt x="5491" y="12942"/>
                  </a:lnTo>
                  <a:lnTo>
                    <a:pt x="5957" y="13924"/>
                  </a:lnTo>
                  <a:lnTo>
                    <a:pt x="6682" y="15174"/>
                  </a:lnTo>
                  <a:lnTo>
                    <a:pt x="6734" y="15888"/>
                  </a:lnTo>
                  <a:lnTo>
                    <a:pt x="6682" y="16602"/>
                  </a:lnTo>
                  <a:lnTo>
                    <a:pt x="5957" y="16691"/>
                  </a:lnTo>
                  <a:lnTo>
                    <a:pt x="5024" y="17316"/>
                  </a:lnTo>
                  <a:lnTo>
                    <a:pt x="4040" y="18387"/>
                  </a:lnTo>
                  <a:lnTo>
                    <a:pt x="3263" y="18833"/>
                  </a:lnTo>
                  <a:lnTo>
                    <a:pt x="2694" y="19458"/>
                  </a:lnTo>
                  <a:lnTo>
                    <a:pt x="3781" y="19458"/>
                  </a:lnTo>
                  <a:lnTo>
                    <a:pt x="4092" y="19012"/>
                  </a:lnTo>
                  <a:lnTo>
                    <a:pt x="5439" y="19458"/>
                  </a:lnTo>
                  <a:lnTo>
                    <a:pt x="6216" y="20083"/>
                  </a:lnTo>
                  <a:lnTo>
                    <a:pt x="7148" y="19636"/>
                  </a:lnTo>
                  <a:lnTo>
                    <a:pt x="7770" y="20083"/>
                  </a:lnTo>
                  <a:lnTo>
                    <a:pt x="8132" y="19547"/>
                  </a:lnTo>
                  <a:lnTo>
                    <a:pt x="10619" y="20083"/>
                  </a:lnTo>
                  <a:lnTo>
                    <a:pt x="11706" y="19815"/>
                  </a:lnTo>
                  <a:lnTo>
                    <a:pt x="11862" y="20707"/>
                  </a:lnTo>
                  <a:lnTo>
                    <a:pt x="12276" y="21064"/>
                  </a:lnTo>
                  <a:lnTo>
                    <a:pt x="12950" y="21600"/>
                  </a:lnTo>
                  <a:lnTo>
                    <a:pt x="13209" y="21243"/>
                  </a:lnTo>
                  <a:lnTo>
                    <a:pt x="13364" y="20172"/>
                  </a:lnTo>
                  <a:lnTo>
                    <a:pt x="13986" y="19369"/>
                  </a:lnTo>
                  <a:lnTo>
                    <a:pt x="14918" y="18833"/>
                  </a:lnTo>
                  <a:lnTo>
                    <a:pt x="14918" y="18476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5" name="Freeform 231"/>
            <p:cNvSpPr/>
            <p:nvPr/>
          </p:nvSpPr>
          <p:spPr>
            <a:xfrm>
              <a:off x="3594792" y="1558924"/>
              <a:ext cx="54958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96" y="0"/>
                  </a:moveTo>
                  <a:lnTo>
                    <a:pt x="17196" y="8000"/>
                  </a:lnTo>
                  <a:lnTo>
                    <a:pt x="18874" y="9600"/>
                  </a:lnTo>
                  <a:lnTo>
                    <a:pt x="20342" y="7200"/>
                  </a:lnTo>
                  <a:lnTo>
                    <a:pt x="21600" y="12000"/>
                  </a:lnTo>
                  <a:lnTo>
                    <a:pt x="20342" y="19200"/>
                  </a:lnTo>
                  <a:lnTo>
                    <a:pt x="18245" y="17600"/>
                  </a:lnTo>
                  <a:lnTo>
                    <a:pt x="16567" y="20800"/>
                  </a:lnTo>
                  <a:lnTo>
                    <a:pt x="14680" y="19200"/>
                  </a:lnTo>
                  <a:lnTo>
                    <a:pt x="10276" y="21600"/>
                  </a:lnTo>
                  <a:lnTo>
                    <a:pt x="8808" y="12800"/>
                  </a:lnTo>
                  <a:lnTo>
                    <a:pt x="7550" y="13600"/>
                  </a:lnTo>
                  <a:lnTo>
                    <a:pt x="7130" y="20800"/>
                  </a:lnTo>
                  <a:lnTo>
                    <a:pt x="5243" y="21600"/>
                  </a:lnTo>
                  <a:lnTo>
                    <a:pt x="3984" y="13600"/>
                  </a:lnTo>
                  <a:lnTo>
                    <a:pt x="0" y="16000"/>
                  </a:lnTo>
                  <a:lnTo>
                    <a:pt x="210" y="3200"/>
                  </a:lnTo>
                  <a:lnTo>
                    <a:pt x="3355" y="7200"/>
                  </a:lnTo>
                  <a:lnTo>
                    <a:pt x="8808" y="9600"/>
                  </a:lnTo>
                  <a:lnTo>
                    <a:pt x="11953" y="8800"/>
                  </a:lnTo>
                  <a:lnTo>
                    <a:pt x="14050" y="8800"/>
                  </a:lnTo>
                  <a:lnTo>
                    <a:pt x="14050" y="2400"/>
                  </a:lnTo>
                  <a:lnTo>
                    <a:pt x="16986" y="0"/>
                  </a:lnTo>
                  <a:lnTo>
                    <a:pt x="17196" y="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6" name="Freeform 232"/>
            <p:cNvSpPr/>
            <p:nvPr/>
          </p:nvSpPr>
          <p:spPr>
            <a:xfrm>
              <a:off x="3386281" y="660399"/>
              <a:ext cx="33945" cy="1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8" y="5635"/>
                  </a:moveTo>
                  <a:lnTo>
                    <a:pt x="5063" y="0"/>
                  </a:lnTo>
                  <a:lnTo>
                    <a:pt x="10125" y="2817"/>
                  </a:lnTo>
                  <a:lnTo>
                    <a:pt x="14512" y="4696"/>
                  </a:lnTo>
                  <a:lnTo>
                    <a:pt x="14512" y="8452"/>
                  </a:lnTo>
                  <a:lnTo>
                    <a:pt x="13500" y="14087"/>
                  </a:lnTo>
                  <a:lnTo>
                    <a:pt x="16537" y="14087"/>
                  </a:lnTo>
                  <a:lnTo>
                    <a:pt x="16537" y="8452"/>
                  </a:lnTo>
                  <a:lnTo>
                    <a:pt x="19575" y="6574"/>
                  </a:lnTo>
                  <a:lnTo>
                    <a:pt x="21600" y="10330"/>
                  </a:lnTo>
                  <a:lnTo>
                    <a:pt x="20250" y="16904"/>
                  </a:lnTo>
                  <a:lnTo>
                    <a:pt x="15187" y="21600"/>
                  </a:lnTo>
                  <a:lnTo>
                    <a:pt x="10125" y="21600"/>
                  </a:lnTo>
                  <a:lnTo>
                    <a:pt x="5063" y="19722"/>
                  </a:lnTo>
                  <a:lnTo>
                    <a:pt x="0" y="16904"/>
                  </a:lnTo>
                  <a:lnTo>
                    <a:pt x="338" y="6574"/>
                  </a:lnTo>
                  <a:lnTo>
                    <a:pt x="338" y="5635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7" name="Freeform 233"/>
            <p:cNvSpPr/>
            <p:nvPr/>
          </p:nvSpPr>
          <p:spPr>
            <a:xfrm>
              <a:off x="3355570" y="1039812"/>
              <a:ext cx="30712" cy="42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68" y="20800"/>
                  </a:moveTo>
                  <a:lnTo>
                    <a:pt x="6821" y="21600"/>
                  </a:lnTo>
                  <a:lnTo>
                    <a:pt x="9095" y="12000"/>
                  </a:lnTo>
                  <a:lnTo>
                    <a:pt x="11368" y="10800"/>
                  </a:lnTo>
                  <a:lnTo>
                    <a:pt x="17811" y="16400"/>
                  </a:lnTo>
                  <a:lnTo>
                    <a:pt x="21600" y="12800"/>
                  </a:lnTo>
                  <a:lnTo>
                    <a:pt x="21221" y="10000"/>
                  </a:lnTo>
                  <a:lnTo>
                    <a:pt x="10989" y="8000"/>
                  </a:lnTo>
                  <a:lnTo>
                    <a:pt x="9853" y="4400"/>
                  </a:lnTo>
                  <a:lnTo>
                    <a:pt x="12126" y="800"/>
                  </a:lnTo>
                  <a:lnTo>
                    <a:pt x="6821" y="0"/>
                  </a:lnTo>
                  <a:lnTo>
                    <a:pt x="6442" y="4000"/>
                  </a:lnTo>
                  <a:lnTo>
                    <a:pt x="0" y="8400"/>
                  </a:lnTo>
                  <a:lnTo>
                    <a:pt x="0" y="11600"/>
                  </a:lnTo>
                  <a:lnTo>
                    <a:pt x="5684" y="12000"/>
                  </a:lnTo>
                  <a:lnTo>
                    <a:pt x="6442" y="14000"/>
                  </a:lnTo>
                  <a:lnTo>
                    <a:pt x="4168" y="21600"/>
                  </a:lnTo>
                  <a:lnTo>
                    <a:pt x="4168" y="208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8" name="Freeform 234"/>
            <p:cNvSpPr/>
            <p:nvPr/>
          </p:nvSpPr>
          <p:spPr>
            <a:xfrm>
              <a:off x="3589943" y="4665662"/>
              <a:ext cx="45259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937"/>
                  </a:moveTo>
                  <a:lnTo>
                    <a:pt x="1800" y="12960"/>
                  </a:lnTo>
                  <a:lnTo>
                    <a:pt x="4886" y="19749"/>
                  </a:lnTo>
                  <a:lnTo>
                    <a:pt x="10029" y="21600"/>
                  </a:lnTo>
                  <a:lnTo>
                    <a:pt x="12600" y="15429"/>
                  </a:lnTo>
                  <a:lnTo>
                    <a:pt x="21086" y="13577"/>
                  </a:lnTo>
                  <a:lnTo>
                    <a:pt x="21600" y="617"/>
                  </a:lnTo>
                  <a:lnTo>
                    <a:pt x="15686" y="0"/>
                  </a:lnTo>
                  <a:lnTo>
                    <a:pt x="14657" y="5554"/>
                  </a:lnTo>
                  <a:lnTo>
                    <a:pt x="0" y="4937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9" name="Freeform 235"/>
            <p:cNvSpPr/>
            <p:nvPr/>
          </p:nvSpPr>
          <p:spPr>
            <a:xfrm>
              <a:off x="3431539" y="2684462"/>
              <a:ext cx="33945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8400"/>
                  </a:moveTo>
                  <a:lnTo>
                    <a:pt x="21262" y="20800"/>
                  </a:lnTo>
                  <a:lnTo>
                    <a:pt x="18562" y="18400"/>
                  </a:lnTo>
                  <a:lnTo>
                    <a:pt x="15525" y="21600"/>
                  </a:lnTo>
                  <a:lnTo>
                    <a:pt x="14512" y="20000"/>
                  </a:lnTo>
                  <a:lnTo>
                    <a:pt x="16200" y="16000"/>
                  </a:lnTo>
                  <a:lnTo>
                    <a:pt x="9113" y="12800"/>
                  </a:lnTo>
                  <a:lnTo>
                    <a:pt x="2025" y="20000"/>
                  </a:lnTo>
                  <a:lnTo>
                    <a:pt x="1350" y="15200"/>
                  </a:lnTo>
                  <a:lnTo>
                    <a:pt x="9113" y="12000"/>
                  </a:lnTo>
                  <a:lnTo>
                    <a:pt x="13162" y="12000"/>
                  </a:lnTo>
                  <a:lnTo>
                    <a:pt x="10463" y="5600"/>
                  </a:lnTo>
                  <a:lnTo>
                    <a:pt x="2363" y="7200"/>
                  </a:lnTo>
                  <a:lnTo>
                    <a:pt x="0" y="9600"/>
                  </a:lnTo>
                  <a:lnTo>
                    <a:pt x="1013" y="4800"/>
                  </a:lnTo>
                  <a:lnTo>
                    <a:pt x="10125" y="0"/>
                  </a:lnTo>
                  <a:lnTo>
                    <a:pt x="14175" y="12800"/>
                  </a:lnTo>
                  <a:lnTo>
                    <a:pt x="16537" y="12000"/>
                  </a:lnTo>
                  <a:lnTo>
                    <a:pt x="21600" y="17600"/>
                  </a:lnTo>
                  <a:lnTo>
                    <a:pt x="21600" y="1840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80" name="Freeform 236"/>
            <p:cNvSpPr/>
            <p:nvPr/>
          </p:nvSpPr>
          <p:spPr>
            <a:xfrm>
              <a:off x="3893819" y="2314575"/>
              <a:ext cx="33945" cy="55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571" y="21291"/>
                  </a:moveTo>
                  <a:lnTo>
                    <a:pt x="16800" y="12651"/>
                  </a:lnTo>
                  <a:lnTo>
                    <a:pt x="19886" y="11109"/>
                  </a:lnTo>
                  <a:lnTo>
                    <a:pt x="21600" y="8331"/>
                  </a:lnTo>
                  <a:lnTo>
                    <a:pt x="18857" y="4011"/>
                  </a:lnTo>
                  <a:lnTo>
                    <a:pt x="16457" y="3086"/>
                  </a:lnTo>
                  <a:lnTo>
                    <a:pt x="13714" y="0"/>
                  </a:lnTo>
                  <a:lnTo>
                    <a:pt x="5486" y="2160"/>
                  </a:lnTo>
                  <a:lnTo>
                    <a:pt x="7543" y="7406"/>
                  </a:lnTo>
                  <a:lnTo>
                    <a:pt x="0" y="9257"/>
                  </a:lnTo>
                  <a:lnTo>
                    <a:pt x="343" y="14503"/>
                  </a:lnTo>
                  <a:lnTo>
                    <a:pt x="4457" y="16354"/>
                  </a:lnTo>
                  <a:lnTo>
                    <a:pt x="9600" y="15737"/>
                  </a:lnTo>
                  <a:lnTo>
                    <a:pt x="8571" y="20366"/>
                  </a:lnTo>
                  <a:lnTo>
                    <a:pt x="13371" y="21291"/>
                  </a:lnTo>
                  <a:lnTo>
                    <a:pt x="19886" y="21600"/>
                  </a:lnTo>
                  <a:lnTo>
                    <a:pt x="20571" y="21291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81" name="Freeform 237"/>
            <p:cNvSpPr/>
            <p:nvPr/>
          </p:nvSpPr>
          <p:spPr>
            <a:xfrm>
              <a:off x="3628736" y="2835275"/>
              <a:ext cx="105064" cy="8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915" y="17728"/>
                  </a:moveTo>
                  <a:lnTo>
                    <a:pt x="13361" y="19766"/>
                  </a:lnTo>
                  <a:lnTo>
                    <a:pt x="14697" y="21600"/>
                  </a:lnTo>
                  <a:lnTo>
                    <a:pt x="16924" y="20989"/>
                  </a:lnTo>
                  <a:lnTo>
                    <a:pt x="18594" y="19970"/>
                  </a:lnTo>
                  <a:lnTo>
                    <a:pt x="20264" y="19766"/>
                  </a:lnTo>
                  <a:lnTo>
                    <a:pt x="21043" y="18136"/>
                  </a:lnTo>
                  <a:lnTo>
                    <a:pt x="21600" y="15691"/>
                  </a:lnTo>
                  <a:lnTo>
                    <a:pt x="20932" y="13245"/>
                  </a:lnTo>
                  <a:lnTo>
                    <a:pt x="19707" y="12023"/>
                  </a:lnTo>
                  <a:lnTo>
                    <a:pt x="18928" y="12023"/>
                  </a:lnTo>
                  <a:lnTo>
                    <a:pt x="18371" y="10596"/>
                  </a:lnTo>
                  <a:lnTo>
                    <a:pt x="18371" y="9374"/>
                  </a:lnTo>
                  <a:lnTo>
                    <a:pt x="19039" y="8558"/>
                  </a:lnTo>
                  <a:lnTo>
                    <a:pt x="19707" y="6521"/>
                  </a:lnTo>
                  <a:lnTo>
                    <a:pt x="19039" y="6113"/>
                  </a:lnTo>
                  <a:lnTo>
                    <a:pt x="18260" y="5909"/>
                  </a:lnTo>
                  <a:lnTo>
                    <a:pt x="16256" y="6521"/>
                  </a:lnTo>
                  <a:lnTo>
                    <a:pt x="13918" y="7540"/>
                  </a:lnTo>
                  <a:lnTo>
                    <a:pt x="12581" y="8151"/>
                  </a:lnTo>
                  <a:lnTo>
                    <a:pt x="11691" y="7336"/>
                  </a:lnTo>
                  <a:lnTo>
                    <a:pt x="10355" y="8151"/>
                  </a:lnTo>
                  <a:lnTo>
                    <a:pt x="10577" y="6725"/>
                  </a:lnTo>
                  <a:lnTo>
                    <a:pt x="11023" y="5909"/>
                  </a:lnTo>
                  <a:lnTo>
                    <a:pt x="10689" y="4279"/>
                  </a:lnTo>
                  <a:lnTo>
                    <a:pt x="10021" y="2853"/>
                  </a:lnTo>
                  <a:lnTo>
                    <a:pt x="9019" y="3057"/>
                  </a:lnTo>
                  <a:lnTo>
                    <a:pt x="7682" y="2445"/>
                  </a:lnTo>
                  <a:lnTo>
                    <a:pt x="6012" y="0"/>
                  </a:lnTo>
                  <a:lnTo>
                    <a:pt x="4565" y="1019"/>
                  </a:lnTo>
                  <a:lnTo>
                    <a:pt x="3674" y="2038"/>
                  </a:lnTo>
                  <a:lnTo>
                    <a:pt x="4231" y="4075"/>
                  </a:lnTo>
                  <a:lnTo>
                    <a:pt x="3563" y="5706"/>
                  </a:lnTo>
                  <a:lnTo>
                    <a:pt x="4899" y="6928"/>
                  </a:lnTo>
                  <a:lnTo>
                    <a:pt x="5678" y="8151"/>
                  </a:lnTo>
                  <a:lnTo>
                    <a:pt x="5233" y="9170"/>
                  </a:lnTo>
                  <a:lnTo>
                    <a:pt x="4342" y="9985"/>
                  </a:lnTo>
                  <a:lnTo>
                    <a:pt x="3006" y="8151"/>
                  </a:lnTo>
                  <a:lnTo>
                    <a:pt x="2004" y="6928"/>
                  </a:lnTo>
                  <a:lnTo>
                    <a:pt x="1002" y="6521"/>
                  </a:lnTo>
                  <a:lnTo>
                    <a:pt x="557" y="8558"/>
                  </a:lnTo>
                  <a:lnTo>
                    <a:pt x="0" y="10392"/>
                  </a:lnTo>
                  <a:lnTo>
                    <a:pt x="668" y="12226"/>
                  </a:lnTo>
                  <a:lnTo>
                    <a:pt x="1893" y="13653"/>
                  </a:lnTo>
                  <a:lnTo>
                    <a:pt x="3006" y="14875"/>
                  </a:lnTo>
                  <a:lnTo>
                    <a:pt x="4342" y="14468"/>
                  </a:lnTo>
                  <a:lnTo>
                    <a:pt x="4342" y="15691"/>
                  </a:lnTo>
                  <a:lnTo>
                    <a:pt x="4231" y="16709"/>
                  </a:lnTo>
                  <a:lnTo>
                    <a:pt x="4676" y="17117"/>
                  </a:lnTo>
                  <a:lnTo>
                    <a:pt x="5567" y="17117"/>
                  </a:lnTo>
                  <a:lnTo>
                    <a:pt x="6569" y="16913"/>
                  </a:lnTo>
                  <a:lnTo>
                    <a:pt x="8351" y="17321"/>
                  </a:lnTo>
                  <a:lnTo>
                    <a:pt x="9909" y="17932"/>
                  </a:lnTo>
                  <a:lnTo>
                    <a:pt x="10355" y="15894"/>
                  </a:lnTo>
                  <a:lnTo>
                    <a:pt x="10689" y="17321"/>
                  </a:lnTo>
                  <a:lnTo>
                    <a:pt x="11357" y="18747"/>
                  </a:lnTo>
                  <a:lnTo>
                    <a:pt x="12359" y="17932"/>
                  </a:lnTo>
                  <a:lnTo>
                    <a:pt x="12915" y="17728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82" name="Freeform 238"/>
            <p:cNvSpPr/>
            <p:nvPr/>
          </p:nvSpPr>
          <p:spPr>
            <a:xfrm>
              <a:off x="3964939" y="1892300"/>
              <a:ext cx="27480" cy="3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580"/>
                  </a:moveTo>
                  <a:lnTo>
                    <a:pt x="21600" y="12784"/>
                  </a:lnTo>
                  <a:lnTo>
                    <a:pt x="20304" y="17192"/>
                  </a:lnTo>
                  <a:lnTo>
                    <a:pt x="16848" y="21159"/>
                  </a:lnTo>
                  <a:lnTo>
                    <a:pt x="13824" y="21600"/>
                  </a:lnTo>
                  <a:lnTo>
                    <a:pt x="7776" y="18073"/>
                  </a:lnTo>
                  <a:lnTo>
                    <a:pt x="4752" y="18955"/>
                  </a:lnTo>
                  <a:lnTo>
                    <a:pt x="2592" y="18073"/>
                  </a:lnTo>
                  <a:lnTo>
                    <a:pt x="5184" y="14547"/>
                  </a:lnTo>
                  <a:lnTo>
                    <a:pt x="3888" y="11902"/>
                  </a:lnTo>
                  <a:lnTo>
                    <a:pt x="0" y="11461"/>
                  </a:lnTo>
                  <a:lnTo>
                    <a:pt x="1296" y="8376"/>
                  </a:lnTo>
                  <a:lnTo>
                    <a:pt x="4752" y="6612"/>
                  </a:lnTo>
                  <a:lnTo>
                    <a:pt x="8640" y="7494"/>
                  </a:lnTo>
                  <a:lnTo>
                    <a:pt x="8640" y="2645"/>
                  </a:lnTo>
                  <a:lnTo>
                    <a:pt x="11232" y="0"/>
                  </a:lnTo>
                  <a:lnTo>
                    <a:pt x="15552" y="2204"/>
                  </a:lnTo>
                  <a:lnTo>
                    <a:pt x="18144" y="5731"/>
                  </a:lnTo>
                  <a:lnTo>
                    <a:pt x="20736" y="9698"/>
                  </a:lnTo>
                  <a:lnTo>
                    <a:pt x="21600" y="10580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83" name="Freeform 239"/>
            <p:cNvSpPr/>
            <p:nvPr/>
          </p:nvSpPr>
          <p:spPr>
            <a:xfrm>
              <a:off x="4223558" y="2744787"/>
              <a:ext cx="29095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77" y="5959"/>
                  </a:moveTo>
                  <a:lnTo>
                    <a:pt x="15894" y="5959"/>
                  </a:lnTo>
                  <a:lnTo>
                    <a:pt x="15487" y="0"/>
                  </a:lnTo>
                  <a:lnTo>
                    <a:pt x="10596" y="0"/>
                  </a:lnTo>
                  <a:lnTo>
                    <a:pt x="13042" y="5959"/>
                  </a:lnTo>
                  <a:lnTo>
                    <a:pt x="9781" y="7821"/>
                  </a:lnTo>
                  <a:lnTo>
                    <a:pt x="8558" y="10428"/>
                  </a:lnTo>
                  <a:lnTo>
                    <a:pt x="0" y="12662"/>
                  </a:lnTo>
                  <a:lnTo>
                    <a:pt x="0" y="14897"/>
                  </a:lnTo>
                  <a:lnTo>
                    <a:pt x="8151" y="16014"/>
                  </a:lnTo>
                  <a:lnTo>
                    <a:pt x="11004" y="14152"/>
                  </a:lnTo>
                  <a:lnTo>
                    <a:pt x="13449" y="14897"/>
                  </a:lnTo>
                  <a:lnTo>
                    <a:pt x="14672" y="17131"/>
                  </a:lnTo>
                  <a:lnTo>
                    <a:pt x="12226" y="18993"/>
                  </a:lnTo>
                  <a:lnTo>
                    <a:pt x="13042" y="21600"/>
                  </a:lnTo>
                  <a:lnTo>
                    <a:pt x="19155" y="21600"/>
                  </a:lnTo>
                  <a:lnTo>
                    <a:pt x="17932" y="17131"/>
                  </a:lnTo>
                  <a:lnTo>
                    <a:pt x="17932" y="12290"/>
                  </a:lnTo>
                  <a:lnTo>
                    <a:pt x="21600" y="12290"/>
                  </a:lnTo>
                  <a:lnTo>
                    <a:pt x="20377" y="5959"/>
                  </a:lnTo>
                  <a:close/>
                </a:path>
              </a:pathLst>
            </a:cu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84" name="Rectangle 240"/>
            <p:cNvSpPr txBox="1"/>
            <p:nvPr/>
          </p:nvSpPr>
          <p:spPr>
            <a:xfrm>
              <a:off x="1314103" y="614362"/>
              <a:ext cx="1164333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SCHLESWIG-HOLSTEIN</a:t>
              </a:r>
            </a:p>
          </p:txBody>
        </p:sp>
        <p:sp>
          <p:nvSpPr>
            <p:cNvPr id="1485" name="Rectangle 241"/>
            <p:cNvSpPr txBox="1"/>
            <p:nvPr/>
          </p:nvSpPr>
          <p:spPr>
            <a:xfrm>
              <a:off x="1674552" y="1030287"/>
              <a:ext cx="532012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HAMBURG</a:t>
              </a:r>
            </a:p>
          </p:txBody>
        </p:sp>
        <p:sp>
          <p:nvSpPr>
            <p:cNvPr id="1486" name="Rectangle 242"/>
            <p:cNvSpPr txBox="1"/>
            <p:nvPr/>
          </p:nvSpPr>
          <p:spPr>
            <a:xfrm>
              <a:off x="1074881" y="1731962"/>
              <a:ext cx="88776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NIEDERSACHSEN</a:t>
              </a:r>
            </a:p>
          </p:txBody>
        </p:sp>
        <p:sp>
          <p:nvSpPr>
            <p:cNvPr id="1487" name="Rectangle 243"/>
            <p:cNvSpPr txBox="1"/>
            <p:nvPr/>
          </p:nvSpPr>
          <p:spPr>
            <a:xfrm>
              <a:off x="1131454" y="1350962"/>
              <a:ext cx="44737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BREMEN</a:t>
              </a:r>
            </a:p>
          </p:txBody>
        </p:sp>
        <p:sp>
          <p:nvSpPr>
            <p:cNvPr id="1488" name="Rectangle 244"/>
            <p:cNvSpPr txBox="1"/>
            <p:nvPr/>
          </p:nvSpPr>
          <p:spPr>
            <a:xfrm>
              <a:off x="193963" y="2552699"/>
              <a:ext cx="1277145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NORDRHEIN-WESTFALEN</a:t>
              </a:r>
            </a:p>
          </p:txBody>
        </p:sp>
        <p:sp>
          <p:nvSpPr>
            <p:cNvPr id="1489" name="Rectangle 245"/>
            <p:cNvSpPr txBox="1"/>
            <p:nvPr/>
          </p:nvSpPr>
          <p:spPr>
            <a:xfrm>
              <a:off x="1244600" y="3235324"/>
              <a:ext cx="43051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HESSEN</a:t>
              </a:r>
            </a:p>
          </p:txBody>
        </p:sp>
        <p:sp>
          <p:nvSpPr>
            <p:cNvPr id="1490" name="Rectangle 246"/>
            <p:cNvSpPr txBox="1"/>
            <p:nvPr/>
          </p:nvSpPr>
          <p:spPr>
            <a:xfrm>
              <a:off x="160020" y="3627437"/>
              <a:ext cx="94421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RHEINLAND-PFALZ</a:t>
              </a:r>
            </a:p>
          </p:txBody>
        </p:sp>
        <p:sp>
          <p:nvSpPr>
            <p:cNvPr id="1491" name="Rectangle 247"/>
            <p:cNvSpPr txBox="1"/>
            <p:nvPr/>
          </p:nvSpPr>
          <p:spPr>
            <a:xfrm>
              <a:off x="827578" y="4597399"/>
              <a:ext cx="1201837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BADEN-WÜRTTEMBERG</a:t>
              </a:r>
            </a:p>
          </p:txBody>
        </p:sp>
        <p:sp>
          <p:nvSpPr>
            <p:cNvPr id="1492" name="Rectangle 248"/>
            <p:cNvSpPr txBox="1"/>
            <p:nvPr/>
          </p:nvSpPr>
          <p:spPr>
            <a:xfrm>
              <a:off x="2397067" y="4410074"/>
              <a:ext cx="42297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BAYERN</a:t>
              </a:r>
            </a:p>
          </p:txBody>
        </p:sp>
        <p:sp>
          <p:nvSpPr>
            <p:cNvPr id="1493" name="Rectangle 249"/>
            <p:cNvSpPr txBox="1"/>
            <p:nvPr/>
          </p:nvSpPr>
          <p:spPr>
            <a:xfrm>
              <a:off x="134158" y="4041774"/>
              <a:ext cx="56038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SAARLAND</a:t>
              </a:r>
            </a:p>
          </p:txBody>
        </p:sp>
        <p:sp>
          <p:nvSpPr>
            <p:cNvPr id="1494" name="Rectangle 250"/>
            <p:cNvSpPr txBox="1"/>
            <p:nvPr/>
          </p:nvSpPr>
          <p:spPr>
            <a:xfrm>
              <a:off x="3308696" y="1789112"/>
              <a:ext cx="37971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BERLIN</a:t>
              </a:r>
            </a:p>
          </p:txBody>
        </p:sp>
        <p:sp>
          <p:nvSpPr>
            <p:cNvPr id="1495" name="Rectangle 251"/>
            <p:cNvSpPr txBox="1"/>
            <p:nvPr/>
          </p:nvSpPr>
          <p:spPr>
            <a:xfrm>
              <a:off x="2935316" y="1881187"/>
              <a:ext cx="80302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BRANDENBURG</a:t>
              </a:r>
            </a:p>
          </p:txBody>
        </p:sp>
        <p:sp>
          <p:nvSpPr>
            <p:cNvPr id="1496" name="Rectangle 252"/>
            <p:cNvSpPr txBox="1"/>
            <p:nvPr/>
          </p:nvSpPr>
          <p:spPr>
            <a:xfrm>
              <a:off x="2228965" y="863599"/>
              <a:ext cx="1581994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MECKLENBURG-VORPOMMERN</a:t>
              </a:r>
            </a:p>
          </p:txBody>
        </p:sp>
        <p:sp>
          <p:nvSpPr>
            <p:cNvPr id="1497" name="Rectangle 253"/>
            <p:cNvSpPr txBox="1"/>
            <p:nvPr/>
          </p:nvSpPr>
          <p:spPr>
            <a:xfrm>
              <a:off x="3294149" y="2922587"/>
              <a:ext cx="503883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SACHSEN</a:t>
              </a:r>
            </a:p>
          </p:txBody>
        </p:sp>
        <p:sp>
          <p:nvSpPr>
            <p:cNvPr id="1498" name="Rectangle 254"/>
            <p:cNvSpPr txBox="1"/>
            <p:nvPr/>
          </p:nvSpPr>
          <p:spPr>
            <a:xfrm>
              <a:off x="2319481" y="2166937"/>
              <a:ext cx="93102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SACHSEN-ANHALT</a:t>
              </a:r>
            </a:p>
          </p:txBody>
        </p:sp>
        <p:sp>
          <p:nvSpPr>
            <p:cNvPr id="1499" name="Rectangle 255"/>
            <p:cNvSpPr txBox="1"/>
            <p:nvPr/>
          </p:nvSpPr>
          <p:spPr>
            <a:xfrm>
              <a:off x="2216034" y="2936874"/>
              <a:ext cx="61664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THÜRINGEN</a:t>
              </a:r>
            </a:p>
          </p:txBody>
        </p:sp>
      </p:grpSp>
      <p:grpSp>
        <p:nvGrpSpPr>
          <p:cNvPr id="1656" name="Group 256"/>
          <p:cNvGrpSpPr/>
          <p:nvPr/>
        </p:nvGrpSpPr>
        <p:grpSpPr>
          <a:xfrm>
            <a:off x="2645035" y="601662"/>
            <a:ext cx="4267201" cy="5664201"/>
            <a:chOff x="0" y="0"/>
            <a:chExt cx="4267199" cy="5664200"/>
          </a:xfrm>
        </p:grpSpPr>
        <p:sp>
          <p:nvSpPr>
            <p:cNvPr id="1501" name="Freeform 257"/>
            <p:cNvSpPr/>
            <p:nvPr/>
          </p:nvSpPr>
          <p:spPr>
            <a:xfrm>
              <a:off x="2579716" y="1166812"/>
              <a:ext cx="1537163" cy="1509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82" y="1645"/>
                  </a:moveTo>
                  <a:lnTo>
                    <a:pt x="5309" y="1497"/>
                  </a:lnTo>
                  <a:lnTo>
                    <a:pt x="5150" y="1520"/>
                  </a:lnTo>
                  <a:lnTo>
                    <a:pt x="4999" y="1407"/>
                  </a:lnTo>
                  <a:lnTo>
                    <a:pt x="4946" y="1225"/>
                  </a:lnTo>
                  <a:lnTo>
                    <a:pt x="4832" y="1282"/>
                  </a:lnTo>
                  <a:lnTo>
                    <a:pt x="4681" y="1237"/>
                  </a:lnTo>
                  <a:lnTo>
                    <a:pt x="4749" y="1407"/>
                  </a:lnTo>
                  <a:lnTo>
                    <a:pt x="4627" y="1407"/>
                  </a:lnTo>
                  <a:lnTo>
                    <a:pt x="4453" y="1112"/>
                  </a:lnTo>
                  <a:lnTo>
                    <a:pt x="4378" y="1259"/>
                  </a:lnTo>
                  <a:lnTo>
                    <a:pt x="4226" y="1237"/>
                  </a:lnTo>
                  <a:lnTo>
                    <a:pt x="4226" y="1316"/>
                  </a:lnTo>
                  <a:lnTo>
                    <a:pt x="4059" y="1350"/>
                  </a:lnTo>
                  <a:lnTo>
                    <a:pt x="4044" y="998"/>
                  </a:lnTo>
                  <a:lnTo>
                    <a:pt x="3931" y="1044"/>
                  </a:lnTo>
                  <a:lnTo>
                    <a:pt x="3794" y="1055"/>
                  </a:lnTo>
                  <a:lnTo>
                    <a:pt x="3885" y="1293"/>
                  </a:lnTo>
                  <a:lnTo>
                    <a:pt x="3560" y="1509"/>
                  </a:lnTo>
                  <a:lnTo>
                    <a:pt x="3673" y="1702"/>
                  </a:lnTo>
                  <a:lnTo>
                    <a:pt x="3401" y="1713"/>
                  </a:lnTo>
                  <a:lnTo>
                    <a:pt x="3295" y="1985"/>
                  </a:lnTo>
                  <a:lnTo>
                    <a:pt x="3045" y="1997"/>
                  </a:lnTo>
                  <a:lnTo>
                    <a:pt x="2954" y="1940"/>
                  </a:lnTo>
                  <a:lnTo>
                    <a:pt x="2651" y="2167"/>
                  </a:lnTo>
                  <a:lnTo>
                    <a:pt x="2249" y="2053"/>
                  </a:lnTo>
                  <a:lnTo>
                    <a:pt x="2590" y="1940"/>
                  </a:lnTo>
                  <a:lnTo>
                    <a:pt x="2628" y="1838"/>
                  </a:lnTo>
                  <a:lnTo>
                    <a:pt x="2545" y="1668"/>
                  </a:lnTo>
                  <a:lnTo>
                    <a:pt x="2378" y="1668"/>
                  </a:lnTo>
                  <a:lnTo>
                    <a:pt x="2431" y="1838"/>
                  </a:lnTo>
                  <a:lnTo>
                    <a:pt x="2174" y="1838"/>
                  </a:lnTo>
                  <a:lnTo>
                    <a:pt x="2083" y="1634"/>
                  </a:lnTo>
                  <a:lnTo>
                    <a:pt x="1863" y="1906"/>
                  </a:lnTo>
                  <a:lnTo>
                    <a:pt x="1424" y="2382"/>
                  </a:lnTo>
                  <a:lnTo>
                    <a:pt x="1288" y="2235"/>
                  </a:lnTo>
                  <a:lnTo>
                    <a:pt x="1091" y="2269"/>
                  </a:lnTo>
                  <a:lnTo>
                    <a:pt x="841" y="2189"/>
                  </a:lnTo>
                  <a:lnTo>
                    <a:pt x="560" y="2462"/>
                  </a:lnTo>
                  <a:lnTo>
                    <a:pt x="401" y="2428"/>
                  </a:lnTo>
                  <a:lnTo>
                    <a:pt x="0" y="2643"/>
                  </a:lnTo>
                  <a:lnTo>
                    <a:pt x="220" y="2813"/>
                  </a:lnTo>
                  <a:lnTo>
                    <a:pt x="295" y="2938"/>
                  </a:lnTo>
                  <a:lnTo>
                    <a:pt x="151" y="3029"/>
                  </a:lnTo>
                  <a:lnTo>
                    <a:pt x="159" y="3165"/>
                  </a:lnTo>
                  <a:lnTo>
                    <a:pt x="83" y="3222"/>
                  </a:lnTo>
                  <a:lnTo>
                    <a:pt x="204" y="3415"/>
                  </a:lnTo>
                  <a:lnTo>
                    <a:pt x="273" y="3335"/>
                  </a:lnTo>
                  <a:lnTo>
                    <a:pt x="591" y="3539"/>
                  </a:lnTo>
                  <a:lnTo>
                    <a:pt x="682" y="3732"/>
                  </a:lnTo>
                  <a:lnTo>
                    <a:pt x="742" y="3755"/>
                  </a:lnTo>
                  <a:lnTo>
                    <a:pt x="810" y="3608"/>
                  </a:lnTo>
                  <a:lnTo>
                    <a:pt x="886" y="3642"/>
                  </a:lnTo>
                  <a:lnTo>
                    <a:pt x="924" y="3766"/>
                  </a:lnTo>
                  <a:lnTo>
                    <a:pt x="810" y="3834"/>
                  </a:lnTo>
                  <a:lnTo>
                    <a:pt x="947" y="3925"/>
                  </a:lnTo>
                  <a:lnTo>
                    <a:pt x="1174" y="3823"/>
                  </a:lnTo>
                  <a:lnTo>
                    <a:pt x="1537" y="3959"/>
                  </a:lnTo>
                  <a:lnTo>
                    <a:pt x="1378" y="4073"/>
                  </a:lnTo>
                  <a:lnTo>
                    <a:pt x="1181" y="4073"/>
                  </a:lnTo>
                  <a:lnTo>
                    <a:pt x="1151" y="4129"/>
                  </a:lnTo>
                  <a:lnTo>
                    <a:pt x="969" y="4073"/>
                  </a:lnTo>
                  <a:lnTo>
                    <a:pt x="879" y="4107"/>
                  </a:lnTo>
                  <a:lnTo>
                    <a:pt x="742" y="4061"/>
                  </a:lnTo>
                  <a:lnTo>
                    <a:pt x="704" y="4141"/>
                  </a:lnTo>
                  <a:lnTo>
                    <a:pt x="810" y="4243"/>
                  </a:lnTo>
                  <a:lnTo>
                    <a:pt x="606" y="4413"/>
                  </a:lnTo>
                  <a:lnTo>
                    <a:pt x="773" y="4492"/>
                  </a:lnTo>
                  <a:lnTo>
                    <a:pt x="1015" y="4447"/>
                  </a:lnTo>
                  <a:lnTo>
                    <a:pt x="1250" y="4504"/>
                  </a:lnTo>
                  <a:lnTo>
                    <a:pt x="1204" y="4663"/>
                  </a:lnTo>
                  <a:lnTo>
                    <a:pt x="1242" y="4810"/>
                  </a:lnTo>
                  <a:lnTo>
                    <a:pt x="1901" y="4731"/>
                  </a:lnTo>
                  <a:lnTo>
                    <a:pt x="2083" y="4992"/>
                  </a:lnTo>
                  <a:lnTo>
                    <a:pt x="2567" y="5139"/>
                  </a:lnTo>
                  <a:lnTo>
                    <a:pt x="2651" y="5287"/>
                  </a:lnTo>
                  <a:lnTo>
                    <a:pt x="2522" y="5445"/>
                  </a:lnTo>
                  <a:lnTo>
                    <a:pt x="2583" y="5616"/>
                  </a:lnTo>
                  <a:lnTo>
                    <a:pt x="2749" y="5672"/>
                  </a:lnTo>
                  <a:lnTo>
                    <a:pt x="2976" y="5911"/>
                  </a:lnTo>
                  <a:lnTo>
                    <a:pt x="3204" y="5876"/>
                  </a:lnTo>
                  <a:lnTo>
                    <a:pt x="3317" y="5933"/>
                  </a:lnTo>
                  <a:lnTo>
                    <a:pt x="3423" y="6103"/>
                  </a:lnTo>
                  <a:lnTo>
                    <a:pt x="3794" y="6069"/>
                  </a:lnTo>
                  <a:lnTo>
                    <a:pt x="3923" y="5990"/>
                  </a:lnTo>
                  <a:lnTo>
                    <a:pt x="4082" y="6047"/>
                  </a:lnTo>
                  <a:lnTo>
                    <a:pt x="4332" y="6183"/>
                  </a:lnTo>
                  <a:lnTo>
                    <a:pt x="4476" y="6217"/>
                  </a:lnTo>
                  <a:lnTo>
                    <a:pt x="4453" y="6421"/>
                  </a:lnTo>
                  <a:lnTo>
                    <a:pt x="4627" y="6364"/>
                  </a:lnTo>
                  <a:lnTo>
                    <a:pt x="4840" y="6149"/>
                  </a:lnTo>
                  <a:lnTo>
                    <a:pt x="4923" y="6251"/>
                  </a:lnTo>
                  <a:lnTo>
                    <a:pt x="5036" y="6228"/>
                  </a:lnTo>
                  <a:lnTo>
                    <a:pt x="5135" y="6296"/>
                  </a:lnTo>
                  <a:lnTo>
                    <a:pt x="5127" y="6625"/>
                  </a:lnTo>
                  <a:lnTo>
                    <a:pt x="5158" y="6750"/>
                  </a:lnTo>
                  <a:lnTo>
                    <a:pt x="5135" y="7011"/>
                  </a:lnTo>
                  <a:lnTo>
                    <a:pt x="4999" y="7385"/>
                  </a:lnTo>
                  <a:lnTo>
                    <a:pt x="5105" y="7442"/>
                  </a:lnTo>
                  <a:lnTo>
                    <a:pt x="5112" y="7612"/>
                  </a:lnTo>
                  <a:lnTo>
                    <a:pt x="4991" y="7589"/>
                  </a:lnTo>
                  <a:lnTo>
                    <a:pt x="5067" y="7737"/>
                  </a:lnTo>
                  <a:lnTo>
                    <a:pt x="5044" y="7918"/>
                  </a:lnTo>
                  <a:lnTo>
                    <a:pt x="5150" y="8043"/>
                  </a:lnTo>
                  <a:lnTo>
                    <a:pt x="5264" y="8599"/>
                  </a:lnTo>
                  <a:lnTo>
                    <a:pt x="5105" y="8747"/>
                  </a:lnTo>
                  <a:lnTo>
                    <a:pt x="4953" y="8758"/>
                  </a:lnTo>
                  <a:lnTo>
                    <a:pt x="4832" y="8679"/>
                  </a:lnTo>
                  <a:lnTo>
                    <a:pt x="4862" y="8939"/>
                  </a:lnTo>
                  <a:lnTo>
                    <a:pt x="4650" y="9666"/>
                  </a:lnTo>
                  <a:lnTo>
                    <a:pt x="4673" y="9745"/>
                  </a:lnTo>
                  <a:lnTo>
                    <a:pt x="4885" y="9666"/>
                  </a:lnTo>
                  <a:lnTo>
                    <a:pt x="4817" y="9870"/>
                  </a:lnTo>
                  <a:lnTo>
                    <a:pt x="4900" y="9972"/>
                  </a:lnTo>
                  <a:lnTo>
                    <a:pt x="5173" y="9915"/>
                  </a:lnTo>
                  <a:lnTo>
                    <a:pt x="5158" y="9813"/>
                  </a:lnTo>
                  <a:lnTo>
                    <a:pt x="5362" y="9858"/>
                  </a:lnTo>
                  <a:lnTo>
                    <a:pt x="5468" y="10006"/>
                  </a:lnTo>
                  <a:lnTo>
                    <a:pt x="5339" y="10063"/>
                  </a:lnTo>
                  <a:lnTo>
                    <a:pt x="5445" y="10210"/>
                  </a:lnTo>
                  <a:lnTo>
                    <a:pt x="5514" y="10131"/>
                  </a:lnTo>
                  <a:lnTo>
                    <a:pt x="5877" y="10040"/>
                  </a:lnTo>
                  <a:lnTo>
                    <a:pt x="5854" y="10142"/>
                  </a:lnTo>
                  <a:lnTo>
                    <a:pt x="5741" y="10153"/>
                  </a:lnTo>
                  <a:lnTo>
                    <a:pt x="5718" y="10244"/>
                  </a:lnTo>
                  <a:lnTo>
                    <a:pt x="5839" y="10346"/>
                  </a:lnTo>
                  <a:lnTo>
                    <a:pt x="5771" y="10494"/>
                  </a:lnTo>
                  <a:lnTo>
                    <a:pt x="5726" y="10698"/>
                  </a:lnTo>
                  <a:lnTo>
                    <a:pt x="5514" y="10834"/>
                  </a:lnTo>
                  <a:lnTo>
                    <a:pt x="5544" y="10982"/>
                  </a:lnTo>
                  <a:lnTo>
                    <a:pt x="5650" y="11004"/>
                  </a:lnTo>
                  <a:lnTo>
                    <a:pt x="5604" y="11140"/>
                  </a:lnTo>
                  <a:lnTo>
                    <a:pt x="5726" y="11231"/>
                  </a:lnTo>
                  <a:lnTo>
                    <a:pt x="5559" y="11345"/>
                  </a:lnTo>
                  <a:lnTo>
                    <a:pt x="5680" y="11639"/>
                  </a:lnTo>
                  <a:lnTo>
                    <a:pt x="5650" y="11900"/>
                  </a:lnTo>
                  <a:lnTo>
                    <a:pt x="5536" y="12048"/>
                  </a:lnTo>
                  <a:lnTo>
                    <a:pt x="5400" y="12581"/>
                  </a:lnTo>
                  <a:lnTo>
                    <a:pt x="5430" y="12683"/>
                  </a:lnTo>
                  <a:lnTo>
                    <a:pt x="5453" y="12853"/>
                  </a:lnTo>
                  <a:lnTo>
                    <a:pt x="5445" y="13058"/>
                  </a:lnTo>
                  <a:lnTo>
                    <a:pt x="5309" y="13443"/>
                  </a:lnTo>
                  <a:lnTo>
                    <a:pt x="5430" y="13511"/>
                  </a:lnTo>
                  <a:lnTo>
                    <a:pt x="5400" y="13670"/>
                  </a:lnTo>
                  <a:lnTo>
                    <a:pt x="5514" y="13716"/>
                  </a:lnTo>
                  <a:lnTo>
                    <a:pt x="5498" y="13976"/>
                  </a:lnTo>
                  <a:lnTo>
                    <a:pt x="5832" y="14169"/>
                  </a:lnTo>
                  <a:lnTo>
                    <a:pt x="6082" y="14487"/>
                  </a:lnTo>
                  <a:lnTo>
                    <a:pt x="6377" y="14703"/>
                  </a:lnTo>
                  <a:lnTo>
                    <a:pt x="6521" y="14748"/>
                  </a:lnTo>
                  <a:lnTo>
                    <a:pt x="6831" y="15122"/>
                  </a:lnTo>
                  <a:lnTo>
                    <a:pt x="7021" y="14918"/>
                  </a:lnTo>
                  <a:lnTo>
                    <a:pt x="7089" y="15111"/>
                  </a:lnTo>
                  <a:lnTo>
                    <a:pt x="7218" y="15179"/>
                  </a:lnTo>
                  <a:lnTo>
                    <a:pt x="7203" y="15338"/>
                  </a:lnTo>
                  <a:lnTo>
                    <a:pt x="7589" y="15429"/>
                  </a:lnTo>
                  <a:lnTo>
                    <a:pt x="7763" y="15395"/>
                  </a:lnTo>
                  <a:lnTo>
                    <a:pt x="7831" y="15270"/>
                  </a:lnTo>
                  <a:lnTo>
                    <a:pt x="7998" y="15281"/>
                  </a:lnTo>
                  <a:lnTo>
                    <a:pt x="8066" y="15111"/>
                  </a:lnTo>
                  <a:lnTo>
                    <a:pt x="8217" y="15077"/>
                  </a:lnTo>
                  <a:lnTo>
                    <a:pt x="8384" y="15156"/>
                  </a:lnTo>
                  <a:lnTo>
                    <a:pt x="8702" y="15292"/>
                  </a:lnTo>
                  <a:lnTo>
                    <a:pt x="8838" y="15519"/>
                  </a:lnTo>
                  <a:lnTo>
                    <a:pt x="9035" y="15565"/>
                  </a:lnTo>
                  <a:lnTo>
                    <a:pt x="9179" y="15508"/>
                  </a:lnTo>
                  <a:lnTo>
                    <a:pt x="9308" y="15531"/>
                  </a:lnTo>
                  <a:lnTo>
                    <a:pt x="9361" y="15803"/>
                  </a:lnTo>
                  <a:lnTo>
                    <a:pt x="9535" y="15780"/>
                  </a:lnTo>
                  <a:lnTo>
                    <a:pt x="9558" y="15928"/>
                  </a:lnTo>
                  <a:lnTo>
                    <a:pt x="9747" y="15916"/>
                  </a:lnTo>
                  <a:lnTo>
                    <a:pt x="9838" y="15792"/>
                  </a:lnTo>
                  <a:lnTo>
                    <a:pt x="10035" y="15814"/>
                  </a:lnTo>
                  <a:lnTo>
                    <a:pt x="9997" y="15939"/>
                  </a:lnTo>
                  <a:lnTo>
                    <a:pt x="10149" y="15962"/>
                  </a:lnTo>
                  <a:lnTo>
                    <a:pt x="10171" y="16189"/>
                  </a:lnTo>
                  <a:lnTo>
                    <a:pt x="10270" y="16075"/>
                  </a:lnTo>
                  <a:lnTo>
                    <a:pt x="10444" y="16132"/>
                  </a:lnTo>
                  <a:lnTo>
                    <a:pt x="10611" y="16098"/>
                  </a:lnTo>
                  <a:lnTo>
                    <a:pt x="10626" y="16450"/>
                  </a:lnTo>
                  <a:lnTo>
                    <a:pt x="10808" y="16393"/>
                  </a:lnTo>
                  <a:lnTo>
                    <a:pt x="10929" y="16416"/>
                  </a:lnTo>
                  <a:lnTo>
                    <a:pt x="11103" y="16359"/>
                  </a:lnTo>
                  <a:lnTo>
                    <a:pt x="11194" y="16257"/>
                  </a:lnTo>
                  <a:lnTo>
                    <a:pt x="11398" y="16472"/>
                  </a:lnTo>
                  <a:lnTo>
                    <a:pt x="11156" y="16529"/>
                  </a:lnTo>
                  <a:lnTo>
                    <a:pt x="11224" y="16983"/>
                  </a:lnTo>
                  <a:lnTo>
                    <a:pt x="11421" y="16960"/>
                  </a:lnTo>
                  <a:lnTo>
                    <a:pt x="11557" y="17641"/>
                  </a:lnTo>
                  <a:lnTo>
                    <a:pt x="11360" y="17697"/>
                  </a:lnTo>
                  <a:lnTo>
                    <a:pt x="11671" y="17890"/>
                  </a:lnTo>
                  <a:lnTo>
                    <a:pt x="11565" y="18015"/>
                  </a:lnTo>
                  <a:lnTo>
                    <a:pt x="11474" y="17970"/>
                  </a:lnTo>
                  <a:lnTo>
                    <a:pt x="11406" y="18219"/>
                  </a:lnTo>
                  <a:lnTo>
                    <a:pt x="10770" y="18673"/>
                  </a:lnTo>
                  <a:lnTo>
                    <a:pt x="10951" y="19093"/>
                  </a:lnTo>
                  <a:lnTo>
                    <a:pt x="11126" y="19138"/>
                  </a:lnTo>
                  <a:lnTo>
                    <a:pt x="11065" y="18968"/>
                  </a:lnTo>
                  <a:lnTo>
                    <a:pt x="11217" y="19116"/>
                  </a:lnTo>
                  <a:lnTo>
                    <a:pt x="11194" y="18979"/>
                  </a:lnTo>
                  <a:lnTo>
                    <a:pt x="11270" y="19104"/>
                  </a:lnTo>
                  <a:lnTo>
                    <a:pt x="11512" y="19184"/>
                  </a:lnTo>
                  <a:lnTo>
                    <a:pt x="11451" y="19581"/>
                  </a:lnTo>
                  <a:lnTo>
                    <a:pt x="11701" y="19683"/>
                  </a:lnTo>
                  <a:lnTo>
                    <a:pt x="11769" y="20590"/>
                  </a:lnTo>
                  <a:lnTo>
                    <a:pt x="11853" y="20726"/>
                  </a:lnTo>
                  <a:lnTo>
                    <a:pt x="11716" y="20840"/>
                  </a:lnTo>
                  <a:lnTo>
                    <a:pt x="11671" y="21010"/>
                  </a:lnTo>
                  <a:lnTo>
                    <a:pt x="11762" y="21033"/>
                  </a:lnTo>
                  <a:lnTo>
                    <a:pt x="11830" y="20885"/>
                  </a:lnTo>
                  <a:lnTo>
                    <a:pt x="11906" y="21101"/>
                  </a:lnTo>
                  <a:lnTo>
                    <a:pt x="11906" y="21237"/>
                  </a:lnTo>
                  <a:lnTo>
                    <a:pt x="12156" y="21305"/>
                  </a:lnTo>
                  <a:lnTo>
                    <a:pt x="12269" y="21214"/>
                  </a:lnTo>
                  <a:lnTo>
                    <a:pt x="12375" y="21418"/>
                  </a:lnTo>
                  <a:lnTo>
                    <a:pt x="12466" y="21384"/>
                  </a:lnTo>
                  <a:lnTo>
                    <a:pt x="12383" y="21237"/>
                  </a:lnTo>
                  <a:lnTo>
                    <a:pt x="12466" y="21214"/>
                  </a:lnTo>
                  <a:lnTo>
                    <a:pt x="12466" y="21158"/>
                  </a:lnTo>
                  <a:lnTo>
                    <a:pt x="12693" y="21010"/>
                  </a:lnTo>
                  <a:lnTo>
                    <a:pt x="12693" y="20829"/>
                  </a:lnTo>
                  <a:lnTo>
                    <a:pt x="12769" y="20829"/>
                  </a:lnTo>
                  <a:lnTo>
                    <a:pt x="12837" y="20999"/>
                  </a:lnTo>
                  <a:lnTo>
                    <a:pt x="12943" y="20874"/>
                  </a:lnTo>
                  <a:lnTo>
                    <a:pt x="13148" y="20897"/>
                  </a:lnTo>
                  <a:lnTo>
                    <a:pt x="13125" y="20658"/>
                  </a:lnTo>
                  <a:lnTo>
                    <a:pt x="13261" y="20534"/>
                  </a:lnTo>
                  <a:lnTo>
                    <a:pt x="13246" y="20931"/>
                  </a:lnTo>
                  <a:lnTo>
                    <a:pt x="13398" y="20931"/>
                  </a:lnTo>
                  <a:lnTo>
                    <a:pt x="13443" y="20783"/>
                  </a:lnTo>
                  <a:lnTo>
                    <a:pt x="13534" y="20806"/>
                  </a:lnTo>
                  <a:lnTo>
                    <a:pt x="13511" y="20931"/>
                  </a:lnTo>
                  <a:lnTo>
                    <a:pt x="13655" y="20829"/>
                  </a:lnTo>
                  <a:lnTo>
                    <a:pt x="13761" y="20942"/>
                  </a:lnTo>
                  <a:lnTo>
                    <a:pt x="13655" y="20999"/>
                  </a:lnTo>
                  <a:lnTo>
                    <a:pt x="13807" y="20999"/>
                  </a:lnTo>
                  <a:lnTo>
                    <a:pt x="13784" y="21101"/>
                  </a:lnTo>
                  <a:lnTo>
                    <a:pt x="14102" y="21135"/>
                  </a:lnTo>
                  <a:lnTo>
                    <a:pt x="14178" y="21384"/>
                  </a:lnTo>
                  <a:lnTo>
                    <a:pt x="14246" y="21362"/>
                  </a:lnTo>
                  <a:lnTo>
                    <a:pt x="14246" y="21464"/>
                  </a:lnTo>
                  <a:lnTo>
                    <a:pt x="14420" y="21328"/>
                  </a:lnTo>
                  <a:lnTo>
                    <a:pt x="14534" y="21305"/>
                  </a:lnTo>
                  <a:lnTo>
                    <a:pt x="14534" y="21430"/>
                  </a:lnTo>
                  <a:lnTo>
                    <a:pt x="14829" y="21521"/>
                  </a:lnTo>
                  <a:lnTo>
                    <a:pt x="14996" y="21509"/>
                  </a:lnTo>
                  <a:lnTo>
                    <a:pt x="15147" y="21589"/>
                  </a:lnTo>
                  <a:lnTo>
                    <a:pt x="15291" y="21555"/>
                  </a:lnTo>
                  <a:lnTo>
                    <a:pt x="15450" y="21600"/>
                  </a:lnTo>
                  <a:lnTo>
                    <a:pt x="15496" y="21498"/>
                  </a:lnTo>
                  <a:lnTo>
                    <a:pt x="15564" y="21521"/>
                  </a:lnTo>
                  <a:lnTo>
                    <a:pt x="15556" y="21600"/>
                  </a:lnTo>
                  <a:lnTo>
                    <a:pt x="15768" y="21441"/>
                  </a:lnTo>
                  <a:lnTo>
                    <a:pt x="15965" y="21418"/>
                  </a:lnTo>
                  <a:lnTo>
                    <a:pt x="15965" y="21271"/>
                  </a:lnTo>
                  <a:lnTo>
                    <a:pt x="16404" y="21339"/>
                  </a:lnTo>
                  <a:lnTo>
                    <a:pt x="16404" y="21260"/>
                  </a:lnTo>
                  <a:lnTo>
                    <a:pt x="16564" y="21260"/>
                  </a:lnTo>
                  <a:lnTo>
                    <a:pt x="16897" y="21124"/>
                  </a:lnTo>
                  <a:lnTo>
                    <a:pt x="16904" y="21294"/>
                  </a:lnTo>
                  <a:lnTo>
                    <a:pt x="17033" y="21339"/>
                  </a:lnTo>
                  <a:lnTo>
                    <a:pt x="17200" y="21089"/>
                  </a:lnTo>
                  <a:lnTo>
                    <a:pt x="17124" y="20965"/>
                  </a:lnTo>
                  <a:lnTo>
                    <a:pt x="17245" y="20908"/>
                  </a:lnTo>
                  <a:lnTo>
                    <a:pt x="17260" y="20692"/>
                  </a:lnTo>
                  <a:lnTo>
                    <a:pt x="17359" y="20590"/>
                  </a:lnTo>
                  <a:lnTo>
                    <a:pt x="17192" y="20556"/>
                  </a:lnTo>
                  <a:lnTo>
                    <a:pt x="17336" y="20488"/>
                  </a:lnTo>
                  <a:lnTo>
                    <a:pt x="17132" y="20307"/>
                  </a:lnTo>
                  <a:lnTo>
                    <a:pt x="17177" y="20239"/>
                  </a:lnTo>
                  <a:lnTo>
                    <a:pt x="17427" y="20284"/>
                  </a:lnTo>
                  <a:lnTo>
                    <a:pt x="17556" y="20205"/>
                  </a:lnTo>
                  <a:lnTo>
                    <a:pt x="17472" y="20103"/>
                  </a:lnTo>
                  <a:lnTo>
                    <a:pt x="17601" y="20057"/>
                  </a:lnTo>
                  <a:lnTo>
                    <a:pt x="17601" y="19853"/>
                  </a:lnTo>
                  <a:lnTo>
                    <a:pt x="17715" y="19774"/>
                  </a:lnTo>
                  <a:lnTo>
                    <a:pt x="17631" y="19705"/>
                  </a:lnTo>
                  <a:lnTo>
                    <a:pt x="17654" y="19581"/>
                  </a:lnTo>
                  <a:lnTo>
                    <a:pt x="17881" y="19592"/>
                  </a:lnTo>
                  <a:lnTo>
                    <a:pt x="17965" y="19637"/>
                  </a:lnTo>
                  <a:lnTo>
                    <a:pt x="18215" y="19592"/>
                  </a:lnTo>
                  <a:lnTo>
                    <a:pt x="18313" y="19683"/>
                  </a:lnTo>
                  <a:lnTo>
                    <a:pt x="18972" y="19671"/>
                  </a:lnTo>
                  <a:lnTo>
                    <a:pt x="19154" y="19819"/>
                  </a:lnTo>
                  <a:lnTo>
                    <a:pt x="19540" y="19445"/>
                  </a:lnTo>
                  <a:lnTo>
                    <a:pt x="19691" y="19558"/>
                  </a:lnTo>
                  <a:lnTo>
                    <a:pt x="19767" y="19479"/>
                  </a:lnTo>
                  <a:lnTo>
                    <a:pt x="19896" y="19479"/>
                  </a:lnTo>
                  <a:lnTo>
                    <a:pt x="19919" y="19376"/>
                  </a:lnTo>
                  <a:lnTo>
                    <a:pt x="20305" y="19331"/>
                  </a:lnTo>
                  <a:lnTo>
                    <a:pt x="20312" y="19138"/>
                  </a:lnTo>
                  <a:lnTo>
                    <a:pt x="20441" y="19116"/>
                  </a:lnTo>
                  <a:lnTo>
                    <a:pt x="20532" y="18991"/>
                  </a:lnTo>
                  <a:lnTo>
                    <a:pt x="20600" y="19047"/>
                  </a:lnTo>
                  <a:lnTo>
                    <a:pt x="20699" y="19002"/>
                  </a:lnTo>
                  <a:lnTo>
                    <a:pt x="20699" y="19218"/>
                  </a:lnTo>
                  <a:lnTo>
                    <a:pt x="20805" y="19286"/>
                  </a:lnTo>
                  <a:lnTo>
                    <a:pt x="21100" y="19093"/>
                  </a:lnTo>
                  <a:lnTo>
                    <a:pt x="21108" y="18401"/>
                  </a:lnTo>
                  <a:lnTo>
                    <a:pt x="21380" y="18492"/>
                  </a:lnTo>
                  <a:lnTo>
                    <a:pt x="21600" y="18253"/>
                  </a:lnTo>
                  <a:lnTo>
                    <a:pt x="21577" y="17834"/>
                  </a:lnTo>
                  <a:lnTo>
                    <a:pt x="21221" y="17278"/>
                  </a:lnTo>
                  <a:lnTo>
                    <a:pt x="20903" y="16971"/>
                  </a:lnTo>
                  <a:lnTo>
                    <a:pt x="20676" y="16132"/>
                  </a:lnTo>
                  <a:lnTo>
                    <a:pt x="20350" y="16098"/>
                  </a:lnTo>
                  <a:lnTo>
                    <a:pt x="20328" y="15916"/>
                  </a:lnTo>
                  <a:lnTo>
                    <a:pt x="20971" y="14952"/>
                  </a:lnTo>
                  <a:lnTo>
                    <a:pt x="21108" y="14646"/>
                  </a:lnTo>
                  <a:lnTo>
                    <a:pt x="20994" y="14544"/>
                  </a:lnTo>
                  <a:lnTo>
                    <a:pt x="21009" y="14226"/>
                  </a:lnTo>
                  <a:lnTo>
                    <a:pt x="21289" y="13659"/>
                  </a:lnTo>
                  <a:lnTo>
                    <a:pt x="21244" y="13239"/>
                  </a:lnTo>
                  <a:lnTo>
                    <a:pt x="21100" y="13126"/>
                  </a:lnTo>
                  <a:lnTo>
                    <a:pt x="20835" y="13080"/>
                  </a:lnTo>
                  <a:lnTo>
                    <a:pt x="20767" y="12899"/>
                  </a:lnTo>
                  <a:lnTo>
                    <a:pt x="20873" y="12354"/>
                  </a:lnTo>
                  <a:lnTo>
                    <a:pt x="20782" y="12184"/>
                  </a:lnTo>
                  <a:lnTo>
                    <a:pt x="20835" y="11980"/>
                  </a:lnTo>
                  <a:lnTo>
                    <a:pt x="20903" y="11855"/>
                  </a:lnTo>
                  <a:lnTo>
                    <a:pt x="20790" y="11515"/>
                  </a:lnTo>
                  <a:lnTo>
                    <a:pt x="20350" y="11345"/>
                  </a:lnTo>
                  <a:lnTo>
                    <a:pt x="19987" y="11367"/>
                  </a:lnTo>
                  <a:lnTo>
                    <a:pt x="19858" y="11220"/>
                  </a:lnTo>
                  <a:lnTo>
                    <a:pt x="19919" y="10925"/>
                  </a:lnTo>
                  <a:lnTo>
                    <a:pt x="19744" y="10312"/>
                  </a:lnTo>
                  <a:lnTo>
                    <a:pt x="19585" y="10187"/>
                  </a:lnTo>
                  <a:lnTo>
                    <a:pt x="19994" y="9144"/>
                  </a:lnTo>
                  <a:lnTo>
                    <a:pt x="20191" y="8939"/>
                  </a:lnTo>
                  <a:lnTo>
                    <a:pt x="19790" y="8645"/>
                  </a:lnTo>
                  <a:lnTo>
                    <a:pt x="19926" y="8395"/>
                  </a:lnTo>
                  <a:lnTo>
                    <a:pt x="20146" y="8213"/>
                  </a:lnTo>
                  <a:lnTo>
                    <a:pt x="19828" y="7964"/>
                  </a:lnTo>
                  <a:lnTo>
                    <a:pt x="19585" y="7612"/>
                  </a:lnTo>
                  <a:lnTo>
                    <a:pt x="18987" y="7306"/>
                  </a:lnTo>
                  <a:lnTo>
                    <a:pt x="18631" y="6966"/>
                  </a:lnTo>
                  <a:lnTo>
                    <a:pt x="18192" y="6376"/>
                  </a:lnTo>
                  <a:lnTo>
                    <a:pt x="17859" y="6274"/>
                  </a:lnTo>
                  <a:lnTo>
                    <a:pt x="17328" y="5979"/>
                  </a:lnTo>
                  <a:lnTo>
                    <a:pt x="17192" y="5808"/>
                  </a:lnTo>
                  <a:lnTo>
                    <a:pt x="16745" y="5752"/>
                  </a:lnTo>
                  <a:lnTo>
                    <a:pt x="16874" y="5287"/>
                  </a:lnTo>
                  <a:lnTo>
                    <a:pt x="16851" y="5014"/>
                  </a:lnTo>
                  <a:lnTo>
                    <a:pt x="16859" y="4674"/>
                  </a:lnTo>
                  <a:lnTo>
                    <a:pt x="16897" y="4436"/>
                  </a:lnTo>
                  <a:lnTo>
                    <a:pt x="17010" y="4254"/>
                  </a:lnTo>
                  <a:lnTo>
                    <a:pt x="17306" y="3993"/>
                  </a:lnTo>
                  <a:lnTo>
                    <a:pt x="17677" y="3721"/>
                  </a:lnTo>
                  <a:lnTo>
                    <a:pt x="17806" y="3585"/>
                  </a:lnTo>
                  <a:lnTo>
                    <a:pt x="17972" y="3517"/>
                  </a:lnTo>
                  <a:lnTo>
                    <a:pt x="18086" y="3301"/>
                  </a:lnTo>
                  <a:lnTo>
                    <a:pt x="18177" y="2326"/>
                  </a:lnTo>
                  <a:lnTo>
                    <a:pt x="18010" y="1929"/>
                  </a:lnTo>
                  <a:lnTo>
                    <a:pt x="18192" y="1713"/>
                  </a:lnTo>
                  <a:lnTo>
                    <a:pt x="18199" y="1566"/>
                  </a:lnTo>
                  <a:lnTo>
                    <a:pt x="18305" y="1668"/>
                  </a:lnTo>
                  <a:lnTo>
                    <a:pt x="18336" y="1509"/>
                  </a:lnTo>
                  <a:lnTo>
                    <a:pt x="18555" y="1112"/>
                  </a:lnTo>
                  <a:lnTo>
                    <a:pt x="18313" y="964"/>
                  </a:lnTo>
                  <a:lnTo>
                    <a:pt x="18086" y="976"/>
                  </a:lnTo>
                  <a:lnTo>
                    <a:pt x="17692" y="1168"/>
                  </a:lnTo>
                  <a:lnTo>
                    <a:pt x="17510" y="1146"/>
                  </a:lnTo>
                  <a:lnTo>
                    <a:pt x="17397" y="1271"/>
                  </a:lnTo>
                  <a:lnTo>
                    <a:pt x="17177" y="1373"/>
                  </a:lnTo>
                  <a:lnTo>
                    <a:pt x="17192" y="1429"/>
                  </a:lnTo>
                  <a:lnTo>
                    <a:pt x="16973" y="1543"/>
                  </a:lnTo>
                  <a:lnTo>
                    <a:pt x="16874" y="1509"/>
                  </a:lnTo>
                  <a:lnTo>
                    <a:pt x="16511" y="1600"/>
                  </a:lnTo>
                  <a:lnTo>
                    <a:pt x="16760" y="1044"/>
                  </a:lnTo>
                  <a:lnTo>
                    <a:pt x="16556" y="794"/>
                  </a:lnTo>
                  <a:lnTo>
                    <a:pt x="16450" y="851"/>
                  </a:lnTo>
                  <a:lnTo>
                    <a:pt x="16397" y="749"/>
                  </a:lnTo>
                  <a:lnTo>
                    <a:pt x="16427" y="703"/>
                  </a:lnTo>
                  <a:lnTo>
                    <a:pt x="16329" y="340"/>
                  </a:lnTo>
                  <a:lnTo>
                    <a:pt x="16192" y="386"/>
                  </a:lnTo>
                  <a:lnTo>
                    <a:pt x="16079" y="68"/>
                  </a:lnTo>
                  <a:lnTo>
                    <a:pt x="15965" y="0"/>
                  </a:lnTo>
                  <a:lnTo>
                    <a:pt x="15359" y="170"/>
                  </a:lnTo>
                  <a:lnTo>
                    <a:pt x="15291" y="57"/>
                  </a:lnTo>
                  <a:lnTo>
                    <a:pt x="15193" y="204"/>
                  </a:lnTo>
                  <a:lnTo>
                    <a:pt x="15102" y="533"/>
                  </a:lnTo>
                  <a:lnTo>
                    <a:pt x="14829" y="488"/>
                  </a:lnTo>
                  <a:lnTo>
                    <a:pt x="14806" y="635"/>
                  </a:lnTo>
                  <a:lnTo>
                    <a:pt x="14602" y="397"/>
                  </a:lnTo>
                  <a:lnTo>
                    <a:pt x="14473" y="545"/>
                  </a:lnTo>
                  <a:lnTo>
                    <a:pt x="14375" y="465"/>
                  </a:lnTo>
                  <a:lnTo>
                    <a:pt x="14223" y="499"/>
                  </a:lnTo>
                  <a:lnTo>
                    <a:pt x="14201" y="329"/>
                  </a:lnTo>
                  <a:lnTo>
                    <a:pt x="13905" y="431"/>
                  </a:lnTo>
                  <a:lnTo>
                    <a:pt x="13898" y="284"/>
                  </a:lnTo>
                  <a:lnTo>
                    <a:pt x="13761" y="431"/>
                  </a:lnTo>
                  <a:lnTo>
                    <a:pt x="13678" y="329"/>
                  </a:lnTo>
                  <a:lnTo>
                    <a:pt x="13284" y="386"/>
                  </a:lnTo>
                  <a:lnTo>
                    <a:pt x="13239" y="488"/>
                  </a:lnTo>
                  <a:lnTo>
                    <a:pt x="13261" y="635"/>
                  </a:lnTo>
                  <a:lnTo>
                    <a:pt x="13261" y="737"/>
                  </a:lnTo>
                  <a:lnTo>
                    <a:pt x="13193" y="874"/>
                  </a:lnTo>
                  <a:lnTo>
                    <a:pt x="13065" y="896"/>
                  </a:lnTo>
                  <a:lnTo>
                    <a:pt x="13019" y="1021"/>
                  </a:lnTo>
                  <a:lnTo>
                    <a:pt x="12996" y="1350"/>
                  </a:lnTo>
                  <a:lnTo>
                    <a:pt x="12852" y="1271"/>
                  </a:lnTo>
                  <a:lnTo>
                    <a:pt x="12905" y="1600"/>
                  </a:lnTo>
                  <a:lnTo>
                    <a:pt x="12762" y="1656"/>
                  </a:lnTo>
                  <a:lnTo>
                    <a:pt x="12633" y="1532"/>
                  </a:lnTo>
                  <a:lnTo>
                    <a:pt x="12633" y="1679"/>
                  </a:lnTo>
                  <a:lnTo>
                    <a:pt x="12512" y="1679"/>
                  </a:lnTo>
                  <a:lnTo>
                    <a:pt x="12398" y="1963"/>
                  </a:lnTo>
                  <a:lnTo>
                    <a:pt x="12315" y="1917"/>
                  </a:lnTo>
                  <a:lnTo>
                    <a:pt x="12269" y="2042"/>
                  </a:lnTo>
                  <a:lnTo>
                    <a:pt x="12012" y="1713"/>
                  </a:lnTo>
                  <a:lnTo>
                    <a:pt x="11694" y="1656"/>
                  </a:lnTo>
                  <a:lnTo>
                    <a:pt x="11307" y="2235"/>
                  </a:lnTo>
                  <a:lnTo>
                    <a:pt x="11058" y="2314"/>
                  </a:lnTo>
                  <a:lnTo>
                    <a:pt x="10929" y="2065"/>
                  </a:lnTo>
                  <a:lnTo>
                    <a:pt x="10830" y="1997"/>
                  </a:lnTo>
                  <a:lnTo>
                    <a:pt x="10702" y="2144"/>
                  </a:lnTo>
                  <a:lnTo>
                    <a:pt x="10535" y="2167"/>
                  </a:lnTo>
                  <a:lnTo>
                    <a:pt x="10542" y="2553"/>
                  </a:lnTo>
                  <a:lnTo>
                    <a:pt x="10202" y="2655"/>
                  </a:lnTo>
                  <a:lnTo>
                    <a:pt x="10149" y="2768"/>
                  </a:lnTo>
                  <a:lnTo>
                    <a:pt x="10081" y="2723"/>
                  </a:lnTo>
                  <a:lnTo>
                    <a:pt x="9906" y="2904"/>
                  </a:lnTo>
                  <a:lnTo>
                    <a:pt x="9740" y="2950"/>
                  </a:lnTo>
                  <a:lnTo>
                    <a:pt x="9603" y="2938"/>
                  </a:lnTo>
                  <a:lnTo>
                    <a:pt x="9725" y="2734"/>
                  </a:lnTo>
                  <a:lnTo>
                    <a:pt x="9679" y="2666"/>
                  </a:lnTo>
                  <a:lnTo>
                    <a:pt x="9558" y="2734"/>
                  </a:lnTo>
                  <a:lnTo>
                    <a:pt x="9558" y="2802"/>
                  </a:lnTo>
                  <a:lnTo>
                    <a:pt x="9384" y="2859"/>
                  </a:lnTo>
                  <a:lnTo>
                    <a:pt x="9202" y="2813"/>
                  </a:lnTo>
                  <a:lnTo>
                    <a:pt x="9111" y="2893"/>
                  </a:lnTo>
                  <a:lnTo>
                    <a:pt x="8929" y="2632"/>
                  </a:lnTo>
                  <a:lnTo>
                    <a:pt x="8384" y="2825"/>
                  </a:lnTo>
                  <a:lnTo>
                    <a:pt x="8286" y="2734"/>
                  </a:lnTo>
                  <a:lnTo>
                    <a:pt x="8331" y="2371"/>
                  </a:lnTo>
                  <a:lnTo>
                    <a:pt x="8180" y="2439"/>
                  </a:lnTo>
                  <a:lnTo>
                    <a:pt x="7786" y="2348"/>
                  </a:lnTo>
                  <a:lnTo>
                    <a:pt x="7808" y="2155"/>
                  </a:lnTo>
                  <a:lnTo>
                    <a:pt x="7536" y="2201"/>
                  </a:lnTo>
                  <a:lnTo>
                    <a:pt x="7452" y="2280"/>
                  </a:lnTo>
                  <a:lnTo>
                    <a:pt x="7384" y="2189"/>
                  </a:lnTo>
                  <a:lnTo>
                    <a:pt x="7203" y="2110"/>
                  </a:lnTo>
                  <a:lnTo>
                    <a:pt x="6786" y="2042"/>
                  </a:lnTo>
                  <a:lnTo>
                    <a:pt x="6809" y="2099"/>
                  </a:lnTo>
                  <a:lnTo>
                    <a:pt x="6453" y="2076"/>
                  </a:lnTo>
                  <a:lnTo>
                    <a:pt x="6332" y="2133"/>
                  </a:lnTo>
                  <a:lnTo>
                    <a:pt x="6241" y="1974"/>
                  </a:lnTo>
                  <a:lnTo>
                    <a:pt x="6104" y="1861"/>
                  </a:lnTo>
                  <a:lnTo>
                    <a:pt x="6104" y="1804"/>
                  </a:lnTo>
                  <a:lnTo>
                    <a:pt x="5582" y="1645"/>
                  </a:lnTo>
                  <a:lnTo>
                    <a:pt x="12247" y="10970"/>
                  </a:lnTo>
                  <a:lnTo>
                    <a:pt x="11883" y="10947"/>
                  </a:lnTo>
                  <a:lnTo>
                    <a:pt x="11747" y="10777"/>
                  </a:lnTo>
                  <a:lnTo>
                    <a:pt x="11489" y="10777"/>
                  </a:lnTo>
                  <a:lnTo>
                    <a:pt x="11406" y="10936"/>
                  </a:lnTo>
                  <a:lnTo>
                    <a:pt x="11194" y="11016"/>
                  </a:lnTo>
                  <a:lnTo>
                    <a:pt x="11035" y="11061"/>
                  </a:lnTo>
                  <a:lnTo>
                    <a:pt x="10792" y="10970"/>
                  </a:lnTo>
                  <a:lnTo>
                    <a:pt x="10830" y="10437"/>
                  </a:lnTo>
                  <a:lnTo>
                    <a:pt x="10898" y="10187"/>
                  </a:lnTo>
                  <a:lnTo>
                    <a:pt x="11133" y="9756"/>
                  </a:lnTo>
                  <a:lnTo>
                    <a:pt x="10883" y="9688"/>
                  </a:lnTo>
                  <a:lnTo>
                    <a:pt x="10906" y="9189"/>
                  </a:lnTo>
                  <a:lnTo>
                    <a:pt x="10967" y="8962"/>
                  </a:lnTo>
                  <a:lnTo>
                    <a:pt x="11148" y="8883"/>
                  </a:lnTo>
                  <a:lnTo>
                    <a:pt x="11466" y="8917"/>
                  </a:lnTo>
                  <a:lnTo>
                    <a:pt x="11406" y="8724"/>
                  </a:lnTo>
                  <a:lnTo>
                    <a:pt x="11429" y="8565"/>
                  </a:lnTo>
                  <a:lnTo>
                    <a:pt x="11656" y="8520"/>
                  </a:lnTo>
                  <a:lnTo>
                    <a:pt x="11747" y="8270"/>
                  </a:lnTo>
                  <a:lnTo>
                    <a:pt x="12269" y="8225"/>
                  </a:lnTo>
                  <a:lnTo>
                    <a:pt x="12201" y="8429"/>
                  </a:lnTo>
                  <a:lnTo>
                    <a:pt x="12542" y="8429"/>
                  </a:lnTo>
                  <a:lnTo>
                    <a:pt x="12603" y="8327"/>
                  </a:lnTo>
                  <a:lnTo>
                    <a:pt x="12792" y="8474"/>
                  </a:lnTo>
                  <a:lnTo>
                    <a:pt x="12875" y="8338"/>
                  </a:lnTo>
                  <a:lnTo>
                    <a:pt x="13065" y="8293"/>
                  </a:lnTo>
                  <a:lnTo>
                    <a:pt x="13042" y="8168"/>
                  </a:lnTo>
                  <a:lnTo>
                    <a:pt x="13155" y="7987"/>
                  </a:lnTo>
                  <a:lnTo>
                    <a:pt x="13337" y="8077"/>
                  </a:lnTo>
                  <a:lnTo>
                    <a:pt x="13443" y="8338"/>
                  </a:lnTo>
                  <a:lnTo>
                    <a:pt x="13314" y="8486"/>
                  </a:lnTo>
                  <a:lnTo>
                    <a:pt x="13269" y="8713"/>
                  </a:lnTo>
                  <a:lnTo>
                    <a:pt x="13307" y="8837"/>
                  </a:lnTo>
                  <a:lnTo>
                    <a:pt x="13723" y="9030"/>
                  </a:lnTo>
                  <a:lnTo>
                    <a:pt x="13837" y="9303"/>
                  </a:lnTo>
                  <a:lnTo>
                    <a:pt x="13988" y="9303"/>
                  </a:lnTo>
                  <a:lnTo>
                    <a:pt x="14034" y="9427"/>
                  </a:lnTo>
                  <a:lnTo>
                    <a:pt x="14284" y="9450"/>
                  </a:lnTo>
                  <a:lnTo>
                    <a:pt x="14193" y="9575"/>
                  </a:lnTo>
                  <a:lnTo>
                    <a:pt x="14079" y="10210"/>
                  </a:lnTo>
                  <a:lnTo>
                    <a:pt x="14178" y="10108"/>
                  </a:lnTo>
                  <a:lnTo>
                    <a:pt x="14352" y="10119"/>
                  </a:lnTo>
                  <a:lnTo>
                    <a:pt x="14602" y="10187"/>
                  </a:lnTo>
                  <a:lnTo>
                    <a:pt x="14670" y="10324"/>
                  </a:lnTo>
                  <a:lnTo>
                    <a:pt x="14769" y="10221"/>
                  </a:lnTo>
                  <a:lnTo>
                    <a:pt x="15019" y="10358"/>
                  </a:lnTo>
                  <a:lnTo>
                    <a:pt x="14928" y="10584"/>
                  </a:lnTo>
                  <a:lnTo>
                    <a:pt x="14973" y="10743"/>
                  </a:lnTo>
                  <a:lnTo>
                    <a:pt x="14564" y="10970"/>
                  </a:lnTo>
                  <a:lnTo>
                    <a:pt x="14716" y="11027"/>
                  </a:lnTo>
                  <a:lnTo>
                    <a:pt x="14541" y="11152"/>
                  </a:lnTo>
                  <a:lnTo>
                    <a:pt x="14428" y="11401"/>
                  </a:lnTo>
                  <a:lnTo>
                    <a:pt x="14352" y="11401"/>
                  </a:lnTo>
                  <a:lnTo>
                    <a:pt x="14314" y="11084"/>
                  </a:lnTo>
                  <a:lnTo>
                    <a:pt x="14087" y="11061"/>
                  </a:lnTo>
                  <a:lnTo>
                    <a:pt x="13875" y="10959"/>
                  </a:lnTo>
                  <a:lnTo>
                    <a:pt x="13670" y="10970"/>
                  </a:lnTo>
                  <a:lnTo>
                    <a:pt x="13542" y="10868"/>
                  </a:lnTo>
                  <a:lnTo>
                    <a:pt x="13337" y="10902"/>
                  </a:lnTo>
                  <a:lnTo>
                    <a:pt x="13239" y="10721"/>
                  </a:lnTo>
                  <a:lnTo>
                    <a:pt x="13042" y="10845"/>
                  </a:lnTo>
                  <a:lnTo>
                    <a:pt x="13125" y="11095"/>
                  </a:lnTo>
                  <a:lnTo>
                    <a:pt x="12875" y="11186"/>
                  </a:lnTo>
                  <a:lnTo>
                    <a:pt x="12656" y="11186"/>
                  </a:lnTo>
                  <a:lnTo>
                    <a:pt x="12474" y="10936"/>
                  </a:lnTo>
                  <a:lnTo>
                    <a:pt x="12247" y="10970"/>
                  </a:lnTo>
                  <a:lnTo>
                    <a:pt x="5582" y="1645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2" name="Freeform 258"/>
            <p:cNvSpPr/>
            <p:nvPr/>
          </p:nvSpPr>
          <p:spPr>
            <a:xfrm>
              <a:off x="2579716" y="1166812"/>
              <a:ext cx="1537163" cy="1509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82" y="1645"/>
                  </a:moveTo>
                  <a:lnTo>
                    <a:pt x="5309" y="1497"/>
                  </a:lnTo>
                  <a:lnTo>
                    <a:pt x="5150" y="1520"/>
                  </a:lnTo>
                  <a:lnTo>
                    <a:pt x="4999" y="1407"/>
                  </a:lnTo>
                  <a:lnTo>
                    <a:pt x="4946" y="1225"/>
                  </a:lnTo>
                  <a:lnTo>
                    <a:pt x="4832" y="1282"/>
                  </a:lnTo>
                  <a:lnTo>
                    <a:pt x="4681" y="1237"/>
                  </a:lnTo>
                  <a:lnTo>
                    <a:pt x="4749" y="1407"/>
                  </a:lnTo>
                  <a:lnTo>
                    <a:pt x="4627" y="1407"/>
                  </a:lnTo>
                  <a:lnTo>
                    <a:pt x="4453" y="1112"/>
                  </a:lnTo>
                  <a:lnTo>
                    <a:pt x="4378" y="1259"/>
                  </a:lnTo>
                  <a:lnTo>
                    <a:pt x="4226" y="1237"/>
                  </a:lnTo>
                  <a:lnTo>
                    <a:pt x="4226" y="1316"/>
                  </a:lnTo>
                  <a:lnTo>
                    <a:pt x="4059" y="1350"/>
                  </a:lnTo>
                  <a:lnTo>
                    <a:pt x="4044" y="998"/>
                  </a:lnTo>
                  <a:lnTo>
                    <a:pt x="3931" y="1044"/>
                  </a:lnTo>
                  <a:lnTo>
                    <a:pt x="3794" y="1055"/>
                  </a:lnTo>
                  <a:lnTo>
                    <a:pt x="3885" y="1293"/>
                  </a:lnTo>
                  <a:lnTo>
                    <a:pt x="3560" y="1509"/>
                  </a:lnTo>
                  <a:lnTo>
                    <a:pt x="3673" y="1702"/>
                  </a:lnTo>
                  <a:lnTo>
                    <a:pt x="3401" y="1713"/>
                  </a:lnTo>
                  <a:lnTo>
                    <a:pt x="3295" y="1985"/>
                  </a:lnTo>
                  <a:lnTo>
                    <a:pt x="3045" y="1997"/>
                  </a:lnTo>
                  <a:lnTo>
                    <a:pt x="2954" y="1940"/>
                  </a:lnTo>
                  <a:lnTo>
                    <a:pt x="2651" y="2167"/>
                  </a:lnTo>
                  <a:lnTo>
                    <a:pt x="2249" y="2053"/>
                  </a:lnTo>
                  <a:lnTo>
                    <a:pt x="2590" y="1940"/>
                  </a:lnTo>
                  <a:lnTo>
                    <a:pt x="2628" y="1838"/>
                  </a:lnTo>
                  <a:lnTo>
                    <a:pt x="2545" y="1668"/>
                  </a:lnTo>
                  <a:lnTo>
                    <a:pt x="2378" y="1668"/>
                  </a:lnTo>
                  <a:lnTo>
                    <a:pt x="2431" y="1838"/>
                  </a:lnTo>
                  <a:lnTo>
                    <a:pt x="2174" y="1838"/>
                  </a:lnTo>
                  <a:lnTo>
                    <a:pt x="2083" y="1634"/>
                  </a:lnTo>
                  <a:lnTo>
                    <a:pt x="1863" y="1906"/>
                  </a:lnTo>
                  <a:lnTo>
                    <a:pt x="1424" y="2382"/>
                  </a:lnTo>
                  <a:lnTo>
                    <a:pt x="1288" y="2235"/>
                  </a:lnTo>
                  <a:lnTo>
                    <a:pt x="1091" y="2269"/>
                  </a:lnTo>
                  <a:lnTo>
                    <a:pt x="841" y="2189"/>
                  </a:lnTo>
                  <a:lnTo>
                    <a:pt x="560" y="2462"/>
                  </a:lnTo>
                  <a:lnTo>
                    <a:pt x="401" y="2428"/>
                  </a:lnTo>
                  <a:lnTo>
                    <a:pt x="0" y="2643"/>
                  </a:lnTo>
                  <a:lnTo>
                    <a:pt x="220" y="2813"/>
                  </a:lnTo>
                  <a:lnTo>
                    <a:pt x="295" y="2938"/>
                  </a:lnTo>
                  <a:lnTo>
                    <a:pt x="151" y="3029"/>
                  </a:lnTo>
                  <a:lnTo>
                    <a:pt x="159" y="3165"/>
                  </a:lnTo>
                  <a:lnTo>
                    <a:pt x="83" y="3222"/>
                  </a:lnTo>
                  <a:lnTo>
                    <a:pt x="204" y="3415"/>
                  </a:lnTo>
                  <a:lnTo>
                    <a:pt x="273" y="3335"/>
                  </a:lnTo>
                  <a:lnTo>
                    <a:pt x="591" y="3539"/>
                  </a:lnTo>
                  <a:lnTo>
                    <a:pt x="682" y="3732"/>
                  </a:lnTo>
                  <a:lnTo>
                    <a:pt x="742" y="3755"/>
                  </a:lnTo>
                  <a:lnTo>
                    <a:pt x="810" y="3608"/>
                  </a:lnTo>
                  <a:lnTo>
                    <a:pt x="886" y="3642"/>
                  </a:lnTo>
                  <a:lnTo>
                    <a:pt x="924" y="3766"/>
                  </a:lnTo>
                  <a:lnTo>
                    <a:pt x="810" y="3834"/>
                  </a:lnTo>
                  <a:lnTo>
                    <a:pt x="947" y="3925"/>
                  </a:lnTo>
                  <a:lnTo>
                    <a:pt x="1174" y="3823"/>
                  </a:lnTo>
                  <a:lnTo>
                    <a:pt x="1537" y="3959"/>
                  </a:lnTo>
                  <a:lnTo>
                    <a:pt x="1378" y="4073"/>
                  </a:lnTo>
                  <a:lnTo>
                    <a:pt x="1181" y="4073"/>
                  </a:lnTo>
                  <a:lnTo>
                    <a:pt x="1151" y="4129"/>
                  </a:lnTo>
                  <a:lnTo>
                    <a:pt x="969" y="4073"/>
                  </a:lnTo>
                  <a:lnTo>
                    <a:pt x="879" y="4107"/>
                  </a:lnTo>
                  <a:lnTo>
                    <a:pt x="742" y="4061"/>
                  </a:lnTo>
                  <a:lnTo>
                    <a:pt x="704" y="4141"/>
                  </a:lnTo>
                  <a:lnTo>
                    <a:pt x="810" y="4243"/>
                  </a:lnTo>
                  <a:lnTo>
                    <a:pt x="606" y="4413"/>
                  </a:lnTo>
                  <a:lnTo>
                    <a:pt x="773" y="4492"/>
                  </a:lnTo>
                  <a:lnTo>
                    <a:pt x="1015" y="4447"/>
                  </a:lnTo>
                  <a:lnTo>
                    <a:pt x="1250" y="4504"/>
                  </a:lnTo>
                  <a:lnTo>
                    <a:pt x="1204" y="4663"/>
                  </a:lnTo>
                  <a:lnTo>
                    <a:pt x="1242" y="4810"/>
                  </a:lnTo>
                  <a:lnTo>
                    <a:pt x="1901" y="4731"/>
                  </a:lnTo>
                  <a:lnTo>
                    <a:pt x="2083" y="4992"/>
                  </a:lnTo>
                  <a:lnTo>
                    <a:pt x="2567" y="5139"/>
                  </a:lnTo>
                  <a:lnTo>
                    <a:pt x="2651" y="5287"/>
                  </a:lnTo>
                  <a:lnTo>
                    <a:pt x="2522" y="5445"/>
                  </a:lnTo>
                  <a:lnTo>
                    <a:pt x="2583" y="5616"/>
                  </a:lnTo>
                  <a:lnTo>
                    <a:pt x="2749" y="5672"/>
                  </a:lnTo>
                  <a:lnTo>
                    <a:pt x="2976" y="5911"/>
                  </a:lnTo>
                  <a:lnTo>
                    <a:pt x="3204" y="5876"/>
                  </a:lnTo>
                  <a:lnTo>
                    <a:pt x="3317" y="5933"/>
                  </a:lnTo>
                  <a:lnTo>
                    <a:pt x="3423" y="6103"/>
                  </a:lnTo>
                  <a:lnTo>
                    <a:pt x="3794" y="6069"/>
                  </a:lnTo>
                  <a:lnTo>
                    <a:pt x="3923" y="5990"/>
                  </a:lnTo>
                  <a:lnTo>
                    <a:pt x="4082" y="6047"/>
                  </a:lnTo>
                  <a:lnTo>
                    <a:pt x="4332" y="6183"/>
                  </a:lnTo>
                  <a:lnTo>
                    <a:pt x="4476" y="6217"/>
                  </a:lnTo>
                  <a:lnTo>
                    <a:pt x="4453" y="6421"/>
                  </a:lnTo>
                  <a:lnTo>
                    <a:pt x="4627" y="6364"/>
                  </a:lnTo>
                  <a:lnTo>
                    <a:pt x="4840" y="6149"/>
                  </a:lnTo>
                  <a:lnTo>
                    <a:pt x="4923" y="6251"/>
                  </a:lnTo>
                  <a:lnTo>
                    <a:pt x="5036" y="6228"/>
                  </a:lnTo>
                  <a:lnTo>
                    <a:pt x="5135" y="6296"/>
                  </a:lnTo>
                  <a:lnTo>
                    <a:pt x="5127" y="6625"/>
                  </a:lnTo>
                  <a:lnTo>
                    <a:pt x="5158" y="6750"/>
                  </a:lnTo>
                  <a:lnTo>
                    <a:pt x="5135" y="7011"/>
                  </a:lnTo>
                  <a:lnTo>
                    <a:pt x="4999" y="7385"/>
                  </a:lnTo>
                  <a:lnTo>
                    <a:pt x="5105" y="7442"/>
                  </a:lnTo>
                  <a:lnTo>
                    <a:pt x="5112" y="7612"/>
                  </a:lnTo>
                  <a:lnTo>
                    <a:pt x="4991" y="7589"/>
                  </a:lnTo>
                  <a:lnTo>
                    <a:pt x="5067" y="7737"/>
                  </a:lnTo>
                  <a:lnTo>
                    <a:pt x="5044" y="7918"/>
                  </a:lnTo>
                  <a:lnTo>
                    <a:pt x="5150" y="8043"/>
                  </a:lnTo>
                  <a:lnTo>
                    <a:pt x="5264" y="8599"/>
                  </a:lnTo>
                  <a:lnTo>
                    <a:pt x="5105" y="8747"/>
                  </a:lnTo>
                  <a:lnTo>
                    <a:pt x="4953" y="8758"/>
                  </a:lnTo>
                  <a:lnTo>
                    <a:pt x="4832" y="8679"/>
                  </a:lnTo>
                  <a:lnTo>
                    <a:pt x="4862" y="8939"/>
                  </a:lnTo>
                  <a:lnTo>
                    <a:pt x="4650" y="9666"/>
                  </a:lnTo>
                  <a:lnTo>
                    <a:pt x="4673" y="9745"/>
                  </a:lnTo>
                  <a:lnTo>
                    <a:pt x="4885" y="9666"/>
                  </a:lnTo>
                  <a:lnTo>
                    <a:pt x="4817" y="9870"/>
                  </a:lnTo>
                  <a:lnTo>
                    <a:pt x="4900" y="9972"/>
                  </a:lnTo>
                  <a:lnTo>
                    <a:pt x="5173" y="9915"/>
                  </a:lnTo>
                  <a:lnTo>
                    <a:pt x="5158" y="9813"/>
                  </a:lnTo>
                  <a:lnTo>
                    <a:pt x="5362" y="9858"/>
                  </a:lnTo>
                  <a:lnTo>
                    <a:pt x="5468" y="10006"/>
                  </a:lnTo>
                  <a:lnTo>
                    <a:pt x="5339" y="10063"/>
                  </a:lnTo>
                  <a:lnTo>
                    <a:pt x="5445" y="10210"/>
                  </a:lnTo>
                  <a:lnTo>
                    <a:pt x="5514" y="10131"/>
                  </a:lnTo>
                  <a:lnTo>
                    <a:pt x="5877" y="10040"/>
                  </a:lnTo>
                  <a:lnTo>
                    <a:pt x="5854" y="10142"/>
                  </a:lnTo>
                  <a:lnTo>
                    <a:pt x="5741" y="10153"/>
                  </a:lnTo>
                  <a:lnTo>
                    <a:pt x="5718" y="10244"/>
                  </a:lnTo>
                  <a:lnTo>
                    <a:pt x="5839" y="10346"/>
                  </a:lnTo>
                  <a:lnTo>
                    <a:pt x="5771" y="10494"/>
                  </a:lnTo>
                  <a:lnTo>
                    <a:pt x="5726" y="10698"/>
                  </a:lnTo>
                  <a:lnTo>
                    <a:pt x="5514" y="10834"/>
                  </a:lnTo>
                  <a:lnTo>
                    <a:pt x="5544" y="10982"/>
                  </a:lnTo>
                  <a:lnTo>
                    <a:pt x="5650" y="11004"/>
                  </a:lnTo>
                  <a:lnTo>
                    <a:pt x="5604" y="11140"/>
                  </a:lnTo>
                  <a:lnTo>
                    <a:pt x="5726" y="11231"/>
                  </a:lnTo>
                  <a:lnTo>
                    <a:pt x="5559" y="11345"/>
                  </a:lnTo>
                  <a:lnTo>
                    <a:pt x="5680" y="11639"/>
                  </a:lnTo>
                  <a:lnTo>
                    <a:pt x="5650" y="11900"/>
                  </a:lnTo>
                  <a:lnTo>
                    <a:pt x="5536" y="12048"/>
                  </a:lnTo>
                  <a:lnTo>
                    <a:pt x="5400" y="12581"/>
                  </a:lnTo>
                  <a:lnTo>
                    <a:pt x="5430" y="12683"/>
                  </a:lnTo>
                  <a:lnTo>
                    <a:pt x="5453" y="12853"/>
                  </a:lnTo>
                  <a:lnTo>
                    <a:pt x="5445" y="13058"/>
                  </a:lnTo>
                  <a:lnTo>
                    <a:pt x="5309" y="13443"/>
                  </a:lnTo>
                  <a:lnTo>
                    <a:pt x="5430" y="13511"/>
                  </a:lnTo>
                  <a:lnTo>
                    <a:pt x="5400" y="13670"/>
                  </a:lnTo>
                  <a:lnTo>
                    <a:pt x="5514" y="13716"/>
                  </a:lnTo>
                  <a:lnTo>
                    <a:pt x="5498" y="13976"/>
                  </a:lnTo>
                  <a:lnTo>
                    <a:pt x="5832" y="14169"/>
                  </a:lnTo>
                  <a:lnTo>
                    <a:pt x="6082" y="14487"/>
                  </a:lnTo>
                  <a:lnTo>
                    <a:pt x="6377" y="14703"/>
                  </a:lnTo>
                  <a:lnTo>
                    <a:pt x="6521" y="14748"/>
                  </a:lnTo>
                  <a:lnTo>
                    <a:pt x="6831" y="15122"/>
                  </a:lnTo>
                  <a:lnTo>
                    <a:pt x="7021" y="14918"/>
                  </a:lnTo>
                  <a:lnTo>
                    <a:pt x="7089" y="15111"/>
                  </a:lnTo>
                  <a:lnTo>
                    <a:pt x="7218" y="15179"/>
                  </a:lnTo>
                  <a:lnTo>
                    <a:pt x="7203" y="15338"/>
                  </a:lnTo>
                  <a:lnTo>
                    <a:pt x="7589" y="15429"/>
                  </a:lnTo>
                  <a:lnTo>
                    <a:pt x="7763" y="15395"/>
                  </a:lnTo>
                  <a:lnTo>
                    <a:pt x="7831" y="15270"/>
                  </a:lnTo>
                  <a:lnTo>
                    <a:pt x="7998" y="15281"/>
                  </a:lnTo>
                  <a:lnTo>
                    <a:pt x="8066" y="15111"/>
                  </a:lnTo>
                  <a:lnTo>
                    <a:pt x="8217" y="15077"/>
                  </a:lnTo>
                  <a:lnTo>
                    <a:pt x="8384" y="15156"/>
                  </a:lnTo>
                  <a:lnTo>
                    <a:pt x="8702" y="15292"/>
                  </a:lnTo>
                  <a:lnTo>
                    <a:pt x="8838" y="15519"/>
                  </a:lnTo>
                  <a:lnTo>
                    <a:pt x="9035" y="15565"/>
                  </a:lnTo>
                  <a:lnTo>
                    <a:pt x="9179" y="15508"/>
                  </a:lnTo>
                  <a:lnTo>
                    <a:pt x="9308" y="15531"/>
                  </a:lnTo>
                  <a:lnTo>
                    <a:pt x="9361" y="15803"/>
                  </a:lnTo>
                  <a:lnTo>
                    <a:pt x="9535" y="15780"/>
                  </a:lnTo>
                  <a:lnTo>
                    <a:pt x="9558" y="15928"/>
                  </a:lnTo>
                  <a:lnTo>
                    <a:pt x="9747" y="15916"/>
                  </a:lnTo>
                  <a:lnTo>
                    <a:pt x="9838" y="15792"/>
                  </a:lnTo>
                  <a:lnTo>
                    <a:pt x="10035" y="15814"/>
                  </a:lnTo>
                  <a:lnTo>
                    <a:pt x="9997" y="15939"/>
                  </a:lnTo>
                  <a:lnTo>
                    <a:pt x="10149" y="15962"/>
                  </a:lnTo>
                  <a:lnTo>
                    <a:pt x="10171" y="16189"/>
                  </a:lnTo>
                  <a:lnTo>
                    <a:pt x="10270" y="16075"/>
                  </a:lnTo>
                  <a:lnTo>
                    <a:pt x="10444" y="16132"/>
                  </a:lnTo>
                  <a:lnTo>
                    <a:pt x="10611" y="16098"/>
                  </a:lnTo>
                  <a:lnTo>
                    <a:pt x="10626" y="16450"/>
                  </a:lnTo>
                  <a:lnTo>
                    <a:pt x="10808" y="16393"/>
                  </a:lnTo>
                  <a:lnTo>
                    <a:pt x="10929" y="16416"/>
                  </a:lnTo>
                  <a:lnTo>
                    <a:pt x="11103" y="16359"/>
                  </a:lnTo>
                  <a:lnTo>
                    <a:pt x="11194" y="16257"/>
                  </a:lnTo>
                  <a:lnTo>
                    <a:pt x="11398" y="16472"/>
                  </a:lnTo>
                  <a:lnTo>
                    <a:pt x="11156" y="16529"/>
                  </a:lnTo>
                  <a:lnTo>
                    <a:pt x="11224" y="16983"/>
                  </a:lnTo>
                  <a:lnTo>
                    <a:pt x="11421" y="16960"/>
                  </a:lnTo>
                  <a:lnTo>
                    <a:pt x="11557" y="17641"/>
                  </a:lnTo>
                  <a:lnTo>
                    <a:pt x="11360" y="17697"/>
                  </a:lnTo>
                  <a:lnTo>
                    <a:pt x="11671" y="17890"/>
                  </a:lnTo>
                  <a:lnTo>
                    <a:pt x="11565" y="18015"/>
                  </a:lnTo>
                  <a:lnTo>
                    <a:pt x="11474" y="17970"/>
                  </a:lnTo>
                  <a:lnTo>
                    <a:pt x="11406" y="18219"/>
                  </a:lnTo>
                  <a:lnTo>
                    <a:pt x="10770" y="18673"/>
                  </a:lnTo>
                  <a:lnTo>
                    <a:pt x="10951" y="19093"/>
                  </a:lnTo>
                  <a:lnTo>
                    <a:pt x="11126" y="19138"/>
                  </a:lnTo>
                  <a:lnTo>
                    <a:pt x="11065" y="18968"/>
                  </a:lnTo>
                  <a:lnTo>
                    <a:pt x="11217" y="19116"/>
                  </a:lnTo>
                  <a:lnTo>
                    <a:pt x="11194" y="18979"/>
                  </a:lnTo>
                  <a:lnTo>
                    <a:pt x="11270" y="19104"/>
                  </a:lnTo>
                  <a:lnTo>
                    <a:pt x="11512" y="19184"/>
                  </a:lnTo>
                  <a:lnTo>
                    <a:pt x="11451" y="19581"/>
                  </a:lnTo>
                  <a:lnTo>
                    <a:pt x="11701" y="19683"/>
                  </a:lnTo>
                  <a:lnTo>
                    <a:pt x="11769" y="20590"/>
                  </a:lnTo>
                  <a:lnTo>
                    <a:pt x="11853" y="20726"/>
                  </a:lnTo>
                  <a:lnTo>
                    <a:pt x="11716" y="20840"/>
                  </a:lnTo>
                  <a:lnTo>
                    <a:pt x="11671" y="21010"/>
                  </a:lnTo>
                  <a:lnTo>
                    <a:pt x="11762" y="21033"/>
                  </a:lnTo>
                  <a:lnTo>
                    <a:pt x="11830" y="20885"/>
                  </a:lnTo>
                  <a:lnTo>
                    <a:pt x="11906" y="21101"/>
                  </a:lnTo>
                  <a:lnTo>
                    <a:pt x="11906" y="21237"/>
                  </a:lnTo>
                  <a:lnTo>
                    <a:pt x="12156" y="21305"/>
                  </a:lnTo>
                  <a:lnTo>
                    <a:pt x="12269" y="21214"/>
                  </a:lnTo>
                  <a:lnTo>
                    <a:pt x="12375" y="21418"/>
                  </a:lnTo>
                  <a:lnTo>
                    <a:pt x="12466" y="21384"/>
                  </a:lnTo>
                  <a:lnTo>
                    <a:pt x="12383" y="21237"/>
                  </a:lnTo>
                  <a:lnTo>
                    <a:pt x="12466" y="21214"/>
                  </a:lnTo>
                  <a:lnTo>
                    <a:pt x="12466" y="21158"/>
                  </a:lnTo>
                  <a:lnTo>
                    <a:pt x="12693" y="21010"/>
                  </a:lnTo>
                  <a:lnTo>
                    <a:pt x="12693" y="20829"/>
                  </a:lnTo>
                  <a:lnTo>
                    <a:pt x="12769" y="20829"/>
                  </a:lnTo>
                  <a:lnTo>
                    <a:pt x="12837" y="20999"/>
                  </a:lnTo>
                  <a:lnTo>
                    <a:pt x="12943" y="20874"/>
                  </a:lnTo>
                  <a:lnTo>
                    <a:pt x="13148" y="20897"/>
                  </a:lnTo>
                  <a:lnTo>
                    <a:pt x="13125" y="20658"/>
                  </a:lnTo>
                  <a:lnTo>
                    <a:pt x="13261" y="20534"/>
                  </a:lnTo>
                  <a:lnTo>
                    <a:pt x="13246" y="20931"/>
                  </a:lnTo>
                  <a:lnTo>
                    <a:pt x="13398" y="20931"/>
                  </a:lnTo>
                  <a:lnTo>
                    <a:pt x="13443" y="20783"/>
                  </a:lnTo>
                  <a:lnTo>
                    <a:pt x="13534" y="20806"/>
                  </a:lnTo>
                  <a:lnTo>
                    <a:pt x="13511" y="20931"/>
                  </a:lnTo>
                  <a:lnTo>
                    <a:pt x="13655" y="20829"/>
                  </a:lnTo>
                  <a:lnTo>
                    <a:pt x="13761" y="20942"/>
                  </a:lnTo>
                  <a:lnTo>
                    <a:pt x="13655" y="20999"/>
                  </a:lnTo>
                  <a:lnTo>
                    <a:pt x="13807" y="20999"/>
                  </a:lnTo>
                  <a:lnTo>
                    <a:pt x="13784" y="21101"/>
                  </a:lnTo>
                  <a:lnTo>
                    <a:pt x="14102" y="21135"/>
                  </a:lnTo>
                  <a:lnTo>
                    <a:pt x="14178" y="21384"/>
                  </a:lnTo>
                  <a:lnTo>
                    <a:pt x="14246" y="21362"/>
                  </a:lnTo>
                  <a:lnTo>
                    <a:pt x="14246" y="21464"/>
                  </a:lnTo>
                  <a:lnTo>
                    <a:pt x="14420" y="21328"/>
                  </a:lnTo>
                  <a:lnTo>
                    <a:pt x="14534" y="21305"/>
                  </a:lnTo>
                  <a:lnTo>
                    <a:pt x="14534" y="21430"/>
                  </a:lnTo>
                  <a:lnTo>
                    <a:pt x="14829" y="21521"/>
                  </a:lnTo>
                  <a:lnTo>
                    <a:pt x="14996" y="21509"/>
                  </a:lnTo>
                  <a:lnTo>
                    <a:pt x="15147" y="21589"/>
                  </a:lnTo>
                  <a:lnTo>
                    <a:pt x="15291" y="21555"/>
                  </a:lnTo>
                  <a:lnTo>
                    <a:pt x="15450" y="21600"/>
                  </a:lnTo>
                  <a:lnTo>
                    <a:pt x="15496" y="21498"/>
                  </a:lnTo>
                  <a:lnTo>
                    <a:pt x="15564" y="21521"/>
                  </a:lnTo>
                  <a:lnTo>
                    <a:pt x="15556" y="21600"/>
                  </a:lnTo>
                  <a:lnTo>
                    <a:pt x="15768" y="21441"/>
                  </a:lnTo>
                  <a:lnTo>
                    <a:pt x="15965" y="21418"/>
                  </a:lnTo>
                  <a:lnTo>
                    <a:pt x="15965" y="21271"/>
                  </a:lnTo>
                  <a:lnTo>
                    <a:pt x="16404" y="21339"/>
                  </a:lnTo>
                  <a:lnTo>
                    <a:pt x="16404" y="21260"/>
                  </a:lnTo>
                  <a:lnTo>
                    <a:pt x="16564" y="21260"/>
                  </a:lnTo>
                  <a:lnTo>
                    <a:pt x="16897" y="21124"/>
                  </a:lnTo>
                  <a:lnTo>
                    <a:pt x="16904" y="21294"/>
                  </a:lnTo>
                  <a:lnTo>
                    <a:pt x="17033" y="21339"/>
                  </a:lnTo>
                  <a:lnTo>
                    <a:pt x="17200" y="21089"/>
                  </a:lnTo>
                  <a:lnTo>
                    <a:pt x="17124" y="20965"/>
                  </a:lnTo>
                  <a:lnTo>
                    <a:pt x="17245" y="20908"/>
                  </a:lnTo>
                  <a:lnTo>
                    <a:pt x="17260" y="20692"/>
                  </a:lnTo>
                  <a:lnTo>
                    <a:pt x="17359" y="20590"/>
                  </a:lnTo>
                  <a:lnTo>
                    <a:pt x="17192" y="20556"/>
                  </a:lnTo>
                  <a:lnTo>
                    <a:pt x="17336" y="20488"/>
                  </a:lnTo>
                  <a:lnTo>
                    <a:pt x="17132" y="20307"/>
                  </a:lnTo>
                  <a:lnTo>
                    <a:pt x="17177" y="20239"/>
                  </a:lnTo>
                  <a:lnTo>
                    <a:pt x="17427" y="20284"/>
                  </a:lnTo>
                  <a:lnTo>
                    <a:pt x="17556" y="20205"/>
                  </a:lnTo>
                  <a:lnTo>
                    <a:pt x="17472" y="20103"/>
                  </a:lnTo>
                  <a:lnTo>
                    <a:pt x="17601" y="20057"/>
                  </a:lnTo>
                  <a:lnTo>
                    <a:pt x="17601" y="19853"/>
                  </a:lnTo>
                  <a:lnTo>
                    <a:pt x="17715" y="19774"/>
                  </a:lnTo>
                  <a:lnTo>
                    <a:pt x="17631" y="19705"/>
                  </a:lnTo>
                  <a:lnTo>
                    <a:pt x="17654" y="19581"/>
                  </a:lnTo>
                  <a:lnTo>
                    <a:pt x="17881" y="19592"/>
                  </a:lnTo>
                  <a:lnTo>
                    <a:pt x="17965" y="19637"/>
                  </a:lnTo>
                  <a:lnTo>
                    <a:pt x="18215" y="19592"/>
                  </a:lnTo>
                  <a:lnTo>
                    <a:pt x="18313" y="19683"/>
                  </a:lnTo>
                  <a:lnTo>
                    <a:pt x="18972" y="19671"/>
                  </a:lnTo>
                  <a:lnTo>
                    <a:pt x="19154" y="19819"/>
                  </a:lnTo>
                  <a:lnTo>
                    <a:pt x="19540" y="19445"/>
                  </a:lnTo>
                  <a:lnTo>
                    <a:pt x="19691" y="19558"/>
                  </a:lnTo>
                  <a:lnTo>
                    <a:pt x="19767" y="19479"/>
                  </a:lnTo>
                  <a:lnTo>
                    <a:pt x="19896" y="19479"/>
                  </a:lnTo>
                  <a:lnTo>
                    <a:pt x="19919" y="19376"/>
                  </a:lnTo>
                  <a:lnTo>
                    <a:pt x="20305" y="19331"/>
                  </a:lnTo>
                  <a:lnTo>
                    <a:pt x="20312" y="19138"/>
                  </a:lnTo>
                  <a:lnTo>
                    <a:pt x="20441" y="19116"/>
                  </a:lnTo>
                  <a:lnTo>
                    <a:pt x="20532" y="18991"/>
                  </a:lnTo>
                  <a:lnTo>
                    <a:pt x="20600" y="19047"/>
                  </a:lnTo>
                  <a:lnTo>
                    <a:pt x="20699" y="19002"/>
                  </a:lnTo>
                  <a:lnTo>
                    <a:pt x="20699" y="19218"/>
                  </a:lnTo>
                  <a:lnTo>
                    <a:pt x="20805" y="19286"/>
                  </a:lnTo>
                  <a:lnTo>
                    <a:pt x="21100" y="19093"/>
                  </a:lnTo>
                  <a:lnTo>
                    <a:pt x="21108" y="18401"/>
                  </a:lnTo>
                  <a:lnTo>
                    <a:pt x="21380" y="18492"/>
                  </a:lnTo>
                  <a:lnTo>
                    <a:pt x="21600" y="18253"/>
                  </a:lnTo>
                  <a:lnTo>
                    <a:pt x="21577" y="17834"/>
                  </a:lnTo>
                  <a:lnTo>
                    <a:pt x="21221" y="17278"/>
                  </a:lnTo>
                  <a:lnTo>
                    <a:pt x="20903" y="16971"/>
                  </a:lnTo>
                  <a:lnTo>
                    <a:pt x="20676" y="16132"/>
                  </a:lnTo>
                  <a:lnTo>
                    <a:pt x="20350" y="16098"/>
                  </a:lnTo>
                  <a:lnTo>
                    <a:pt x="20328" y="15916"/>
                  </a:lnTo>
                  <a:lnTo>
                    <a:pt x="20971" y="14952"/>
                  </a:lnTo>
                  <a:lnTo>
                    <a:pt x="21108" y="14646"/>
                  </a:lnTo>
                  <a:lnTo>
                    <a:pt x="20994" y="14544"/>
                  </a:lnTo>
                  <a:lnTo>
                    <a:pt x="21009" y="14226"/>
                  </a:lnTo>
                  <a:lnTo>
                    <a:pt x="21289" y="13659"/>
                  </a:lnTo>
                  <a:lnTo>
                    <a:pt x="21244" y="13239"/>
                  </a:lnTo>
                  <a:lnTo>
                    <a:pt x="21100" y="13126"/>
                  </a:lnTo>
                  <a:lnTo>
                    <a:pt x="20835" y="13080"/>
                  </a:lnTo>
                  <a:lnTo>
                    <a:pt x="20767" y="12899"/>
                  </a:lnTo>
                  <a:lnTo>
                    <a:pt x="20873" y="12354"/>
                  </a:lnTo>
                  <a:lnTo>
                    <a:pt x="20782" y="12184"/>
                  </a:lnTo>
                  <a:lnTo>
                    <a:pt x="20835" y="11980"/>
                  </a:lnTo>
                  <a:lnTo>
                    <a:pt x="20903" y="11855"/>
                  </a:lnTo>
                  <a:lnTo>
                    <a:pt x="20790" y="11515"/>
                  </a:lnTo>
                  <a:lnTo>
                    <a:pt x="20350" y="11345"/>
                  </a:lnTo>
                  <a:lnTo>
                    <a:pt x="19987" y="11367"/>
                  </a:lnTo>
                  <a:lnTo>
                    <a:pt x="19858" y="11220"/>
                  </a:lnTo>
                  <a:lnTo>
                    <a:pt x="19919" y="10925"/>
                  </a:lnTo>
                  <a:lnTo>
                    <a:pt x="19744" y="10312"/>
                  </a:lnTo>
                  <a:lnTo>
                    <a:pt x="19585" y="10187"/>
                  </a:lnTo>
                  <a:lnTo>
                    <a:pt x="19994" y="9144"/>
                  </a:lnTo>
                  <a:lnTo>
                    <a:pt x="20191" y="8939"/>
                  </a:lnTo>
                  <a:lnTo>
                    <a:pt x="19790" y="8645"/>
                  </a:lnTo>
                  <a:lnTo>
                    <a:pt x="19926" y="8395"/>
                  </a:lnTo>
                  <a:lnTo>
                    <a:pt x="20146" y="8213"/>
                  </a:lnTo>
                  <a:lnTo>
                    <a:pt x="19828" y="7964"/>
                  </a:lnTo>
                  <a:lnTo>
                    <a:pt x="19585" y="7612"/>
                  </a:lnTo>
                  <a:lnTo>
                    <a:pt x="18987" y="7306"/>
                  </a:lnTo>
                  <a:lnTo>
                    <a:pt x="18631" y="6966"/>
                  </a:lnTo>
                  <a:lnTo>
                    <a:pt x="18192" y="6376"/>
                  </a:lnTo>
                  <a:lnTo>
                    <a:pt x="17859" y="6274"/>
                  </a:lnTo>
                  <a:lnTo>
                    <a:pt x="17328" y="5979"/>
                  </a:lnTo>
                  <a:lnTo>
                    <a:pt x="17192" y="5808"/>
                  </a:lnTo>
                  <a:lnTo>
                    <a:pt x="16745" y="5752"/>
                  </a:lnTo>
                  <a:lnTo>
                    <a:pt x="16874" y="5287"/>
                  </a:lnTo>
                  <a:lnTo>
                    <a:pt x="16851" y="5014"/>
                  </a:lnTo>
                  <a:lnTo>
                    <a:pt x="16859" y="4674"/>
                  </a:lnTo>
                  <a:lnTo>
                    <a:pt x="16897" y="4436"/>
                  </a:lnTo>
                  <a:lnTo>
                    <a:pt x="17010" y="4254"/>
                  </a:lnTo>
                  <a:lnTo>
                    <a:pt x="17306" y="3993"/>
                  </a:lnTo>
                  <a:lnTo>
                    <a:pt x="17677" y="3721"/>
                  </a:lnTo>
                  <a:lnTo>
                    <a:pt x="17806" y="3585"/>
                  </a:lnTo>
                  <a:lnTo>
                    <a:pt x="17972" y="3517"/>
                  </a:lnTo>
                  <a:lnTo>
                    <a:pt x="18086" y="3301"/>
                  </a:lnTo>
                  <a:lnTo>
                    <a:pt x="18177" y="2326"/>
                  </a:lnTo>
                  <a:lnTo>
                    <a:pt x="18010" y="1929"/>
                  </a:lnTo>
                  <a:lnTo>
                    <a:pt x="18192" y="1713"/>
                  </a:lnTo>
                  <a:lnTo>
                    <a:pt x="18199" y="1566"/>
                  </a:lnTo>
                  <a:lnTo>
                    <a:pt x="18305" y="1668"/>
                  </a:lnTo>
                  <a:lnTo>
                    <a:pt x="18336" y="1509"/>
                  </a:lnTo>
                  <a:lnTo>
                    <a:pt x="18555" y="1112"/>
                  </a:lnTo>
                  <a:lnTo>
                    <a:pt x="18313" y="964"/>
                  </a:lnTo>
                  <a:lnTo>
                    <a:pt x="18086" y="976"/>
                  </a:lnTo>
                  <a:lnTo>
                    <a:pt x="17692" y="1168"/>
                  </a:lnTo>
                  <a:lnTo>
                    <a:pt x="17510" y="1146"/>
                  </a:lnTo>
                  <a:lnTo>
                    <a:pt x="17397" y="1271"/>
                  </a:lnTo>
                  <a:lnTo>
                    <a:pt x="17177" y="1373"/>
                  </a:lnTo>
                  <a:lnTo>
                    <a:pt x="17192" y="1429"/>
                  </a:lnTo>
                  <a:lnTo>
                    <a:pt x="16973" y="1543"/>
                  </a:lnTo>
                  <a:lnTo>
                    <a:pt x="16874" y="1509"/>
                  </a:lnTo>
                  <a:lnTo>
                    <a:pt x="16511" y="1600"/>
                  </a:lnTo>
                  <a:lnTo>
                    <a:pt x="16760" y="1044"/>
                  </a:lnTo>
                  <a:lnTo>
                    <a:pt x="16556" y="794"/>
                  </a:lnTo>
                  <a:lnTo>
                    <a:pt x="16450" y="851"/>
                  </a:lnTo>
                  <a:lnTo>
                    <a:pt x="16397" y="749"/>
                  </a:lnTo>
                  <a:lnTo>
                    <a:pt x="16427" y="703"/>
                  </a:lnTo>
                  <a:lnTo>
                    <a:pt x="16329" y="340"/>
                  </a:lnTo>
                  <a:lnTo>
                    <a:pt x="16192" y="386"/>
                  </a:lnTo>
                  <a:lnTo>
                    <a:pt x="16079" y="68"/>
                  </a:lnTo>
                  <a:lnTo>
                    <a:pt x="15965" y="0"/>
                  </a:lnTo>
                  <a:lnTo>
                    <a:pt x="15359" y="170"/>
                  </a:lnTo>
                  <a:lnTo>
                    <a:pt x="15291" y="57"/>
                  </a:lnTo>
                  <a:lnTo>
                    <a:pt x="15193" y="204"/>
                  </a:lnTo>
                  <a:lnTo>
                    <a:pt x="15102" y="533"/>
                  </a:lnTo>
                  <a:lnTo>
                    <a:pt x="14829" y="488"/>
                  </a:lnTo>
                  <a:lnTo>
                    <a:pt x="14806" y="635"/>
                  </a:lnTo>
                  <a:lnTo>
                    <a:pt x="14602" y="397"/>
                  </a:lnTo>
                  <a:lnTo>
                    <a:pt x="14473" y="545"/>
                  </a:lnTo>
                  <a:lnTo>
                    <a:pt x="14375" y="465"/>
                  </a:lnTo>
                  <a:lnTo>
                    <a:pt x="14223" y="499"/>
                  </a:lnTo>
                  <a:lnTo>
                    <a:pt x="14201" y="329"/>
                  </a:lnTo>
                  <a:lnTo>
                    <a:pt x="13905" y="431"/>
                  </a:lnTo>
                  <a:lnTo>
                    <a:pt x="13898" y="284"/>
                  </a:lnTo>
                  <a:lnTo>
                    <a:pt x="13761" y="431"/>
                  </a:lnTo>
                  <a:lnTo>
                    <a:pt x="13678" y="329"/>
                  </a:lnTo>
                  <a:lnTo>
                    <a:pt x="13284" y="386"/>
                  </a:lnTo>
                  <a:lnTo>
                    <a:pt x="13239" y="488"/>
                  </a:lnTo>
                  <a:lnTo>
                    <a:pt x="13261" y="635"/>
                  </a:lnTo>
                  <a:lnTo>
                    <a:pt x="13261" y="737"/>
                  </a:lnTo>
                  <a:lnTo>
                    <a:pt x="13193" y="874"/>
                  </a:lnTo>
                  <a:lnTo>
                    <a:pt x="13065" y="896"/>
                  </a:lnTo>
                  <a:lnTo>
                    <a:pt x="13019" y="1021"/>
                  </a:lnTo>
                  <a:lnTo>
                    <a:pt x="12996" y="1350"/>
                  </a:lnTo>
                  <a:lnTo>
                    <a:pt x="12852" y="1271"/>
                  </a:lnTo>
                  <a:lnTo>
                    <a:pt x="12905" y="1600"/>
                  </a:lnTo>
                  <a:lnTo>
                    <a:pt x="12762" y="1656"/>
                  </a:lnTo>
                  <a:lnTo>
                    <a:pt x="12633" y="1532"/>
                  </a:lnTo>
                  <a:lnTo>
                    <a:pt x="12633" y="1679"/>
                  </a:lnTo>
                  <a:lnTo>
                    <a:pt x="12512" y="1679"/>
                  </a:lnTo>
                  <a:lnTo>
                    <a:pt x="12398" y="1963"/>
                  </a:lnTo>
                  <a:lnTo>
                    <a:pt x="12315" y="1917"/>
                  </a:lnTo>
                  <a:lnTo>
                    <a:pt x="12269" y="2042"/>
                  </a:lnTo>
                  <a:lnTo>
                    <a:pt x="12012" y="1713"/>
                  </a:lnTo>
                  <a:lnTo>
                    <a:pt x="11694" y="1656"/>
                  </a:lnTo>
                  <a:lnTo>
                    <a:pt x="11307" y="2235"/>
                  </a:lnTo>
                  <a:lnTo>
                    <a:pt x="11058" y="2314"/>
                  </a:lnTo>
                  <a:lnTo>
                    <a:pt x="10929" y="2065"/>
                  </a:lnTo>
                  <a:lnTo>
                    <a:pt x="10830" y="1997"/>
                  </a:lnTo>
                  <a:lnTo>
                    <a:pt x="10702" y="2144"/>
                  </a:lnTo>
                  <a:lnTo>
                    <a:pt x="10535" y="2167"/>
                  </a:lnTo>
                  <a:lnTo>
                    <a:pt x="10542" y="2553"/>
                  </a:lnTo>
                  <a:lnTo>
                    <a:pt x="10202" y="2655"/>
                  </a:lnTo>
                  <a:lnTo>
                    <a:pt x="10149" y="2768"/>
                  </a:lnTo>
                  <a:lnTo>
                    <a:pt x="10081" y="2723"/>
                  </a:lnTo>
                  <a:lnTo>
                    <a:pt x="9906" y="2904"/>
                  </a:lnTo>
                  <a:lnTo>
                    <a:pt x="9740" y="2950"/>
                  </a:lnTo>
                  <a:lnTo>
                    <a:pt x="9603" y="2938"/>
                  </a:lnTo>
                  <a:lnTo>
                    <a:pt x="9725" y="2734"/>
                  </a:lnTo>
                  <a:lnTo>
                    <a:pt x="9679" y="2666"/>
                  </a:lnTo>
                  <a:lnTo>
                    <a:pt x="9558" y="2734"/>
                  </a:lnTo>
                  <a:lnTo>
                    <a:pt x="9558" y="2802"/>
                  </a:lnTo>
                  <a:lnTo>
                    <a:pt x="9384" y="2859"/>
                  </a:lnTo>
                  <a:lnTo>
                    <a:pt x="9202" y="2813"/>
                  </a:lnTo>
                  <a:lnTo>
                    <a:pt x="9111" y="2893"/>
                  </a:lnTo>
                  <a:lnTo>
                    <a:pt x="8929" y="2632"/>
                  </a:lnTo>
                  <a:lnTo>
                    <a:pt x="8384" y="2825"/>
                  </a:lnTo>
                  <a:lnTo>
                    <a:pt x="8286" y="2734"/>
                  </a:lnTo>
                  <a:lnTo>
                    <a:pt x="8331" y="2371"/>
                  </a:lnTo>
                  <a:lnTo>
                    <a:pt x="8180" y="2439"/>
                  </a:lnTo>
                  <a:lnTo>
                    <a:pt x="7786" y="2348"/>
                  </a:lnTo>
                  <a:lnTo>
                    <a:pt x="7808" y="2155"/>
                  </a:lnTo>
                  <a:lnTo>
                    <a:pt x="7536" y="2201"/>
                  </a:lnTo>
                  <a:lnTo>
                    <a:pt x="7452" y="2280"/>
                  </a:lnTo>
                  <a:lnTo>
                    <a:pt x="7384" y="2189"/>
                  </a:lnTo>
                  <a:lnTo>
                    <a:pt x="7203" y="2110"/>
                  </a:lnTo>
                  <a:lnTo>
                    <a:pt x="6786" y="2042"/>
                  </a:lnTo>
                  <a:lnTo>
                    <a:pt x="6809" y="2099"/>
                  </a:lnTo>
                  <a:lnTo>
                    <a:pt x="6453" y="2076"/>
                  </a:lnTo>
                  <a:lnTo>
                    <a:pt x="6332" y="2133"/>
                  </a:lnTo>
                  <a:lnTo>
                    <a:pt x="6241" y="1974"/>
                  </a:lnTo>
                  <a:lnTo>
                    <a:pt x="6104" y="1861"/>
                  </a:lnTo>
                  <a:lnTo>
                    <a:pt x="6104" y="1804"/>
                  </a:lnTo>
                  <a:lnTo>
                    <a:pt x="5582" y="1645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3" name="Freeform 259"/>
            <p:cNvSpPr/>
            <p:nvPr/>
          </p:nvSpPr>
          <p:spPr>
            <a:xfrm>
              <a:off x="3347489" y="1724024"/>
              <a:ext cx="300644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32" y="18873"/>
                  </a:moveTo>
                  <a:lnTo>
                    <a:pt x="5574" y="18730"/>
                  </a:lnTo>
                  <a:lnTo>
                    <a:pt x="4877" y="17653"/>
                  </a:lnTo>
                  <a:lnTo>
                    <a:pt x="3561" y="17653"/>
                  </a:lnTo>
                  <a:lnTo>
                    <a:pt x="3135" y="18658"/>
                  </a:lnTo>
                  <a:lnTo>
                    <a:pt x="2052" y="19160"/>
                  </a:lnTo>
                  <a:lnTo>
                    <a:pt x="1239" y="19447"/>
                  </a:lnTo>
                  <a:lnTo>
                    <a:pt x="0" y="18873"/>
                  </a:lnTo>
                  <a:lnTo>
                    <a:pt x="194" y="15500"/>
                  </a:lnTo>
                  <a:lnTo>
                    <a:pt x="542" y="13922"/>
                  </a:lnTo>
                  <a:lnTo>
                    <a:pt x="1742" y="11195"/>
                  </a:lnTo>
                  <a:lnTo>
                    <a:pt x="465" y="10764"/>
                  </a:lnTo>
                  <a:lnTo>
                    <a:pt x="581" y="7607"/>
                  </a:lnTo>
                  <a:lnTo>
                    <a:pt x="890" y="6171"/>
                  </a:lnTo>
                  <a:lnTo>
                    <a:pt x="1819" y="5669"/>
                  </a:lnTo>
                  <a:lnTo>
                    <a:pt x="3445" y="5884"/>
                  </a:lnTo>
                  <a:lnTo>
                    <a:pt x="3135" y="4664"/>
                  </a:lnTo>
                  <a:lnTo>
                    <a:pt x="3252" y="3660"/>
                  </a:lnTo>
                  <a:lnTo>
                    <a:pt x="4413" y="3373"/>
                  </a:lnTo>
                  <a:lnTo>
                    <a:pt x="4877" y="1794"/>
                  </a:lnTo>
                  <a:lnTo>
                    <a:pt x="7548" y="1507"/>
                  </a:lnTo>
                  <a:lnTo>
                    <a:pt x="7200" y="2799"/>
                  </a:lnTo>
                  <a:lnTo>
                    <a:pt x="8942" y="2799"/>
                  </a:lnTo>
                  <a:lnTo>
                    <a:pt x="9252" y="2153"/>
                  </a:lnTo>
                  <a:lnTo>
                    <a:pt x="10219" y="3086"/>
                  </a:lnTo>
                  <a:lnTo>
                    <a:pt x="10645" y="2225"/>
                  </a:lnTo>
                  <a:lnTo>
                    <a:pt x="11613" y="1938"/>
                  </a:lnTo>
                  <a:lnTo>
                    <a:pt x="11497" y="1148"/>
                  </a:lnTo>
                  <a:lnTo>
                    <a:pt x="12077" y="0"/>
                  </a:lnTo>
                  <a:lnTo>
                    <a:pt x="13006" y="574"/>
                  </a:lnTo>
                  <a:lnTo>
                    <a:pt x="13548" y="2225"/>
                  </a:lnTo>
                  <a:lnTo>
                    <a:pt x="12890" y="3157"/>
                  </a:lnTo>
                  <a:lnTo>
                    <a:pt x="12658" y="4593"/>
                  </a:lnTo>
                  <a:lnTo>
                    <a:pt x="12852" y="5382"/>
                  </a:lnTo>
                  <a:lnTo>
                    <a:pt x="14981" y="6602"/>
                  </a:lnTo>
                  <a:lnTo>
                    <a:pt x="15561" y="8324"/>
                  </a:lnTo>
                  <a:lnTo>
                    <a:pt x="16335" y="8324"/>
                  </a:lnTo>
                  <a:lnTo>
                    <a:pt x="16568" y="9114"/>
                  </a:lnTo>
                  <a:lnTo>
                    <a:pt x="17845" y="9257"/>
                  </a:lnTo>
                  <a:lnTo>
                    <a:pt x="17381" y="10047"/>
                  </a:lnTo>
                  <a:lnTo>
                    <a:pt x="16800" y="14065"/>
                  </a:lnTo>
                  <a:lnTo>
                    <a:pt x="17303" y="13419"/>
                  </a:lnTo>
                  <a:lnTo>
                    <a:pt x="18194" y="13491"/>
                  </a:lnTo>
                  <a:lnTo>
                    <a:pt x="19471" y="13922"/>
                  </a:lnTo>
                  <a:lnTo>
                    <a:pt x="19819" y="14783"/>
                  </a:lnTo>
                  <a:lnTo>
                    <a:pt x="20323" y="14137"/>
                  </a:lnTo>
                  <a:lnTo>
                    <a:pt x="21600" y="14998"/>
                  </a:lnTo>
                  <a:lnTo>
                    <a:pt x="21135" y="16433"/>
                  </a:lnTo>
                  <a:lnTo>
                    <a:pt x="21368" y="17438"/>
                  </a:lnTo>
                  <a:lnTo>
                    <a:pt x="19277" y="18873"/>
                  </a:lnTo>
                  <a:lnTo>
                    <a:pt x="20052" y="19232"/>
                  </a:lnTo>
                  <a:lnTo>
                    <a:pt x="19161" y="20021"/>
                  </a:lnTo>
                  <a:lnTo>
                    <a:pt x="18581" y="21600"/>
                  </a:lnTo>
                  <a:lnTo>
                    <a:pt x="18194" y="21600"/>
                  </a:lnTo>
                  <a:lnTo>
                    <a:pt x="18000" y="19591"/>
                  </a:lnTo>
                  <a:lnTo>
                    <a:pt x="16839" y="19447"/>
                  </a:lnTo>
                  <a:lnTo>
                    <a:pt x="15755" y="18801"/>
                  </a:lnTo>
                  <a:lnTo>
                    <a:pt x="14710" y="18873"/>
                  </a:lnTo>
                  <a:lnTo>
                    <a:pt x="14052" y="18227"/>
                  </a:lnTo>
                  <a:lnTo>
                    <a:pt x="13006" y="18443"/>
                  </a:lnTo>
                  <a:lnTo>
                    <a:pt x="12503" y="17294"/>
                  </a:lnTo>
                  <a:lnTo>
                    <a:pt x="11497" y="18084"/>
                  </a:lnTo>
                  <a:lnTo>
                    <a:pt x="11923" y="19662"/>
                  </a:lnTo>
                  <a:lnTo>
                    <a:pt x="10645" y="20237"/>
                  </a:lnTo>
                  <a:lnTo>
                    <a:pt x="9523" y="20237"/>
                  </a:lnTo>
                  <a:lnTo>
                    <a:pt x="8594" y="18658"/>
                  </a:lnTo>
                  <a:lnTo>
                    <a:pt x="7432" y="18873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4" name="Freeform 260"/>
            <p:cNvSpPr/>
            <p:nvPr/>
          </p:nvSpPr>
          <p:spPr>
            <a:xfrm>
              <a:off x="2807623" y="2451100"/>
              <a:ext cx="1459577" cy="1090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39" y="456"/>
                  </a:moveTo>
                  <a:lnTo>
                    <a:pt x="5735" y="425"/>
                  </a:lnTo>
                  <a:lnTo>
                    <a:pt x="5432" y="425"/>
                  </a:lnTo>
                  <a:lnTo>
                    <a:pt x="5137" y="975"/>
                  </a:lnTo>
                  <a:lnTo>
                    <a:pt x="4969" y="1070"/>
                  </a:lnTo>
                  <a:lnTo>
                    <a:pt x="5001" y="834"/>
                  </a:lnTo>
                  <a:lnTo>
                    <a:pt x="4834" y="912"/>
                  </a:lnTo>
                  <a:lnTo>
                    <a:pt x="4778" y="771"/>
                  </a:lnTo>
                  <a:lnTo>
                    <a:pt x="4427" y="1164"/>
                  </a:lnTo>
                  <a:lnTo>
                    <a:pt x="4156" y="1321"/>
                  </a:lnTo>
                  <a:lnTo>
                    <a:pt x="4092" y="1180"/>
                  </a:lnTo>
                  <a:lnTo>
                    <a:pt x="3916" y="1117"/>
                  </a:lnTo>
                  <a:lnTo>
                    <a:pt x="3709" y="1400"/>
                  </a:lnTo>
                  <a:lnTo>
                    <a:pt x="3414" y="1306"/>
                  </a:lnTo>
                  <a:lnTo>
                    <a:pt x="3350" y="1416"/>
                  </a:lnTo>
                  <a:lnTo>
                    <a:pt x="3206" y="1321"/>
                  </a:lnTo>
                  <a:lnTo>
                    <a:pt x="3127" y="1573"/>
                  </a:lnTo>
                  <a:lnTo>
                    <a:pt x="2672" y="1762"/>
                  </a:lnTo>
                  <a:lnTo>
                    <a:pt x="2417" y="1557"/>
                  </a:lnTo>
                  <a:lnTo>
                    <a:pt x="2273" y="1982"/>
                  </a:lnTo>
                  <a:lnTo>
                    <a:pt x="2074" y="2202"/>
                  </a:lnTo>
                  <a:lnTo>
                    <a:pt x="1978" y="2281"/>
                  </a:lnTo>
                  <a:lnTo>
                    <a:pt x="2058" y="2533"/>
                  </a:lnTo>
                  <a:lnTo>
                    <a:pt x="2194" y="2659"/>
                  </a:lnTo>
                  <a:lnTo>
                    <a:pt x="2130" y="2800"/>
                  </a:lnTo>
                  <a:lnTo>
                    <a:pt x="1938" y="2879"/>
                  </a:lnTo>
                  <a:lnTo>
                    <a:pt x="1938" y="3083"/>
                  </a:lnTo>
                  <a:lnTo>
                    <a:pt x="1795" y="3209"/>
                  </a:lnTo>
                  <a:lnTo>
                    <a:pt x="1906" y="3477"/>
                  </a:lnTo>
                  <a:lnTo>
                    <a:pt x="1906" y="3713"/>
                  </a:lnTo>
                  <a:lnTo>
                    <a:pt x="2034" y="3886"/>
                  </a:lnTo>
                  <a:lnTo>
                    <a:pt x="2010" y="4059"/>
                  </a:lnTo>
                  <a:lnTo>
                    <a:pt x="2034" y="4562"/>
                  </a:lnTo>
                  <a:lnTo>
                    <a:pt x="2146" y="4735"/>
                  </a:lnTo>
                  <a:lnTo>
                    <a:pt x="2122" y="5160"/>
                  </a:lnTo>
                  <a:lnTo>
                    <a:pt x="1866" y="5302"/>
                  </a:lnTo>
                  <a:lnTo>
                    <a:pt x="1906" y="5648"/>
                  </a:lnTo>
                  <a:lnTo>
                    <a:pt x="1986" y="5821"/>
                  </a:lnTo>
                  <a:lnTo>
                    <a:pt x="1954" y="6073"/>
                  </a:lnTo>
                  <a:lnTo>
                    <a:pt x="2241" y="6309"/>
                  </a:lnTo>
                  <a:lnTo>
                    <a:pt x="2194" y="6702"/>
                  </a:lnTo>
                  <a:lnTo>
                    <a:pt x="2297" y="6765"/>
                  </a:lnTo>
                  <a:lnTo>
                    <a:pt x="2273" y="7032"/>
                  </a:lnTo>
                  <a:lnTo>
                    <a:pt x="2178" y="7158"/>
                  </a:lnTo>
                  <a:lnTo>
                    <a:pt x="2130" y="7284"/>
                  </a:lnTo>
                  <a:lnTo>
                    <a:pt x="2361" y="7315"/>
                  </a:lnTo>
                  <a:lnTo>
                    <a:pt x="2249" y="7772"/>
                  </a:lnTo>
                  <a:lnTo>
                    <a:pt x="2273" y="7976"/>
                  </a:lnTo>
                  <a:lnTo>
                    <a:pt x="2513" y="8118"/>
                  </a:lnTo>
                  <a:lnTo>
                    <a:pt x="2393" y="8432"/>
                  </a:lnTo>
                  <a:lnTo>
                    <a:pt x="2624" y="8558"/>
                  </a:lnTo>
                  <a:lnTo>
                    <a:pt x="2824" y="8558"/>
                  </a:lnTo>
                  <a:lnTo>
                    <a:pt x="3159" y="8653"/>
                  </a:lnTo>
                  <a:lnTo>
                    <a:pt x="3230" y="8401"/>
                  </a:lnTo>
                  <a:lnTo>
                    <a:pt x="3366" y="8432"/>
                  </a:lnTo>
                  <a:lnTo>
                    <a:pt x="3398" y="8668"/>
                  </a:lnTo>
                  <a:lnTo>
                    <a:pt x="3557" y="8841"/>
                  </a:lnTo>
                  <a:lnTo>
                    <a:pt x="3677" y="8763"/>
                  </a:lnTo>
                  <a:lnTo>
                    <a:pt x="3733" y="8904"/>
                  </a:lnTo>
                  <a:lnTo>
                    <a:pt x="4044" y="8857"/>
                  </a:lnTo>
                  <a:lnTo>
                    <a:pt x="4068" y="8763"/>
                  </a:lnTo>
                  <a:lnTo>
                    <a:pt x="4427" y="8983"/>
                  </a:lnTo>
                  <a:lnTo>
                    <a:pt x="4403" y="9235"/>
                  </a:lnTo>
                  <a:lnTo>
                    <a:pt x="4491" y="9675"/>
                  </a:lnTo>
                  <a:lnTo>
                    <a:pt x="4586" y="9534"/>
                  </a:lnTo>
                  <a:lnTo>
                    <a:pt x="4690" y="9565"/>
                  </a:lnTo>
                  <a:lnTo>
                    <a:pt x="4690" y="9770"/>
                  </a:lnTo>
                  <a:lnTo>
                    <a:pt x="4594" y="9880"/>
                  </a:lnTo>
                  <a:lnTo>
                    <a:pt x="4730" y="10021"/>
                  </a:lnTo>
                  <a:lnTo>
                    <a:pt x="5001" y="10116"/>
                  </a:lnTo>
                  <a:lnTo>
                    <a:pt x="5089" y="10037"/>
                  </a:lnTo>
                  <a:lnTo>
                    <a:pt x="5288" y="10163"/>
                  </a:lnTo>
                  <a:lnTo>
                    <a:pt x="5424" y="10588"/>
                  </a:lnTo>
                  <a:lnTo>
                    <a:pt x="5376" y="10761"/>
                  </a:lnTo>
                  <a:lnTo>
                    <a:pt x="5456" y="10934"/>
                  </a:lnTo>
                  <a:lnTo>
                    <a:pt x="5528" y="10934"/>
                  </a:lnTo>
                  <a:lnTo>
                    <a:pt x="5360" y="11327"/>
                  </a:lnTo>
                  <a:lnTo>
                    <a:pt x="5232" y="11217"/>
                  </a:lnTo>
                  <a:lnTo>
                    <a:pt x="4905" y="11343"/>
                  </a:lnTo>
                  <a:lnTo>
                    <a:pt x="4570" y="11280"/>
                  </a:lnTo>
                  <a:lnTo>
                    <a:pt x="4499" y="11469"/>
                  </a:lnTo>
                  <a:lnTo>
                    <a:pt x="4299" y="11500"/>
                  </a:lnTo>
                  <a:lnTo>
                    <a:pt x="4180" y="11610"/>
                  </a:lnTo>
                  <a:lnTo>
                    <a:pt x="4156" y="11799"/>
                  </a:lnTo>
                  <a:lnTo>
                    <a:pt x="4036" y="11830"/>
                  </a:lnTo>
                  <a:lnTo>
                    <a:pt x="4012" y="12051"/>
                  </a:lnTo>
                  <a:lnTo>
                    <a:pt x="3916" y="12129"/>
                  </a:lnTo>
                  <a:lnTo>
                    <a:pt x="3900" y="11941"/>
                  </a:lnTo>
                  <a:lnTo>
                    <a:pt x="3510" y="12003"/>
                  </a:lnTo>
                  <a:lnTo>
                    <a:pt x="3374" y="12224"/>
                  </a:lnTo>
                  <a:lnTo>
                    <a:pt x="3318" y="12491"/>
                  </a:lnTo>
                  <a:lnTo>
                    <a:pt x="3063" y="12570"/>
                  </a:lnTo>
                  <a:lnTo>
                    <a:pt x="2983" y="12413"/>
                  </a:lnTo>
                  <a:lnTo>
                    <a:pt x="2824" y="12475"/>
                  </a:lnTo>
                  <a:lnTo>
                    <a:pt x="2840" y="12633"/>
                  </a:lnTo>
                  <a:lnTo>
                    <a:pt x="2656" y="12570"/>
                  </a:lnTo>
                  <a:lnTo>
                    <a:pt x="2704" y="12869"/>
                  </a:lnTo>
                  <a:lnTo>
                    <a:pt x="2943" y="12932"/>
                  </a:lnTo>
                  <a:lnTo>
                    <a:pt x="2848" y="13325"/>
                  </a:lnTo>
                  <a:lnTo>
                    <a:pt x="2624" y="13341"/>
                  </a:lnTo>
                  <a:lnTo>
                    <a:pt x="2529" y="13687"/>
                  </a:lnTo>
                  <a:lnTo>
                    <a:pt x="2560" y="13828"/>
                  </a:lnTo>
                  <a:lnTo>
                    <a:pt x="2816" y="13671"/>
                  </a:lnTo>
                  <a:lnTo>
                    <a:pt x="2983" y="13765"/>
                  </a:lnTo>
                  <a:lnTo>
                    <a:pt x="2919" y="13907"/>
                  </a:lnTo>
                  <a:lnTo>
                    <a:pt x="2696" y="14064"/>
                  </a:lnTo>
                  <a:lnTo>
                    <a:pt x="2720" y="14206"/>
                  </a:lnTo>
                  <a:lnTo>
                    <a:pt x="2824" y="14348"/>
                  </a:lnTo>
                  <a:lnTo>
                    <a:pt x="3031" y="14395"/>
                  </a:lnTo>
                  <a:lnTo>
                    <a:pt x="2983" y="14505"/>
                  </a:lnTo>
                  <a:lnTo>
                    <a:pt x="2967" y="14662"/>
                  </a:lnTo>
                  <a:lnTo>
                    <a:pt x="2840" y="14662"/>
                  </a:lnTo>
                  <a:lnTo>
                    <a:pt x="2864" y="14757"/>
                  </a:lnTo>
                  <a:lnTo>
                    <a:pt x="2672" y="14772"/>
                  </a:lnTo>
                  <a:lnTo>
                    <a:pt x="2744" y="14945"/>
                  </a:lnTo>
                  <a:lnTo>
                    <a:pt x="2489" y="14961"/>
                  </a:lnTo>
                  <a:lnTo>
                    <a:pt x="2289" y="14788"/>
                  </a:lnTo>
                  <a:lnTo>
                    <a:pt x="2217" y="15087"/>
                  </a:lnTo>
                  <a:lnTo>
                    <a:pt x="2058" y="15307"/>
                  </a:lnTo>
                  <a:lnTo>
                    <a:pt x="2050" y="15622"/>
                  </a:lnTo>
                  <a:lnTo>
                    <a:pt x="2010" y="15795"/>
                  </a:lnTo>
                  <a:lnTo>
                    <a:pt x="1651" y="15889"/>
                  </a:lnTo>
                  <a:lnTo>
                    <a:pt x="1603" y="15763"/>
                  </a:lnTo>
                  <a:lnTo>
                    <a:pt x="1452" y="15874"/>
                  </a:lnTo>
                  <a:lnTo>
                    <a:pt x="1388" y="16078"/>
                  </a:lnTo>
                  <a:lnTo>
                    <a:pt x="1069" y="16220"/>
                  </a:lnTo>
                  <a:lnTo>
                    <a:pt x="981" y="16188"/>
                  </a:lnTo>
                  <a:lnTo>
                    <a:pt x="949" y="15858"/>
                  </a:lnTo>
                  <a:lnTo>
                    <a:pt x="742" y="15921"/>
                  </a:lnTo>
                  <a:lnTo>
                    <a:pt x="686" y="16314"/>
                  </a:lnTo>
                  <a:lnTo>
                    <a:pt x="495" y="16456"/>
                  </a:lnTo>
                  <a:lnTo>
                    <a:pt x="359" y="16487"/>
                  </a:lnTo>
                  <a:lnTo>
                    <a:pt x="335" y="16755"/>
                  </a:lnTo>
                  <a:lnTo>
                    <a:pt x="503" y="16991"/>
                  </a:lnTo>
                  <a:lnTo>
                    <a:pt x="574" y="17211"/>
                  </a:lnTo>
                  <a:lnTo>
                    <a:pt x="423" y="17289"/>
                  </a:lnTo>
                  <a:lnTo>
                    <a:pt x="399" y="17525"/>
                  </a:lnTo>
                  <a:lnTo>
                    <a:pt x="614" y="17698"/>
                  </a:lnTo>
                  <a:lnTo>
                    <a:pt x="136" y="17636"/>
                  </a:lnTo>
                  <a:lnTo>
                    <a:pt x="0" y="17840"/>
                  </a:lnTo>
                  <a:lnTo>
                    <a:pt x="0" y="17997"/>
                  </a:lnTo>
                  <a:lnTo>
                    <a:pt x="375" y="18076"/>
                  </a:lnTo>
                  <a:lnTo>
                    <a:pt x="207" y="18312"/>
                  </a:lnTo>
                  <a:lnTo>
                    <a:pt x="399" y="18343"/>
                  </a:lnTo>
                  <a:lnTo>
                    <a:pt x="399" y="18532"/>
                  </a:lnTo>
                  <a:lnTo>
                    <a:pt x="718" y="18737"/>
                  </a:lnTo>
                  <a:lnTo>
                    <a:pt x="861" y="18926"/>
                  </a:lnTo>
                  <a:lnTo>
                    <a:pt x="838" y="19114"/>
                  </a:lnTo>
                  <a:lnTo>
                    <a:pt x="1149" y="19240"/>
                  </a:lnTo>
                  <a:lnTo>
                    <a:pt x="1308" y="19382"/>
                  </a:lnTo>
                  <a:lnTo>
                    <a:pt x="1619" y="19398"/>
                  </a:lnTo>
                  <a:lnTo>
                    <a:pt x="1747" y="19539"/>
                  </a:lnTo>
                  <a:lnTo>
                    <a:pt x="1938" y="19728"/>
                  </a:lnTo>
                  <a:lnTo>
                    <a:pt x="2106" y="19492"/>
                  </a:lnTo>
                  <a:lnTo>
                    <a:pt x="2225" y="19476"/>
                  </a:lnTo>
                  <a:lnTo>
                    <a:pt x="2337" y="19775"/>
                  </a:lnTo>
                  <a:lnTo>
                    <a:pt x="2409" y="20184"/>
                  </a:lnTo>
                  <a:lnTo>
                    <a:pt x="2752" y="20121"/>
                  </a:lnTo>
                  <a:lnTo>
                    <a:pt x="2752" y="20562"/>
                  </a:lnTo>
                  <a:lnTo>
                    <a:pt x="2824" y="20703"/>
                  </a:lnTo>
                  <a:lnTo>
                    <a:pt x="2848" y="21081"/>
                  </a:lnTo>
                  <a:lnTo>
                    <a:pt x="2943" y="21285"/>
                  </a:lnTo>
                  <a:lnTo>
                    <a:pt x="3087" y="21364"/>
                  </a:lnTo>
                  <a:lnTo>
                    <a:pt x="3230" y="21600"/>
                  </a:lnTo>
                  <a:lnTo>
                    <a:pt x="3350" y="21254"/>
                  </a:lnTo>
                  <a:lnTo>
                    <a:pt x="3230" y="20813"/>
                  </a:lnTo>
                  <a:lnTo>
                    <a:pt x="3230" y="20546"/>
                  </a:lnTo>
                  <a:lnTo>
                    <a:pt x="3366" y="20530"/>
                  </a:lnTo>
                  <a:lnTo>
                    <a:pt x="3438" y="20247"/>
                  </a:lnTo>
                  <a:lnTo>
                    <a:pt x="3494" y="20105"/>
                  </a:lnTo>
                  <a:lnTo>
                    <a:pt x="3733" y="19854"/>
                  </a:lnTo>
                  <a:lnTo>
                    <a:pt x="3757" y="19413"/>
                  </a:lnTo>
                  <a:lnTo>
                    <a:pt x="3940" y="19429"/>
                  </a:lnTo>
                  <a:lnTo>
                    <a:pt x="4084" y="19224"/>
                  </a:lnTo>
                  <a:lnTo>
                    <a:pt x="4116" y="19004"/>
                  </a:lnTo>
                  <a:lnTo>
                    <a:pt x="4355" y="18973"/>
                  </a:lnTo>
                  <a:lnTo>
                    <a:pt x="4379" y="18611"/>
                  </a:lnTo>
                  <a:lnTo>
                    <a:pt x="4475" y="18375"/>
                  </a:lnTo>
                  <a:lnTo>
                    <a:pt x="4594" y="18233"/>
                  </a:lnTo>
                  <a:lnTo>
                    <a:pt x="4993" y="18123"/>
                  </a:lnTo>
                  <a:lnTo>
                    <a:pt x="5169" y="18123"/>
                  </a:lnTo>
                  <a:lnTo>
                    <a:pt x="5376" y="18013"/>
                  </a:lnTo>
                  <a:lnTo>
                    <a:pt x="5568" y="18092"/>
                  </a:lnTo>
                  <a:lnTo>
                    <a:pt x="5831" y="18155"/>
                  </a:lnTo>
                  <a:lnTo>
                    <a:pt x="6094" y="17667"/>
                  </a:lnTo>
                  <a:lnTo>
                    <a:pt x="6333" y="17510"/>
                  </a:lnTo>
                  <a:lnTo>
                    <a:pt x="6533" y="17620"/>
                  </a:lnTo>
                  <a:lnTo>
                    <a:pt x="6676" y="17242"/>
                  </a:lnTo>
                  <a:lnTo>
                    <a:pt x="6836" y="17636"/>
                  </a:lnTo>
                  <a:lnTo>
                    <a:pt x="7195" y="17856"/>
                  </a:lnTo>
                  <a:lnTo>
                    <a:pt x="7562" y="17903"/>
                  </a:lnTo>
                  <a:lnTo>
                    <a:pt x="7841" y="17683"/>
                  </a:lnTo>
                  <a:lnTo>
                    <a:pt x="8176" y="16707"/>
                  </a:lnTo>
                  <a:lnTo>
                    <a:pt x="8152" y="16440"/>
                  </a:lnTo>
                  <a:lnTo>
                    <a:pt x="8439" y="16566"/>
                  </a:lnTo>
                  <a:lnTo>
                    <a:pt x="8495" y="16377"/>
                  </a:lnTo>
                  <a:lnTo>
                    <a:pt x="8606" y="16408"/>
                  </a:lnTo>
                  <a:lnTo>
                    <a:pt x="8870" y="16424"/>
                  </a:lnTo>
                  <a:lnTo>
                    <a:pt x="9468" y="15968"/>
                  </a:lnTo>
                  <a:lnTo>
                    <a:pt x="9691" y="15150"/>
                  </a:lnTo>
                  <a:lnTo>
                    <a:pt x="10186" y="15291"/>
                  </a:lnTo>
                  <a:lnTo>
                    <a:pt x="10210" y="14945"/>
                  </a:lnTo>
                  <a:lnTo>
                    <a:pt x="10409" y="14631"/>
                  </a:lnTo>
                  <a:lnTo>
                    <a:pt x="11055" y="15024"/>
                  </a:lnTo>
                  <a:lnTo>
                    <a:pt x="11271" y="14977"/>
                  </a:lnTo>
                  <a:lnTo>
                    <a:pt x="11263" y="14772"/>
                  </a:lnTo>
                  <a:lnTo>
                    <a:pt x="11462" y="14977"/>
                  </a:lnTo>
                  <a:lnTo>
                    <a:pt x="11414" y="14599"/>
                  </a:lnTo>
                  <a:lnTo>
                    <a:pt x="11526" y="14253"/>
                  </a:lnTo>
                  <a:lnTo>
                    <a:pt x="11510" y="13545"/>
                  </a:lnTo>
                  <a:lnTo>
                    <a:pt x="11717" y="13388"/>
                  </a:lnTo>
                  <a:lnTo>
                    <a:pt x="12371" y="13010"/>
                  </a:lnTo>
                  <a:lnTo>
                    <a:pt x="12459" y="13120"/>
                  </a:lnTo>
                  <a:lnTo>
                    <a:pt x="12698" y="13136"/>
                  </a:lnTo>
                  <a:lnTo>
                    <a:pt x="12866" y="13042"/>
                  </a:lnTo>
                  <a:lnTo>
                    <a:pt x="13520" y="12995"/>
                  </a:lnTo>
                  <a:lnTo>
                    <a:pt x="13640" y="12869"/>
                  </a:lnTo>
                  <a:lnTo>
                    <a:pt x="13783" y="12869"/>
                  </a:lnTo>
                  <a:lnTo>
                    <a:pt x="14062" y="12586"/>
                  </a:lnTo>
                  <a:lnTo>
                    <a:pt x="14421" y="12224"/>
                  </a:lnTo>
                  <a:lnTo>
                    <a:pt x="14453" y="11909"/>
                  </a:lnTo>
                  <a:lnTo>
                    <a:pt x="14637" y="11563"/>
                  </a:lnTo>
                  <a:lnTo>
                    <a:pt x="14860" y="11594"/>
                  </a:lnTo>
                  <a:lnTo>
                    <a:pt x="15027" y="11311"/>
                  </a:lnTo>
                  <a:lnTo>
                    <a:pt x="15283" y="11390"/>
                  </a:lnTo>
                  <a:lnTo>
                    <a:pt x="16009" y="11107"/>
                  </a:lnTo>
                  <a:lnTo>
                    <a:pt x="16288" y="10540"/>
                  </a:lnTo>
                  <a:lnTo>
                    <a:pt x="16655" y="10383"/>
                  </a:lnTo>
                  <a:lnTo>
                    <a:pt x="17125" y="10242"/>
                  </a:lnTo>
                  <a:lnTo>
                    <a:pt x="17388" y="9895"/>
                  </a:lnTo>
                  <a:lnTo>
                    <a:pt x="17420" y="9612"/>
                  </a:lnTo>
                  <a:lnTo>
                    <a:pt x="16990" y="9376"/>
                  </a:lnTo>
                  <a:lnTo>
                    <a:pt x="16695" y="9376"/>
                  </a:lnTo>
                  <a:lnTo>
                    <a:pt x="16631" y="9250"/>
                  </a:lnTo>
                  <a:lnTo>
                    <a:pt x="16703" y="9062"/>
                  </a:lnTo>
                  <a:lnTo>
                    <a:pt x="16383" y="8999"/>
                  </a:lnTo>
                  <a:lnTo>
                    <a:pt x="16344" y="8841"/>
                  </a:lnTo>
                  <a:lnTo>
                    <a:pt x="16439" y="8369"/>
                  </a:lnTo>
                  <a:lnTo>
                    <a:pt x="16671" y="7960"/>
                  </a:lnTo>
                  <a:lnTo>
                    <a:pt x="16726" y="8055"/>
                  </a:lnTo>
                  <a:lnTo>
                    <a:pt x="16918" y="8118"/>
                  </a:lnTo>
                  <a:lnTo>
                    <a:pt x="17325" y="8464"/>
                  </a:lnTo>
                  <a:lnTo>
                    <a:pt x="18162" y="8354"/>
                  </a:lnTo>
                  <a:lnTo>
                    <a:pt x="18354" y="8574"/>
                  </a:lnTo>
                  <a:lnTo>
                    <a:pt x="18689" y="8794"/>
                  </a:lnTo>
                  <a:lnTo>
                    <a:pt x="18681" y="9030"/>
                  </a:lnTo>
                  <a:lnTo>
                    <a:pt x="18657" y="9329"/>
                  </a:lnTo>
                  <a:lnTo>
                    <a:pt x="18537" y="9707"/>
                  </a:lnTo>
                  <a:lnTo>
                    <a:pt x="19111" y="9612"/>
                  </a:lnTo>
                  <a:lnTo>
                    <a:pt x="18928" y="10304"/>
                  </a:lnTo>
                  <a:lnTo>
                    <a:pt x="18944" y="10603"/>
                  </a:lnTo>
                  <a:lnTo>
                    <a:pt x="19598" y="11846"/>
                  </a:lnTo>
                  <a:lnTo>
                    <a:pt x="19877" y="11752"/>
                  </a:lnTo>
                  <a:lnTo>
                    <a:pt x="20005" y="11406"/>
                  </a:lnTo>
                  <a:lnTo>
                    <a:pt x="20212" y="11075"/>
                  </a:lnTo>
                  <a:lnTo>
                    <a:pt x="20268" y="10855"/>
                  </a:lnTo>
                  <a:lnTo>
                    <a:pt x="20244" y="10682"/>
                  </a:lnTo>
                  <a:lnTo>
                    <a:pt x="20364" y="10682"/>
                  </a:lnTo>
                  <a:lnTo>
                    <a:pt x="20284" y="10540"/>
                  </a:lnTo>
                  <a:lnTo>
                    <a:pt x="20595" y="9990"/>
                  </a:lnTo>
                  <a:lnTo>
                    <a:pt x="20986" y="8810"/>
                  </a:lnTo>
                  <a:lnTo>
                    <a:pt x="21010" y="8495"/>
                  </a:lnTo>
                  <a:lnTo>
                    <a:pt x="21074" y="7850"/>
                  </a:lnTo>
                  <a:lnTo>
                    <a:pt x="21193" y="7064"/>
                  </a:lnTo>
                  <a:lnTo>
                    <a:pt x="21265" y="6513"/>
                  </a:lnTo>
                  <a:lnTo>
                    <a:pt x="21289" y="6403"/>
                  </a:lnTo>
                  <a:lnTo>
                    <a:pt x="21321" y="6073"/>
                  </a:lnTo>
                  <a:lnTo>
                    <a:pt x="21552" y="4877"/>
                  </a:lnTo>
                  <a:lnTo>
                    <a:pt x="21600" y="4373"/>
                  </a:lnTo>
                  <a:lnTo>
                    <a:pt x="21512" y="4248"/>
                  </a:lnTo>
                  <a:lnTo>
                    <a:pt x="20962" y="3540"/>
                  </a:lnTo>
                  <a:lnTo>
                    <a:pt x="20914" y="3304"/>
                  </a:lnTo>
                  <a:lnTo>
                    <a:pt x="21050" y="3131"/>
                  </a:lnTo>
                  <a:lnTo>
                    <a:pt x="21010" y="2753"/>
                  </a:lnTo>
                  <a:lnTo>
                    <a:pt x="20810" y="1746"/>
                  </a:lnTo>
                  <a:lnTo>
                    <a:pt x="20069" y="1321"/>
                  </a:lnTo>
                  <a:lnTo>
                    <a:pt x="19494" y="897"/>
                  </a:lnTo>
                  <a:lnTo>
                    <a:pt x="19263" y="975"/>
                  </a:lnTo>
                  <a:lnTo>
                    <a:pt x="19191" y="724"/>
                  </a:lnTo>
                  <a:lnTo>
                    <a:pt x="19087" y="645"/>
                  </a:lnTo>
                  <a:lnTo>
                    <a:pt x="19143" y="157"/>
                  </a:lnTo>
                  <a:lnTo>
                    <a:pt x="18856" y="31"/>
                  </a:lnTo>
                  <a:lnTo>
                    <a:pt x="18848" y="991"/>
                  </a:lnTo>
                  <a:lnTo>
                    <a:pt x="18537" y="1259"/>
                  </a:lnTo>
                  <a:lnTo>
                    <a:pt x="18425" y="1164"/>
                  </a:lnTo>
                  <a:lnTo>
                    <a:pt x="18425" y="865"/>
                  </a:lnTo>
                  <a:lnTo>
                    <a:pt x="18322" y="928"/>
                  </a:lnTo>
                  <a:lnTo>
                    <a:pt x="18250" y="850"/>
                  </a:lnTo>
                  <a:lnTo>
                    <a:pt x="18154" y="1023"/>
                  </a:lnTo>
                  <a:lnTo>
                    <a:pt x="18019" y="1054"/>
                  </a:lnTo>
                  <a:lnTo>
                    <a:pt x="18011" y="1321"/>
                  </a:lnTo>
                  <a:lnTo>
                    <a:pt x="17604" y="1384"/>
                  </a:lnTo>
                  <a:lnTo>
                    <a:pt x="17580" y="1526"/>
                  </a:lnTo>
                  <a:lnTo>
                    <a:pt x="17444" y="1526"/>
                  </a:lnTo>
                  <a:lnTo>
                    <a:pt x="17365" y="1636"/>
                  </a:lnTo>
                  <a:lnTo>
                    <a:pt x="17205" y="1479"/>
                  </a:lnTo>
                  <a:lnTo>
                    <a:pt x="16798" y="1998"/>
                  </a:lnTo>
                  <a:lnTo>
                    <a:pt x="16607" y="1793"/>
                  </a:lnTo>
                  <a:lnTo>
                    <a:pt x="15913" y="1809"/>
                  </a:lnTo>
                  <a:lnTo>
                    <a:pt x="15809" y="1683"/>
                  </a:lnTo>
                  <a:lnTo>
                    <a:pt x="15546" y="1746"/>
                  </a:lnTo>
                  <a:lnTo>
                    <a:pt x="15458" y="1683"/>
                  </a:lnTo>
                  <a:lnTo>
                    <a:pt x="15219" y="1668"/>
                  </a:lnTo>
                  <a:lnTo>
                    <a:pt x="15195" y="1841"/>
                  </a:lnTo>
                  <a:lnTo>
                    <a:pt x="15283" y="1935"/>
                  </a:lnTo>
                  <a:lnTo>
                    <a:pt x="15163" y="2045"/>
                  </a:lnTo>
                  <a:lnTo>
                    <a:pt x="15163" y="2328"/>
                  </a:lnTo>
                  <a:lnTo>
                    <a:pt x="15027" y="2391"/>
                  </a:lnTo>
                  <a:lnTo>
                    <a:pt x="15115" y="2533"/>
                  </a:lnTo>
                  <a:lnTo>
                    <a:pt x="14980" y="2643"/>
                  </a:lnTo>
                  <a:lnTo>
                    <a:pt x="14716" y="2580"/>
                  </a:lnTo>
                  <a:lnTo>
                    <a:pt x="14669" y="2674"/>
                  </a:lnTo>
                  <a:lnTo>
                    <a:pt x="14884" y="2926"/>
                  </a:lnTo>
                  <a:lnTo>
                    <a:pt x="14732" y="3021"/>
                  </a:lnTo>
                  <a:lnTo>
                    <a:pt x="14908" y="3068"/>
                  </a:lnTo>
                  <a:lnTo>
                    <a:pt x="14804" y="3209"/>
                  </a:lnTo>
                  <a:lnTo>
                    <a:pt x="14788" y="3508"/>
                  </a:lnTo>
                  <a:lnTo>
                    <a:pt x="14661" y="3587"/>
                  </a:lnTo>
                  <a:lnTo>
                    <a:pt x="14740" y="3760"/>
                  </a:lnTo>
                  <a:lnTo>
                    <a:pt x="14565" y="4106"/>
                  </a:lnTo>
                  <a:lnTo>
                    <a:pt x="14429" y="4043"/>
                  </a:lnTo>
                  <a:lnTo>
                    <a:pt x="14421" y="3807"/>
                  </a:lnTo>
                  <a:lnTo>
                    <a:pt x="14070" y="3996"/>
                  </a:lnTo>
                  <a:lnTo>
                    <a:pt x="13903" y="3996"/>
                  </a:lnTo>
                  <a:lnTo>
                    <a:pt x="13903" y="4106"/>
                  </a:lnTo>
                  <a:lnTo>
                    <a:pt x="13440" y="4012"/>
                  </a:lnTo>
                  <a:lnTo>
                    <a:pt x="13440" y="4216"/>
                  </a:lnTo>
                  <a:lnTo>
                    <a:pt x="13233" y="4248"/>
                  </a:lnTo>
                  <a:lnTo>
                    <a:pt x="13009" y="4468"/>
                  </a:lnTo>
                  <a:lnTo>
                    <a:pt x="13017" y="4358"/>
                  </a:lnTo>
                  <a:lnTo>
                    <a:pt x="12946" y="4326"/>
                  </a:lnTo>
                  <a:lnTo>
                    <a:pt x="12898" y="4468"/>
                  </a:lnTo>
                  <a:lnTo>
                    <a:pt x="12730" y="4405"/>
                  </a:lnTo>
                  <a:lnTo>
                    <a:pt x="12579" y="4452"/>
                  </a:lnTo>
                  <a:lnTo>
                    <a:pt x="12419" y="4342"/>
                  </a:lnTo>
                  <a:lnTo>
                    <a:pt x="12244" y="4358"/>
                  </a:lnTo>
                  <a:lnTo>
                    <a:pt x="11933" y="4232"/>
                  </a:lnTo>
                  <a:lnTo>
                    <a:pt x="11933" y="4059"/>
                  </a:lnTo>
                  <a:lnTo>
                    <a:pt x="11813" y="4090"/>
                  </a:lnTo>
                  <a:lnTo>
                    <a:pt x="11630" y="4279"/>
                  </a:lnTo>
                  <a:lnTo>
                    <a:pt x="11630" y="4138"/>
                  </a:lnTo>
                  <a:lnTo>
                    <a:pt x="11558" y="4169"/>
                  </a:lnTo>
                  <a:lnTo>
                    <a:pt x="11478" y="3823"/>
                  </a:lnTo>
                  <a:lnTo>
                    <a:pt x="11143" y="3776"/>
                  </a:lnTo>
                  <a:lnTo>
                    <a:pt x="11167" y="3634"/>
                  </a:lnTo>
                  <a:lnTo>
                    <a:pt x="11007" y="3634"/>
                  </a:lnTo>
                  <a:lnTo>
                    <a:pt x="11119" y="3555"/>
                  </a:lnTo>
                  <a:lnTo>
                    <a:pt x="11007" y="3398"/>
                  </a:lnTo>
                  <a:lnTo>
                    <a:pt x="10856" y="3540"/>
                  </a:lnTo>
                  <a:lnTo>
                    <a:pt x="10880" y="3367"/>
                  </a:lnTo>
                  <a:lnTo>
                    <a:pt x="10784" y="3335"/>
                  </a:lnTo>
                  <a:lnTo>
                    <a:pt x="10736" y="3540"/>
                  </a:lnTo>
                  <a:lnTo>
                    <a:pt x="10577" y="3540"/>
                  </a:lnTo>
                  <a:lnTo>
                    <a:pt x="10593" y="2989"/>
                  </a:lnTo>
                  <a:lnTo>
                    <a:pt x="10449" y="3162"/>
                  </a:lnTo>
                  <a:lnTo>
                    <a:pt x="10473" y="3492"/>
                  </a:lnTo>
                  <a:lnTo>
                    <a:pt x="10258" y="3461"/>
                  </a:lnTo>
                  <a:lnTo>
                    <a:pt x="10146" y="3634"/>
                  </a:lnTo>
                  <a:lnTo>
                    <a:pt x="10074" y="3398"/>
                  </a:lnTo>
                  <a:lnTo>
                    <a:pt x="9994" y="3398"/>
                  </a:lnTo>
                  <a:lnTo>
                    <a:pt x="9994" y="3650"/>
                  </a:lnTo>
                  <a:lnTo>
                    <a:pt x="9755" y="3854"/>
                  </a:lnTo>
                  <a:lnTo>
                    <a:pt x="9755" y="3933"/>
                  </a:lnTo>
                  <a:lnTo>
                    <a:pt x="9667" y="3964"/>
                  </a:lnTo>
                  <a:lnTo>
                    <a:pt x="9755" y="4169"/>
                  </a:lnTo>
                  <a:lnTo>
                    <a:pt x="9659" y="4216"/>
                  </a:lnTo>
                  <a:lnTo>
                    <a:pt x="9548" y="3933"/>
                  </a:lnTo>
                  <a:lnTo>
                    <a:pt x="9428" y="4059"/>
                  </a:lnTo>
                  <a:lnTo>
                    <a:pt x="9165" y="3964"/>
                  </a:lnTo>
                  <a:lnTo>
                    <a:pt x="9165" y="3776"/>
                  </a:lnTo>
                  <a:lnTo>
                    <a:pt x="9085" y="3477"/>
                  </a:lnTo>
                  <a:lnTo>
                    <a:pt x="9013" y="3681"/>
                  </a:lnTo>
                  <a:lnTo>
                    <a:pt x="8918" y="3650"/>
                  </a:lnTo>
                  <a:lnTo>
                    <a:pt x="8965" y="3414"/>
                  </a:lnTo>
                  <a:lnTo>
                    <a:pt x="9109" y="3257"/>
                  </a:lnTo>
                  <a:lnTo>
                    <a:pt x="9021" y="3068"/>
                  </a:lnTo>
                  <a:lnTo>
                    <a:pt x="8949" y="1809"/>
                  </a:lnTo>
                  <a:lnTo>
                    <a:pt x="8686" y="1668"/>
                  </a:lnTo>
                  <a:lnTo>
                    <a:pt x="8750" y="1117"/>
                  </a:lnTo>
                  <a:lnTo>
                    <a:pt x="8495" y="1007"/>
                  </a:lnTo>
                  <a:lnTo>
                    <a:pt x="8415" y="834"/>
                  </a:lnTo>
                  <a:lnTo>
                    <a:pt x="8439" y="1023"/>
                  </a:lnTo>
                  <a:lnTo>
                    <a:pt x="8279" y="818"/>
                  </a:lnTo>
                  <a:lnTo>
                    <a:pt x="8343" y="1054"/>
                  </a:lnTo>
                  <a:lnTo>
                    <a:pt x="8160" y="991"/>
                  </a:lnTo>
                  <a:lnTo>
                    <a:pt x="7968" y="409"/>
                  </a:lnTo>
                  <a:lnTo>
                    <a:pt x="7817" y="503"/>
                  </a:lnTo>
                  <a:lnTo>
                    <a:pt x="7825" y="267"/>
                  </a:lnTo>
                  <a:lnTo>
                    <a:pt x="7681" y="299"/>
                  </a:lnTo>
                  <a:lnTo>
                    <a:pt x="7721" y="63"/>
                  </a:lnTo>
                  <a:lnTo>
                    <a:pt x="7538" y="94"/>
                  </a:lnTo>
                  <a:lnTo>
                    <a:pt x="7530" y="236"/>
                  </a:lnTo>
                  <a:lnTo>
                    <a:pt x="7370" y="173"/>
                  </a:lnTo>
                  <a:lnTo>
                    <a:pt x="7418" y="346"/>
                  </a:lnTo>
                  <a:lnTo>
                    <a:pt x="7322" y="393"/>
                  </a:lnTo>
                  <a:lnTo>
                    <a:pt x="7227" y="614"/>
                  </a:lnTo>
                  <a:lnTo>
                    <a:pt x="7099" y="503"/>
                  </a:lnTo>
                  <a:lnTo>
                    <a:pt x="6844" y="488"/>
                  </a:lnTo>
                  <a:lnTo>
                    <a:pt x="6860" y="236"/>
                  </a:lnTo>
                  <a:lnTo>
                    <a:pt x="6700" y="267"/>
                  </a:lnTo>
                  <a:lnTo>
                    <a:pt x="6652" y="63"/>
                  </a:lnTo>
                  <a:lnTo>
                    <a:pt x="6461" y="0"/>
                  </a:lnTo>
                  <a:lnTo>
                    <a:pt x="6317" y="157"/>
                  </a:lnTo>
                  <a:lnTo>
                    <a:pt x="6166" y="220"/>
                  </a:lnTo>
                  <a:lnTo>
                    <a:pt x="6118" y="393"/>
                  </a:lnTo>
                  <a:lnTo>
                    <a:pt x="5974" y="519"/>
                  </a:lnTo>
                  <a:lnTo>
                    <a:pt x="5839" y="45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5" name="Freeform 261"/>
            <p:cNvSpPr/>
            <p:nvPr/>
          </p:nvSpPr>
          <p:spPr>
            <a:xfrm>
              <a:off x="2175625" y="1455737"/>
              <a:ext cx="1234903" cy="1538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28" y="11380"/>
                  </a:moveTo>
                  <a:lnTo>
                    <a:pt x="481" y="11179"/>
                  </a:lnTo>
                  <a:lnTo>
                    <a:pt x="368" y="11001"/>
                  </a:lnTo>
                  <a:lnTo>
                    <a:pt x="0" y="10677"/>
                  </a:lnTo>
                  <a:lnTo>
                    <a:pt x="556" y="10622"/>
                  </a:lnTo>
                  <a:lnTo>
                    <a:pt x="698" y="10410"/>
                  </a:lnTo>
                  <a:lnTo>
                    <a:pt x="990" y="10332"/>
                  </a:lnTo>
                  <a:lnTo>
                    <a:pt x="2093" y="10332"/>
                  </a:lnTo>
                  <a:lnTo>
                    <a:pt x="2461" y="10209"/>
                  </a:lnTo>
                  <a:lnTo>
                    <a:pt x="3215" y="10276"/>
                  </a:lnTo>
                  <a:lnTo>
                    <a:pt x="3470" y="10053"/>
                  </a:lnTo>
                  <a:lnTo>
                    <a:pt x="3168" y="9708"/>
                  </a:lnTo>
                  <a:lnTo>
                    <a:pt x="3988" y="9362"/>
                  </a:lnTo>
                  <a:lnTo>
                    <a:pt x="4120" y="9061"/>
                  </a:lnTo>
                  <a:lnTo>
                    <a:pt x="3866" y="8928"/>
                  </a:lnTo>
                  <a:lnTo>
                    <a:pt x="4158" y="8593"/>
                  </a:lnTo>
                  <a:lnTo>
                    <a:pt x="4243" y="8515"/>
                  </a:lnTo>
                  <a:lnTo>
                    <a:pt x="4205" y="8292"/>
                  </a:lnTo>
                  <a:lnTo>
                    <a:pt x="3894" y="8203"/>
                  </a:lnTo>
                  <a:lnTo>
                    <a:pt x="3752" y="7913"/>
                  </a:lnTo>
                  <a:lnTo>
                    <a:pt x="3847" y="7646"/>
                  </a:lnTo>
                  <a:lnTo>
                    <a:pt x="3451" y="7345"/>
                  </a:lnTo>
                  <a:lnTo>
                    <a:pt x="3979" y="7256"/>
                  </a:lnTo>
                  <a:lnTo>
                    <a:pt x="3932" y="7022"/>
                  </a:lnTo>
                  <a:lnTo>
                    <a:pt x="3790" y="6899"/>
                  </a:lnTo>
                  <a:lnTo>
                    <a:pt x="3649" y="6821"/>
                  </a:lnTo>
                  <a:lnTo>
                    <a:pt x="3253" y="6431"/>
                  </a:lnTo>
                  <a:lnTo>
                    <a:pt x="3083" y="6063"/>
                  </a:lnTo>
                  <a:lnTo>
                    <a:pt x="3451" y="5840"/>
                  </a:lnTo>
                  <a:lnTo>
                    <a:pt x="3451" y="5729"/>
                  </a:lnTo>
                  <a:lnTo>
                    <a:pt x="2762" y="5027"/>
                  </a:lnTo>
                  <a:lnTo>
                    <a:pt x="2800" y="4826"/>
                  </a:lnTo>
                  <a:lnTo>
                    <a:pt x="3074" y="4603"/>
                  </a:lnTo>
                  <a:lnTo>
                    <a:pt x="2847" y="4414"/>
                  </a:lnTo>
                  <a:lnTo>
                    <a:pt x="2536" y="4414"/>
                  </a:lnTo>
                  <a:lnTo>
                    <a:pt x="1923" y="3633"/>
                  </a:lnTo>
                  <a:lnTo>
                    <a:pt x="1838" y="3533"/>
                  </a:lnTo>
                  <a:lnTo>
                    <a:pt x="1348" y="3433"/>
                  </a:lnTo>
                  <a:lnTo>
                    <a:pt x="1499" y="3188"/>
                  </a:lnTo>
                  <a:lnTo>
                    <a:pt x="1273" y="2552"/>
                  </a:lnTo>
                  <a:lnTo>
                    <a:pt x="1490" y="2296"/>
                  </a:lnTo>
                  <a:lnTo>
                    <a:pt x="1358" y="2196"/>
                  </a:lnTo>
                  <a:lnTo>
                    <a:pt x="1669" y="2129"/>
                  </a:lnTo>
                  <a:lnTo>
                    <a:pt x="2093" y="2151"/>
                  </a:lnTo>
                  <a:lnTo>
                    <a:pt x="2508" y="2251"/>
                  </a:lnTo>
                  <a:lnTo>
                    <a:pt x="2715" y="2207"/>
                  </a:lnTo>
                  <a:lnTo>
                    <a:pt x="3130" y="1783"/>
                  </a:lnTo>
                  <a:lnTo>
                    <a:pt x="3130" y="1638"/>
                  </a:lnTo>
                  <a:lnTo>
                    <a:pt x="3611" y="1583"/>
                  </a:lnTo>
                  <a:lnTo>
                    <a:pt x="3875" y="1605"/>
                  </a:lnTo>
                  <a:lnTo>
                    <a:pt x="4016" y="1549"/>
                  </a:lnTo>
                  <a:lnTo>
                    <a:pt x="4299" y="1605"/>
                  </a:lnTo>
                  <a:lnTo>
                    <a:pt x="4714" y="1806"/>
                  </a:lnTo>
                  <a:lnTo>
                    <a:pt x="5233" y="1772"/>
                  </a:lnTo>
                  <a:lnTo>
                    <a:pt x="6185" y="1549"/>
                  </a:lnTo>
                  <a:lnTo>
                    <a:pt x="6864" y="1193"/>
                  </a:lnTo>
                  <a:lnTo>
                    <a:pt x="7156" y="1115"/>
                  </a:lnTo>
                  <a:lnTo>
                    <a:pt x="7005" y="892"/>
                  </a:lnTo>
                  <a:lnTo>
                    <a:pt x="6977" y="724"/>
                  </a:lnTo>
                  <a:lnTo>
                    <a:pt x="7043" y="457"/>
                  </a:lnTo>
                  <a:lnTo>
                    <a:pt x="7345" y="490"/>
                  </a:lnTo>
                  <a:lnTo>
                    <a:pt x="7514" y="279"/>
                  </a:lnTo>
                  <a:lnTo>
                    <a:pt x="7467" y="56"/>
                  </a:lnTo>
                  <a:lnTo>
                    <a:pt x="7741" y="11"/>
                  </a:lnTo>
                  <a:lnTo>
                    <a:pt x="7948" y="0"/>
                  </a:lnTo>
                  <a:lnTo>
                    <a:pt x="8080" y="100"/>
                  </a:lnTo>
                  <a:lnTo>
                    <a:pt x="7825" y="267"/>
                  </a:lnTo>
                  <a:lnTo>
                    <a:pt x="8033" y="346"/>
                  </a:lnTo>
                  <a:lnTo>
                    <a:pt x="8335" y="301"/>
                  </a:lnTo>
                  <a:lnTo>
                    <a:pt x="8627" y="357"/>
                  </a:lnTo>
                  <a:lnTo>
                    <a:pt x="8570" y="513"/>
                  </a:lnTo>
                  <a:lnTo>
                    <a:pt x="8617" y="658"/>
                  </a:lnTo>
                  <a:lnTo>
                    <a:pt x="9438" y="580"/>
                  </a:lnTo>
                  <a:lnTo>
                    <a:pt x="9664" y="836"/>
                  </a:lnTo>
                  <a:lnTo>
                    <a:pt x="10267" y="981"/>
                  </a:lnTo>
                  <a:lnTo>
                    <a:pt x="10371" y="1126"/>
                  </a:lnTo>
                  <a:lnTo>
                    <a:pt x="10211" y="1282"/>
                  </a:lnTo>
                  <a:lnTo>
                    <a:pt x="10286" y="1449"/>
                  </a:lnTo>
                  <a:lnTo>
                    <a:pt x="10494" y="1505"/>
                  </a:lnTo>
                  <a:lnTo>
                    <a:pt x="10776" y="1739"/>
                  </a:lnTo>
                  <a:lnTo>
                    <a:pt x="11059" y="1705"/>
                  </a:lnTo>
                  <a:lnTo>
                    <a:pt x="11201" y="1761"/>
                  </a:lnTo>
                  <a:lnTo>
                    <a:pt x="11333" y="1928"/>
                  </a:lnTo>
                  <a:lnTo>
                    <a:pt x="11795" y="1895"/>
                  </a:lnTo>
                  <a:lnTo>
                    <a:pt x="11955" y="1817"/>
                  </a:lnTo>
                  <a:lnTo>
                    <a:pt x="12153" y="1872"/>
                  </a:lnTo>
                  <a:lnTo>
                    <a:pt x="12464" y="2006"/>
                  </a:lnTo>
                  <a:lnTo>
                    <a:pt x="12643" y="2040"/>
                  </a:lnTo>
                  <a:lnTo>
                    <a:pt x="12615" y="2240"/>
                  </a:lnTo>
                  <a:lnTo>
                    <a:pt x="12832" y="2185"/>
                  </a:lnTo>
                  <a:lnTo>
                    <a:pt x="13096" y="1973"/>
                  </a:lnTo>
                  <a:lnTo>
                    <a:pt x="13199" y="2073"/>
                  </a:lnTo>
                  <a:lnTo>
                    <a:pt x="13341" y="2051"/>
                  </a:lnTo>
                  <a:lnTo>
                    <a:pt x="13463" y="2118"/>
                  </a:lnTo>
                  <a:lnTo>
                    <a:pt x="13454" y="2441"/>
                  </a:lnTo>
                  <a:lnTo>
                    <a:pt x="13492" y="2563"/>
                  </a:lnTo>
                  <a:lnTo>
                    <a:pt x="13463" y="2820"/>
                  </a:lnTo>
                  <a:lnTo>
                    <a:pt x="13294" y="3188"/>
                  </a:lnTo>
                  <a:lnTo>
                    <a:pt x="13426" y="3243"/>
                  </a:lnTo>
                  <a:lnTo>
                    <a:pt x="13435" y="3411"/>
                  </a:lnTo>
                  <a:lnTo>
                    <a:pt x="13284" y="3388"/>
                  </a:lnTo>
                  <a:lnTo>
                    <a:pt x="13379" y="3533"/>
                  </a:lnTo>
                  <a:lnTo>
                    <a:pt x="13350" y="3711"/>
                  </a:lnTo>
                  <a:lnTo>
                    <a:pt x="13482" y="3834"/>
                  </a:lnTo>
                  <a:lnTo>
                    <a:pt x="13624" y="4380"/>
                  </a:lnTo>
                  <a:lnTo>
                    <a:pt x="13426" y="4525"/>
                  </a:lnTo>
                  <a:lnTo>
                    <a:pt x="13237" y="4536"/>
                  </a:lnTo>
                  <a:lnTo>
                    <a:pt x="13086" y="4458"/>
                  </a:lnTo>
                  <a:lnTo>
                    <a:pt x="13124" y="4715"/>
                  </a:lnTo>
                  <a:lnTo>
                    <a:pt x="12860" y="5428"/>
                  </a:lnTo>
                  <a:lnTo>
                    <a:pt x="12888" y="5506"/>
                  </a:lnTo>
                  <a:lnTo>
                    <a:pt x="13152" y="5428"/>
                  </a:lnTo>
                  <a:lnTo>
                    <a:pt x="13067" y="5628"/>
                  </a:lnTo>
                  <a:lnTo>
                    <a:pt x="13171" y="5729"/>
                  </a:lnTo>
                  <a:lnTo>
                    <a:pt x="13511" y="5673"/>
                  </a:lnTo>
                  <a:lnTo>
                    <a:pt x="13492" y="5573"/>
                  </a:lnTo>
                  <a:lnTo>
                    <a:pt x="13746" y="5617"/>
                  </a:lnTo>
                  <a:lnTo>
                    <a:pt x="13878" y="5762"/>
                  </a:lnTo>
                  <a:lnTo>
                    <a:pt x="13718" y="5818"/>
                  </a:lnTo>
                  <a:lnTo>
                    <a:pt x="13850" y="5963"/>
                  </a:lnTo>
                  <a:lnTo>
                    <a:pt x="13935" y="5885"/>
                  </a:lnTo>
                  <a:lnTo>
                    <a:pt x="14387" y="5796"/>
                  </a:lnTo>
                  <a:lnTo>
                    <a:pt x="14359" y="5896"/>
                  </a:lnTo>
                  <a:lnTo>
                    <a:pt x="14218" y="5907"/>
                  </a:lnTo>
                  <a:lnTo>
                    <a:pt x="14189" y="5996"/>
                  </a:lnTo>
                  <a:lnTo>
                    <a:pt x="14340" y="6097"/>
                  </a:lnTo>
                  <a:lnTo>
                    <a:pt x="14255" y="6241"/>
                  </a:lnTo>
                  <a:lnTo>
                    <a:pt x="14199" y="6442"/>
                  </a:lnTo>
                  <a:lnTo>
                    <a:pt x="13935" y="6576"/>
                  </a:lnTo>
                  <a:lnTo>
                    <a:pt x="13973" y="6721"/>
                  </a:lnTo>
                  <a:lnTo>
                    <a:pt x="14105" y="6743"/>
                  </a:lnTo>
                  <a:lnTo>
                    <a:pt x="14048" y="6877"/>
                  </a:lnTo>
                  <a:lnTo>
                    <a:pt x="14199" y="6966"/>
                  </a:lnTo>
                  <a:lnTo>
                    <a:pt x="13991" y="7077"/>
                  </a:lnTo>
                  <a:lnTo>
                    <a:pt x="14142" y="7367"/>
                  </a:lnTo>
                  <a:lnTo>
                    <a:pt x="14105" y="7624"/>
                  </a:lnTo>
                  <a:lnTo>
                    <a:pt x="13963" y="7768"/>
                  </a:lnTo>
                  <a:lnTo>
                    <a:pt x="13793" y="8292"/>
                  </a:lnTo>
                  <a:lnTo>
                    <a:pt x="13831" y="8393"/>
                  </a:lnTo>
                  <a:lnTo>
                    <a:pt x="13859" y="8560"/>
                  </a:lnTo>
                  <a:lnTo>
                    <a:pt x="13850" y="8760"/>
                  </a:lnTo>
                  <a:lnTo>
                    <a:pt x="13680" y="9139"/>
                  </a:lnTo>
                  <a:lnTo>
                    <a:pt x="13831" y="9206"/>
                  </a:lnTo>
                  <a:lnTo>
                    <a:pt x="13793" y="9362"/>
                  </a:lnTo>
                  <a:lnTo>
                    <a:pt x="13935" y="9407"/>
                  </a:lnTo>
                  <a:lnTo>
                    <a:pt x="13916" y="9663"/>
                  </a:lnTo>
                  <a:lnTo>
                    <a:pt x="14331" y="9853"/>
                  </a:lnTo>
                  <a:lnTo>
                    <a:pt x="14642" y="10165"/>
                  </a:lnTo>
                  <a:lnTo>
                    <a:pt x="15010" y="10376"/>
                  </a:lnTo>
                  <a:lnTo>
                    <a:pt x="15189" y="10421"/>
                  </a:lnTo>
                  <a:lnTo>
                    <a:pt x="15575" y="10789"/>
                  </a:lnTo>
                  <a:lnTo>
                    <a:pt x="15811" y="10588"/>
                  </a:lnTo>
                  <a:lnTo>
                    <a:pt x="15896" y="10778"/>
                  </a:lnTo>
                  <a:lnTo>
                    <a:pt x="16056" y="10845"/>
                  </a:lnTo>
                  <a:lnTo>
                    <a:pt x="16037" y="11001"/>
                  </a:lnTo>
                  <a:lnTo>
                    <a:pt x="16518" y="11090"/>
                  </a:lnTo>
                  <a:lnTo>
                    <a:pt x="16735" y="11056"/>
                  </a:lnTo>
                  <a:lnTo>
                    <a:pt x="16820" y="10934"/>
                  </a:lnTo>
                  <a:lnTo>
                    <a:pt x="17027" y="10945"/>
                  </a:lnTo>
                  <a:lnTo>
                    <a:pt x="17112" y="10778"/>
                  </a:lnTo>
                  <a:lnTo>
                    <a:pt x="17301" y="10744"/>
                  </a:lnTo>
                  <a:lnTo>
                    <a:pt x="17508" y="10822"/>
                  </a:lnTo>
                  <a:lnTo>
                    <a:pt x="17904" y="10956"/>
                  </a:lnTo>
                  <a:lnTo>
                    <a:pt x="18074" y="11179"/>
                  </a:lnTo>
                  <a:lnTo>
                    <a:pt x="18319" y="11224"/>
                  </a:lnTo>
                  <a:lnTo>
                    <a:pt x="18498" y="11168"/>
                  </a:lnTo>
                  <a:lnTo>
                    <a:pt x="18658" y="11190"/>
                  </a:lnTo>
                  <a:lnTo>
                    <a:pt x="18724" y="11458"/>
                  </a:lnTo>
                  <a:lnTo>
                    <a:pt x="18941" y="11435"/>
                  </a:lnTo>
                  <a:lnTo>
                    <a:pt x="18970" y="11580"/>
                  </a:lnTo>
                  <a:lnTo>
                    <a:pt x="19205" y="11569"/>
                  </a:lnTo>
                  <a:lnTo>
                    <a:pt x="19318" y="11446"/>
                  </a:lnTo>
                  <a:lnTo>
                    <a:pt x="19564" y="11469"/>
                  </a:lnTo>
                  <a:lnTo>
                    <a:pt x="19516" y="11591"/>
                  </a:lnTo>
                  <a:lnTo>
                    <a:pt x="19705" y="11614"/>
                  </a:lnTo>
                  <a:lnTo>
                    <a:pt x="19733" y="11837"/>
                  </a:lnTo>
                  <a:lnTo>
                    <a:pt x="19856" y="11725"/>
                  </a:lnTo>
                  <a:lnTo>
                    <a:pt x="20073" y="11781"/>
                  </a:lnTo>
                  <a:lnTo>
                    <a:pt x="20280" y="11747"/>
                  </a:lnTo>
                  <a:lnTo>
                    <a:pt x="20299" y="12093"/>
                  </a:lnTo>
                  <a:lnTo>
                    <a:pt x="20525" y="12037"/>
                  </a:lnTo>
                  <a:lnTo>
                    <a:pt x="20676" y="12059"/>
                  </a:lnTo>
                  <a:lnTo>
                    <a:pt x="20893" y="12004"/>
                  </a:lnTo>
                  <a:lnTo>
                    <a:pt x="21006" y="11903"/>
                  </a:lnTo>
                  <a:lnTo>
                    <a:pt x="21261" y="12115"/>
                  </a:lnTo>
                  <a:lnTo>
                    <a:pt x="20959" y="12171"/>
                  </a:lnTo>
                  <a:lnTo>
                    <a:pt x="21044" y="12617"/>
                  </a:lnTo>
                  <a:lnTo>
                    <a:pt x="21289" y="12594"/>
                  </a:lnTo>
                  <a:lnTo>
                    <a:pt x="21459" y="13263"/>
                  </a:lnTo>
                  <a:lnTo>
                    <a:pt x="21213" y="13319"/>
                  </a:lnTo>
                  <a:lnTo>
                    <a:pt x="21600" y="13508"/>
                  </a:lnTo>
                  <a:lnTo>
                    <a:pt x="21468" y="13631"/>
                  </a:lnTo>
                  <a:lnTo>
                    <a:pt x="21355" y="13586"/>
                  </a:lnTo>
                  <a:lnTo>
                    <a:pt x="21270" y="13832"/>
                  </a:lnTo>
                  <a:lnTo>
                    <a:pt x="20478" y="14277"/>
                  </a:lnTo>
                  <a:lnTo>
                    <a:pt x="20299" y="14344"/>
                  </a:lnTo>
                  <a:lnTo>
                    <a:pt x="20308" y="14177"/>
                  </a:lnTo>
                  <a:lnTo>
                    <a:pt x="20139" y="14199"/>
                  </a:lnTo>
                  <a:lnTo>
                    <a:pt x="20186" y="14032"/>
                  </a:lnTo>
                  <a:lnTo>
                    <a:pt x="19969" y="14054"/>
                  </a:lnTo>
                  <a:lnTo>
                    <a:pt x="19959" y="14155"/>
                  </a:lnTo>
                  <a:lnTo>
                    <a:pt x="19771" y="14110"/>
                  </a:lnTo>
                  <a:lnTo>
                    <a:pt x="19827" y="14233"/>
                  </a:lnTo>
                  <a:lnTo>
                    <a:pt x="19714" y="14266"/>
                  </a:lnTo>
                  <a:lnTo>
                    <a:pt x="19601" y="14422"/>
                  </a:lnTo>
                  <a:lnTo>
                    <a:pt x="19450" y="14344"/>
                  </a:lnTo>
                  <a:lnTo>
                    <a:pt x="19149" y="14333"/>
                  </a:lnTo>
                  <a:lnTo>
                    <a:pt x="19168" y="14155"/>
                  </a:lnTo>
                  <a:lnTo>
                    <a:pt x="18979" y="14177"/>
                  </a:lnTo>
                  <a:lnTo>
                    <a:pt x="18922" y="14032"/>
                  </a:lnTo>
                  <a:lnTo>
                    <a:pt x="18696" y="13988"/>
                  </a:lnTo>
                  <a:lnTo>
                    <a:pt x="18526" y="14099"/>
                  </a:lnTo>
                  <a:lnTo>
                    <a:pt x="18347" y="14144"/>
                  </a:lnTo>
                  <a:lnTo>
                    <a:pt x="18291" y="14266"/>
                  </a:lnTo>
                  <a:lnTo>
                    <a:pt x="18121" y="14355"/>
                  </a:lnTo>
                  <a:lnTo>
                    <a:pt x="17961" y="14311"/>
                  </a:lnTo>
                  <a:lnTo>
                    <a:pt x="17838" y="14289"/>
                  </a:lnTo>
                  <a:lnTo>
                    <a:pt x="17480" y="14289"/>
                  </a:lnTo>
                  <a:lnTo>
                    <a:pt x="17131" y="14679"/>
                  </a:lnTo>
                  <a:lnTo>
                    <a:pt x="16933" y="14746"/>
                  </a:lnTo>
                  <a:lnTo>
                    <a:pt x="16971" y="14578"/>
                  </a:lnTo>
                  <a:lnTo>
                    <a:pt x="16773" y="14634"/>
                  </a:lnTo>
                  <a:lnTo>
                    <a:pt x="16707" y="14534"/>
                  </a:lnTo>
                  <a:lnTo>
                    <a:pt x="16292" y="14812"/>
                  </a:lnTo>
                  <a:lnTo>
                    <a:pt x="15971" y="14924"/>
                  </a:lnTo>
                  <a:lnTo>
                    <a:pt x="15896" y="14824"/>
                  </a:lnTo>
                  <a:lnTo>
                    <a:pt x="15689" y="14779"/>
                  </a:lnTo>
                  <a:lnTo>
                    <a:pt x="15443" y="14980"/>
                  </a:lnTo>
                  <a:lnTo>
                    <a:pt x="15095" y="14913"/>
                  </a:lnTo>
                  <a:lnTo>
                    <a:pt x="15019" y="14991"/>
                  </a:lnTo>
                  <a:lnTo>
                    <a:pt x="14849" y="14924"/>
                  </a:lnTo>
                  <a:lnTo>
                    <a:pt x="14755" y="15102"/>
                  </a:lnTo>
                  <a:lnTo>
                    <a:pt x="14218" y="15236"/>
                  </a:lnTo>
                  <a:lnTo>
                    <a:pt x="13916" y="15091"/>
                  </a:lnTo>
                  <a:lnTo>
                    <a:pt x="13746" y="15392"/>
                  </a:lnTo>
                  <a:lnTo>
                    <a:pt x="13511" y="15548"/>
                  </a:lnTo>
                  <a:lnTo>
                    <a:pt x="13397" y="15604"/>
                  </a:lnTo>
                  <a:lnTo>
                    <a:pt x="13492" y="15782"/>
                  </a:lnTo>
                  <a:lnTo>
                    <a:pt x="13652" y="15871"/>
                  </a:lnTo>
                  <a:lnTo>
                    <a:pt x="13577" y="15972"/>
                  </a:lnTo>
                  <a:lnTo>
                    <a:pt x="13350" y="16027"/>
                  </a:lnTo>
                  <a:lnTo>
                    <a:pt x="13350" y="16172"/>
                  </a:lnTo>
                  <a:lnTo>
                    <a:pt x="13181" y="16261"/>
                  </a:lnTo>
                  <a:lnTo>
                    <a:pt x="13313" y="16451"/>
                  </a:lnTo>
                  <a:lnTo>
                    <a:pt x="13313" y="16618"/>
                  </a:lnTo>
                  <a:lnTo>
                    <a:pt x="13463" y="16741"/>
                  </a:lnTo>
                  <a:lnTo>
                    <a:pt x="13435" y="16863"/>
                  </a:lnTo>
                  <a:lnTo>
                    <a:pt x="13463" y="17220"/>
                  </a:lnTo>
                  <a:lnTo>
                    <a:pt x="13595" y="17342"/>
                  </a:lnTo>
                  <a:lnTo>
                    <a:pt x="13567" y="17643"/>
                  </a:lnTo>
                  <a:lnTo>
                    <a:pt x="13265" y="17744"/>
                  </a:lnTo>
                  <a:lnTo>
                    <a:pt x="13313" y="17989"/>
                  </a:lnTo>
                  <a:lnTo>
                    <a:pt x="13407" y="18111"/>
                  </a:lnTo>
                  <a:lnTo>
                    <a:pt x="13369" y="18290"/>
                  </a:lnTo>
                  <a:lnTo>
                    <a:pt x="13709" y="18457"/>
                  </a:lnTo>
                  <a:lnTo>
                    <a:pt x="13652" y="18736"/>
                  </a:lnTo>
                  <a:lnTo>
                    <a:pt x="13775" y="18780"/>
                  </a:lnTo>
                  <a:lnTo>
                    <a:pt x="13746" y="18970"/>
                  </a:lnTo>
                  <a:lnTo>
                    <a:pt x="13633" y="19059"/>
                  </a:lnTo>
                  <a:lnTo>
                    <a:pt x="13577" y="19148"/>
                  </a:lnTo>
                  <a:lnTo>
                    <a:pt x="13850" y="19170"/>
                  </a:lnTo>
                  <a:lnTo>
                    <a:pt x="13718" y="19493"/>
                  </a:lnTo>
                  <a:lnTo>
                    <a:pt x="13746" y="19638"/>
                  </a:lnTo>
                  <a:lnTo>
                    <a:pt x="14029" y="19739"/>
                  </a:lnTo>
                  <a:lnTo>
                    <a:pt x="13888" y="19962"/>
                  </a:lnTo>
                  <a:lnTo>
                    <a:pt x="14161" y="20051"/>
                  </a:lnTo>
                  <a:lnTo>
                    <a:pt x="14397" y="20051"/>
                  </a:lnTo>
                  <a:lnTo>
                    <a:pt x="14057" y="20485"/>
                  </a:lnTo>
                  <a:lnTo>
                    <a:pt x="14076" y="20630"/>
                  </a:lnTo>
                  <a:lnTo>
                    <a:pt x="14218" y="20608"/>
                  </a:lnTo>
                  <a:lnTo>
                    <a:pt x="14397" y="20742"/>
                  </a:lnTo>
                  <a:lnTo>
                    <a:pt x="14331" y="20998"/>
                  </a:lnTo>
                  <a:lnTo>
                    <a:pt x="14105" y="21422"/>
                  </a:lnTo>
                  <a:lnTo>
                    <a:pt x="14020" y="21600"/>
                  </a:lnTo>
                  <a:lnTo>
                    <a:pt x="13935" y="21455"/>
                  </a:lnTo>
                  <a:lnTo>
                    <a:pt x="13746" y="21411"/>
                  </a:lnTo>
                  <a:lnTo>
                    <a:pt x="13605" y="21232"/>
                  </a:lnTo>
                  <a:lnTo>
                    <a:pt x="13379" y="21422"/>
                  </a:lnTo>
                  <a:lnTo>
                    <a:pt x="12860" y="21254"/>
                  </a:lnTo>
                  <a:lnTo>
                    <a:pt x="12247" y="21388"/>
                  </a:lnTo>
                  <a:lnTo>
                    <a:pt x="12153" y="21054"/>
                  </a:lnTo>
                  <a:lnTo>
                    <a:pt x="11814" y="21054"/>
                  </a:lnTo>
                  <a:lnTo>
                    <a:pt x="11870" y="20809"/>
                  </a:lnTo>
                  <a:lnTo>
                    <a:pt x="11682" y="20708"/>
                  </a:lnTo>
                  <a:lnTo>
                    <a:pt x="11399" y="20742"/>
                  </a:lnTo>
                  <a:lnTo>
                    <a:pt x="11304" y="20541"/>
                  </a:lnTo>
                  <a:lnTo>
                    <a:pt x="11031" y="20497"/>
                  </a:lnTo>
                  <a:lnTo>
                    <a:pt x="10512" y="20563"/>
                  </a:lnTo>
                  <a:lnTo>
                    <a:pt x="10267" y="20485"/>
                  </a:lnTo>
                  <a:lnTo>
                    <a:pt x="10032" y="20552"/>
                  </a:lnTo>
                  <a:lnTo>
                    <a:pt x="10032" y="20374"/>
                  </a:lnTo>
                  <a:lnTo>
                    <a:pt x="9636" y="20329"/>
                  </a:lnTo>
                  <a:lnTo>
                    <a:pt x="9560" y="20107"/>
                  </a:lnTo>
                  <a:lnTo>
                    <a:pt x="9324" y="19950"/>
                  </a:lnTo>
                  <a:lnTo>
                    <a:pt x="8910" y="20006"/>
                  </a:lnTo>
                  <a:lnTo>
                    <a:pt x="8429" y="19850"/>
                  </a:lnTo>
                  <a:lnTo>
                    <a:pt x="8231" y="19973"/>
                  </a:lnTo>
                  <a:lnTo>
                    <a:pt x="7939" y="19917"/>
                  </a:lnTo>
                  <a:lnTo>
                    <a:pt x="7693" y="19950"/>
                  </a:lnTo>
                  <a:lnTo>
                    <a:pt x="7571" y="19850"/>
                  </a:lnTo>
                  <a:lnTo>
                    <a:pt x="7571" y="19583"/>
                  </a:lnTo>
                  <a:lnTo>
                    <a:pt x="7769" y="19471"/>
                  </a:lnTo>
                  <a:lnTo>
                    <a:pt x="7712" y="19304"/>
                  </a:lnTo>
                  <a:lnTo>
                    <a:pt x="7401" y="18903"/>
                  </a:lnTo>
                  <a:lnTo>
                    <a:pt x="7071" y="18959"/>
                  </a:lnTo>
                  <a:lnTo>
                    <a:pt x="6788" y="18747"/>
                  </a:lnTo>
                  <a:lnTo>
                    <a:pt x="6930" y="18446"/>
                  </a:lnTo>
                  <a:lnTo>
                    <a:pt x="7213" y="18457"/>
                  </a:lnTo>
                  <a:lnTo>
                    <a:pt x="7326" y="18234"/>
                  </a:lnTo>
                  <a:lnTo>
                    <a:pt x="7514" y="18078"/>
                  </a:lnTo>
                  <a:lnTo>
                    <a:pt x="7712" y="18022"/>
                  </a:lnTo>
                  <a:lnTo>
                    <a:pt x="7288" y="17721"/>
                  </a:lnTo>
                  <a:lnTo>
                    <a:pt x="7033" y="17487"/>
                  </a:lnTo>
                  <a:lnTo>
                    <a:pt x="6901" y="17131"/>
                  </a:lnTo>
                  <a:lnTo>
                    <a:pt x="6505" y="17120"/>
                  </a:lnTo>
                  <a:lnTo>
                    <a:pt x="6439" y="16830"/>
                  </a:lnTo>
                  <a:lnTo>
                    <a:pt x="5817" y="16952"/>
                  </a:lnTo>
                  <a:lnTo>
                    <a:pt x="5506" y="16774"/>
                  </a:lnTo>
                  <a:lnTo>
                    <a:pt x="5195" y="16852"/>
                  </a:lnTo>
                  <a:lnTo>
                    <a:pt x="4412" y="16607"/>
                  </a:lnTo>
                  <a:lnTo>
                    <a:pt x="4101" y="16674"/>
                  </a:lnTo>
                  <a:lnTo>
                    <a:pt x="3875" y="16629"/>
                  </a:lnTo>
                  <a:lnTo>
                    <a:pt x="3724" y="16585"/>
                  </a:lnTo>
                  <a:lnTo>
                    <a:pt x="3536" y="16607"/>
                  </a:lnTo>
                  <a:lnTo>
                    <a:pt x="3536" y="16317"/>
                  </a:lnTo>
                  <a:lnTo>
                    <a:pt x="3441" y="16250"/>
                  </a:lnTo>
                  <a:lnTo>
                    <a:pt x="3526" y="16094"/>
                  </a:lnTo>
                  <a:lnTo>
                    <a:pt x="3385" y="15927"/>
                  </a:lnTo>
                  <a:lnTo>
                    <a:pt x="3158" y="15905"/>
                  </a:lnTo>
                  <a:lnTo>
                    <a:pt x="3253" y="15804"/>
                  </a:lnTo>
                  <a:lnTo>
                    <a:pt x="3253" y="15437"/>
                  </a:lnTo>
                  <a:lnTo>
                    <a:pt x="3026" y="15370"/>
                  </a:lnTo>
                  <a:lnTo>
                    <a:pt x="2998" y="15247"/>
                  </a:lnTo>
                  <a:lnTo>
                    <a:pt x="2762" y="15303"/>
                  </a:lnTo>
                  <a:lnTo>
                    <a:pt x="2876" y="15058"/>
                  </a:lnTo>
                  <a:lnTo>
                    <a:pt x="2715" y="15013"/>
                  </a:lnTo>
                  <a:lnTo>
                    <a:pt x="2791" y="14890"/>
                  </a:lnTo>
                  <a:lnTo>
                    <a:pt x="3026" y="14980"/>
                  </a:lnTo>
                  <a:lnTo>
                    <a:pt x="3083" y="14623"/>
                  </a:lnTo>
                  <a:lnTo>
                    <a:pt x="2772" y="14712"/>
                  </a:lnTo>
                  <a:lnTo>
                    <a:pt x="2480" y="14601"/>
                  </a:lnTo>
                  <a:lnTo>
                    <a:pt x="2282" y="14701"/>
                  </a:lnTo>
                  <a:lnTo>
                    <a:pt x="2225" y="14478"/>
                  </a:lnTo>
                  <a:lnTo>
                    <a:pt x="1697" y="14355"/>
                  </a:lnTo>
                  <a:lnTo>
                    <a:pt x="1065" y="14289"/>
                  </a:lnTo>
                  <a:lnTo>
                    <a:pt x="783" y="13553"/>
                  </a:lnTo>
                  <a:lnTo>
                    <a:pt x="368" y="13051"/>
                  </a:lnTo>
                  <a:lnTo>
                    <a:pt x="311" y="12260"/>
                  </a:lnTo>
                  <a:lnTo>
                    <a:pt x="585" y="11870"/>
                  </a:lnTo>
                  <a:lnTo>
                    <a:pt x="528" y="1138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6" name="Freeform 262"/>
            <p:cNvSpPr/>
            <p:nvPr/>
          </p:nvSpPr>
          <p:spPr>
            <a:xfrm>
              <a:off x="1863667" y="2473325"/>
              <a:ext cx="1317337" cy="1050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28" y="16637"/>
                  </a:moveTo>
                  <a:lnTo>
                    <a:pt x="15878" y="16669"/>
                  </a:lnTo>
                  <a:lnTo>
                    <a:pt x="15851" y="16947"/>
                  </a:lnTo>
                  <a:lnTo>
                    <a:pt x="16037" y="17192"/>
                  </a:lnTo>
                  <a:lnTo>
                    <a:pt x="16116" y="17420"/>
                  </a:lnTo>
                  <a:lnTo>
                    <a:pt x="15948" y="17502"/>
                  </a:lnTo>
                  <a:lnTo>
                    <a:pt x="15922" y="17747"/>
                  </a:lnTo>
                  <a:lnTo>
                    <a:pt x="16160" y="17927"/>
                  </a:lnTo>
                  <a:lnTo>
                    <a:pt x="15630" y="17861"/>
                  </a:lnTo>
                  <a:lnTo>
                    <a:pt x="15480" y="18073"/>
                  </a:lnTo>
                  <a:lnTo>
                    <a:pt x="15480" y="18237"/>
                  </a:lnTo>
                  <a:lnTo>
                    <a:pt x="15895" y="18318"/>
                  </a:lnTo>
                  <a:lnTo>
                    <a:pt x="15710" y="18563"/>
                  </a:lnTo>
                  <a:lnTo>
                    <a:pt x="15427" y="18596"/>
                  </a:lnTo>
                  <a:lnTo>
                    <a:pt x="15136" y="18824"/>
                  </a:lnTo>
                  <a:lnTo>
                    <a:pt x="14995" y="18759"/>
                  </a:lnTo>
                  <a:lnTo>
                    <a:pt x="14809" y="18286"/>
                  </a:lnTo>
                  <a:lnTo>
                    <a:pt x="14447" y="18449"/>
                  </a:lnTo>
                  <a:lnTo>
                    <a:pt x="13838" y="18776"/>
                  </a:lnTo>
                  <a:lnTo>
                    <a:pt x="13617" y="18792"/>
                  </a:lnTo>
                  <a:lnTo>
                    <a:pt x="13299" y="18694"/>
                  </a:lnTo>
                  <a:lnTo>
                    <a:pt x="12990" y="18612"/>
                  </a:lnTo>
                  <a:lnTo>
                    <a:pt x="12690" y="18939"/>
                  </a:lnTo>
                  <a:lnTo>
                    <a:pt x="12566" y="18727"/>
                  </a:lnTo>
                  <a:lnTo>
                    <a:pt x="12275" y="18482"/>
                  </a:lnTo>
                  <a:lnTo>
                    <a:pt x="12354" y="18400"/>
                  </a:lnTo>
                  <a:lnTo>
                    <a:pt x="12239" y="18269"/>
                  </a:lnTo>
                  <a:lnTo>
                    <a:pt x="12319" y="18008"/>
                  </a:lnTo>
                  <a:lnTo>
                    <a:pt x="12063" y="18057"/>
                  </a:lnTo>
                  <a:lnTo>
                    <a:pt x="11930" y="17731"/>
                  </a:lnTo>
                  <a:lnTo>
                    <a:pt x="11895" y="17404"/>
                  </a:lnTo>
                  <a:lnTo>
                    <a:pt x="11974" y="17176"/>
                  </a:lnTo>
                  <a:lnTo>
                    <a:pt x="11639" y="16816"/>
                  </a:lnTo>
                  <a:lnTo>
                    <a:pt x="11392" y="16718"/>
                  </a:lnTo>
                  <a:lnTo>
                    <a:pt x="11268" y="16898"/>
                  </a:lnTo>
                  <a:lnTo>
                    <a:pt x="10968" y="17012"/>
                  </a:lnTo>
                  <a:lnTo>
                    <a:pt x="11056" y="17404"/>
                  </a:lnTo>
                  <a:lnTo>
                    <a:pt x="10809" y="17339"/>
                  </a:lnTo>
                  <a:lnTo>
                    <a:pt x="10517" y="17616"/>
                  </a:lnTo>
                  <a:lnTo>
                    <a:pt x="10438" y="17763"/>
                  </a:lnTo>
                  <a:lnTo>
                    <a:pt x="10473" y="18237"/>
                  </a:lnTo>
                  <a:lnTo>
                    <a:pt x="10411" y="18498"/>
                  </a:lnTo>
                  <a:lnTo>
                    <a:pt x="10659" y="19135"/>
                  </a:lnTo>
                  <a:lnTo>
                    <a:pt x="10659" y="19461"/>
                  </a:lnTo>
                  <a:lnTo>
                    <a:pt x="10464" y="19984"/>
                  </a:lnTo>
                  <a:lnTo>
                    <a:pt x="10491" y="20294"/>
                  </a:lnTo>
                  <a:lnTo>
                    <a:pt x="10367" y="20620"/>
                  </a:lnTo>
                  <a:lnTo>
                    <a:pt x="10129" y="20441"/>
                  </a:lnTo>
                  <a:lnTo>
                    <a:pt x="9573" y="20261"/>
                  </a:lnTo>
                  <a:lnTo>
                    <a:pt x="9776" y="19722"/>
                  </a:lnTo>
                  <a:lnTo>
                    <a:pt x="9731" y="19265"/>
                  </a:lnTo>
                  <a:lnTo>
                    <a:pt x="9590" y="19265"/>
                  </a:lnTo>
                  <a:lnTo>
                    <a:pt x="9467" y="19086"/>
                  </a:lnTo>
                  <a:lnTo>
                    <a:pt x="9255" y="19069"/>
                  </a:lnTo>
                  <a:lnTo>
                    <a:pt x="8901" y="19282"/>
                  </a:lnTo>
                  <a:lnTo>
                    <a:pt x="8530" y="19118"/>
                  </a:lnTo>
                  <a:lnTo>
                    <a:pt x="8398" y="19331"/>
                  </a:lnTo>
                  <a:lnTo>
                    <a:pt x="8327" y="19053"/>
                  </a:lnTo>
                  <a:lnTo>
                    <a:pt x="8195" y="18792"/>
                  </a:lnTo>
                  <a:lnTo>
                    <a:pt x="7109" y="18922"/>
                  </a:lnTo>
                  <a:lnTo>
                    <a:pt x="6738" y="19265"/>
                  </a:lnTo>
                  <a:lnTo>
                    <a:pt x="6385" y="19412"/>
                  </a:lnTo>
                  <a:lnTo>
                    <a:pt x="6517" y="20016"/>
                  </a:lnTo>
                  <a:lnTo>
                    <a:pt x="7073" y="20392"/>
                  </a:lnTo>
                  <a:lnTo>
                    <a:pt x="7338" y="20686"/>
                  </a:lnTo>
                  <a:lnTo>
                    <a:pt x="7321" y="21045"/>
                  </a:lnTo>
                  <a:lnTo>
                    <a:pt x="7285" y="21110"/>
                  </a:lnTo>
                  <a:lnTo>
                    <a:pt x="6923" y="21061"/>
                  </a:lnTo>
                  <a:lnTo>
                    <a:pt x="6844" y="21110"/>
                  </a:lnTo>
                  <a:lnTo>
                    <a:pt x="6632" y="21029"/>
                  </a:lnTo>
                  <a:lnTo>
                    <a:pt x="6446" y="21143"/>
                  </a:lnTo>
                  <a:lnTo>
                    <a:pt x="6411" y="21600"/>
                  </a:lnTo>
                  <a:lnTo>
                    <a:pt x="6102" y="21420"/>
                  </a:lnTo>
                  <a:lnTo>
                    <a:pt x="5784" y="21551"/>
                  </a:lnTo>
                  <a:lnTo>
                    <a:pt x="5616" y="21404"/>
                  </a:lnTo>
                  <a:lnTo>
                    <a:pt x="5404" y="19918"/>
                  </a:lnTo>
                  <a:lnTo>
                    <a:pt x="5060" y="19951"/>
                  </a:lnTo>
                  <a:lnTo>
                    <a:pt x="4989" y="19657"/>
                  </a:lnTo>
                  <a:lnTo>
                    <a:pt x="4645" y="19755"/>
                  </a:lnTo>
                  <a:lnTo>
                    <a:pt x="4565" y="19706"/>
                  </a:lnTo>
                  <a:lnTo>
                    <a:pt x="4504" y="19461"/>
                  </a:lnTo>
                  <a:lnTo>
                    <a:pt x="4301" y="19347"/>
                  </a:lnTo>
                  <a:lnTo>
                    <a:pt x="4212" y="18988"/>
                  </a:lnTo>
                  <a:lnTo>
                    <a:pt x="3850" y="19020"/>
                  </a:lnTo>
                  <a:lnTo>
                    <a:pt x="3824" y="18694"/>
                  </a:lnTo>
                  <a:lnTo>
                    <a:pt x="3417" y="18237"/>
                  </a:lnTo>
                  <a:lnTo>
                    <a:pt x="3285" y="17714"/>
                  </a:lnTo>
                  <a:lnTo>
                    <a:pt x="2711" y="17469"/>
                  </a:lnTo>
                  <a:lnTo>
                    <a:pt x="2649" y="17241"/>
                  </a:lnTo>
                  <a:lnTo>
                    <a:pt x="2411" y="17094"/>
                  </a:lnTo>
                  <a:lnTo>
                    <a:pt x="2199" y="17127"/>
                  </a:lnTo>
                  <a:lnTo>
                    <a:pt x="1678" y="16653"/>
                  </a:lnTo>
                  <a:lnTo>
                    <a:pt x="1298" y="16669"/>
                  </a:lnTo>
                  <a:lnTo>
                    <a:pt x="1122" y="16800"/>
                  </a:lnTo>
                  <a:lnTo>
                    <a:pt x="1325" y="16245"/>
                  </a:lnTo>
                  <a:lnTo>
                    <a:pt x="1307" y="16033"/>
                  </a:lnTo>
                  <a:lnTo>
                    <a:pt x="1519" y="16016"/>
                  </a:lnTo>
                  <a:lnTo>
                    <a:pt x="1457" y="15690"/>
                  </a:lnTo>
                  <a:lnTo>
                    <a:pt x="1069" y="14873"/>
                  </a:lnTo>
                  <a:lnTo>
                    <a:pt x="539" y="14661"/>
                  </a:lnTo>
                  <a:lnTo>
                    <a:pt x="424" y="14808"/>
                  </a:lnTo>
                  <a:lnTo>
                    <a:pt x="397" y="15118"/>
                  </a:lnTo>
                  <a:lnTo>
                    <a:pt x="0" y="15020"/>
                  </a:lnTo>
                  <a:lnTo>
                    <a:pt x="185" y="14580"/>
                  </a:lnTo>
                  <a:lnTo>
                    <a:pt x="238" y="14253"/>
                  </a:lnTo>
                  <a:lnTo>
                    <a:pt x="132" y="14073"/>
                  </a:lnTo>
                  <a:lnTo>
                    <a:pt x="274" y="13796"/>
                  </a:lnTo>
                  <a:lnTo>
                    <a:pt x="185" y="13486"/>
                  </a:lnTo>
                  <a:lnTo>
                    <a:pt x="194" y="13143"/>
                  </a:lnTo>
                  <a:lnTo>
                    <a:pt x="433" y="12539"/>
                  </a:lnTo>
                  <a:lnTo>
                    <a:pt x="1219" y="12359"/>
                  </a:lnTo>
                  <a:lnTo>
                    <a:pt x="1219" y="12098"/>
                  </a:lnTo>
                  <a:lnTo>
                    <a:pt x="1333" y="11739"/>
                  </a:lnTo>
                  <a:lnTo>
                    <a:pt x="1033" y="11282"/>
                  </a:lnTo>
                  <a:lnTo>
                    <a:pt x="618" y="11216"/>
                  </a:lnTo>
                  <a:lnTo>
                    <a:pt x="689" y="10841"/>
                  </a:lnTo>
                  <a:lnTo>
                    <a:pt x="1139" y="10531"/>
                  </a:lnTo>
                  <a:lnTo>
                    <a:pt x="1069" y="10204"/>
                  </a:lnTo>
                  <a:lnTo>
                    <a:pt x="901" y="9812"/>
                  </a:lnTo>
                  <a:lnTo>
                    <a:pt x="1122" y="9616"/>
                  </a:lnTo>
                  <a:lnTo>
                    <a:pt x="1757" y="9796"/>
                  </a:lnTo>
                  <a:lnTo>
                    <a:pt x="2181" y="10041"/>
                  </a:lnTo>
                  <a:lnTo>
                    <a:pt x="2570" y="9616"/>
                  </a:lnTo>
                  <a:lnTo>
                    <a:pt x="2093" y="8931"/>
                  </a:lnTo>
                  <a:lnTo>
                    <a:pt x="2420" y="8278"/>
                  </a:lnTo>
                  <a:lnTo>
                    <a:pt x="2808" y="7820"/>
                  </a:lnTo>
                  <a:lnTo>
                    <a:pt x="2843" y="7396"/>
                  </a:lnTo>
                  <a:lnTo>
                    <a:pt x="2738" y="7265"/>
                  </a:lnTo>
                  <a:lnTo>
                    <a:pt x="2755" y="7184"/>
                  </a:lnTo>
                  <a:lnTo>
                    <a:pt x="2411" y="6694"/>
                  </a:lnTo>
                  <a:lnTo>
                    <a:pt x="1854" y="6155"/>
                  </a:lnTo>
                  <a:lnTo>
                    <a:pt x="1722" y="5796"/>
                  </a:lnTo>
                  <a:lnTo>
                    <a:pt x="1219" y="5290"/>
                  </a:lnTo>
                  <a:lnTo>
                    <a:pt x="742" y="5045"/>
                  </a:lnTo>
                  <a:lnTo>
                    <a:pt x="397" y="4424"/>
                  </a:lnTo>
                  <a:lnTo>
                    <a:pt x="397" y="3853"/>
                  </a:lnTo>
                  <a:lnTo>
                    <a:pt x="459" y="3918"/>
                  </a:lnTo>
                  <a:lnTo>
                    <a:pt x="1069" y="3380"/>
                  </a:lnTo>
                  <a:lnTo>
                    <a:pt x="1492" y="3347"/>
                  </a:lnTo>
                  <a:lnTo>
                    <a:pt x="1775" y="3086"/>
                  </a:lnTo>
                  <a:lnTo>
                    <a:pt x="2049" y="3249"/>
                  </a:lnTo>
                  <a:lnTo>
                    <a:pt x="2155" y="2955"/>
                  </a:lnTo>
                  <a:lnTo>
                    <a:pt x="2234" y="2612"/>
                  </a:lnTo>
                  <a:lnTo>
                    <a:pt x="2711" y="2645"/>
                  </a:lnTo>
                  <a:lnTo>
                    <a:pt x="3391" y="2335"/>
                  </a:lnTo>
                  <a:lnTo>
                    <a:pt x="3656" y="1927"/>
                  </a:lnTo>
                  <a:lnTo>
                    <a:pt x="3665" y="1535"/>
                  </a:lnTo>
                  <a:lnTo>
                    <a:pt x="3682" y="1176"/>
                  </a:lnTo>
                  <a:lnTo>
                    <a:pt x="3850" y="1290"/>
                  </a:lnTo>
                  <a:lnTo>
                    <a:pt x="4168" y="1339"/>
                  </a:lnTo>
                  <a:lnTo>
                    <a:pt x="4460" y="1502"/>
                  </a:lnTo>
                  <a:lnTo>
                    <a:pt x="5007" y="1535"/>
                  </a:lnTo>
                  <a:lnTo>
                    <a:pt x="6049" y="1371"/>
                  </a:lnTo>
                  <a:lnTo>
                    <a:pt x="6120" y="0"/>
                  </a:lnTo>
                  <a:lnTo>
                    <a:pt x="6711" y="98"/>
                  </a:lnTo>
                  <a:lnTo>
                    <a:pt x="7206" y="278"/>
                  </a:lnTo>
                  <a:lnTo>
                    <a:pt x="7259" y="604"/>
                  </a:lnTo>
                  <a:lnTo>
                    <a:pt x="7444" y="457"/>
                  </a:lnTo>
                  <a:lnTo>
                    <a:pt x="7718" y="620"/>
                  </a:lnTo>
                  <a:lnTo>
                    <a:pt x="8009" y="490"/>
                  </a:lnTo>
                  <a:lnTo>
                    <a:pt x="7957" y="1012"/>
                  </a:lnTo>
                  <a:lnTo>
                    <a:pt x="7736" y="882"/>
                  </a:lnTo>
                  <a:lnTo>
                    <a:pt x="7665" y="1061"/>
                  </a:lnTo>
                  <a:lnTo>
                    <a:pt x="7815" y="1127"/>
                  </a:lnTo>
                  <a:lnTo>
                    <a:pt x="7709" y="1486"/>
                  </a:lnTo>
                  <a:lnTo>
                    <a:pt x="7930" y="1404"/>
                  </a:lnTo>
                  <a:lnTo>
                    <a:pt x="7957" y="1584"/>
                  </a:lnTo>
                  <a:lnTo>
                    <a:pt x="8168" y="1682"/>
                  </a:lnTo>
                  <a:lnTo>
                    <a:pt x="8168" y="2220"/>
                  </a:lnTo>
                  <a:lnTo>
                    <a:pt x="8080" y="2367"/>
                  </a:lnTo>
                  <a:lnTo>
                    <a:pt x="8292" y="2400"/>
                  </a:lnTo>
                  <a:lnTo>
                    <a:pt x="8425" y="2645"/>
                  </a:lnTo>
                  <a:lnTo>
                    <a:pt x="8345" y="2873"/>
                  </a:lnTo>
                  <a:lnTo>
                    <a:pt x="8433" y="2971"/>
                  </a:lnTo>
                  <a:lnTo>
                    <a:pt x="8433" y="3396"/>
                  </a:lnTo>
                  <a:lnTo>
                    <a:pt x="8610" y="3363"/>
                  </a:lnTo>
                  <a:lnTo>
                    <a:pt x="8751" y="3429"/>
                  </a:lnTo>
                  <a:lnTo>
                    <a:pt x="8963" y="3494"/>
                  </a:lnTo>
                  <a:lnTo>
                    <a:pt x="9255" y="3396"/>
                  </a:lnTo>
                  <a:lnTo>
                    <a:pt x="9988" y="3755"/>
                  </a:lnTo>
                  <a:lnTo>
                    <a:pt x="10279" y="3641"/>
                  </a:lnTo>
                  <a:lnTo>
                    <a:pt x="10570" y="3902"/>
                  </a:lnTo>
                  <a:lnTo>
                    <a:pt x="11153" y="3722"/>
                  </a:lnTo>
                  <a:lnTo>
                    <a:pt x="11215" y="4147"/>
                  </a:lnTo>
                  <a:lnTo>
                    <a:pt x="11586" y="4163"/>
                  </a:lnTo>
                  <a:lnTo>
                    <a:pt x="11710" y="4686"/>
                  </a:lnTo>
                  <a:lnTo>
                    <a:pt x="11948" y="5029"/>
                  </a:lnTo>
                  <a:lnTo>
                    <a:pt x="12345" y="5469"/>
                  </a:lnTo>
                  <a:lnTo>
                    <a:pt x="12160" y="5551"/>
                  </a:lnTo>
                  <a:lnTo>
                    <a:pt x="11983" y="5780"/>
                  </a:lnTo>
                  <a:lnTo>
                    <a:pt x="11877" y="6106"/>
                  </a:lnTo>
                  <a:lnTo>
                    <a:pt x="11612" y="6090"/>
                  </a:lnTo>
                  <a:lnTo>
                    <a:pt x="11480" y="6531"/>
                  </a:lnTo>
                  <a:lnTo>
                    <a:pt x="11745" y="6841"/>
                  </a:lnTo>
                  <a:lnTo>
                    <a:pt x="12054" y="6759"/>
                  </a:lnTo>
                  <a:lnTo>
                    <a:pt x="12345" y="7347"/>
                  </a:lnTo>
                  <a:lnTo>
                    <a:pt x="12398" y="7592"/>
                  </a:lnTo>
                  <a:lnTo>
                    <a:pt x="12213" y="7755"/>
                  </a:lnTo>
                  <a:lnTo>
                    <a:pt x="12213" y="8147"/>
                  </a:lnTo>
                  <a:lnTo>
                    <a:pt x="12328" y="8294"/>
                  </a:lnTo>
                  <a:lnTo>
                    <a:pt x="12557" y="8245"/>
                  </a:lnTo>
                  <a:lnTo>
                    <a:pt x="12831" y="8327"/>
                  </a:lnTo>
                  <a:lnTo>
                    <a:pt x="13017" y="8147"/>
                  </a:lnTo>
                  <a:lnTo>
                    <a:pt x="13467" y="8376"/>
                  </a:lnTo>
                  <a:lnTo>
                    <a:pt x="13855" y="8294"/>
                  </a:lnTo>
                  <a:lnTo>
                    <a:pt x="14076" y="8522"/>
                  </a:lnTo>
                  <a:lnTo>
                    <a:pt x="14147" y="8849"/>
                  </a:lnTo>
                  <a:lnTo>
                    <a:pt x="14518" y="8914"/>
                  </a:lnTo>
                  <a:lnTo>
                    <a:pt x="14518" y="9176"/>
                  </a:lnTo>
                  <a:lnTo>
                    <a:pt x="14739" y="9078"/>
                  </a:lnTo>
                  <a:lnTo>
                    <a:pt x="14968" y="9192"/>
                  </a:lnTo>
                  <a:lnTo>
                    <a:pt x="15454" y="9094"/>
                  </a:lnTo>
                  <a:lnTo>
                    <a:pt x="15710" y="9159"/>
                  </a:lnTo>
                  <a:lnTo>
                    <a:pt x="15798" y="9453"/>
                  </a:lnTo>
                  <a:lnTo>
                    <a:pt x="16063" y="9404"/>
                  </a:lnTo>
                  <a:lnTo>
                    <a:pt x="16240" y="9551"/>
                  </a:lnTo>
                  <a:lnTo>
                    <a:pt x="16187" y="9910"/>
                  </a:lnTo>
                  <a:lnTo>
                    <a:pt x="16505" y="9910"/>
                  </a:lnTo>
                  <a:lnTo>
                    <a:pt x="16593" y="10400"/>
                  </a:lnTo>
                  <a:lnTo>
                    <a:pt x="17167" y="10204"/>
                  </a:lnTo>
                  <a:lnTo>
                    <a:pt x="17653" y="10449"/>
                  </a:lnTo>
                  <a:lnTo>
                    <a:pt x="17865" y="10171"/>
                  </a:lnTo>
                  <a:lnTo>
                    <a:pt x="17997" y="10433"/>
                  </a:lnTo>
                  <a:lnTo>
                    <a:pt x="18174" y="10498"/>
                  </a:lnTo>
                  <a:lnTo>
                    <a:pt x="18253" y="10710"/>
                  </a:lnTo>
                  <a:lnTo>
                    <a:pt x="18333" y="10449"/>
                  </a:lnTo>
                  <a:lnTo>
                    <a:pt x="18545" y="9829"/>
                  </a:lnTo>
                  <a:lnTo>
                    <a:pt x="18606" y="9453"/>
                  </a:lnTo>
                  <a:lnTo>
                    <a:pt x="18439" y="9257"/>
                  </a:lnTo>
                  <a:lnTo>
                    <a:pt x="18306" y="9290"/>
                  </a:lnTo>
                  <a:lnTo>
                    <a:pt x="18288" y="9078"/>
                  </a:lnTo>
                  <a:lnTo>
                    <a:pt x="18606" y="8441"/>
                  </a:lnTo>
                  <a:lnTo>
                    <a:pt x="18977" y="8539"/>
                  </a:lnTo>
                  <a:lnTo>
                    <a:pt x="19057" y="8278"/>
                  </a:lnTo>
                  <a:lnTo>
                    <a:pt x="19207" y="8310"/>
                  </a:lnTo>
                  <a:lnTo>
                    <a:pt x="19242" y="8555"/>
                  </a:lnTo>
                  <a:lnTo>
                    <a:pt x="19419" y="8735"/>
                  </a:lnTo>
                  <a:lnTo>
                    <a:pt x="19551" y="8653"/>
                  </a:lnTo>
                  <a:lnTo>
                    <a:pt x="19613" y="8800"/>
                  </a:lnTo>
                  <a:lnTo>
                    <a:pt x="19957" y="8751"/>
                  </a:lnTo>
                  <a:lnTo>
                    <a:pt x="19984" y="8653"/>
                  </a:lnTo>
                  <a:lnTo>
                    <a:pt x="20381" y="8882"/>
                  </a:lnTo>
                  <a:lnTo>
                    <a:pt x="20355" y="9143"/>
                  </a:lnTo>
                  <a:lnTo>
                    <a:pt x="20452" y="9600"/>
                  </a:lnTo>
                  <a:lnTo>
                    <a:pt x="20558" y="9453"/>
                  </a:lnTo>
                  <a:lnTo>
                    <a:pt x="20673" y="9486"/>
                  </a:lnTo>
                  <a:lnTo>
                    <a:pt x="20673" y="9698"/>
                  </a:lnTo>
                  <a:lnTo>
                    <a:pt x="20567" y="9812"/>
                  </a:lnTo>
                  <a:lnTo>
                    <a:pt x="20717" y="9959"/>
                  </a:lnTo>
                  <a:lnTo>
                    <a:pt x="21017" y="10057"/>
                  </a:lnTo>
                  <a:lnTo>
                    <a:pt x="21114" y="9976"/>
                  </a:lnTo>
                  <a:lnTo>
                    <a:pt x="21335" y="10106"/>
                  </a:lnTo>
                  <a:lnTo>
                    <a:pt x="21485" y="10547"/>
                  </a:lnTo>
                  <a:lnTo>
                    <a:pt x="21432" y="10727"/>
                  </a:lnTo>
                  <a:lnTo>
                    <a:pt x="21521" y="10906"/>
                  </a:lnTo>
                  <a:lnTo>
                    <a:pt x="21600" y="10906"/>
                  </a:lnTo>
                  <a:lnTo>
                    <a:pt x="21415" y="11314"/>
                  </a:lnTo>
                  <a:lnTo>
                    <a:pt x="21273" y="11200"/>
                  </a:lnTo>
                  <a:lnTo>
                    <a:pt x="20911" y="11331"/>
                  </a:lnTo>
                  <a:lnTo>
                    <a:pt x="20540" y="11265"/>
                  </a:lnTo>
                  <a:lnTo>
                    <a:pt x="20461" y="11461"/>
                  </a:lnTo>
                  <a:lnTo>
                    <a:pt x="20240" y="11494"/>
                  </a:lnTo>
                  <a:lnTo>
                    <a:pt x="20108" y="11608"/>
                  </a:lnTo>
                  <a:lnTo>
                    <a:pt x="20081" y="11804"/>
                  </a:lnTo>
                  <a:lnTo>
                    <a:pt x="19949" y="11837"/>
                  </a:lnTo>
                  <a:lnTo>
                    <a:pt x="19922" y="12065"/>
                  </a:lnTo>
                  <a:lnTo>
                    <a:pt x="19816" y="12147"/>
                  </a:lnTo>
                  <a:lnTo>
                    <a:pt x="19799" y="11951"/>
                  </a:lnTo>
                  <a:lnTo>
                    <a:pt x="19366" y="12016"/>
                  </a:lnTo>
                  <a:lnTo>
                    <a:pt x="19216" y="12245"/>
                  </a:lnTo>
                  <a:lnTo>
                    <a:pt x="19154" y="12522"/>
                  </a:lnTo>
                  <a:lnTo>
                    <a:pt x="18871" y="12604"/>
                  </a:lnTo>
                  <a:lnTo>
                    <a:pt x="18783" y="12441"/>
                  </a:lnTo>
                  <a:lnTo>
                    <a:pt x="18606" y="12506"/>
                  </a:lnTo>
                  <a:lnTo>
                    <a:pt x="18624" y="12669"/>
                  </a:lnTo>
                  <a:lnTo>
                    <a:pt x="18421" y="12604"/>
                  </a:lnTo>
                  <a:lnTo>
                    <a:pt x="18474" y="12914"/>
                  </a:lnTo>
                  <a:lnTo>
                    <a:pt x="18739" y="12980"/>
                  </a:lnTo>
                  <a:lnTo>
                    <a:pt x="18633" y="13388"/>
                  </a:lnTo>
                  <a:lnTo>
                    <a:pt x="18386" y="13404"/>
                  </a:lnTo>
                  <a:lnTo>
                    <a:pt x="18280" y="13763"/>
                  </a:lnTo>
                  <a:lnTo>
                    <a:pt x="18315" y="13910"/>
                  </a:lnTo>
                  <a:lnTo>
                    <a:pt x="18598" y="13747"/>
                  </a:lnTo>
                  <a:lnTo>
                    <a:pt x="18783" y="13845"/>
                  </a:lnTo>
                  <a:lnTo>
                    <a:pt x="18712" y="13992"/>
                  </a:lnTo>
                  <a:lnTo>
                    <a:pt x="18465" y="14155"/>
                  </a:lnTo>
                  <a:lnTo>
                    <a:pt x="18492" y="14302"/>
                  </a:lnTo>
                  <a:lnTo>
                    <a:pt x="18606" y="14449"/>
                  </a:lnTo>
                  <a:lnTo>
                    <a:pt x="18836" y="14498"/>
                  </a:lnTo>
                  <a:lnTo>
                    <a:pt x="18783" y="14612"/>
                  </a:lnTo>
                  <a:lnTo>
                    <a:pt x="18765" y="14776"/>
                  </a:lnTo>
                  <a:lnTo>
                    <a:pt x="18624" y="14776"/>
                  </a:lnTo>
                  <a:lnTo>
                    <a:pt x="18651" y="14873"/>
                  </a:lnTo>
                  <a:lnTo>
                    <a:pt x="18439" y="14890"/>
                  </a:lnTo>
                  <a:lnTo>
                    <a:pt x="18518" y="15069"/>
                  </a:lnTo>
                  <a:lnTo>
                    <a:pt x="18235" y="15086"/>
                  </a:lnTo>
                  <a:lnTo>
                    <a:pt x="18015" y="14906"/>
                  </a:lnTo>
                  <a:lnTo>
                    <a:pt x="17935" y="15216"/>
                  </a:lnTo>
                  <a:lnTo>
                    <a:pt x="17759" y="15445"/>
                  </a:lnTo>
                  <a:lnTo>
                    <a:pt x="17750" y="15771"/>
                  </a:lnTo>
                  <a:lnTo>
                    <a:pt x="17706" y="15951"/>
                  </a:lnTo>
                  <a:lnTo>
                    <a:pt x="17308" y="16049"/>
                  </a:lnTo>
                  <a:lnTo>
                    <a:pt x="17255" y="15918"/>
                  </a:lnTo>
                  <a:lnTo>
                    <a:pt x="17087" y="16033"/>
                  </a:lnTo>
                  <a:lnTo>
                    <a:pt x="17017" y="16245"/>
                  </a:lnTo>
                  <a:lnTo>
                    <a:pt x="16664" y="16392"/>
                  </a:lnTo>
                  <a:lnTo>
                    <a:pt x="16566" y="16359"/>
                  </a:lnTo>
                  <a:lnTo>
                    <a:pt x="16531" y="16016"/>
                  </a:lnTo>
                  <a:lnTo>
                    <a:pt x="16302" y="16082"/>
                  </a:lnTo>
                  <a:lnTo>
                    <a:pt x="16240" y="16490"/>
                  </a:lnTo>
                  <a:lnTo>
                    <a:pt x="16028" y="1663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7" name="Freeform 263"/>
            <p:cNvSpPr/>
            <p:nvPr/>
          </p:nvSpPr>
          <p:spPr>
            <a:xfrm>
              <a:off x="863138" y="2476500"/>
              <a:ext cx="1173481" cy="1635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18" y="6260"/>
                  </a:moveTo>
                  <a:lnTo>
                    <a:pt x="19607" y="6511"/>
                  </a:lnTo>
                  <a:lnTo>
                    <a:pt x="19686" y="6721"/>
                  </a:lnTo>
                  <a:lnTo>
                    <a:pt x="19180" y="6920"/>
                  </a:lnTo>
                  <a:lnTo>
                    <a:pt x="19101" y="7162"/>
                  </a:lnTo>
                  <a:lnTo>
                    <a:pt x="19567" y="7203"/>
                  </a:lnTo>
                  <a:lnTo>
                    <a:pt x="19904" y="7497"/>
                  </a:lnTo>
                  <a:lnTo>
                    <a:pt x="19775" y="7728"/>
                  </a:lnTo>
                  <a:lnTo>
                    <a:pt x="19775" y="7896"/>
                  </a:lnTo>
                  <a:lnTo>
                    <a:pt x="18893" y="8011"/>
                  </a:lnTo>
                  <a:lnTo>
                    <a:pt x="18625" y="8399"/>
                  </a:lnTo>
                  <a:lnTo>
                    <a:pt x="18615" y="8619"/>
                  </a:lnTo>
                  <a:lnTo>
                    <a:pt x="18714" y="8818"/>
                  </a:lnTo>
                  <a:lnTo>
                    <a:pt x="18555" y="8997"/>
                  </a:lnTo>
                  <a:lnTo>
                    <a:pt x="18674" y="9112"/>
                  </a:lnTo>
                  <a:lnTo>
                    <a:pt x="18615" y="9322"/>
                  </a:lnTo>
                  <a:lnTo>
                    <a:pt x="18407" y="9605"/>
                  </a:lnTo>
                  <a:lnTo>
                    <a:pt x="18853" y="9668"/>
                  </a:lnTo>
                  <a:lnTo>
                    <a:pt x="18883" y="9468"/>
                  </a:lnTo>
                  <a:lnTo>
                    <a:pt x="19012" y="9374"/>
                  </a:lnTo>
                  <a:lnTo>
                    <a:pt x="19607" y="9510"/>
                  </a:lnTo>
                  <a:lnTo>
                    <a:pt x="20043" y="10035"/>
                  </a:lnTo>
                  <a:lnTo>
                    <a:pt x="20112" y="10244"/>
                  </a:lnTo>
                  <a:lnTo>
                    <a:pt x="19874" y="10255"/>
                  </a:lnTo>
                  <a:lnTo>
                    <a:pt x="19894" y="10391"/>
                  </a:lnTo>
                  <a:lnTo>
                    <a:pt x="19666" y="10748"/>
                  </a:lnTo>
                  <a:lnTo>
                    <a:pt x="19577" y="11136"/>
                  </a:lnTo>
                  <a:lnTo>
                    <a:pt x="18942" y="11513"/>
                  </a:lnTo>
                  <a:lnTo>
                    <a:pt x="18536" y="11733"/>
                  </a:lnTo>
                  <a:lnTo>
                    <a:pt x="18179" y="11890"/>
                  </a:lnTo>
                  <a:lnTo>
                    <a:pt x="18050" y="11775"/>
                  </a:lnTo>
                  <a:lnTo>
                    <a:pt x="17851" y="11901"/>
                  </a:lnTo>
                  <a:lnTo>
                    <a:pt x="17554" y="11807"/>
                  </a:lnTo>
                  <a:lnTo>
                    <a:pt x="17544" y="11618"/>
                  </a:lnTo>
                  <a:lnTo>
                    <a:pt x="17107" y="11565"/>
                  </a:lnTo>
                  <a:lnTo>
                    <a:pt x="17127" y="11911"/>
                  </a:lnTo>
                  <a:lnTo>
                    <a:pt x="16959" y="12247"/>
                  </a:lnTo>
                  <a:lnTo>
                    <a:pt x="16979" y="12562"/>
                  </a:lnTo>
                  <a:lnTo>
                    <a:pt x="16780" y="12845"/>
                  </a:lnTo>
                  <a:lnTo>
                    <a:pt x="16542" y="12991"/>
                  </a:lnTo>
                  <a:lnTo>
                    <a:pt x="16185" y="13075"/>
                  </a:lnTo>
                  <a:lnTo>
                    <a:pt x="16185" y="13369"/>
                  </a:lnTo>
                  <a:lnTo>
                    <a:pt x="15769" y="13474"/>
                  </a:lnTo>
                  <a:lnTo>
                    <a:pt x="14896" y="13243"/>
                  </a:lnTo>
                  <a:lnTo>
                    <a:pt x="14906" y="13956"/>
                  </a:lnTo>
                  <a:lnTo>
                    <a:pt x="15203" y="13998"/>
                  </a:lnTo>
                  <a:lnTo>
                    <a:pt x="14955" y="14176"/>
                  </a:lnTo>
                  <a:lnTo>
                    <a:pt x="15025" y="14617"/>
                  </a:lnTo>
                  <a:lnTo>
                    <a:pt x="14102" y="14743"/>
                  </a:lnTo>
                  <a:lnTo>
                    <a:pt x="13884" y="14239"/>
                  </a:lnTo>
                  <a:lnTo>
                    <a:pt x="13448" y="14218"/>
                  </a:lnTo>
                  <a:lnTo>
                    <a:pt x="13210" y="14103"/>
                  </a:lnTo>
                  <a:lnTo>
                    <a:pt x="12992" y="14239"/>
                  </a:lnTo>
                  <a:lnTo>
                    <a:pt x="12377" y="14155"/>
                  </a:lnTo>
                  <a:lnTo>
                    <a:pt x="10731" y="14669"/>
                  </a:lnTo>
                  <a:lnTo>
                    <a:pt x="10552" y="14931"/>
                  </a:lnTo>
                  <a:lnTo>
                    <a:pt x="10433" y="15256"/>
                  </a:lnTo>
                  <a:lnTo>
                    <a:pt x="10740" y="15256"/>
                  </a:lnTo>
                  <a:lnTo>
                    <a:pt x="10820" y="15581"/>
                  </a:lnTo>
                  <a:lnTo>
                    <a:pt x="10770" y="15791"/>
                  </a:lnTo>
                  <a:lnTo>
                    <a:pt x="10621" y="16263"/>
                  </a:lnTo>
                  <a:lnTo>
                    <a:pt x="10889" y="16441"/>
                  </a:lnTo>
                  <a:lnTo>
                    <a:pt x="10731" y="16525"/>
                  </a:lnTo>
                  <a:lnTo>
                    <a:pt x="10939" y="16892"/>
                  </a:lnTo>
                  <a:lnTo>
                    <a:pt x="10879" y="17102"/>
                  </a:lnTo>
                  <a:lnTo>
                    <a:pt x="10860" y="17280"/>
                  </a:lnTo>
                  <a:lnTo>
                    <a:pt x="11246" y="17259"/>
                  </a:lnTo>
                  <a:lnTo>
                    <a:pt x="11098" y="17532"/>
                  </a:lnTo>
                  <a:lnTo>
                    <a:pt x="11266" y="17668"/>
                  </a:lnTo>
                  <a:lnTo>
                    <a:pt x="11623" y="17657"/>
                  </a:lnTo>
                  <a:lnTo>
                    <a:pt x="11663" y="17846"/>
                  </a:lnTo>
                  <a:lnTo>
                    <a:pt x="11474" y="17983"/>
                  </a:lnTo>
                  <a:lnTo>
                    <a:pt x="11712" y="18308"/>
                  </a:lnTo>
                  <a:lnTo>
                    <a:pt x="11355" y="18622"/>
                  </a:lnTo>
                  <a:lnTo>
                    <a:pt x="11177" y="18979"/>
                  </a:lnTo>
                  <a:lnTo>
                    <a:pt x="11336" y="19188"/>
                  </a:lnTo>
                  <a:lnTo>
                    <a:pt x="10979" y="19608"/>
                  </a:lnTo>
                  <a:lnTo>
                    <a:pt x="11217" y="19838"/>
                  </a:lnTo>
                  <a:lnTo>
                    <a:pt x="11306" y="20143"/>
                  </a:lnTo>
                  <a:lnTo>
                    <a:pt x="11276" y="20405"/>
                  </a:lnTo>
                  <a:lnTo>
                    <a:pt x="10939" y="20405"/>
                  </a:lnTo>
                  <a:lnTo>
                    <a:pt x="10740" y="20635"/>
                  </a:lnTo>
                  <a:lnTo>
                    <a:pt x="10383" y="20478"/>
                  </a:lnTo>
                  <a:lnTo>
                    <a:pt x="10056" y="20551"/>
                  </a:lnTo>
                  <a:lnTo>
                    <a:pt x="9967" y="20803"/>
                  </a:lnTo>
                  <a:lnTo>
                    <a:pt x="9868" y="20918"/>
                  </a:lnTo>
                  <a:lnTo>
                    <a:pt x="9997" y="21149"/>
                  </a:lnTo>
                  <a:lnTo>
                    <a:pt x="9848" y="21243"/>
                  </a:lnTo>
                  <a:lnTo>
                    <a:pt x="9580" y="21191"/>
                  </a:lnTo>
                  <a:lnTo>
                    <a:pt x="9421" y="21485"/>
                  </a:lnTo>
                  <a:lnTo>
                    <a:pt x="9223" y="21600"/>
                  </a:lnTo>
                  <a:lnTo>
                    <a:pt x="8975" y="21548"/>
                  </a:lnTo>
                  <a:lnTo>
                    <a:pt x="8955" y="21359"/>
                  </a:lnTo>
                  <a:lnTo>
                    <a:pt x="9154" y="21243"/>
                  </a:lnTo>
                  <a:lnTo>
                    <a:pt x="9183" y="21076"/>
                  </a:lnTo>
                  <a:lnTo>
                    <a:pt x="8975" y="20939"/>
                  </a:lnTo>
                  <a:lnTo>
                    <a:pt x="9074" y="20782"/>
                  </a:lnTo>
                  <a:lnTo>
                    <a:pt x="9302" y="20761"/>
                  </a:lnTo>
                  <a:lnTo>
                    <a:pt x="9392" y="20394"/>
                  </a:lnTo>
                  <a:lnTo>
                    <a:pt x="8896" y="20436"/>
                  </a:lnTo>
                  <a:lnTo>
                    <a:pt x="8955" y="20258"/>
                  </a:lnTo>
                  <a:lnTo>
                    <a:pt x="8737" y="20216"/>
                  </a:lnTo>
                  <a:lnTo>
                    <a:pt x="8499" y="20352"/>
                  </a:lnTo>
                  <a:lnTo>
                    <a:pt x="7845" y="20048"/>
                  </a:lnTo>
                  <a:lnTo>
                    <a:pt x="7815" y="19650"/>
                  </a:lnTo>
                  <a:lnTo>
                    <a:pt x="8033" y="19430"/>
                  </a:lnTo>
                  <a:lnTo>
                    <a:pt x="7577" y="19293"/>
                  </a:lnTo>
                  <a:lnTo>
                    <a:pt x="7200" y="19377"/>
                  </a:lnTo>
                  <a:lnTo>
                    <a:pt x="6893" y="19576"/>
                  </a:lnTo>
                  <a:lnTo>
                    <a:pt x="7071" y="19859"/>
                  </a:lnTo>
                  <a:lnTo>
                    <a:pt x="7041" y="20163"/>
                  </a:lnTo>
                  <a:lnTo>
                    <a:pt x="6843" y="20289"/>
                  </a:lnTo>
                  <a:lnTo>
                    <a:pt x="6783" y="20384"/>
                  </a:lnTo>
                  <a:lnTo>
                    <a:pt x="6655" y="20342"/>
                  </a:lnTo>
                  <a:lnTo>
                    <a:pt x="6119" y="19765"/>
                  </a:lnTo>
                  <a:lnTo>
                    <a:pt x="5702" y="19566"/>
                  </a:lnTo>
                  <a:lnTo>
                    <a:pt x="5405" y="19629"/>
                  </a:lnTo>
                  <a:lnTo>
                    <a:pt x="5058" y="19293"/>
                  </a:lnTo>
                  <a:lnTo>
                    <a:pt x="4929" y="18727"/>
                  </a:lnTo>
                  <a:lnTo>
                    <a:pt x="5058" y="18559"/>
                  </a:lnTo>
                  <a:lnTo>
                    <a:pt x="5445" y="18465"/>
                  </a:lnTo>
                  <a:lnTo>
                    <a:pt x="5732" y="18318"/>
                  </a:lnTo>
                  <a:lnTo>
                    <a:pt x="5921" y="18045"/>
                  </a:lnTo>
                  <a:lnTo>
                    <a:pt x="5494" y="18045"/>
                  </a:lnTo>
                  <a:lnTo>
                    <a:pt x="5326" y="17637"/>
                  </a:lnTo>
                  <a:lnTo>
                    <a:pt x="5058" y="17458"/>
                  </a:lnTo>
                  <a:lnTo>
                    <a:pt x="5207" y="17133"/>
                  </a:lnTo>
                  <a:lnTo>
                    <a:pt x="4998" y="17039"/>
                  </a:lnTo>
                  <a:lnTo>
                    <a:pt x="4840" y="16766"/>
                  </a:lnTo>
                  <a:lnTo>
                    <a:pt x="5058" y="16557"/>
                  </a:lnTo>
                  <a:lnTo>
                    <a:pt x="4959" y="16200"/>
                  </a:lnTo>
                  <a:lnTo>
                    <a:pt x="4731" y="15990"/>
                  </a:lnTo>
                  <a:lnTo>
                    <a:pt x="4483" y="15781"/>
                  </a:lnTo>
                  <a:lnTo>
                    <a:pt x="4106" y="15477"/>
                  </a:lnTo>
                  <a:lnTo>
                    <a:pt x="3898" y="15382"/>
                  </a:lnTo>
                  <a:lnTo>
                    <a:pt x="3590" y="15414"/>
                  </a:lnTo>
                  <a:lnTo>
                    <a:pt x="2916" y="15529"/>
                  </a:lnTo>
                  <a:lnTo>
                    <a:pt x="2162" y="15802"/>
                  </a:lnTo>
                  <a:lnTo>
                    <a:pt x="1061" y="15959"/>
                  </a:lnTo>
                  <a:lnTo>
                    <a:pt x="793" y="15802"/>
                  </a:lnTo>
                  <a:lnTo>
                    <a:pt x="684" y="15529"/>
                  </a:lnTo>
                  <a:lnTo>
                    <a:pt x="20" y="15099"/>
                  </a:lnTo>
                  <a:lnTo>
                    <a:pt x="0" y="14826"/>
                  </a:lnTo>
                  <a:lnTo>
                    <a:pt x="526" y="14774"/>
                  </a:lnTo>
                  <a:lnTo>
                    <a:pt x="734" y="14386"/>
                  </a:lnTo>
                  <a:lnTo>
                    <a:pt x="972" y="14449"/>
                  </a:lnTo>
                  <a:lnTo>
                    <a:pt x="1131" y="14407"/>
                  </a:lnTo>
                  <a:lnTo>
                    <a:pt x="1418" y="14533"/>
                  </a:lnTo>
                  <a:lnTo>
                    <a:pt x="1418" y="14239"/>
                  </a:lnTo>
                  <a:lnTo>
                    <a:pt x="1012" y="13977"/>
                  </a:lnTo>
                  <a:lnTo>
                    <a:pt x="1388" y="13558"/>
                  </a:lnTo>
                  <a:lnTo>
                    <a:pt x="1964" y="13411"/>
                  </a:lnTo>
                  <a:lnTo>
                    <a:pt x="2261" y="13453"/>
                  </a:lnTo>
                  <a:lnTo>
                    <a:pt x="2489" y="13358"/>
                  </a:lnTo>
                  <a:lnTo>
                    <a:pt x="2231" y="13117"/>
                  </a:lnTo>
                  <a:lnTo>
                    <a:pt x="2400" y="13002"/>
                  </a:lnTo>
                  <a:lnTo>
                    <a:pt x="2886" y="13065"/>
                  </a:lnTo>
                  <a:lnTo>
                    <a:pt x="3174" y="12950"/>
                  </a:lnTo>
                  <a:lnTo>
                    <a:pt x="3124" y="12551"/>
                  </a:lnTo>
                  <a:lnTo>
                    <a:pt x="2737" y="12383"/>
                  </a:lnTo>
                  <a:lnTo>
                    <a:pt x="2787" y="12121"/>
                  </a:lnTo>
                  <a:lnTo>
                    <a:pt x="2489" y="11828"/>
                  </a:lnTo>
                  <a:lnTo>
                    <a:pt x="2102" y="11932"/>
                  </a:lnTo>
                  <a:lnTo>
                    <a:pt x="2053" y="11681"/>
                  </a:lnTo>
                  <a:lnTo>
                    <a:pt x="1964" y="11429"/>
                  </a:lnTo>
                  <a:lnTo>
                    <a:pt x="2202" y="11356"/>
                  </a:lnTo>
                  <a:lnTo>
                    <a:pt x="1924" y="10821"/>
                  </a:lnTo>
                  <a:lnTo>
                    <a:pt x="2023" y="10559"/>
                  </a:lnTo>
                  <a:lnTo>
                    <a:pt x="2767" y="10318"/>
                  </a:lnTo>
                  <a:lnTo>
                    <a:pt x="2906" y="10496"/>
                  </a:lnTo>
                  <a:lnTo>
                    <a:pt x="3302" y="10538"/>
                  </a:lnTo>
                  <a:lnTo>
                    <a:pt x="3322" y="10202"/>
                  </a:lnTo>
                  <a:lnTo>
                    <a:pt x="3501" y="9898"/>
                  </a:lnTo>
                  <a:lnTo>
                    <a:pt x="3362" y="9668"/>
                  </a:lnTo>
                  <a:lnTo>
                    <a:pt x="3481" y="9510"/>
                  </a:lnTo>
                  <a:lnTo>
                    <a:pt x="3322" y="9259"/>
                  </a:lnTo>
                  <a:lnTo>
                    <a:pt x="3302" y="8986"/>
                  </a:lnTo>
                  <a:lnTo>
                    <a:pt x="3689" y="8881"/>
                  </a:lnTo>
                  <a:lnTo>
                    <a:pt x="3749" y="8661"/>
                  </a:lnTo>
                  <a:lnTo>
                    <a:pt x="3709" y="8430"/>
                  </a:lnTo>
                  <a:lnTo>
                    <a:pt x="3481" y="8116"/>
                  </a:lnTo>
                  <a:lnTo>
                    <a:pt x="4017" y="7780"/>
                  </a:lnTo>
                  <a:lnTo>
                    <a:pt x="4453" y="7591"/>
                  </a:lnTo>
                  <a:lnTo>
                    <a:pt x="4641" y="7298"/>
                  </a:lnTo>
                  <a:lnTo>
                    <a:pt x="4850" y="7487"/>
                  </a:lnTo>
                  <a:lnTo>
                    <a:pt x="5445" y="7476"/>
                  </a:lnTo>
                  <a:lnTo>
                    <a:pt x="5861" y="7277"/>
                  </a:lnTo>
                  <a:lnTo>
                    <a:pt x="6357" y="6941"/>
                  </a:lnTo>
                  <a:lnTo>
                    <a:pt x="6238" y="6753"/>
                  </a:lnTo>
                  <a:lnTo>
                    <a:pt x="6536" y="6449"/>
                  </a:lnTo>
                  <a:lnTo>
                    <a:pt x="6952" y="6103"/>
                  </a:lnTo>
                  <a:lnTo>
                    <a:pt x="6774" y="5830"/>
                  </a:lnTo>
                  <a:lnTo>
                    <a:pt x="6902" y="5736"/>
                  </a:lnTo>
                  <a:lnTo>
                    <a:pt x="6724" y="5452"/>
                  </a:lnTo>
                  <a:lnTo>
                    <a:pt x="6932" y="5400"/>
                  </a:lnTo>
                  <a:lnTo>
                    <a:pt x="7706" y="5410"/>
                  </a:lnTo>
                  <a:lnTo>
                    <a:pt x="8172" y="5264"/>
                  </a:lnTo>
                  <a:lnTo>
                    <a:pt x="8539" y="5232"/>
                  </a:lnTo>
                  <a:lnTo>
                    <a:pt x="8182" y="5012"/>
                  </a:lnTo>
                  <a:lnTo>
                    <a:pt x="8688" y="4656"/>
                  </a:lnTo>
                  <a:lnTo>
                    <a:pt x="8826" y="4320"/>
                  </a:lnTo>
                  <a:lnTo>
                    <a:pt x="8588" y="4121"/>
                  </a:lnTo>
                  <a:lnTo>
                    <a:pt x="8588" y="3764"/>
                  </a:lnTo>
                  <a:lnTo>
                    <a:pt x="8261" y="3586"/>
                  </a:lnTo>
                  <a:lnTo>
                    <a:pt x="7755" y="3638"/>
                  </a:lnTo>
                  <a:lnTo>
                    <a:pt x="7517" y="3806"/>
                  </a:lnTo>
                  <a:lnTo>
                    <a:pt x="7309" y="3586"/>
                  </a:lnTo>
                  <a:lnTo>
                    <a:pt x="7071" y="3523"/>
                  </a:lnTo>
                  <a:lnTo>
                    <a:pt x="7438" y="3271"/>
                  </a:lnTo>
                  <a:lnTo>
                    <a:pt x="7607" y="3020"/>
                  </a:lnTo>
                  <a:lnTo>
                    <a:pt x="7874" y="3009"/>
                  </a:lnTo>
                  <a:lnTo>
                    <a:pt x="8083" y="2705"/>
                  </a:lnTo>
                  <a:lnTo>
                    <a:pt x="8866" y="2758"/>
                  </a:lnTo>
                  <a:lnTo>
                    <a:pt x="9134" y="2642"/>
                  </a:lnTo>
                  <a:lnTo>
                    <a:pt x="9461" y="2726"/>
                  </a:lnTo>
                  <a:lnTo>
                    <a:pt x="9898" y="2569"/>
                  </a:lnTo>
                  <a:lnTo>
                    <a:pt x="10165" y="2611"/>
                  </a:lnTo>
                  <a:lnTo>
                    <a:pt x="10165" y="2191"/>
                  </a:lnTo>
                  <a:lnTo>
                    <a:pt x="9987" y="2139"/>
                  </a:lnTo>
                  <a:lnTo>
                    <a:pt x="9907" y="1772"/>
                  </a:lnTo>
                  <a:lnTo>
                    <a:pt x="10443" y="1510"/>
                  </a:lnTo>
                  <a:lnTo>
                    <a:pt x="11603" y="1583"/>
                  </a:lnTo>
                  <a:lnTo>
                    <a:pt x="11504" y="2034"/>
                  </a:lnTo>
                  <a:lnTo>
                    <a:pt x="11722" y="2212"/>
                  </a:lnTo>
                  <a:lnTo>
                    <a:pt x="12248" y="2129"/>
                  </a:lnTo>
                  <a:lnTo>
                    <a:pt x="12436" y="2013"/>
                  </a:lnTo>
                  <a:lnTo>
                    <a:pt x="12724" y="1961"/>
                  </a:lnTo>
                  <a:lnTo>
                    <a:pt x="12823" y="1699"/>
                  </a:lnTo>
                  <a:lnTo>
                    <a:pt x="13418" y="1489"/>
                  </a:lnTo>
                  <a:lnTo>
                    <a:pt x="13597" y="1132"/>
                  </a:lnTo>
                  <a:lnTo>
                    <a:pt x="14122" y="640"/>
                  </a:lnTo>
                  <a:lnTo>
                    <a:pt x="13765" y="398"/>
                  </a:lnTo>
                  <a:lnTo>
                    <a:pt x="14390" y="336"/>
                  </a:lnTo>
                  <a:lnTo>
                    <a:pt x="14757" y="94"/>
                  </a:lnTo>
                  <a:lnTo>
                    <a:pt x="15025" y="0"/>
                  </a:lnTo>
                  <a:lnTo>
                    <a:pt x="15055" y="241"/>
                  </a:lnTo>
                  <a:lnTo>
                    <a:pt x="15997" y="210"/>
                  </a:lnTo>
                  <a:lnTo>
                    <a:pt x="16413" y="556"/>
                  </a:lnTo>
                  <a:lnTo>
                    <a:pt x="16155" y="629"/>
                  </a:lnTo>
                  <a:lnTo>
                    <a:pt x="16274" y="828"/>
                  </a:lnTo>
                  <a:lnTo>
                    <a:pt x="16086" y="881"/>
                  </a:lnTo>
                  <a:lnTo>
                    <a:pt x="16205" y="1059"/>
                  </a:lnTo>
                  <a:lnTo>
                    <a:pt x="15818" y="1185"/>
                  </a:lnTo>
                  <a:lnTo>
                    <a:pt x="15878" y="1531"/>
                  </a:lnTo>
                  <a:lnTo>
                    <a:pt x="16264" y="1688"/>
                  </a:lnTo>
                  <a:lnTo>
                    <a:pt x="16126" y="1814"/>
                  </a:lnTo>
                  <a:lnTo>
                    <a:pt x="16185" y="2202"/>
                  </a:lnTo>
                  <a:lnTo>
                    <a:pt x="15729" y="2296"/>
                  </a:lnTo>
                  <a:lnTo>
                    <a:pt x="15471" y="2590"/>
                  </a:lnTo>
                  <a:lnTo>
                    <a:pt x="15699" y="2705"/>
                  </a:lnTo>
                  <a:lnTo>
                    <a:pt x="15342" y="2716"/>
                  </a:lnTo>
                  <a:lnTo>
                    <a:pt x="16086" y="3072"/>
                  </a:lnTo>
                  <a:lnTo>
                    <a:pt x="16155" y="3167"/>
                  </a:lnTo>
                  <a:lnTo>
                    <a:pt x="16562" y="3177"/>
                  </a:lnTo>
                  <a:lnTo>
                    <a:pt x="16929" y="3355"/>
                  </a:lnTo>
                  <a:lnTo>
                    <a:pt x="17464" y="3114"/>
                  </a:lnTo>
                  <a:lnTo>
                    <a:pt x="17425" y="2800"/>
                  </a:lnTo>
                  <a:lnTo>
                    <a:pt x="17107" y="2894"/>
                  </a:lnTo>
                  <a:lnTo>
                    <a:pt x="16929" y="2716"/>
                  </a:lnTo>
                  <a:lnTo>
                    <a:pt x="17375" y="2433"/>
                  </a:lnTo>
                  <a:lnTo>
                    <a:pt x="17643" y="2422"/>
                  </a:lnTo>
                  <a:lnTo>
                    <a:pt x="17583" y="2139"/>
                  </a:lnTo>
                  <a:lnTo>
                    <a:pt x="17851" y="2108"/>
                  </a:lnTo>
                  <a:lnTo>
                    <a:pt x="17990" y="2412"/>
                  </a:lnTo>
                  <a:lnTo>
                    <a:pt x="18258" y="2517"/>
                  </a:lnTo>
                  <a:lnTo>
                    <a:pt x="18347" y="2338"/>
                  </a:lnTo>
                  <a:lnTo>
                    <a:pt x="18198" y="2118"/>
                  </a:lnTo>
                  <a:lnTo>
                    <a:pt x="18526" y="2076"/>
                  </a:lnTo>
                  <a:lnTo>
                    <a:pt x="18853" y="2433"/>
                  </a:lnTo>
                  <a:lnTo>
                    <a:pt x="18853" y="2800"/>
                  </a:lnTo>
                  <a:lnTo>
                    <a:pt x="19240" y="3198"/>
                  </a:lnTo>
                  <a:lnTo>
                    <a:pt x="19775" y="3355"/>
                  </a:lnTo>
                  <a:lnTo>
                    <a:pt x="20340" y="3680"/>
                  </a:lnTo>
                  <a:lnTo>
                    <a:pt x="20489" y="3911"/>
                  </a:lnTo>
                  <a:lnTo>
                    <a:pt x="21114" y="4257"/>
                  </a:lnTo>
                  <a:lnTo>
                    <a:pt x="21501" y="4572"/>
                  </a:lnTo>
                  <a:lnTo>
                    <a:pt x="21481" y="4624"/>
                  </a:lnTo>
                  <a:lnTo>
                    <a:pt x="21600" y="4708"/>
                  </a:lnTo>
                  <a:lnTo>
                    <a:pt x="21560" y="4981"/>
                  </a:lnTo>
                  <a:lnTo>
                    <a:pt x="21124" y="5274"/>
                  </a:lnTo>
                  <a:lnTo>
                    <a:pt x="20757" y="5694"/>
                  </a:lnTo>
                  <a:lnTo>
                    <a:pt x="21293" y="6134"/>
                  </a:lnTo>
                  <a:lnTo>
                    <a:pt x="20856" y="6407"/>
                  </a:lnTo>
                  <a:lnTo>
                    <a:pt x="20380" y="6249"/>
                  </a:lnTo>
                  <a:lnTo>
                    <a:pt x="19666" y="6134"/>
                  </a:lnTo>
                  <a:lnTo>
                    <a:pt x="19418" y="626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8" name="Freeform 264"/>
            <p:cNvSpPr/>
            <p:nvPr/>
          </p:nvSpPr>
          <p:spPr>
            <a:xfrm>
              <a:off x="71120" y="2974974"/>
              <a:ext cx="1126606" cy="144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384" y="17138"/>
                  </a:moveTo>
                  <a:lnTo>
                    <a:pt x="10970" y="17043"/>
                  </a:lnTo>
                  <a:lnTo>
                    <a:pt x="10630" y="16865"/>
                  </a:lnTo>
                  <a:lnTo>
                    <a:pt x="10578" y="16675"/>
                  </a:lnTo>
                  <a:lnTo>
                    <a:pt x="10072" y="16331"/>
                  </a:lnTo>
                  <a:lnTo>
                    <a:pt x="10072" y="16153"/>
                  </a:lnTo>
                  <a:lnTo>
                    <a:pt x="10599" y="15963"/>
                  </a:lnTo>
                  <a:lnTo>
                    <a:pt x="10444" y="15737"/>
                  </a:lnTo>
                  <a:lnTo>
                    <a:pt x="10506" y="15452"/>
                  </a:lnTo>
                  <a:lnTo>
                    <a:pt x="10764" y="15357"/>
                  </a:lnTo>
                  <a:lnTo>
                    <a:pt x="10485" y="15108"/>
                  </a:lnTo>
                  <a:lnTo>
                    <a:pt x="10423" y="14645"/>
                  </a:lnTo>
                  <a:lnTo>
                    <a:pt x="10134" y="14633"/>
                  </a:lnTo>
                  <a:lnTo>
                    <a:pt x="9958" y="14859"/>
                  </a:lnTo>
                  <a:lnTo>
                    <a:pt x="9483" y="14622"/>
                  </a:lnTo>
                  <a:lnTo>
                    <a:pt x="9400" y="14420"/>
                  </a:lnTo>
                  <a:lnTo>
                    <a:pt x="9028" y="14396"/>
                  </a:lnTo>
                  <a:lnTo>
                    <a:pt x="8863" y="14254"/>
                  </a:lnTo>
                  <a:lnTo>
                    <a:pt x="8688" y="14337"/>
                  </a:lnTo>
                  <a:lnTo>
                    <a:pt x="8254" y="13969"/>
                  </a:lnTo>
                  <a:lnTo>
                    <a:pt x="7696" y="14135"/>
                  </a:lnTo>
                  <a:lnTo>
                    <a:pt x="7716" y="13933"/>
                  </a:lnTo>
                  <a:lnTo>
                    <a:pt x="7200" y="14028"/>
                  </a:lnTo>
                  <a:lnTo>
                    <a:pt x="7231" y="14289"/>
                  </a:lnTo>
                  <a:lnTo>
                    <a:pt x="6921" y="14372"/>
                  </a:lnTo>
                  <a:lnTo>
                    <a:pt x="5898" y="14503"/>
                  </a:lnTo>
                  <a:lnTo>
                    <a:pt x="5558" y="14705"/>
                  </a:lnTo>
                  <a:lnTo>
                    <a:pt x="5361" y="14705"/>
                  </a:lnTo>
                  <a:lnTo>
                    <a:pt x="4803" y="14989"/>
                  </a:lnTo>
                  <a:lnTo>
                    <a:pt x="4648" y="14942"/>
                  </a:lnTo>
                  <a:lnTo>
                    <a:pt x="3843" y="15251"/>
                  </a:lnTo>
                  <a:lnTo>
                    <a:pt x="3543" y="15025"/>
                  </a:lnTo>
                  <a:lnTo>
                    <a:pt x="3037" y="15073"/>
                  </a:lnTo>
                  <a:lnTo>
                    <a:pt x="2830" y="14918"/>
                  </a:lnTo>
                  <a:lnTo>
                    <a:pt x="1963" y="14823"/>
                  </a:lnTo>
                  <a:lnTo>
                    <a:pt x="1983" y="14420"/>
                  </a:lnTo>
                  <a:lnTo>
                    <a:pt x="2304" y="14254"/>
                  </a:lnTo>
                  <a:lnTo>
                    <a:pt x="2634" y="13636"/>
                  </a:lnTo>
                  <a:lnTo>
                    <a:pt x="3264" y="12913"/>
                  </a:lnTo>
                  <a:lnTo>
                    <a:pt x="3533" y="12212"/>
                  </a:lnTo>
                  <a:lnTo>
                    <a:pt x="3223" y="12022"/>
                  </a:lnTo>
                  <a:lnTo>
                    <a:pt x="2737" y="12094"/>
                  </a:lnTo>
                  <a:lnTo>
                    <a:pt x="2386" y="11975"/>
                  </a:lnTo>
                  <a:lnTo>
                    <a:pt x="2025" y="11619"/>
                  </a:lnTo>
                  <a:lnTo>
                    <a:pt x="1735" y="11714"/>
                  </a:lnTo>
                  <a:lnTo>
                    <a:pt x="1405" y="11275"/>
                  </a:lnTo>
                  <a:lnTo>
                    <a:pt x="940" y="10836"/>
                  </a:lnTo>
                  <a:lnTo>
                    <a:pt x="682" y="10195"/>
                  </a:lnTo>
                  <a:lnTo>
                    <a:pt x="351" y="10124"/>
                  </a:lnTo>
                  <a:lnTo>
                    <a:pt x="72" y="9542"/>
                  </a:lnTo>
                  <a:lnTo>
                    <a:pt x="0" y="8913"/>
                  </a:lnTo>
                  <a:lnTo>
                    <a:pt x="248" y="8545"/>
                  </a:lnTo>
                  <a:lnTo>
                    <a:pt x="413" y="8426"/>
                  </a:lnTo>
                  <a:lnTo>
                    <a:pt x="403" y="8308"/>
                  </a:lnTo>
                  <a:lnTo>
                    <a:pt x="289" y="8343"/>
                  </a:lnTo>
                  <a:lnTo>
                    <a:pt x="217" y="8260"/>
                  </a:lnTo>
                  <a:lnTo>
                    <a:pt x="351" y="8248"/>
                  </a:lnTo>
                  <a:lnTo>
                    <a:pt x="310" y="8106"/>
                  </a:lnTo>
                  <a:lnTo>
                    <a:pt x="372" y="8011"/>
                  </a:lnTo>
                  <a:lnTo>
                    <a:pt x="506" y="8082"/>
                  </a:lnTo>
                  <a:lnTo>
                    <a:pt x="527" y="8011"/>
                  </a:lnTo>
                  <a:lnTo>
                    <a:pt x="816" y="7987"/>
                  </a:lnTo>
                  <a:lnTo>
                    <a:pt x="744" y="7880"/>
                  </a:lnTo>
                  <a:lnTo>
                    <a:pt x="785" y="7726"/>
                  </a:lnTo>
                  <a:lnTo>
                    <a:pt x="713" y="7667"/>
                  </a:lnTo>
                  <a:lnTo>
                    <a:pt x="692" y="7572"/>
                  </a:lnTo>
                  <a:lnTo>
                    <a:pt x="620" y="7572"/>
                  </a:lnTo>
                  <a:lnTo>
                    <a:pt x="599" y="7513"/>
                  </a:lnTo>
                  <a:lnTo>
                    <a:pt x="692" y="7489"/>
                  </a:lnTo>
                  <a:lnTo>
                    <a:pt x="744" y="7370"/>
                  </a:lnTo>
                  <a:lnTo>
                    <a:pt x="878" y="7382"/>
                  </a:lnTo>
                  <a:lnTo>
                    <a:pt x="1002" y="7204"/>
                  </a:lnTo>
                  <a:lnTo>
                    <a:pt x="1436" y="7073"/>
                  </a:lnTo>
                  <a:lnTo>
                    <a:pt x="1673" y="7073"/>
                  </a:lnTo>
                  <a:lnTo>
                    <a:pt x="1797" y="6931"/>
                  </a:lnTo>
                  <a:lnTo>
                    <a:pt x="1735" y="6895"/>
                  </a:lnTo>
                  <a:lnTo>
                    <a:pt x="1766" y="6777"/>
                  </a:lnTo>
                  <a:lnTo>
                    <a:pt x="1952" y="6587"/>
                  </a:lnTo>
                  <a:lnTo>
                    <a:pt x="1932" y="6504"/>
                  </a:lnTo>
                  <a:lnTo>
                    <a:pt x="2138" y="6480"/>
                  </a:lnTo>
                  <a:lnTo>
                    <a:pt x="2448" y="6670"/>
                  </a:lnTo>
                  <a:lnTo>
                    <a:pt x="2448" y="6575"/>
                  </a:lnTo>
                  <a:lnTo>
                    <a:pt x="2552" y="6622"/>
                  </a:lnTo>
                  <a:lnTo>
                    <a:pt x="2634" y="6516"/>
                  </a:lnTo>
                  <a:lnTo>
                    <a:pt x="2830" y="6492"/>
                  </a:lnTo>
                  <a:lnTo>
                    <a:pt x="2882" y="6361"/>
                  </a:lnTo>
                  <a:lnTo>
                    <a:pt x="2799" y="6326"/>
                  </a:lnTo>
                  <a:lnTo>
                    <a:pt x="2820" y="6278"/>
                  </a:lnTo>
                  <a:lnTo>
                    <a:pt x="2521" y="6088"/>
                  </a:lnTo>
                  <a:lnTo>
                    <a:pt x="2510" y="6005"/>
                  </a:lnTo>
                  <a:lnTo>
                    <a:pt x="3047" y="6005"/>
                  </a:lnTo>
                  <a:lnTo>
                    <a:pt x="2944" y="5649"/>
                  </a:lnTo>
                  <a:lnTo>
                    <a:pt x="3285" y="5554"/>
                  </a:lnTo>
                  <a:lnTo>
                    <a:pt x="3564" y="5839"/>
                  </a:lnTo>
                  <a:lnTo>
                    <a:pt x="3884" y="5566"/>
                  </a:lnTo>
                  <a:lnTo>
                    <a:pt x="4628" y="5483"/>
                  </a:lnTo>
                  <a:lnTo>
                    <a:pt x="4783" y="5887"/>
                  </a:lnTo>
                  <a:lnTo>
                    <a:pt x="5330" y="5756"/>
                  </a:lnTo>
                  <a:lnTo>
                    <a:pt x="5671" y="6029"/>
                  </a:lnTo>
                  <a:lnTo>
                    <a:pt x="6043" y="5815"/>
                  </a:lnTo>
                  <a:lnTo>
                    <a:pt x="6508" y="5720"/>
                  </a:lnTo>
                  <a:lnTo>
                    <a:pt x="6177" y="5341"/>
                  </a:lnTo>
                  <a:lnTo>
                    <a:pt x="6301" y="5020"/>
                  </a:lnTo>
                  <a:lnTo>
                    <a:pt x="6043" y="4795"/>
                  </a:lnTo>
                  <a:lnTo>
                    <a:pt x="6022" y="4534"/>
                  </a:lnTo>
                  <a:lnTo>
                    <a:pt x="6363" y="4367"/>
                  </a:lnTo>
                  <a:lnTo>
                    <a:pt x="6570" y="4652"/>
                  </a:lnTo>
                  <a:lnTo>
                    <a:pt x="7014" y="4854"/>
                  </a:lnTo>
                  <a:lnTo>
                    <a:pt x="7448" y="4688"/>
                  </a:lnTo>
                  <a:lnTo>
                    <a:pt x="7541" y="4367"/>
                  </a:lnTo>
                  <a:lnTo>
                    <a:pt x="7231" y="4047"/>
                  </a:lnTo>
                  <a:lnTo>
                    <a:pt x="7665" y="4166"/>
                  </a:lnTo>
                  <a:lnTo>
                    <a:pt x="7820" y="3738"/>
                  </a:lnTo>
                  <a:lnTo>
                    <a:pt x="8243" y="3833"/>
                  </a:lnTo>
                  <a:lnTo>
                    <a:pt x="8770" y="3430"/>
                  </a:lnTo>
                  <a:lnTo>
                    <a:pt x="8780" y="3098"/>
                  </a:lnTo>
                  <a:lnTo>
                    <a:pt x="9452" y="2789"/>
                  </a:lnTo>
                  <a:lnTo>
                    <a:pt x="9648" y="2908"/>
                  </a:lnTo>
                  <a:lnTo>
                    <a:pt x="9989" y="2848"/>
                  </a:lnTo>
                  <a:lnTo>
                    <a:pt x="10165" y="3003"/>
                  </a:lnTo>
                  <a:lnTo>
                    <a:pt x="10361" y="2896"/>
                  </a:lnTo>
                  <a:lnTo>
                    <a:pt x="10444" y="3121"/>
                  </a:lnTo>
                  <a:lnTo>
                    <a:pt x="11590" y="3015"/>
                  </a:lnTo>
                  <a:lnTo>
                    <a:pt x="11818" y="2623"/>
                  </a:lnTo>
                  <a:lnTo>
                    <a:pt x="11694" y="2362"/>
                  </a:lnTo>
                  <a:lnTo>
                    <a:pt x="11787" y="2196"/>
                  </a:lnTo>
                  <a:lnTo>
                    <a:pt x="12530" y="2207"/>
                  </a:lnTo>
                  <a:lnTo>
                    <a:pt x="13419" y="1970"/>
                  </a:lnTo>
                  <a:lnTo>
                    <a:pt x="13791" y="1982"/>
                  </a:lnTo>
                  <a:lnTo>
                    <a:pt x="14018" y="1804"/>
                  </a:lnTo>
                  <a:lnTo>
                    <a:pt x="14514" y="1828"/>
                  </a:lnTo>
                  <a:lnTo>
                    <a:pt x="14855" y="1638"/>
                  </a:lnTo>
                  <a:lnTo>
                    <a:pt x="14700" y="1258"/>
                  </a:lnTo>
                  <a:lnTo>
                    <a:pt x="15350" y="949"/>
                  </a:lnTo>
                  <a:lnTo>
                    <a:pt x="15588" y="926"/>
                  </a:lnTo>
                  <a:lnTo>
                    <a:pt x="15412" y="688"/>
                  </a:lnTo>
                  <a:lnTo>
                    <a:pt x="15381" y="178"/>
                  </a:lnTo>
                  <a:lnTo>
                    <a:pt x="15753" y="0"/>
                  </a:lnTo>
                  <a:lnTo>
                    <a:pt x="16022" y="24"/>
                  </a:lnTo>
                  <a:lnTo>
                    <a:pt x="16218" y="178"/>
                  </a:lnTo>
                  <a:lnTo>
                    <a:pt x="16022" y="498"/>
                  </a:lnTo>
                  <a:lnTo>
                    <a:pt x="16239" y="641"/>
                  </a:lnTo>
                  <a:lnTo>
                    <a:pt x="16642" y="629"/>
                  </a:lnTo>
                  <a:lnTo>
                    <a:pt x="16900" y="1044"/>
                  </a:lnTo>
                  <a:lnTo>
                    <a:pt x="17272" y="1033"/>
                  </a:lnTo>
                  <a:lnTo>
                    <a:pt x="17416" y="1828"/>
                  </a:lnTo>
                  <a:lnTo>
                    <a:pt x="17892" y="2231"/>
                  </a:lnTo>
                  <a:lnTo>
                    <a:pt x="17954" y="2611"/>
                  </a:lnTo>
                  <a:lnTo>
                    <a:pt x="18222" y="2658"/>
                  </a:lnTo>
                  <a:lnTo>
                    <a:pt x="18418" y="2552"/>
                  </a:lnTo>
                  <a:lnTo>
                    <a:pt x="18635" y="2730"/>
                  </a:lnTo>
                  <a:lnTo>
                    <a:pt x="18656" y="3038"/>
                  </a:lnTo>
                  <a:lnTo>
                    <a:pt x="18821" y="3323"/>
                  </a:lnTo>
                  <a:lnTo>
                    <a:pt x="18697" y="3501"/>
                  </a:lnTo>
                  <a:lnTo>
                    <a:pt x="18842" y="3762"/>
                  </a:lnTo>
                  <a:lnTo>
                    <a:pt x="18656" y="4106"/>
                  </a:lnTo>
                  <a:lnTo>
                    <a:pt x="18635" y="4486"/>
                  </a:lnTo>
                  <a:lnTo>
                    <a:pt x="18222" y="4439"/>
                  </a:lnTo>
                  <a:lnTo>
                    <a:pt x="18077" y="4237"/>
                  </a:lnTo>
                  <a:lnTo>
                    <a:pt x="17303" y="4510"/>
                  </a:lnTo>
                  <a:lnTo>
                    <a:pt x="17199" y="4807"/>
                  </a:lnTo>
                  <a:lnTo>
                    <a:pt x="17489" y="5412"/>
                  </a:lnTo>
                  <a:lnTo>
                    <a:pt x="17241" y="5495"/>
                  </a:lnTo>
                  <a:lnTo>
                    <a:pt x="17334" y="5780"/>
                  </a:lnTo>
                  <a:lnTo>
                    <a:pt x="17385" y="6065"/>
                  </a:lnTo>
                  <a:lnTo>
                    <a:pt x="17788" y="5946"/>
                  </a:lnTo>
                  <a:lnTo>
                    <a:pt x="18098" y="6278"/>
                  </a:lnTo>
                  <a:lnTo>
                    <a:pt x="18046" y="6575"/>
                  </a:lnTo>
                  <a:lnTo>
                    <a:pt x="18449" y="6765"/>
                  </a:lnTo>
                  <a:lnTo>
                    <a:pt x="18501" y="7216"/>
                  </a:lnTo>
                  <a:lnTo>
                    <a:pt x="18201" y="7346"/>
                  </a:lnTo>
                  <a:lnTo>
                    <a:pt x="17695" y="7275"/>
                  </a:lnTo>
                  <a:lnTo>
                    <a:pt x="17520" y="7406"/>
                  </a:lnTo>
                  <a:lnTo>
                    <a:pt x="17788" y="7679"/>
                  </a:lnTo>
                  <a:lnTo>
                    <a:pt x="17551" y="7785"/>
                  </a:lnTo>
                  <a:lnTo>
                    <a:pt x="17241" y="7738"/>
                  </a:lnTo>
                  <a:lnTo>
                    <a:pt x="16642" y="7904"/>
                  </a:lnTo>
                  <a:lnTo>
                    <a:pt x="16249" y="8379"/>
                  </a:lnTo>
                  <a:lnTo>
                    <a:pt x="16673" y="8676"/>
                  </a:lnTo>
                  <a:lnTo>
                    <a:pt x="16673" y="9008"/>
                  </a:lnTo>
                  <a:lnTo>
                    <a:pt x="16373" y="8865"/>
                  </a:lnTo>
                  <a:lnTo>
                    <a:pt x="16208" y="8913"/>
                  </a:lnTo>
                  <a:lnTo>
                    <a:pt x="15960" y="8842"/>
                  </a:lnTo>
                  <a:lnTo>
                    <a:pt x="15743" y="9281"/>
                  </a:lnTo>
                  <a:lnTo>
                    <a:pt x="15195" y="9340"/>
                  </a:lnTo>
                  <a:lnTo>
                    <a:pt x="15216" y="9649"/>
                  </a:lnTo>
                  <a:lnTo>
                    <a:pt x="15908" y="10135"/>
                  </a:lnTo>
                  <a:lnTo>
                    <a:pt x="16022" y="10444"/>
                  </a:lnTo>
                  <a:lnTo>
                    <a:pt x="16301" y="10622"/>
                  </a:lnTo>
                  <a:lnTo>
                    <a:pt x="17447" y="10444"/>
                  </a:lnTo>
                  <a:lnTo>
                    <a:pt x="18232" y="10135"/>
                  </a:lnTo>
                  <a:lnTo>
                    <a:pt x="18935" y="10005"/>
                  </a:lnTo>
                  <a:lnTo>
                    <a:pt x="19255" y="9969"/>
                  </a:lnTo>
                  <a:lnTo>
                    <a:pt x="19472" y="10076"/>
                  </a:lnTo>
                  <a:lnTo>
                    <a:pt x="19865" y="10420"/>
                  </a:lnTo>
                  <a:lnTo>
                    <a:pt x="20123" y="10658"/>
                  </a:lnTo>
                  <a:lnTo>
                    <a:pt x="20360" y="10895"/>
                  </a:lnTo>
                  <a:lnTo>
                    <a:pt x="20464" y="11298"/>
                  </a:lnTo>
                  <a:lnTo>
                    <a:pt x="20236" y="11536"/>
                  </a:lnTo>
                  <a:lnTo>
                    <a:pt x="20402" y="11844"/>
                  </a:lnTo>
                  <a:lnTo>
                    <a:pt x="20619" y="11951"/>
                  </a:lnTo>
                  <a:lnTo>
                    <a:pt x="20464" y="12319"/>
                  </a:lnTo>
                  <a:lnTo>
                    <a:pt x="20743" y="12521"/>
                  </a:lnTo>
                  <a:lnTo>
                    <a:pt x="20918" y="12984"/>
                  </a:lnTo>
                  <a:lnTo>
                    <a:pt x="21362" y="12984"/>
                  </a:lnTo>
                  <a:lnTo>
                    <a:pt x="21166" y="13292"/>
                  </a:lnTo>
                  <a:lnTo>
                    <a:pt x="20867" y="13458"/>
                  </a:lnTo>
                  <a:lnTo>
                    <a:pt x="20464" y="13565"/>
                  </a:lnTo>
                  <a:lnTo>
                    <a:pt x="20329" y="13755"/>
                  </a:lnTo>
                  <a:lnTo>
                    <a:pt x="20464" y="14396"/>
                  </a:lnTo>
                  <a:lnTo>
                    <a:pt x="20825" y="14776"/>
                  </a:lnTo>
                  <a:lnTo>
                    <a:pt x="20929" y="14966"/>
                  </a:lnTo>
                  <a:lnTo>
                    <a:pt x="20763" y="15167"/>
                  </a:lnTo>
                  <a:lnTo>
                    <a:pt x="20805" y="15298"/>
                  </a:lnTo>
                  <a:lnTo>
                    <a:pt x="21104" y="16010"/>
                  </a:lnTo>
                  <a:lnTo>
                    <a:pt x="20918" y="16259"/>
                  </a:lnTo>
                  <a:lnTo>
                    <a:pt x="21197" y="16473"/>
                  </a:lnTo>
                  <a:lnTo>
                    <a:pt x="21600" y="16509"/>
                  </a:lnTo>
                  <a:lnTo>
                    <a:pt x="21507" y="16793"/>
                  </a:lnTo>
                  <a:lnTo>
                    <a:pt x="21476" y="16876"/>
                  </a:lnTo>
                  <a:lnTo>
                    <a:pt x="21135" y="16971"/>
                  </a:lnTo>
                  <a:lnTo>
                    <a:pt x="21207" y="17185"/>
                  </a:lnTo>
                  <a:lnTo>
                    <a:pt x="21455" y="17078"/>
                  </a:lnTo>
                  <a:lnTo>
                    <a:pt x="21548" y="17185"/>
                  </a:lnTo>
                  <a:lnTo>
                    <a:pt x="21331" y="17517"/>
                  </a:lnTo>
                  <a:lnTo>
                    <a:pt x="21053" y="17755"/>
                  </a:lnTo>
                  <a:lnTo>
                    <a:pt x="21104" y="17885"/>
                  </a:lnTo>
                  <a:lnTo>
                    <a:pt x="21445" y="17980"/>
                  </a:lnTo>
                  <a:lnTo>
                    <a:pt x="21207" y="18170"/>
                  </a:lnTo>
                  <a:lnTo>
                    <a:pt x="20805" y="18502"/>
                  </a:lnTo>
                  <a:lnTo>
                    <a:pt x="20402" y="18870"/>
                  </a:lnTo>
                  <a:lnTo>
                    <a:pt x="20391" y="19262"/>
                  </a:lnTo>
                  <a:lnTo>
                    <a:pt x="20185" y="19582"/>
                  </a:lnTo>
                  <a:lnTo>
                    <a:pt x="20247" y="19879"/>
                  </a:lnTo>
                  <a:lnTo>
                    <a:pt x="19999" y="20473"/>
                  </a:lnTo>
                  <a:lnTo>
                    <a:pt x="19720" y="20793"/>
                  </a:lnTo>
                  <a:lnTo>
                    <a:pt x="19534" y="21315"/>
                  </a:lnTo>
                  <a:lnTo>
                    <a:pt x="19400" y="21398"/>
                  </a:lnTo>
                  <a:lnTo>
                    <a:pt x="19193" y="21553"/>
                  </a:lnTo>
                  <a:lnTo>
                    <a:pt x="18935" y="21600"/>
                  </a:lnTo>
                  <a:lnTo>
                    <a:pt x="18873" y="21517"/>
                  </a:lnTo>
                  <a:lnTo>
                    <a:pt x="18139" y="21458"/>
                  </a:lnTo>
                  <a:lnTo>
                    <a:pt x="16549" y="20983"/>
                  </a:lnTo>
                  <a:lnTo>
                    <a:pt x="16363" y="20840"/>
                  </a:lnTo>
                  <a:lnTo>
                    <a:pt x="16187" y="20840"/>
                  </a:lnTo>
                  <a:lnTo>
                    <a:pt x="15836" y="20662"/>
                  </a:lnTo>
                  <a:lnTo>
                    <a:pt x="15681" y="20710"/>
                  </a:lnTo>
                  <a:lnTo>
                    <a:pt x="15185" y="20532"/>
                  </a:lnTo>
                  <a:lnTo>
                    <a:pt x="14627" y="20781"/>
                  </a:lnTo>
                  <a:lnTo>
                    <a:pt x="14193" y="20674"/>
                  </a:lnTo>
                  <a:lnTo>
                    <a:pt x="13945" y="20686"/>
                  </a:lnTo>
                  <a:lnTo>
                    <a:pt x="13667" y="20603"/>
                  </a:lnTo>
                  <a:lnTo>
                    <a:pt x="12582" y="20449"/>
                  </a:lnTo>
                  <a:lnTo>
                    <a:pt x="12334" y="20235"/>
                  </a:lnTo>
                  <a:lnTo>
                    <a:pt x="12303" y="19986"/>
                  </a:lnTo>
                  <a:lnTo>
                    <a:pt x="12158" y="19879"/>
                  </a:lnTo>
                  <a:lnTo>
                    <a:pt x="12189" y="19594"/>
                  </a:lnTo>
                  <a:lnTo>
                    <a:pt x="11807" y="19654"/>
                  </a:lnTo>
                  <a:lnTo>
                    <a:pt x="11663" y="19464"/>
                  </a:lnTo>
                  <a:lnTo>
                    <a:pt x="10877" y="19594"/>
                  </a:lnTo>
                  <a:lnTo>
                    <a:pt x="10599" y="19238"/>
                  </a:lnTo>
                  <a:lnTo>
                    <a:pt x="10196" y="18823"/>
                  </a:lnTo>
                  <a:lnTo>
                    <a:pt x="10392" y="18467"/>
                  </a:lnTo>
                  <a:lnTo>
                    <a:pt x="10826" y="18313"/>
                  </a:lnTo>
                  <a:lnTo>
                    <a:pt x="10857" y="18063"/>
                  </a:lnTo>
                  <a:lnTo>
                    <a:pt x="11156" y="18016"/>
                  </a:lnTo>
                  <a:lnTo>
                    <a:pt x="11311" y="17648"/>
                  </a:lnTo>
                  <a:lnTo>
                    <a:pt x="11528" y="17422"/>
                  </a:lnTo>
                  <a:lnTo>
                    <a:pt x="11384" y="1713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9" name="Freeform 265"/>
            <p:cNvSpPr/>
            <p:nvPr/>
          </p:nvSpPr>
          <p:spPr>
            <a:xfrm>
              <a:off x="685338" y="3840162"/>
              <a:ext cx="1474124" cy="1622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24" y="20998"/>
                  </a:moveTo>
                  <a:lnTo>
                    <a:pt x="15276" y="20987"/>
                  </a:lnTo>
                  <a:lnTo>
                    <a:pt x="15182" y="21251"/>
                  </a:lnTo>
                  <a:lnTo>
                    <a:pt x="14921" y="21230"/>
                  </a:lnTo>
                  <a:lnTo>
                    <a:pt x="14763" y="21072"/>
                  </a:lnTo>
                  <a:lnTo>
                    <a:pt x="14550" y="20607"/>
                  </a:lnTo>
                  <a:lnTo>
                    <a:pt x="14242" y="20565"/>
                  </a:lnTo>
                  <a:lnTo>
                    <a:pt x="13808" y="20385"/>
                  </a:lnTo>
                  <a:lnTo>
                    <a:pt x="13366" y="20406"/>
                  </a:lnTo>
                  <a:lnTo>
                    <a:pt x="12892" y="20206"/>
                  </a:lnTo>
                  <a:lnTo>
                    <a:pt x="12418" y="19826"/>
                  </a:lnTo>
                  <a:lnTo>
                    <a:pt x="12347" y="19635"/>
                  </a:lnTo>
                  <a:lnTo>
                    <a:pt x="11345" y="19329"/>
                  </a:lnTo>
                  <a:lnTo>
                    <a:pt x="11132" y="19340"/>
                  </a:lnTo>
                  <a:lnTo>
                    <a:pt x="11282" y="19540"/>
                  </a:lnTo>
                  <a:lnTo>
                    <a:pt x="12008" y="19783"/>
                  </a:lnTo>
                  <a:lnTo>
                    <a:pt x="12276" y="20153"/>
                  </a:lnTo>
                  <a:lnTo>
                    <a:pt x="12324" y="20375"/>
                  </a:lnTo>
                  <a:lnTo>
                    <a:pt x="12008" y="20333"/>
                  </a:lnTo>
                  <a:lnTo>
                    <a:pt x="12039" y="20480"/>
                  </a:lnTo>
                  <a:lnTo>
                    <a:pt x="11653" y="20280"/>
                  </a:lnTo>
                  <a:lnTo>
                    <a:pt x="10847" y="20016"/>
                  </a:lnTo>
                  <a:lnTo>
                    <a:pt x="10666" y="19995"/>
                  </a:lnTo>
                  <a:lnTo>
                    <a:pt x="10334" y="20301"/>
                  </a:lnTo>
                  <a:lnTo>
                    <a:pt x="10192" y="20586"/>
                  </a:lnTo>
                  <a:lnTo>
                    <a:pt x="9979" y="20671"/>
                  </a:lnTo>
                  <a:lnTo>
                    <a:pt x="9789" y="20544"/>
                  </a:lnTo>
                  <a:lnTo>
                    <a:pt x="9639" y="20195"/>
                  </a:lnTo>
                  <a:lnTo>
                    <a:pt x="9292" y="20280"/>
                  </a:lnTo>
                  <a:lnTo>
                    <a:pt x="9292" y="20428"/>
                  </a:lnTo>
                  <a:lnTo>
                    <a:pt x="8889" y="20269"/>
                  </a:lnTo>
                  <a:lnTo>
                    <a:pt x="8763" y="19899"/>
                  </a:lnTo>
                  <a:lnTo>
                    <a:pt x="8961" y="19730"/>
                  </a:lnTo>
                  <a:lnTo>
                    <a:pt x="8432" y="19319"/>
                  </a:lnTo>
                  <a:lnTo>
                    <a:pt x="8274" y="19488"/>
                  </a:lnTo>
                  <a:lnTo>
                    <a:pt x="8171" y="19319"/>
                  </a:lnTo>
                  <a:lnTo>
                    <a:pt x="8013" y="19213"/>
                  </a:lnTo>
                  <a:lnTo>
                    <a:pt x="7705" y="19213"/>
                  </a:lnTo>
                  <a:lnTo>
                    <a:pt x="7776" y="19435"/>
                  </a:lnTo>
                  <a:lnTo>
                    <a:pt x="7421" y="19445"/>
                  </a:lnTo>
                  <a:lnTo>
                    <a:pt x="7161" y="19509"/>
                  </a:lnTo>
                  <a:lnTo>
                    <a:pt x="6947" y="19762"/>
                  </a:lnTo>
                  <a:lnTo>
                    <a:pt x="6995" y="19910"/>
                  </a:lnTo>
                  <a:lnTo>
                    <a:pt x="6592" y="20174"/>
                  </a:lnTo>
                  <a:lnTo>
                    <a:pt x="6632" y="20417"/>
                  </a:lnTo>
                  <a:lnTo>
                    <a:pt x="7034" y="20639"/>
                  </a:lnTo>
                  <a:lnTo>
                    <a:pt x="7342" y="20597"/>
                  </a:lnTo>
                  <a:lnTo>
                    <a:pt x="7516" y="20449"/>
                  </a:lnTo>
                  <a:lnTo>
                    <a:pt x="7942" y="20449"/>
                  </a:lnTo>
                  <a:lnTo>
                    <a:pt x="8155" y="20702"/>
                  </a:lnTo>
                  <a:lnTo>
                    <a:pt x="7934" y="21030"/>
                  </a:lnTo>
                  <a:lnTo>
                    <a:pt x="7753" y="21178"/>
                  </a:lnTo>
                  <a:lnTo>
                    <a:pt x="7626" y="21135"/>
                  </a:lnTo>
                  <a:lnTo>
                    <a:pt x="7539" y="20913"/>
                  </a:lnTo>
                  <a:lnTo>
                    <a:pt x="6947" y="21072"/>
                  </a:lnTo>
                  <a:lnTo>
                    <a:pt x="7105" y="21262"/>
                  </a:lnTo>
                  <a:lnTo>
                    <a:pt x="6947" y="21378"/>
                  </a:lnTo>
                  <a:lnTo>
                    <a:pt x="6158" y="21452"/>
                  </a:lnTo>
                  <a:lnTo>
                    <a:pt x="5803" y="21378"/>
                  </a:lnTo>
                  <a:lnTo>
                    <a:pt x="5589" y="21082"/>
                  </a:lnTo>
                  <a:lnTo>
                    <a:pt x="4887" y="20977"/>
                  </a:lnTo>
                  <a:lnTo>
                    <a:pt x="4074" y="21368"/>
                  </a:lnTo>
                  <a:lnTo>
                    <a:pt x="3632" y="21505"/>
                  </a:lnTo>
                  <a:lnTo>
                    <a:pt x="2795" y="21600"/>
                  </a:lnTo>
                  <a:lnTo>
                    <a:pt x="2676" y="21399"/>
                  </a:lnTo>
                  <a:lnTo>
                    <a:pt x="2613" y="21146"/>
                  </a:lnTo>
                  <a:lnTo>
                    <a:pt x="2045" y="21082"/>
                  </a:lnTo>
                  <a:lnTo>
                    <a:pt x="1918" y="21262"/>
                  </a:lnTo>
                  <a:lnTo>
                    <a:pt x="1666" y="21357"/>
                  </a:lnTo>
                  <a:lnTo>
                    <a:pt x="1145" y="21389"/>
                  </a:lnTo>
                  <a:lnTo>
                    <a:pt x="924" y="21325"/>
                  </a:lnTo>
                  <a:lnTo>
                    <a:pt x="403" y="21019"/>
                  </a:lnTo>
                  <a:lnTo>
                    <a:pt x="0" y="20216"/>
                  </a:lnTo>
                  <a:lnTo>
                    <a:pt x="24" y="19931"/>
                  </a:lnTo>
                  <a:lnTo>
                    <a:pt x="166" y="19488"/>
                  </a:lnTo>
                  <a:lnTo>
                    <a:pt x="261" y="19340"/>
                  </a:lnTo>
                  <a:lnTo>
                    <a:pt x="221" y="18843"/>
                  </a:lnTo>
                  <a:lnTo>
                    <a:pt x="458" y="18463"/>
                  </a:lnTo>
                  <a:lnTo>
                    <a:pt x="450" y="18167"/>
                  </a:lnTo>
                  <a:lnTo>
                    <a:pt x="616" y="17924"/>
                  </a:lnTo>
                  <a:lnTo>
                    <a:pt x="616" y="17660"/>
                  </a:lnTo>
                  <a:lnTo>
                    <a:pt x="782" y="17396"/>
                  </a:lnTo>
                  <a:lnTo>
                    <a:pt x="718" y="17090"/>
                  </a:lnTo>
                  <a:lnTo>
                    <a:pt x="411" y="16762"/>
                  </a:lnTo>
                  <a:lnTo>
                    <a:pt x="332" y="16382"/>
                  </a:lnTo>
                  <a:lnTo>
                    <a:pt x="458" y="15917"/>
                  </a:lnTo>
                  <a:lnTo>
                    <a:pt x="1216" y="14808"/>
                  </a:lnTo>
                  <a:lnTo>
                    <a:pt x="1311" y="14407"/>
                  </a:lnTo>
                  <a:lnTo>
                    <a:pt x="1405" y="14185"/>
                  </a:lnTo>
                  <a:lnTo>
                    <a:pt x="1689" y="13974"/>
                  </a:lnTo>
                  <a:lnTo>
                    <a:pt x="1784" y="12949"/>
                  </a:lnTo>
                  <a:lnTo>
                    <a:pt x="2234" y="11914"/>
                  </a:lnTo>
                  <a:lnTo>
                    <a:pt x="2471" y="10921"/>
                  </a:lnTo>
                  <a:lnTo>
                    <a:pt x="2945" y="10752"/>
                  </a:lnTo>
                  <a:lnTo>
                    <a:pt x="3347" y="10393"/>
                  </a:lnTo>
                  <a:lnTo>
                    <a:pt x="3537" y="9992"/>
                  </a:lnTo>
                  <a:lnTo>
                    <a:pt x="3600" y="9865"/>
                  </a:lnTo>
                  <a:lnTo>
                    <a:pt x="4413" y="9569"/>
                  </a:lnTo>
                  <a:lnTo>
                    <a:pt x="4974" y="8270"/>
                  </a:lnTo>
                  <a:lnTo>
                    <a:pt x="5408" y="8017"/>
                  </a:lnTo>
                  <a:lnTo>
                    <a:pt x="5163" y="7922"/>
                  </a:lnTo>
                  <a:lnTo>
                    <a:pt x="5258" y="7795"/>
                  </a:lnTo>
                  <a:lnTo>
                    <a:pt x="5471" y="7700"/>
                  </a:lnTo>
                  <a:lnTo>
                    <a:pt x="5668" y="7658"/>
                  </a:lnTo>
                  <a:lnTo>
                    <a:pt x="5826" y="7520"/>
                  </a:lnTo>
                  <a:lnTo>
                    <a:pt x="5929" y="7446"/>
                  </a:lnTo>
                  <a:lnTo>
                    <a:pt x="6071" y="6982"/>
                  </a:lnTo>
                  <a:lnTo>
                    <a:pt x="6284" y="6697"/>
                  </a:lnTo>
                  <a:lnTo>
                    <a:pt x="6474" y="6168"/>
                  </a:lnTo>
                  <a:lnTo>
                    <a:pt x="6426" y="5904"/>
                  </a:lnTo>
                  <a:lnTo>
                    <a:pt x="6584" y="5619"/>
                  </a:lnTo>
                  <a:lnTo>
                    <a:pt x="6592" y="5271"/>
                  </a:lnTo>
                  <a:lnTo>
                    <a:pt x="6900" y="4943"/>
                  </a:lnTo>
                  <a:lnTo>
                    <a:pt x="7208" y="4647"/>
                  </a:lnTo>
                  <a:lnTo>
                    <a:pt x="7389" y="4478"/>
                  </a:lnTo>
                  <a:lnTo>
                    <a:pt x="7129" y="4394"/>
                  </a:lnTo>
                  <a:lnTo>
                    <a:pt x="7089" y="4278"/>
                  </a:lnTo>
                  <a:lnTo>
                    <a:pt x="7303" y="4067"/>
                  </a:lnTo>
                  <a:lnTo>
                    <a:pt x="7468" y="3771"/>
                  </a:lnTo>
                  <a:lnTo>
                    <a:pt x="7397" y="3676"/>
                  </a:lnTo>
                  <a:lnTo>
                    <a:pt x="7208" y="3771"/>
                  </a:lnTo>
                  <a:lnTo>
                    <a:pt x="7153" y="3581"/>
                  </a:lnTo>
                  <a:lnTo>
                    <a:pt x="7413" y="3496"/>
                  </a:lnTo>
                  <a:lnTo>
                    <a:pt x="7437" y="3422"/>
                  </a:lnTo>
                  <a:lnTo>
                    <a:pt x="7508" y="3169"/>
                  </a:lnTo>
                  <a:lnTo>
                    <a:pt x="7200" y="3137"/>
                  </a:lnTo>
                  <a:lnTo>
                    <a:pt x="6987" y="2947"/>
                  </a:lnTo>
                  <a:lnTo>
                    <a:pt x="7129" y="2725"/>
                  </a:lnTo>
                  <a:lnTo>
                    <a:pt x="6900" y="2091"/>
                  </a:lnTo>
                  <a:lnTo>
                    <a:pt x="6868" y="1975"/>
                  </a:lnTo>
                  <a:lnTo>
                    <a:pt x="6995" y="1796"/>
                  </a:lnTo>
                  <a:lnTo>
                    <a:pt x="6916" y="1627"/>
                  </a:lnTo>
                  <a:lnTo>
                    <a:pt x="7153" y="1563"/>
                  </a:lnTo>
                  <a:lnTo>
                    <a:pt x="7484" y="1764"/>
                  </a:lnTo>
                  <a:lnTo>
                    <a:pt x="7911" y="2345"/>
                  </a:lnTo>
                  <a:lnTo>
                    <a:pt x="8013" y="2387"/>
                  </a:lnTo>
                  <a:lnTo>
                    <a:pt x="8061" y="2292"/>
                  </a:lnTo>
                  <a:lnTo>
                    <a:pt x="8218" y="2165"/>
                  </a:lnTo>
                  <a:lnTo>
                    <a:pt x="8242" y="1859"/>
                  </a:lnTo>
                  <a:lnTo>
                    <a:pt x="8100" y="1574"/>
                  </a:lnTo>
                  <a:lnTo>
                    <a:pt x="8345" y="1373"/>
                  </a:lnTo>
                  <a:lnTo>
                    <a:pt x="8645" y="1289"/>
                  </a:lnTo>
                  <a:lnTo>
                    <a:pt x="9008" y="1426"/>
                  </a:lnTo>
                  <a:lnTo>
                    <a:pt x="8834" y="1648"/>
                  </a:lnTo>
                  <a:lnTo>
                    <a:pt x="8858" y="2049"/>
                  </a:lnTo>
                  <a:lnTo>
                    <a:pt x="9379" y="2355"/>
                  </a:lnTo>
                  <a:lnTo>
                    <a:pt x="9568" y="2218"/>
                  </a:lnTo>
                  <a:lnTo>
                    <a:pt x="9742" y="2260"/>
                  </a:lnTo>
                  <a:lnTo>
                    <a:pt x="9695" y="2440"/>
                  </a:lnTo>
                  <a:lnTo>
                    <a:pt x="10089" y="2398"/>
                  </a:lnTo>
                  <a:lnTo>
                    <a:pt x="10018" y="2767"/>
                  </a:lnTo>
                  <a:lnTo>
                    <a:pt x="9837" y="2788"/>
                  </a:lnTo>
                  <a:lnTo>
                    <a:pt x="9758" y="2947"/>
                  </a:lnTo>
                  <a:lnTo>
                    <a:pt x="9924" y="3084"/>
                  </a:lnTo>
                  <a:lnTo>
                    <a:pt x="9900" y="3253"/>
                  </a:lnTo>
                  <a:lnTo>
                    <a:pt x="9742" y="3369"/>
                  </a:lnTo>
                  <a:lnTo>
                    <a:pt x="9758" y="3560"/>
                  </a:lnTo>
                  <a:lnTo>
                    <a:pt x="9955" y="3612"/>
                  </a:lnTo>
                  <a:lnTo>
                    <a:pt x="10113" y="3496"/>
                  </a:lnTo>
                  <a:lnTo>
                    <a:pt x="10239" y="3200"/>
                  </a:lnTo>
                  <a:lnTo>
                    <a:pt x="10453" y="3253"/>
                  </a:lnTo>
                  <a:lnTo>
                    <a:pt x="10571" y="3158"/>
                  </a:lnTo>
                  <a:lnTo>
                    <a:pt x="10468" y="2926"/>
                  </a:lnTo>
                  <a:lnTo>
                    <a:pt x="10547" y="2810"/>
                  </a:lnTo>
                  <a:lnTo>
                    <a:pt x="10618" y="2556"/>
                  </a:lnTo>
                  <a:lnTo>
                    <a:pt x="10879" y="2482"/>
                  </a:lnTo>
                  <a:lnTo>
                    <a:pt x="11163" y="2641"/>
                  </a:lnTo>
                  <a:lnTo>
                    <a:pt x="11321" y="2408"/>
                  </a:lnTo>
                  <a:lnTo>
                    <a:pt x="11589" y="2408"/>
                  </a:lnTo>
                  <a:lnTo>
                    <a:pt x="11613" y="2144"/>
                  </a:lnTo>
                  <a:lnTo>
                    <a:pt x="11945" y="2081"/>
                  </a:lnTo>
                  <a:lnTo>
                    <a:pt x="12229" y="2123"/>
                  </a:lnTo>
                  <a:lnTo>
                    <a:pt x="12671" y="1975"/>
                  </a:lnTo>
                  <a:lnTo>
                    <a:pt x="12932" y="1711"/>
                  </a:lnTo>
                  <a:lnTo>
                    <a:pt x="12861" y="1595"/>
                  </a:lnTo>
                  <a:lnTo>
                    <a:pt x="13082" y="1415"/>
                  </a:lnTo>
                  <a:lnTo>
                    <a:pt x="13239" y="1500"/>
                  </a:lnTo>
                  <a:lnTo>
                    <a:pt x="13389" y="1405"/>
                  </a:lnTo>
                  <a:lnTo>
                    <a:pt x="13650" y="1426"/>
                  </a:lnTo>
                  <a:lnTo>
                    <a:pt x="13950" y="1225"/>
                  </a:lnTo>
                  <a:lnTo>
                    <a:pt x="13713" y="1098"/>
                  </a:lnTo>
                  <a:lnTo>
                    <a:pt x="13887" y="866"/>
                  </a:lnTo>
                  <a:lnTo>
                    <a:pt x="13808" y="518"/>
                  </a:lnTo>
                  <a:lnTo>
                    <a:pt x="13097" y="486"/>
                  </a:lnTo>
                  <a:lnTo>
                    <a:pt x="13334" y="148"/>
                  </a:lnTo>
                  <a:lnTo>
                    <a:pt x="14005" y="53"/>
                  </a:lnTo>
                  <a:lnTo>
                    <a:pt x="14139" y="275"/>
                  </a:lnTo>
                  <a:lnTo>
                    <a:pt x="14289" y="137"/>
                  </a:lnTo>
                  <a:lnTo>
                    <a:pt x="14503" y="42"/>
                  </a:lnTo>
                  <a:lnTo>
                    <a:pt x="14566" y="275"/>
                  </a:lnTo>
                  <a:lnTo>
                    <a:pt x="14763" y="264"/>
                  </a:lnTo>
                  <a:lnTo>
                    <a:pt x="14850" y="454"/>
                  </a:lnTo>
                  <a:lnTo>
                    <a:pt x="15024" y="422"/>
                  </a:lnTo>
                  <a:lnTo>
                    <a:pt x="14945" y="127"/>
                  </a:lnTo>
                  <a:lnTo>
                    <a:pt x="15466" y="0"/>
                  </a:lnTo>
                  <a:lnTo>
                    <a:pt x="15418" y="824"/>
                  </a:lnTo>
                  <a:lnTo>
                    <a:pt x="15545" y="982"/>
                  </a:lnTo>
                  <a:lnTo>
                    <a:pt x="15734" y="982"/>
                  </a:lnTo>
                  <a:lnTo>
                    <a:pt x="15782" y="750"/>
                  </a:lnTo>
                  <a:lnTo>
                    <a:pt x="16018" y="676"/>
                  </a:lnTo>
                  <a:lnTo>
                    <a:pt x="16066" y="1003"/>
                  </a:lnTo>
                  <a:lnTo>
                    <a:pt x="16303" y="972"/>
                  </a:lnTo>
                  <a:lnTo>
                    <a:pt x="16413" y="718"/>
                  </a:lnTo>
                  <a:lnTo>
                    <a:pt x="16587" y="623"/>
                  </a:lnTo>
                  <a:lnTo>
                    <a:pt x="16871" y="1003"/>
                  </a:lnTo>
                  <a:lnTo>
                    <a:pt x="16745" y="1141"/>
                  </a:lnTo>
                  <a:lnTo>
                    <a:pt x="17076" y="1605"/>
                  </a:lnTo>
                  <a:lnTo>
                    <a:pt x="16824" y="1806"/>
                  </a:lnTo>
                  <a:lnTo>
                    <a:pt x="16658" y="2271"/>
                  </a:lnTo>
                  <a:lnTo>
                    <a:pt x="17005" y="2377"/>
                  </a:lnTo>
                  <a:lnTo>
                    <a:pt x="17108" y="2123"/>
                  </a:lnTo>
                  <a:lnTo>
                    <a:pt x="17313" y="2028"/>
                  </a:lnTo>
                  <a:lnTo>
                    <a:pt x="17313" y="2218"/>
                  </a:lnTo>
                  <a:lnTo>
                    <a:pt x="17463" y="2281"/>
                  </a:lnTo>
                  <a:lnTo>
                    <a:pt x="17526" y="2630"/>
                  </a:lnTo>
                  <a:lnTo>
                    <a:pt x="17392" y="2862"/>
                  </a:lnTo>
                  <a:lnTo>
                    <a:pt x="17574" y="3042"/>
                  </a:lnTo>
                  <a:lnTo>
                    <a:pt x="18024" y="2894"/>
                  </a:lnTo>
                  <a:lnTo>
                    <a:pt x="18339" y="2651"/>
                  </a:lnTo>
                  <a:lnTo>
                    <a:pt x="18355" y="2482"/>
                  </a:lnTo>
                  <a:lnTo>
                    <a:pt x="18624" y="2366"/>
                  </a:lnTo>
                  <a:lnTo>
                    <a:pt x="18576" y="2630"/>
                  </a:lnTo>
                  <a:lnTo>
                    <a:pt x="18837" y="2767"/>
                  </a:lnTo>
                  <a:lnTo>
                    <a:pt x="18624" y="2841"/>
                  </a:lnTo>
                  <a:lnTo>
                    <a:pt x="18758" y="3116"/>
                  </a:lnTo>
                  <a:lnTo>
                    <a:pt x="18576" y="3327"/>
                  </a:lnTo>
                  <a:lnTo>
                    <a:pt x="18861" y="3464"/>
                  </a:lnTo>
                  <a:lnTo>
                    <a:pt x="19050" y="3908"/>
                  </a:lnTo>
                  <a:lnTo>
                    <a:pt x="18813" y="3824"/>
                  </a:lnTo>
                  <a:lnTo>
                    <a:pt x="18805" y="4067"/>
                  </a:lnTo>
                  <a:lnTo>
                    <a:pt x="18908" y="4130"/>
                  </a:lnTo>
                  <a:lnTo>
                    <a:pt x="18758" y="4362"/>
                  </a:lnTo>
                  <a:lnTo>
                    <a:pt x="18971" y="4478"/>
                  </a:lnTo>
                  <a:lnTo>
                    <a:pt x="18924" y="4669"/>
                  </a:lnTo>
                  <a:lnTo>
                    <a:pt x="19074" y="4880"/>
                  </a:lnTo>
                  <a:lnTo>
                    <a:pt x="18782" y="4890"/>
                  </a:lnTo>
                  <a:lnTo>
                    <a:pt x="18861" y="5376"/>
                  </a:lnTo>
                  <a:lnTo>
                    <a:pt x="18995" y="5492"/>
                  </a:lnTo>
                  <a:lnTo>
                    <a:pt x="18813" y="5619"/>
                  </a:lnTo>
                  <a:lnTo>
                    <a:pt x="19042" y="5830"/>
                  </a:lnTo>
                  <a:lnTo>
                    <a:pt x="19358" y="5904"/>
                  </a:lnTo>
                  <a:lnTo>
                    <a:pt x="19303" y="6116"/>
                  </a:lnTo>
                  <a:lnTo>
                    <a:pt x="19563" y="6042"/>
                  </a:lnTo>
                  <a:lnTo>
                    <a:pt x="19729" y="6126"/>
                  </a:lnTo>
                  <a:lnTo>
                    <a:pt x="19753" y="6401"/>
                  </a:lnTo>
                  <a:lnTo>
                    <a:pt x="19476" y="6559"/>
                  </a:lnTo>
                  <a:lnTo>
                    <a:pt x="19666" y="6686"/>
                  </a:lnTo>
                  <a:lnTo>
                    <a:pt x="19587" y="6792"/>
                  </a:lnTo>
                  <a:lnTo>
                    <a:pt x="19800" y="6855"/>
                  </a:lnTo>
                  <a:lnTo>
                    <a:pt x="19800" y="7035"/>
                  </a:lnTo>
                  <a:lnTo>
                    <a:pt x="19871" y="7299"/>
                  </a:lnTo>
                  <a:lnTo>
                    <a:pt x="20155" y="7362"/>
                  </a:lnTo>
                  <a:lnTo>
                    <a:pt x="20321" y="7330"/>
                  </a:lnTo>
                  <a:lnTo>
                    <a:pt x="20866" y="7816"/>
                  </a:lnTo>
                  <a:lnTo>
                    <a:pt x="20842" y="7975"/>
                  </a:lnTo>
                  <a:lnTo>
                    <a:pt x="21276" y="8387"/>
                  </a:lnTo>
                  <a:lnTo>
                    <a:pt x="21111" y="8471"/>
                  </a:lnTo>
                  <a:lnTo>
                    <a:pt x="21276" y="8598"/>
                  </a:lnTo>
                  <a:lnTo>
                    <a:pt x="21268" y="9337"/>
                  </a:lnTo>
                  <a:lnTo>
                    <a:pt x="21087" y="9527"/>
                  </a:lnTo>
                  <a:lnTo>
                    <a:pt x="21182" y="9728"/>
                  </a:lnTo>
                  <a:lnTo>
                    <a:pt x="21032" y="9812"/>
                  </a:lnTo>
                  <a:lnTo>
                    <a:pt x="21079" y="10024"/>
                  </a:lnTo>
                  <a:lnTo>
                    <a:pt x="21158" y="10224"/>
                  </a:lnTo>
                  <a:lnTo>
                    <a:pt x="21442" y="10245"/>
                  </a:lnTo>
                  <a:lnTo>
                    <a:pt x="21466" y="10457"/>
                  </a:lnTo>
                  <a:lnTo>
                    <a:pt x="21600" y="10552"/>
                  </a:lnTo>
                  <a:lnTo>
                    <a:pt x="21395" y="10784"/>
                  </a:lnTo>
                  <a:lnTo>
                    <a:pt x="21182" y="10858"/>
                  </a:lnTo>
                  <a:lnTo>
                    <a:pt x="21292" y="10573"/>
                  </a:lnTo>
                  <a:lnTo>
                    <a:pt x="20984" y="10531"/>
                  </a:lnTo>
                  <a:lnTo>
                    <a:pt x="20874" y="10816"/>
                  </a:lnTo>
                  <a:lnTo>
                    <a:pt x="20708" y="10943"/>
                  </a:lnTo>
                  <a:lnTo>
                    <a:pt x="20724" y="10583"/>
                  </a:lnTo>
                  <a:lnTo>
                    <a:pt x="20534" y="10499"/>
                  </a:lnTo>
                  <a:lnTo>
                    <a:pt x="20329" y="10531"/>
                  </a:lnTo>
                  <a:lnTo>
                    <a:pt x="20013" y="10372"/>
                  </a:lnTo>
                  <a:lnTo>
                    <a:pt x="20061" y="10636"/>
                  </a:lnTo>
                  <a:lnTo>
                    <a:pt x="19879" y="10679"/>
                  </a:lnTo>
                  <a:lnTo>
                    <a:pt x="19966" y="10964"/>
                  </a:lnTo>
                  <a:lnTo>
                    <a:pt x="20116" y="11027"/>
                  </a:lnTo>
                  <a:lnTo>
                    <a:pt x="20353" y="11376"/>
                  </a:lnTo>
                  <a:lnTo>
                    <a:pt x="20353" y="11587"/>
                  </a:lnTo>
                  <a:lnTo>
                    <a:pt x="20297" y="12009"/>
                  </a:lnTo>
                  <a:lnTo>
                    <a:pt x="20471" y="12147"/>
                  </a:lnTo>
                  <a:lnTo>
                    <a:pt x="20297" y="12221"/>
                  </a:lnTo>
                  <a:lnTo>
                    <a:pt x="19989" y="12168"/>
                  </a:lnTo>
                  <a:lnTo>
                    <a:pt x="19800" y="12263"/>
                  </a:lnTo>
                  <a:lnTo>
                    <a:pt x="19705" y="12432"/>
                  </a:lnTo>
                  <a:lnTo>
                    <a:pt x="19903" y="12590"/>
                  </a:lnTo>
                  <a:lnTo>
                    <a:pt x="19492" y="12643"/>
                  </a:lnTo>
                  <a:lnTo>
                    <a:pt x="19429" y="12749"/>
                  </a:lnTo>
                  <a:lnTo>
                    <a:pt x="19097" y="12738"/>
                  </a:lnTo>
                  <a:lnTo>
                    <a:pt x="18971" y="12601"/>
                  </a:lnTo>
                  <a:lnTo>
                    <a:pt x="18687" y="12770"/>
                  </a:lnTo>
                  <a:lnTo>
                    <a:pt x="18379" y="12780"/>
                  </a:lnTo>
                  <a:lnTo>
                    <a:pt x="18174" y="13076"/>
                  </a:lnTo>
                  <a:lnTo>
                    <a:pt x="18426" y="13087"/>
                  </a:lnTo>
                  <a:lnTo>
                    <a:pt x="18245" y="13404"/>
                  </a:lnTo>
                  <a:lnTo>
                    <a:pt x="17961" y="13573"/>
                  </a:lnTo>
                  <a:lnTo>
                    <a:pt x="18142" y="13678"/>
                  </a:lnTo>
                  <a:lnTo>
                    <a:pt x="18221" y="13868"/>
                  </a:lnTo>
                  <a:lnTo>
                    <a:pt x="18458" y="14143"/>
                  </a:lnTo>
                  <a:lnTo>
                    <a:pt x="18718" y="14766"/>
                  </a:lnTo>
                  <a:lnTo>
                    <a:pt x="18687" y="14903"/>
                  </a:lnTo>
                  <a:lnTo>
                    <a:pt x="18789" y="15072"/>
                  </a:lnTo>
                  <a:lnTo>
                    <a:pt x="18971" y="15748"/>
                  </a:lnTo>
                  <a:lnTo>
                    <a:pt x="19074" y="16086"/>
                  </a:lnTo>
                  <a:lnTo>
                    <a:pt x="19239" y="16266"/>
                  </a:lnTo>
                  <a:lnTo>
                    <a:pt x="19239" y="16625"/>
                  </a:lnTo>
                  <a:lnTo>
                    <a:pt x="19184" y="17027"/>
                  </a:lnTo>
                  <a:lnTo>
                    <a:pt x="19263" y="17227"/>
                  </a:lnTo>
                  <a:lnTo>
                    <a:pt x="19168" y="17470"/>
                  </a:lnTo>
                  <a:lnTo>
                    <a:pt x="19042" y="17597"/>
                  </a:lnTo>
                  <a:lnTo>
                    <a:pt x="18861" y="17639"/>
                  </a:lnTo>
                  <a:lnTo>
                    <a:pt x="18805" y="17766"/>
                  </a:lnTo>
                  <a:lnTo>
                    <a:pt x="19018" y="17893"/>
                  </a:lnTo>
                  <a:lnTo>
                    <a:pt x="18995" y="18136"/>
                  </a:lnTo>
                  <a:lnTo>
                    <a:pt x="18813" y="18368"/>
                  </a:lnTo>
                  <a:lnTo>
                    <a:pt x="18908" y="18505"/>
                  </a:lnTo>
                  <a:lnTo>
                    <a:pt x="18734" y="18611"/>
                  </a:lnTo>
                  <a:lnTo>
                    <a:pt x="18924" y="18695"/>
                  </a:lnTo>
                  <a:lnTo>
                    <a:pt x="18884" y="18790"/>
                  </a:lnTo>
                  <a:lnTo>
                    <a:pt x="19097" y="19023"/>
                  </a:lnTo>
                  <a:lnTo>
                    <a:pt x="18663" y="19319"/>
                  </a:lnTo>
                  <a:lnTo>
                    <a:pt x="18837" y="19561"/>
                  </a:lnTo>
                  <a:lnTo>
                    <a:pt x="19074" y="19583"/>
                  </a:lnTo>
                  <a:lnTo>
                    <a:pt x="18979" y="19952"/>
                  </a:lnTo>
                  <a:lnTo>
                    <a:pt x="19239" y="20132"/>
                  </a:lnTo>
                  <a:lnTo>
                    <a:pt x="19192" y="20470"/>
                  </a:lnTo>
                  <a:lnTo>
                    <a:pt x="18782" y="20618"/>
                  </a:lnTo>
                  <a:lnTo>
                    <a:pt x="18284" y="20375"/>
                  </a:lnTo>
                  <a:lnTo>
                    <a:pt x="17818" y="20575"/>
                  </a:lnTo>
                  <a:lnTo>
                    <a:pt x="17384" y="20385"/>
                  </a:lnTo>
                  <a:lnTo>
                    <a:pt x="16989" y="20396"/>
                  </a:lnTo>
                  <a:lnTo>
                    <a:pt x="16587" y="20766"/>
                  </a:lnTo>
                  <a:lnTo>
                    <a:pt x="15924" y="2099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0" name="Freeform 266"/>
            <p:cNvSpPr/>
            <p:nvPr/>
          </p:nvSpPr>
          <p:spPr>
            <a:xfrm>
              <a:off x="1430481" y="3282950"/>
              <a:ext cx="2372823" cy="238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68" y="16142"/>
                  </a:moveTo>
                  <a:lnTo>
                    <a:pt x="5065" y="16020"/>
                  </a:lnTo>
                  <a:lnTo>
                    <a:pt x="5002" y="15790"/>
                  </a:lnTo>
                  <a:lnTo>
                    <a:pt x="4889" y="15329"/>
                  </a:lnTo>
                  <a:lnTo>
                    <a:pt x="4825" y="15214"/>
                  </a:lnTo>
                  <a:lnTo>
                    <a:pt x="4845" y="15120"/>
                  </a:lnTo>
                  <a:lnTo>
                    <a:pt x="4683" y="14695"/>
                  </a:lnTo>
                  <a:lnTo>
                    <a:pt x="4536" y="14508"/>
                  </a:lnTo>
                  <a:lnTo>
                    <a:pt x="4487" y="14378"/>
                  </a:lnTo>
                  <a:lnTo>
                    <a:pt x="4374" y="14306"/>
                  </a:lnTo>
                  <a:lnTo>
                    <a:pt x="4550" y="14191"/>
                  </a:lnTo>
                  <a:lnTo>
                    <a:pt x="4663" y="13975"/>
                  </a:lnTo>
                  <a:lnTo>
                    <a:pt x="4506" y="13968"/>
                  </a:lnTo>
                  <a:lnTo>
                    <a:pt x="4634" y="13766"/>
                  </a:lnTo>
                  <a:lnTo>
                    <a:pt x="4825" y="13759"/>
                  </a:lnTo>
                  <a:lnTo>
                    <a:pt x="5002" y="13644"/>
                  </a:lnTo>
                  <a:lnTo>
                    <a:pt x="5080" y="13738"/>
                  </a:lnTo>
                  <a:lnTo>
                    <a:pt x="5286" y="13745"/>
                  </a:lnTo>
                  <a:lnTo>
                    <a:pt x="5325" y="13673"/>
                  </a:lnTo>
                  <a:lnTo>
                    <a:pt x="5580" y="13637"/>
                  </a:lnTo>
                  <a:lnTo>
                    <a:pt x="5458" y="13529"/>
                  </a:lnTo>
                  <a:lnTo>
                    <a:pt x="5516" y="13414"/>
                  </a:lnTo>
                  <a:lnTo>
                    <a:pt x="5634" y="13349"/>
                  </a:lnTo>
                  <a:lnTo>
                    <a:pt x="5825" y="13385"/>
                  </a:lnTo>
                  <a:lnTo>
                    <a:pt x="5933" y="13334"/>
                  </a:lnTo>
                  <a:lnTo>
                    <a:pt x="5825" y="13241"/>
                  </a:lnTo>
                  <a:lnTo>
                    <a:pt x="5860" y="12953"/>
                  </a:lnTo>
                  <a:lnTo>
                    <a:pt x="5860" y="12809"/>
                  </a:lnTo>
                  <a:lnTo>
                    <a:pt x="5713" y="12571"/>
                  </a:lnTo>
                  <a:lnTo>
                    <a:pt x="5619" y="12528"/>
                  </a:lnTo>
                  <a:lnTo>
                    <a:pt x="5565" y="12334"/>
                  </a:lnTo>
                  <a:lnTo>
                    <a:pt x="5678" y="12305"/>
                  </a:lnTo>
                  <a:lnTo>
                    <a:pt x="5649" y="12125"/>
                  </a:lnTo>
                  <a:lnTo>
                    <a:pt x="5845" y="12233"/>
                  </a:lnTo>
                  <a:lnTo>
                    <a:pt x="5972" y="12211"/>
                  </a:lnTo>
                  <a:lnTo>
                    <a:pt x="6090" y="12269"/>
                  </a:lnTo>
                  <a:lnTo>
                    <a:pt x="6080" y="12514"/>
                  </a:lnTo>
                  <a:lnTo>
                    <a:pt x="6183" y="12427"/>
                  </a:lnTo>
                  <a:lnTo>
                    <a:pt x="6252" y="12233"/>
                  </a:lnTo>
                  <a:lnTo>
                    <a:pt x="6443" y="12262"/>
                  </a:lnTo>
                  <a:lnTo>
                    <a:pt x="6375" y="12456"/>
                  </a:lnTo>
                  <a:lnTo>
                    <a:pt x="6507" y="12406"/>
                  </a:lnTo>
                  <a:lnTo>
                    <a:pt x="6634" y="12247"/>
                  </a:lnTo>
                  <a:lnTo>
                    <a:pt x="6551" y="12182"/>
                  </a:lnTo>
                  <a:lnTo>
                    <a:pt x="6536" y="12038"/>
                  </a:lnTo>
                  <a:lnTo>
                    <a:pt x="6360" y="12024"/>
                  </a:lnTo>
                  <a:lnTo>
                    <a:pt x="6311" y="11887"/>
                  </a:lnTo>
                  <a:lnTo>
                    <a:pt x="6281" y="11743"/>
                  </a:lnTo>
                  <a:lnTo>
                    <a:pt x="6375" y="11686"/>
                  </a:lnTo>
                  <a:lnTo>
                    <a:pt x="6316" y="11549"/>
                  </a:lnTo>
                  <a:lnTo>
                    <a:pt x="6429" y="11419"/>
                  </a:lnTo>
                  <a:lnTo>
                    <a:pt x="6433" y="10915"/>
                  </a:lnTo>
                  <a:lnTo>
                    <a:pt x="6330" y="10829"/>
                  </a:lnTo>
                  <a:lnTo>
                    <a:pt x="6433" y="10771"/>
                  </a:lnTo>
                  <a:lnTo>
                    <a:pt x="6164" y="10490"/>
                  </a:lnTo>
                  <a:lnTo>
                    <a:pt x="6178" y="10382"/>
                  </a:lnTo>
                  <a:lnTo>
                    <a:pt x="5840" y="10051"/>
                  </a:lnTo>
                  <a:lnTo>
                    <a:pt x="5737" y="10073"/>
                  </a:lnTo>
                  <a:lnTo>
                    <a:pt x="5561" y="10030"/>
                  </a:lnTo>
                  <a:lnTo>
                    <a:pt x="5516" y="9850"/>
                  </a:lnTo>
                  <a:lnTo>
                    <a:pt x="5516" y="9727"/>
                  </a:lnTo>
                  <a:lnTo>
                    <a:pt x="5384" y="9684"/>
                  </a:lnTo>
                  <a:lnTo>
                    <a:pt x="5433" y="9612"/>
                  </a:lnTo>
                  <a:lnTo>
                    <a:pt x="5315" y="9526"/>
                  </a:lnTo>
                  <a:lnTo>
                    <a:pt x="5487" y="9418"/>
                  </a:lnTo>
                  <a:lnTo>
                    <a:pt x="5472" y="9230"/>
                  </a:lnTo>
                  <a:lnTo>
                    <a:pt x="5369" y="9173"/>
                  </a:lnTo>
                  <a:lnTo>
                    <a:pt x="5208" y="9223"/>
                  </a:lnTo>
                  <a:lnTo>
                    <a:pt x="5242" y="9079"/>
                  </a:lnTo>
                  <a:lnTo>
                    <a:pt x="5046" y="9029"/>
                  </a:lnTo>
                  <a:lnTo>
                    <a:pt x="4904" y="8885"/>
                  </a:lnTo>
                  <a:lnTo>
                    <a:pt x="5016" y="8798"/>
                  </a:lnTo>
                  <a:lnTo>
                    <a:pt x="4933" y="8719"/>
                  </a:lnTo>
                  <a:lnTo>
                    <a:pt x="4884" y="8388"/>
                  </a:lnTo>
                  <a:lnTo>
                    <a:pt x="5065" y="8381"/>
                  </a:lnTo>
                  <a:lnTo>
                    <a:pt x="4972" y="8237"/>
                  </a:lnTo>
                  <a:lnTo>
                    <a:pt x="5002" y="8107"/>
                  </a:lnTo>
                  <a:lnTo>
                    <a:pt x="4869" y="8028"/>
                  </a:lnTo>
                  <a:lnTo>
                    <a:pt x="4962" y="7870"/>
                  </a:lnTo>
                  <a:lnTo>
                    <a:pt x="4899" y="7826"/>
                  </a:lnTo>
                  <a:lnTo>
                    <a:pt x="4904" y="7661"/>
                  </a:lnTo>
                  <a:lnTo>
                    <a:pt x="5051" y="7718"/>
                  </a:lnTo>
                  <a:lnTo>
                    <a:pt x="4933" y="7416"/>
                  </a:lnTo>
                  <a:lnTo>
                    <a:pt x="4756" y="7322"/>
                  </a:lnTo>
                  <a:lnTo>
                    <a:pt x="4869" y="7178"/>
                  </a:lnTo>
                  <a:lnTo>
                    <a:pt x="4786" y="6991"/>
                  </a:lnTo>
                  <a:lnTo>
                    <a:pt x="4918" y="6941"/>
                  </a:lnTo>
                  <a:lnTo>
                    <a:pt x="4756" y="6847"/>
                  </a:lnTo>
                  <a:lnTo>
                    <a:pt x="4786" y="6667"/>
                  </a:lnTo>
                  <a:lnTo>
                    <a:pt x="4619" y="6746"/>
                  </a:lnTo>
                  <a:lnTo>
                    <a:pt x="4609" y="6862"/>
                  </a:lnTo>
                  <a:lnTo>
                    <a:pt x="4413" y="7027"/>
                  </a:lnTo>
                  <a:lnTo>
                    <a:pt x="4134" y="7128"/>
                  </a:lnTo>
                  <a:lnTo>
                    <a:pt x="4021" y="7006"/>
                  </a:lnTo>
                  <a:lnTo>
                    <a:pt x="4104" y="6847"/>
                  </a:lnTo>
                  <a:lnTo>
                    <a:pt x="4065" y="6610"/>
                  </a:lnTo>
                  <a:lnTo>
                    <a:pt x="3972" y="6566"/>
                  </a:lnTo>
                  <a:lnTo>
                    <a:pt x="3972" y="6437"/>
                  </a:lnTo>
                  <a:lnTo>
                    <a:pt x="3844" y="6502"/>
                  </a:lnTo>
                  <a:lnTo>
                    <a:pt x="3781" y="6674"/>
                  </a:lnTo>
                  <a:lnTo>
                    <a:pt x="3565" y="6602"/>
                  </a:lnTo>
                  <a:lnTo>
                    <a:pt x="3668" y="6286"/>
                  </a:lnTo>
                  <a:lnTo>
                    <a:pt x="3825" y="6149"/>
                  </a:lnTo>
                  <a:lnTo>
                    <a:pt x="3619" y="5832"/>
                  </a:lnTo>
                  <a:lnTo>
                    <a:pt x="3697" y="5738"/>
                  </a:lnTo>
                  <a:lnTo>
                    <a:pt x="3521" y="5479"/>
                  </a:lnTo>
                  <a:lnTo>
                    <a:pt x="3413" y="5544"/>
                  </a:lnTo>
                  <a:lnTo>
                    <a:pt x="3344" y="5717"/>
                  </a:lnTo>
                  <a:lnTo>
                    <a:pt x="3197" y="5738"/>
                  </a:lnTo>
                  <a:lnTo>
                    <a:pt x="3168" y="5515"/>
                  </a:lnTo>
                  <a:lnTo>
                    <a:pt x="3021" y="5566"/>
                  </a:lnTo>
                  <a:lnTo>
                    <a:pt x="2991" y="5724"/>
                  </a:lnTo>
                  <a:lnTo>
                    <a:pt x="2873" y="5724"/>
                  </a:lnTo>
                  <a:lnTo>
                    <a:pt x="2795" y="5616"/>
                  </a:lnTo>
                  <a:lnTo>
                    <a:pt x="2824" y="5054"/>
                  </a:lnTo>
                  <a:lnTo>
                    <a:pt x="2501" y="5141"/>
                  </a:lnTo>
                  <a:lnTo>
                    <a:pt x="2550" y="5342"/>
                  </a:lnTo>
                  <a:lnTo>
                    <a:pt x="2442" y="5364"/>
                  </a:lnTo>
                  <a:lnTo>
                    <a:pt x="2388" y="5234"/>
                  </a:lnTo>
                  <a:lnTo>
                    <a:pt x="2265" y="5242"/>
                  </a:lnTo>
                  <a:lnTo>
                    <a:pt x="2226" y="5083"/>
                  </a:lnTo>
                  <a:lnTo>
                    <a:pt x="2094" y="5148"/>
                  </a:lnTo>
                  <a:lnTo>
                    <a:pt x="2001" y="5242"/>
                  </a:lnTo>
                  <a:lnTo>
                    <a:pt x="1917" y="5090"/>
                  </a:lnTo>
                  <a:lnTo>
                    <a:pt x="1500" y="5155"/>
                  </a:lnTo>
                  <a:lnTo>
                    <a:pt x="1353" y="5386"/>
                  </a:lnTo>
                  <a:lnTo>
                    <a:pt x="1795" y="5407"/>
                  </a:lnTo>
                  <a:lnTo>
                    <a:pt x="1844" y="5645"/>
                  </a:lnTo>
                  <a:lnTo>
                    <a:pt x="1736" y="5803"/>
                  </a:lnTo>
                  <a:lnTo>
                    <a:pt x="1883" y="5890"/>
                  </a:lnTo>
                  <a:lnTo>
                    <a:pt x="1697" y="6026"/>
                  </a:lnTo>
                  <a:lnTo>
                    <a:pt x="1535" y="6012"/>
                  </a:lnTo>
                  <a:lnTo>
                    <a:pt x="1442" y="6077"/>
                  </a:lnTo>
                  <a:lnTo>
                    <a:pt x="1344" y="6019"/>
                  </a:lnTo>
                  <a:lnTo>
                    <a:pt x="1206" y="6142"/>
                  </a:lnTo>
                  <a:lnTo>
                    <a:pt x="1250" y="6221"/>
                  </a:lnTo>
                  <a:lnTo>
                    <a:pt x="1089" y="6401"/>
                  </a:lnTo>
                  <a:lnTo>
                    <a:pt x="814" y="6502"/>
                  </a:lnTo>
                  <a:lnTo>
                    <a:pt x="637" y="6473"/>
                  </a:lnTo>
                  <a:lnTo>
                    <a:pt x="432" y="6516"/>
                  </a:lnTo>
                  <a:lnTo>
                    <a:pt x="387" y="6307"/>
                  </a:lnTo>
                  <a:lnTo>
                    <a:pt x="270" y="6149"/>
                  </a:lnTo>
                  <a:lnTo>
                    <a:pt x="446" y="5861"/>
                  </a:lnTo>
                  <a:lnTo>
                    <a:pt x="368" y="5717"/>
                  </a:lnTo>
                  <a:lnTo>
                    <a:pt x="456" y="5472"/>
                  </a:lnTo>
                  <a:lnTo>
                    <a:pt x="633" y="5256"/>
                  </a:lnTo>
                  <a:lnTo>
                    <a:pt x="515" y="5033"/>
                  </a:lnTo>
                  <a:lnTo>
                    <a:pt x="608" y="4939"/>
                  </a:lnTo>
                  <a:lnTo>
                    <a:pt x="588" y="4810"/>
                  </a:lnTo>
                  <a:lnTo>
                    <a:pt x="412" y="4817"/>
                  </a:lnTo>
                  <a:lnTo>
                    <a:pt x="329" y="4723"/>
                  </a:lnTo>
                  <a:lnTo>
                    <a:pt x="402" y="4536"/>
                  </a:lnTo>
                  <a:lnTo>
                    <a:pt x="211" y="4550"/>
                  </a:lnTo>
                  <a:lnTo>
                    <a:pt x="221" y="4428"/>
                  </a:lnTo>
                  <a:lnTo>
                    <a:pt x="250" y="4284"/>
                  </a:lnTo>
                  <a:lnTo>
                    <a:pt x="147" y="4032"/>
                  </a:lnTo>
                  <a:lnTo>
                    <a:pt x="226" y="3974"/>
                  </a:lnTo>
                  <a:lnTo>
                    <a:pt x="93" y="3852"/>
                  </a:lnTo>
                  <a:lnTo>
                    <a:pt x="167" y="3528"/>
                  </a:lnTo>
                  <a:lnTo>
                    <a:pt x="191" y="3384"/>
                  </a:lnTo>
                  <a:lnTo>
                    <a:pt x="152" y="3161"/>
                  </a:lnTo>
                  <a:lnTo>
                    <a:pt x="0" y="3161"/>
                  </a:lnTo>
                  <a:lnTo>
                    <a:pt x="59" y="2938"/>
                  </a:lnTo>
                  <a:lnTo>
                    <a:pt x="147" y="2758"/>
                  </a:lnTo>
                  <a:lnTo>
                    <a:pt x="961" y="2405"/>
                  </a:lnTo>
                  <a:lnTo>
                    <a:pt x="1265" y="2462"/>
                  </a:lnTo>
                  <a:lnTo>
                    <a:pt x="1373" y="2369"/>
                  </a:lnTo>
                  <a:lnTo>
                    <a:pt x="1491" y="2448"/>
                  </a:lnTo>
                  <a:lnTo>
                    <a:pt x="1706" y="2462"/>
                  </a:lnTo>
                  <a:lnTo>
                    <a:pt x="1814" y="2808"/>
                  </a:lnTo>
                  <a:lnTo>
                    <a:pt x="2270" y="2722"/>
                  </a:lnTo>
                  <a:lnTo>
                    <a:pt x="2236" y="2419"/>
                  </a:lnTo>
                  <a:lnTo>
                    <a:pt x="2359" y="2297"/>
                  </a:lnTo>
                  <a:lnTo>
                    <a:pt x="2211" y="2268"/>
                  </a:lnTo>
                  <a:lnTo>
                    <a:pt x="2207" y="1778"/>
                  </a:lnTo>
                  <a:lnTo>
                    <a:pt x="2638" y="1937"/>
                  </a:lnTo>
                  <a:lnTo>
                    <a:pt x="2844" y="1865"/>
                  </a:lnTo>
                  <a:lnTo>
                    <a:pt x="2844" y="1663"/>
                  </a:lnTo>
                  <a:lnTo>
                    <a:pt x="3021" y="1606"/>
                  </a:lnTo>
                  <a:lnTo>
                    <a:pt x="3138" y="1505"/>
                  </a:lnTo>
                  <a:lnTo>
                    <a:pt x="3236" y="1310"/>
                  </a:lnTo>
                  <a:lnTo>
                    <a:pt x="3227" y="1094"/>
                  </a:lnTo>
                  <a:lnTo>
                    <a:pt x="3310" y="864"/>
                  </a:lnTo>
                  <a:lnTo>
                    <a:pt x="3300" y="626"/>
                  </a:lnTo>
                  <a:lnTo>
                    <a:pt x="3516" y="662"/>
                  </a:lnTo>
                  <a:lnTo>
                    <a:pt x="3521" y="792"/>
                  </a:lnTo>
                  <a:lnTo>
                    <a:pt x="3668" y="857"/>
                  </a:lnTo>
                  <a:lnTo>
                    <a:pt x="3766" y="770"/>
                  </a:lnTo>
                  <a:lnTo>
                    <a:pt x="3830" y="850"/>
                  </a:lnTo>
                  <a:lnTo>
                    <a:pt x="4006" y="742"/>
                  </a:lnTo>
                  <a:lnTo>
                    <a:pt x="4207" y="590"/>
                  </a:lnTo>
                  <a:lnTo>
                    <a:pt x="4521" y="331"/>
                  </a:lnTo>
                  <a:lnTo>
                    <a:pt x="4565" y="65"/>
                  </a:lnTo>
                  <a:lnTo>
                    <a:pt x="4663" y="7"/>
                  </a:lnTo>
                  <a:lnTo>
                    <a:pt x="4874" y="0"/>
                  </a:lnTo>
                  <a:lnTo>
                    <a:pt x="5163" y="209"/>
                  </a:lnTo>
                  <a:lnTo>
                    <a:pt x="5281" y="194"/>
                  </a:lnTo>
                  <a:lnTo>
                    <a:pt x="5413" y="259"/>
                  </a:lnTo>
                  <a:lnTo>
                    <a:pt x="5448" y="360"/>
                  </a:lnTo>
                  <a:lnTo>
                    <a:pt x="5767" y="468"/>
                  </a:lnTo>
                  <a:lnTo>
                    <a:pt x="5840" y="698"/>
                  </a:lnTo>
                  <a:lnTo>
                    <a:pt x="6066" y="900"/>
                  </a:lnTo>
                  <a:lnTo>
                    <a:pt x="6080" y="1044"/>
                  </a:lnTo>
                  <a:lnTo>
                    <a:pt x="6281" y="1030"/>
                  </a:lnTo>
                  <a:lnTo>
                    <a:pt x="6330" y="1188"/>
                  </a:lnTo>
                  <a:lnTo>
                    <a:pt x="6443" y="1238"/>
                  </a:lnTo>
                  <a:lnTo>
                    <a:pt x="6478" y="1346"/>
                  </a:lnTo>
                  <a:lnTo>
                    <a:pt x="6522" y="1368"/>
                  </a:lnTo>
                  <a:lnTo>
                    <a:pt x="6713" y="1325"/>
                  </a:lnTo>
                  <a:lnTo>
                    <a:pt x="6752" y="1454"/>
                  </a:lnTo>
                  <a:lnTo>
                    <a:pt x="6943" y="1440"/>
                  </a:lnTo>
                  <a:lnTo>
                    <a:pt x="7061" y="2095"/>
                  </a:lnTo>
                  <a:lnTo>
                    <a:pt x="7154" y="2160"/>
                  </a:lnTo>
                  <a:lnTo>
                    <a:pt x="7331" y="2102"/>
                  </a:lnTo>
                  <a:lnTo>
                    <a:pt x="7502" y="2182"/>
                  </a:lnTo>
                  <a:lnTo>
                    <a:pt x="7522" y="1980"/>
                  </a:lnTo>
                  <a:lnTo>
                    <a:pt x="7625" y="1930"/>
                  </a:lnTo>
                  <a:lnTo>
                    <a:pt x="7743" y="1966"/>
                  </a:lnTo>
                  <a:lnTo>
                    <a:pt x="7787" y="1944"/>
                  </a:lnTo>
                  <a:lnTo>
                    <a:pt x="7988" y="1966"/>
                  </a:lnTo>
                  <a:lnTo>
                    <a:pt x="8007" y="1937"/>
                  </a:lnTo>
                  <a:lnTo>
                    <a:pt x="8017" y="1778"/>
                  </a:lnTo>
                  <a:lnTo>
                    <a:pt x="7870" y="1649"/>
                  </a:lnTo>
                  <a:lnTo>
                    <a:pt x="7561" y="1483"/>
                  </a:lnTo>
                  <a:lnTo>
                    <a:pt x="7488" y="1217"/>
                  </a:lnTo>
                  <a:lnTo>
                    <a:pt x="7684" y="1152"/>
                  </a:lnTo>
                  <a:lnTo>
                    <a:pt x="7890" y="1001"/>
                  </a:lnTo>
                  <a:lnTo>
                    <a:pt x="8493" y="943"/>
                  </a:lnTo>
                  <a:lnTo>
                    <a:pt x="8566" y="1058"/>
                  </a:lnTo>
                  <a:lnTo>
                    <a:pt x="8606" y="1181"/>
                  </a:lnTo>
                  <a:lnTo>
                    <a:pt x="8679" y="1087"/>
                  </a:lnTo>
                  <a:lnTo>
                    <a:pt x="8885" y="1159"/>
                  </a:lnTo>
                  <a:lnTo>
                    <a:pt x="9081" y="1066"/>
                  </a:lnTo>
                  <a:lnTo>
                    <a:pt x="9199" y="1073"/>
                  </a:lnTo>
                  <a:lnTo>
                    <a:pt x="9268" y="1152"/>
                  </a:lnTo>
                  <a:lnTo>
                    <a:pt x="9346" y="1152"/>
                  </a:lnTo>
                  <a:lnTo>
                    <a:pt x="9371" y="1354"/>
                  </a:lnTo>
                  <a:lnTo>
                    <a:pt x="9258" y="1591"/>
                  </a:lnTo>
                  <a:lnTo>
                    <a:pt x="9567" y="1670"/>
                  </a:lnTo>
                  <a:lnTo>
                    <a:pt x="9699" y="1750"/>
                  </a:lnTo>
                  <a:lnTo>
                    <a:pt x="9768" y="1606"/>
                  </a:lnTo>
                  <a:lnTo>
                    <a:pt x="9753" y="1469"/>
                  </a:lnTo>
                  <a:lnTo>
                    <a:pt x="9861" y="1238"/>
                  </a:lnTo>
                  <a:lnTo>
                    <a:pt x="9861" y="1094"/>
                  </a:lnTo>
                  <a:lnTo>
                    <a:pt x="9724" y="814"/>
                  </a:lnTo>
                  <a:lnTo>
                    <a:pt x="9758" y="698"/>
                  </a:lnTo>
                  <a:lnTo>
                    <a:pt x="9738" y="490"/>
                  </a:lnTo>
                  <a:lnTo>
                    <a:pt x="9783" y="425"/>
                  </a:lnTo>
                  <a:lnTo>
                    <a:pt x="9944" y="302"/>
                  </a:lnTo>
                  <a:lnTo>
                    <a:pt x="10082" y="331"/>
                  </a:lnTo>
                  <a:lnTo>
                    <a:pt x="10033" y="158"/>
                  </a:lnTo>
                  <a:lnTo>
                    <a:pt x="10199" y="108"/>
                  </a:lnTo>
                  <a:lnTo>
                    <a:pt x="10268" y="29"/>
                  </a:lnTo>
                  <a:lnTo>
                    <a:pt x="10405" y="72"/>
                  </a:lnTo>
                  <a:lnTo>
                    <a:pt x="10592" y="230"/>
                  </a:lnTo>
                  <a:lnTo>
                    <a:pt x="10547" y="331"/>
                  </a:lnTo>
                  <a:lnTo>
                    <a:pt x="10567" y="475"/>
                  </a:lnTo>
                  <a:lnTo>
                    <a:pt x="10641" y="619"/>
                  </a:lnTo>
                  <a:lnTo>
                    <a:pt x="10783" y="598"/>
                  </a:lnTo>
                  <a:lnTo>
                    <a:pt x="10739" y="713"/>
                  </a:lnTo>
                  <a:lnTo>
                    <a:pt x="10802" y="770"/>
                  </a:lnTo>
                  <a:lnTo>
                    <a:pt x="10758" y="806"/>
                  </a:lnTo>
                  <a:lnTo>
                    <a:pt x="10920" y="914"/>
                  </a:lnTo>
                  <a:lnTo>
                    <a:pt x="10989" y="1008"/>
                  </a:lnTo>
                  <a:lnTo>
                    <a:pt x="11156" y="864"/>
                  </a:lnTo>
                  <a:lnTo>
                    <a:pt x="11327" y="900"/>
                  </a:lnTo>
                  <a:lnTo>
                    <a:pt x="11504" y="943"/>
                  </a:lnTo>
                  <a:lnTo>
                    <a:pt x="11626" y="936"/>
                  </a:lnTo>
                  <a:lnTo>
                    <a:pt x="11965" y="792"/>
                  </a:lnTo>
                  <a:lnTo>
                    <a:pt x="12166" y="720"/>
                  </a:lnTo>
                  <a:lnTo>
                    <a:pt x="12269" y="929"/>
                  </a:lnTo>
                  <a:lnTo>
                    <a:pt x="12347" y="958"/>
                  </a:lnTo>
                  <a:lnTo>
                    <a:pt x="12509" y="857"/>
                  </a:lnTo>
                  <a:lnTo>
                    <a:pt x="12666" y="842"/>
                  </a:lnTo>
                  <a:lnTo>
                    <a:pt x="12783" y="857"/>
                  </a:lnTo>
                  <a:lnTo>
                    <a:pt x="12783" y="943"/>
                  </a:lnTo>
                  <a:lnTo>
                    <a:pt x="12980" y="1037"/>
                  </a:lnTo>
                  <a:lnTo>
                    <a:pt x="13068" y="1123"/>
                  </a:lnTo>
                  <a:lnTo>
                    <a:pt x="13053" y="1210"/>
                  </a:lnTo>
                  <a:lnTo>
                    <a:pt x="13244" y="1267"/>
                  </a:lnTo>
                  <a:lnTo>
                    <a:pt x="13342" y="1332"/>
                  </a:lnTo>
                  <a:lnTo>
                    <a:pt x="13534" y="1339"/>
                  </a:lnTo>
                  <a:lnTo>
                    <a:pt x="13612" y="1404"/>
                  </a:lnTo>
                  <a:lnTo>
                    <a:pt x="13740" y="1656"/>
                  </a:lnTo>
                  <a:lnTo>
                    <a:pt x="13568" y="1771"/>
                  </a:lnTo>
                  <a:lnTo>
                    <a:pt x="13642" y="1930"/>
                  </a:lnTo>
                  <a:lnTo>
                    <a:pt x="13862" y="1937"/>
                  </a:lnTo>
                  <a:lnTo>
                    <a:pt x="13946" y="2030"/>
                  </a:lnTo>
                  <a:lnTo>
                    <a:pt x="14093" y="2390"/>
                  </a:lnTo>
                  <a:lnTo>
                    <a:pt x="14009" y="2520"/>
                  </a:lnTo>
                  <a:lnTo>
                    <a:pt x="14063" y="2750"/>
                  </a:lnTo>
                  <a:lnTo>
                    <a:pt x="14289" y="2851"/>
                  </a:lnTo>
                  <a:lnTo>
                    <a:pt x="14372" y="2981"/>
                  </a:lnTo>
                  <a:lnTo>
                    <a:pt x="14622" y="3197"/>
                  </a:lnTo>
                  <a:lnTo>
                    <a:pt x="14946" y="3406"/>
                  </a:lnTo>
                  <a:lnTo>
                    <a:pt x="15319" y="3564"/>
                  </a:lnTo>
                  <a:lnTo>
                    <a:pt x="15358" y="3679"/>
                  </a:lnTo>
                  <a:lnTo>
                    <a:pt x="15270" y="3744"/>
                  </a:lnTo>
                  <a:lnTo>
                    <a:pt x="15284" y="3888"/>
                  </a:lnTo>
                  <a:lnTo>
                    <a:pt x="15583" y="3982"/>
                  </a:lnTo>
                  <a:lnTo>
                    <a:pt x="15608" y="4140"/>
                  </a:lnTo>
                  <a:lnTo>
                    <a:pt x="15451" y="4385"/>
                  </a:lnTo>
                  <a:lnTo>
                    <a:pt x="15270" y="4500"/>
                  </a:lnTo>
                  <a:lnTo>
                    <a:pt x="15274" y="4817"/>
                  </a:lnTo>
                  <a:lnTo>
                    <a:pt x="14980" y="4997"/>
                  </a:lnTo>
                  <a:lnTo>
                    <a:pt x="15240" y="5342"/>
                  </a:lnTo>
                  <a:lnTo>
                    <a:pt x="15534" y="5486"/>
                  </a:lnTo>
                  <a:lnTo>
                    <a:pt x="15554" y="5897"/>
                  </a:lnTo>
                  <a:lnTo>
                    <a:pt x="15755" y="5940"/>
                  </a:lnTo>
                  <a:lnTo>
                    <a:pt x="15907" y="6401"/>
                  </a:lnTo>
                  <a:lnTo>
                    <a:pt x="15966" y="6538"/>
                  </a:lnTo>
                  <a:lnTo>
                    <a:pt x="16113" y="6581"/>
                  </a:lnTo>
                  <a:lnTo>
                    <a:pt x="16084" y="6775"/>
                  </a:lnTo>
                  <a:lnTo>
                    <a:pt x="16211" y="7178"/>
                  </a:lnTo>
                  <a:lnTo>
                    <a:pt x="16594" y="7452"/>
                  </a:lnTo>
                  <a:lnTo>
                    <a:pt x="16741" y="7704"/>
                  </a:lnTo>
                  <a:lnTo>
                    <a:pt x="17202" y="7812"/>
                  </a:lnTo>
                  <a:lnTo>
                    <a:pt x="17187" y="7675"/>
                  </a:lnTo>
                  <a:lnTo>
                    <a:pt x="17466" y="7726"/>
                  </a:lnTo>
                  <a:lnTo>
                    <a:pt x="17834" y="7999"/>
                  </a:lnTo>
                  <a:lnTo>
                    <a:pt x="17878" y="8251"/>
                  </a:lnTo>
                  <a:lnTo>
                    <a:pt x="18275" y="8597"/>
                  </a:lnTo>
                  <a:lnTo>
                    <a:pt x="18246" y="8683"/>
                  </a:lnTo>
                  <a:lnTo>
                    <a:pt x="18540" y="8885"/>
                  </a:lnTo>
                  <a:lnTo>
                    <a:pt x="18535" y="9079"/>
                  </a:lnTo>
                  <a:lnTo>
                    <a:pt x="18702" y="9151"/>
                  </a:lnTo>
                  <a:lnTo>
                    <a:pt x="18962" y="9050"/>
                  </a:lnTo>
                  <a:lnTo>
                    <a:pt x="19183" y="9230"/>
                  </a:lnTo>
                  <a:lnTo>
                    <a:pt x="19521" y="9598"/>
                  </a:lnTo>
                  <a:lnTo>
                    <a:pt x="19565" y="9900"/>
                  </a:lnTo>
                  <a:lnTo>
                    <a:pt x="19594" y="10015"/>
                  </a:lnTo>
                  <a:lnTo>
                    <a:pt x="19967" y="10224"/>
                  </a:lnTo>
                  <a:lnTo>
                    <a:pt x="20153" y="10044"/>
                  </a:lnTo>
                  <a:lnTo>
                    <a:pt x="20497" y="10296"/>
                  </a:lnTo>
                  <a:lnTo>
                    <a:pt x="20820" y="10598"/>
                  </a:lnTo>
                  <a:lnTo>
                    <a:pt x="21070" y="10598"/>
                  </a:lnTo>
                  <a:lnTo>
                    <a:pt x="21247" y="10894"/>
                  </a:lnTo>
                  <a:lnTo>
                    <a:pt x="21379" y="11009"/>
                  </a:lnTo>
                  <a:lnTo>
                    <a:pt x="21419" y="11203"/>
                  </a:lnTo>
                  <a:lnTo>
                    <a:pt x="21585" y="11311"/>
                  </a:lnTo>
                  <a:lnTo>
                    <a:pt x="21409" y="11671"/>
                  </a:lnTo>
                  <a:lnTo>
                    <a:pt x="21600" y="11765"/>
                  </a:lnTo>
                  <a:lnTo>
                    <a:pt x="21571" y="12485"/>
                  </a:lnTo>
                  <a:lnTo>
                    <a:pt x="21453" y="12650"/>
                  </a:lnTo>
                  <a:lnTo>
                    <a:pt x="21335" y="12593"/>
                  </a:lnTo>
                  <a:lnTo>
                    <a:pt x="21100" y="13003"/>
                  </a:lnTo>
                  <a:lnTo>
                    <a:pt x="20629" y="12694"/>
                  </a:lnTo>
                  <a:lnTo>
                    <a:pt x="20448" y="12708"/>
                  </a:lnTo>
                  <a:lnTo>
                    <a:pt x="20212" y="12506"/>
                  </a:lnTo>
                  <a:lnTo>
                    <a:pt x="20109" y="12694"/>
                  </a:lnTo>
                  <a:lnTo>
                    <a:pt x="19820" y="12708"/>
                  </a:lnTo>
                  <a:lnTo>
                    <a:pt x="19830" y="12787"/>
                  </a:lnTo>
                  <a:lnTo>
                    <a:pt x="19967" y="13176"/>
                  </a:lnTo>
                  <a:lnTo>
                    <a:pt x="19849" y="13694"/>
                  </a:lnTo>
                  <a:lnTo>
                    <a:pt x="19683" y="14062"/>
                  </a:lnTo>
                  <a:lnTo>
                    <a:pt x="19335" y="14479"/>
                  </a:lnTo>
                  <a:lnTo>
                    <a:pt x="19026" y="14652"/>
                  </a:lnTo>
                  <a:lnTo>
                    <a:pt x="18830" y="14609"/>
                  </a:lnTo>
                  <a:lnTo>
                    <a:pt x="18158" y="14832"/>
                  </a:lnTo>
                  <a:lnTo>
                    <a:pt x="17922" y="15149"/>
                  </a:lnTo>
                  <a:lnTo>
                    <a:pt x="17726" y="15286"/>
                  </a:lnTo>
                  <a:lnTo>
                    <a:pt x="17417" y="15293"/>
                  </a:lnTo>
                  <a:lnTo>
                    <a:pt x="17329" y="15559"/>
                  </a:lnTo>
                  <a:lnTo>
                    <a:pt x="17069" y="15797"/>
                  </a:lnTo>
                  <a:lnTo>
                    <a:pt x="16961" y="15754"/>
                  </a:lnTo>
                  <a:lnTo>
                    <a:pt x="16917" y="15869"/>
                  </a:lnTo>
                  <a:lnTo>
                    <a:pt x="16922" y="16106"/>
                  </a:lnTo>
                  <a:lnTo>
                    <a:pt x="17084" y="16286"/>
                  </a:lnTo>
                  <a:lnTo>
                    <a:pt x="17373" y="16495"/>
                  </a:lnTo>
                  <a:lnTo>
                    <a:pt x="17452" y="16826"/>
                  </a:lnTo>
                  <a:lnTo>
                    <a:pt x="17643" y="16884"/>
                  </a:lnTo>
                  <a:lnTo>
                    <a:pt x="18025" y="17582"/>
                  </a:lnTo>
                  <a:lnTo>
                    <a:pt x="17697" y="18144"/>
                  </a:lnTo>
                  <a:lnTo>
                    <a:pt x="17741" y="18302"/>
                  </a:lnTo>
                  <a:lnTo>
                    <a:pt x="17594" y="18454"/>
                  </a:lnTo>
                  <a:lnTo>
                    <a:pt x="17658" y="18562"/>
                  </a:lnTo>
                  <a:lnTo>
                    <a:pt x="17962" y="18540"/>
                  </a:lnTo>
                  <a:lnTo>
                    <a:pt x="18138" y="18425"/>
                  </a:lnTo>
                  <a:lnTo>
                    <a:pt x="18388" y="18569"/>
                  </a:lnTo>
                  <a:lnTo>
                    <a:pt x="18555" y="18994"/>
                  </a:lnTo>
                  <a:lnTo>
                    <a:pt x="18388" y="19382"/>
                  </a:lnTo>
                  <a:lnTo>
                    <a:pt x="18423" y="19966"/>
                  </a:lnTo>
                  <a:lnTo>
                    <a:pt x="18212" y="20124"/>
                  </a:lnTo>
                  <a:lnTo>
                    <a:pt x="18025" y="20088"/>
                  </a:lnTo>
                  <a:lnTo>
                    <a:pt x="17403" y="19793"/>
                  </a:lnTo>
                  <a:lnTo>
                    <a:pt x="17216" y="19735"/>
                  </a:lnTo>
                  <a:lnTo>
                    <a:pt x="17084" y="19548"/>
                  </a:lnTo>
                  <a:lnTo>
                    <a:pt x="17275" y="19332"/>
                  </a:lnTo>
                  <a:lnTo>
                    <a:pt x="16951" y="19066"/>
                  </a:lnTo>
                  <a:lnTo>
                    <a:pt x="16932" y="18914"/>
                  </a:lnTo>
                  <a:lnTo>
                    <a:pt x="16696" y="18886"/>
                  </a:lnTo>
                  <a:lnTo>
                    <a:pt x="16348" y="18893"/>
                  </a:lnTo>
                  <a:lnTo>
                    <a:pt x="16240" y="19109"/>
                  </a:lnTo>
                  <a:lnTo>
                    <a:pt x="16069" y="19080"/>
                  </a:lnTo>
                  <a:lnTo>
                    <a:pt x="15863" y="19152"/>
                  </a:lnTo>
                  <a:lnTo>
                    <a:pt x="15628" y="18878"/>
                  </a:lnTo>
                  <a:lnTo>
                    <a:pt x="15554" y="18634"/>
                  </a:lnTo>
                  <a:lnTo>
                    <a:pt x="15314" y="18713"/>
                  </a:lnTo>
                  <a:lnTo>
                    <a:pt x="15069" y="18648"/>
                  </a:lnTo>
                  <a:lnTo>
                    <a:pt x="14725" y="18770"/>
                  </a:lnTo>
                  <a:lnTo>
                    <a:pt x="14652" y="18648"/>
                  </a:lnTo>
                  <a:lnTo>
                    <a:pt x="14715" y="18389"/>
                  </a:lnTo>
                  <a:lnTo>
                    <a:pt x="14372" y="18626"/>
                  </a:lnTo>
                  <a:lnTo>
                    <a:pt x="14480" y="19015"/>
                  </a:lnTo>
                  <a:lnTo>
                    <a:pt x="14451" y="19282"/>
                  </a:lnTo>
                  <a:lnTo>
                    <a:pt x="13848" y="19181"/>
                  </a:lnTo>
                  <a:lnTo>
                    <a:pt x="13519" y="19174"/>
                  </a:lnTo>
                  <a:lnTo>
                    <a:pt x="12994" y="19246"/>
                  </a:lnTo>
                  <a:lnTo>
                    <a:pt x="12872" y="19440"/>
                  </a:lnTo>
                  <a:lnTo>
                    <a:pt x="12519" y="19361"/>
                  </a:lnTo>
                  <a:lnTo>
                    <a:pt x="12023" y="19433"/>
                  </a:lnTo>
                  <a:lnTo>
                    <a:pt x="11871" y="19382"/>
                  </a:lnTo>
                  <a:lnTo>
                    <a:pt x="11680" y="19591"/>
                  </a:lnTo>
                  <a:lnTo>
                    <a:pt x="11651" y="19800"/>
                  </a:lnTo>
                  <a:lnTo>
                    <a:pt x="10989" y="19908"/>
                  </a:lnTo>
                  <a:lnTo>
                    <a:pt x="10891" y="20023"/>
                  </a:lnTo>
                  <a:lnTo>
                    <a:pt x="10817" y="20167"/>
                  </a:lnTo>
                  <a:lnTo>
                    <a:pt x="10876" y="20326"/>
                  </a:lnTo>
                  <a:lnTo>
                    <a:pt x="10489" y="20318"/>
                  </a:lnTo>
                  <a:lnTo>
                    <a:pt x="10214" y="20628"/>
                  </a:lnTo>
                  <a:lnTo>
                    <a:pt x="9988" y="20635"/>
                  </a:lnTo>
                  <a:lnTo>
                    <a:pt x="10082" y="20448"/>
                  </a:lnTo>
                  <a:lnTo>
                    <a:pt x="9979" y="20383"/>
                  </a:lnTo>
                  <a:lnTo>
                    <a:pt x="9699" y="20470"/>
                  </a:lnTo>
                  <a:lnTo>
                    <a:pt x="9474" y="20650"/>
                  </a:lnTo>
                  <a:lnTo>
                    <a:pt x="8973" y="20714"/>
                  </a:lnTo>
                  <a:lnTo>
                    <a:pt x="8978" y="20534"/>
                  </a:lnTo>
                  <a:lnTo>
                    <a:pt x="8767" y="20232"/>
                  </a:lnTo>
                  <a:lnTo>
                    <a:pt x="8581" y="20261"/>
                  </a:lnTo>
                  <a:lnTo>
                    <a:pt x="8562" y="20146"/>
                  </a:lnTo>
                  <a:lnTo>
                    <a:pt x="8669" y="20059"/>
                  </a:lnTo>
                  <a:lnTo>
                    <a:pt x="8508" y="19922"/>
                  </a:lnTo>
                  <a:lnTo>
                    <a:pt x="8017" y="20095"/>
                  </a:lnTo>
                  <a:lnTo>
                    <a:pt x="8003" y="20009"/>
                  </a:lnTo>
                  <a:lnTo>
                    <a:pt x="7625" y="19822"/>
                  </a:lnTo>
                  <a:lnTo>
                    <a:pt x="7267" y="19757"/>
                  </a:lnTo>
                  <a:lnTo>
                    <a:pt x="7149" y="19980"/>
                  </a:lnTo>
                  <a:lnTo>
                    <a:pt x="6782" y="19886"/>
                  </a:lnTo>
                  <a:lnTo>
                    <a:pt x="6742" y="19606"/>
                  </a:lnTo>
                  <a:lnTo>
                    <a:pt x="6551" y="19670"/>
                  </a:lnTo>
                  <a:lnTo>
                    <a:pt x="6531" y="20124"/>
                  </a:lnTo>
                  <a:lnTo>
                    <a:pt x="6752" y="20542"/>
                  </a:lnTo>
                  <a:lnTo>
                    <a:pt x="6080" y="21334"/>
                  </a:lnTo>
                  <a:lnTo>
                    <a:pt x="5575" y="21600"/>
                  </a:lnTo>
                  <a:lnTo>
                    <a:pt x="5271" y="21557"/>
                  </a:lnTo>
                  <a:lnTo>
                    <a:pt x="5536" y="21362"/>
                  </a:lnTo>
                  <a:lnTo>
                    <a:pt x="5639" y="20894"/>
                  </a:lnTo>
                  <a:lnTo>
                    <a:pt x="5340" y="20844"/>
                  </a:lnTo>
                  <a:lnTo>
                    <a:pt x="5002" y="21010"/>
                  </a:lnTo>
                  <a:lnTo>
                    <a:pt x="4869" y="20693"/>
                  </a:lnTo>
                  <a:lnTo>
                    <a:pt x="5006" y="20578"/>
                  </a:lnTo>
                  <a:lnTo>
                    <a:pt x="4742" y="20246"/>
                  </a:lnTo>
                  <a:lnTo>
                    <a:pt x="4501" y="20268"/>
                  </a:lnTo>
                  <a:lnTo>
                    <a:pt x="4433" y="19850"/>
                  </a:lnTo>
                  <a:lnTo>
                    <a:pt x="3898" y="19886"/>
                  </a:lnTo>
                  <a:lnTo>
                    <a:pt x="3668" y="19793"/>
                  </a:lnTo>
                  <a:lnTo>
                    <a:pt x="3692" y="19555"/>
                  </a:lnTo>
                  <a:lnTo>
                    <a:pt x="3545" y="19490"/>
                  </a:lnTo>
                  <a:lnTo>
                    <a:pt x="3369" y="19598"/>
                  </a:lnTo>
                  <a:lnTo>
                    <a:pt x="3251" y="19829"/>
                  </a:lnTo>
                  <a:lnTo>
                    <a:pt x="2873" y="19692"/>
                  </a:lnTo>
                  <a:lnTo>
                    <a:pt x="2648" y="19541"/>
                  </a:lnTo>
                  <a:lnTo>
                    <a:pt x="2707" y="19361"/>
                  </a:lnTo>
                  <a:lnTo>
                    <a:pt x="3109" y="19368"/>
                  </a:lnTo>
                  <a:lnTo>
                    <a:pt x="3521" y="19210"/>
                  </a:lnTo>
                  <a:lnTo>
                    <a:pt x="3771" y="18958"/>
                  </a:lnTo>
                  <a:lnTo>
                    <a:pt x="4016" y="18950"/>
                  </a:lnTo>
                  <a:lnTo>
                    <a:pt x="4286" y="19080"/>
                  </a:lnTo>
                  <a:lnTo>
                    <a:pt x="4575" y="18943"/>
                  </a:lnTo>
                  <a:lnTo>
                    <a:pt x="4884" y="19109"/>
                  </a:lnTo>
                  <a:lnTo>
                    <a:pt x="5139" y="19008"/>
                  </a:lnTo>
                  <a:lnTo>
                    <a:pt x="5168" y="18778"/>
                  </a:lnTo>
                  <a:lnTo>
                    <a:pt x="5006" y="18655"/>
                  </a:lnTo>
                  <a:lnTo>
                    <a:pt x="5065" y="18403"/>
                  </a:lnTo>
                  <a:lnTo>
                    <a:pt x="4918" y="18389"/>
                  </a:lnTo>
                  <a:lnTo>
                    <a:pt x="4810" y="18223"/>
                  </a:lnTo>
                  <a:lnTo>
                    <a:pt x="5080" y="18022"/>
                  </a:lnTo>
                  <a:lnTo>
                    <a:pt x="4948" y="17863"/>
                  </a:lnTo>
                  <a:lnTo>
                    <a:pt x="4972" y="17798"/>
                  </a:lnTo>
                  <a:lnTo>
                    <a:pt x="4854" y="17741"/>
                  </a:lnTo>
                  <a:lnTo>
                    <a:pt x="4962" y="17669"/>
                  </a:lnTo>
                  <a:lnTo>
                    <a:pt x="4904" y="17575"/>
                  </a:lnTo>
                  <a:lnTo>
                    <a:pt x="5016" y="17417"/>
                  </a:lnTo>
                  <a:lnTo>
                    <a:pt x="5031" y="17251"/>
                  </a:lnTo>
                  <a:lnTo>
                    <a:pt x="4899" y="17165"/>
                  </a:lnTo>
                  <a:lnTo>
                    <a:pt x="4933" y="17078"/>
                  </a:lnTo>
                  <a:lnTo>
                    <a:pt x="5046" y="17050"/>
                  </a:lnTo>
                  <a:lnTo>
                    <a:pt x="5124" y="16963"/>
                  </a:lnTo>
                  <a:lnTo>
                    <a:pt x="5183" y="16798"/>
                  </a:lnTo>
                  <a:lnTo>
                    <a:pt x="5134" y="16661"/>
                  </a:lnTo>
                  <a:lnTo>
                    <a:pt x="5168" y="16387"/>
                  </a:lnTo>
                  <a:lnTo>
                    <a:pt x="5168" y="1614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1" name="Freeform 267"/>
            <p:cNvSpPr/>
            <p:nvPr/>
          </p:nvSpPr>
          <p:spPr>
            <a:xfrm>
              <a:off x="156787" y="3906837"/>
              <a:ext cx="515621" cy="395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26" y="20431"/>
                  </a:moveTo>
                  <a:lnTo>
                    <a:pt x="14919" y="20907"/>
                  </a:lnTo>
                  <a:lnTo>
                    <a:pt x="15935" y="20864"/>
                  </a:lnTo>
                  <a:lnTo>
                    <a:pt x="16522" y="21557"/>
                  </a:lnTo>
                  <a:lnTo>
                    <a:pt x="17560" y="21167"/>
                  </a:lnTo>
                  <a:lnTo>
                    <a:pt x="18508" y="21600"/>
                  </a:lnTo>
                  <a:lnTo>
                    <a:pt x="19501" y="20691"/>
                  </a:lnTo>
                  <a:lnTo>
                    <a:pt x="20178" y="20648"/>
                  </a:lnTo>
                  <a:lnTo>
                    <a:pt x="19569" y="19349"/>
                  </a:lnTo>
                  <a:lnTo>
                    <a:pt x="18688" y="17834"/>
                  </a:lnTo>
                  <a:lnTo>
                    <a:pt x="19117" y="16535"/>
                  </a:lnTo>
                  <a:lnTo>
                    <a:pt x="20065" y="15973"/>
                  </a:lnTo>
                  <a:lnTo>
                    <a:pt x="20133" y="15064"/>
                  </a:lnTo>
                  <a:lnTo>
                    <a:pt x="20787" y="14891"/>
                  </a:lnTo>
                  <a:lnTo>
                    <a:pt x="21126" y="13549"/>
                  </a:lnTo>
                  <a:lnTo>
                    <a:pt x="21600" y="12726"/>
                  </a:lnTo>
                  <a:lnTo>
                    <a:pt x="21284" y="11687"/>
                  </a:lnTo>
                  <a:lnTo>
                    <a:pt x="20381" y="11341"/>
                  </a:lnTo>
                  <a:lnTo>
                    <a:pt x="19636" y="10692"/>
                  </a:lnTo>
                  <a:lnTo>
                    <a:pt x="19524" y="9999"/>
                  </a:lnTo>
                  <a:lnTo>
                    <a:pt x="18418" y="8744"/>
                  </a:lnTo>
                  <a:lnTo>
                    <a:pt x="18418" y="8095"/>
                  </a:lnTo>
                  <a:lnTo>
                    <a:pt x="19569" y="7402"/>
                  </a:lnTo>
                  <a:lnTo>
                    <a:pt x="19230" y="6580"/>
                  </a:lnTo>
                  <a:lnTo>
                    <a:pt x="19366" y="5541"/>
                  </a:lnTo>
                  <a:lnTo>
                    <a:pt x="19930" y="5194"/>
                  </a:lnTo>
                  <a:lnTo>
                    <a:pt x="19320" y="4285"/>
                  </a:lnTo>
                  <a:lnTo>
                    <a:pt x="19185" y="2597"/>
                  </a:lnTo>
                  <a:lnTo>
                    <a:pt x="18553" y="2554"/>
                  </a:lnTo>
                  <a:lnTo>
                    <a:pt x="18169" y="3376"/>
                  </a:lnTo>
                  <a:lnTo>
                    <a:pt x="17131" y="2511"/>
                  </a:lnTo>
                  <a:lnTo>
                    <a:pt x="16950" y="1775"/>
                  </a:lnTo>
                  <a:lnTo>
                    <a:pt x="16138" y="1688"/>
                  </a:lnTo>
                  <a:lnTo>
                    <a:pt x="15777" y="1169"/>
                  </a:lnTo>
                  <a:lnTo>
                    <a:pt x="15393" y="1472"/>
                  </a:lnTo>
                  <a:lnTo>
                    <a:pt x="14445" y="130"/>
                  </a:lnTo>
                  <a:lnTo>
                    <a:pt x="13226" y="736"/>
                  </a:lnTo>
                  <a:lnTo>
                    <a:pt x="13271" y="0"/>
                  </a:lnTo>
                  <a:lnTo>
                    <a:pt x="12143" y="346"/>
                  </a:lnTo>
                  <a:lnTo>
                    <a:pt x="12211" y="1299"/>
                  </a:lnTo>
                  <a:lnTo>
                    <a:pt x="11534" y="1602"/>
                  </a:lnTo>
                  <a:lnTo>
                    <a:pt x="9299" y="2078"/>
                  </a:lnTo>
                  <a:lnTo>
                    <a:pt x="8554" y="2814"/>
                  </a:lnTo>
                  <a:lnTo>
                    <a:pt x="8125" y="2814"/>
                  </a:lnTo>
                  <a:lnTo>
                    <a:pt x="6907" y="3853"/>
                  </a:lnTo>
                  <a:lnTo>
                    <a:pt x="6568" y="3679"/>
                  </a:lnTo>
                  <a:lnTo>
                    <a:pt x="4808" y="4805"/>
                  </a:lnTo>
                  <a:lnTo>
                    <a:pt x="4153" y="3982"/>
                  </a:lnTo>
                  <a:lnTo>
                    <a:pt x="3047" y="4156"/>
                  </a:lnTo>
                  <a:lnTo>
                    <a:pt x="2596" y="3593"/>
                  </a:lnTo>
                  <a:lnTo>
                    <a:pt x="700" y="3246"/>
                  </a:lnTo>
                  <a:lnTo>
                    <a:pt x="0" y="4242"/>
                  </a:lnTo>
                  <a:lnTo>
                    <a:pt x="203" y="6796"/>
                  </a:lnTo>
                  <a:lnTo>
                    <a:pt x="1241" y="6363"/>
                  </a:lnTo>
                  <a:lnTo>
                    <a:pt x="2505" y="7272"/>
                  </a:lnTo>
                  <a:lnTo>
                    <a:pt x="3611" y="8701"/>
                  </a:lnTo>
                  <a:lnTo>
                    <a:pt x="4740" y="12510"/>
                  </a:lnTo>
                  <a:lnTo>
                    <a:pt x="5146" y="12813"/>
                  </a:lnTo>
                  <a:lnTo>
                    <a:pt x="5439" y="13938"/>
                  </a:lnTo>
                  <a:lnTo>
                    <a:pt x="6117" y="14588"/>
                  </a:lnTo>
                  <a:lnTo>
                    <a:pt x="6117" y="15280"/>
                  </a:lnTo>
                  <a:lnTo>
                    <a:pt x="6591" y="15670"/>
                  </a:lnTo>
                  <a:lnTo>
                    <a:pt x="6658" y="16535"/>
                  </a:lnTo>
                  <a:lnTo>
                    <a:pt x="7403" y="17315"/>
                  </a:lnTo>
                  <a:lnTo>
                    <a:pt x="7268" y="18310"/>
                  </a:lnTo>
                  <a:lnTo>
                    <a:pt x="7787" y="19176"/>
                  </a:lnTo>
                  <a:lnTo>
                    <a:pt x="8329" y="19089"/>
                  </a:lnTo>
                  <a:lnTo>
                    <a:pt x="9344" y="19479"/>
                  </a:lnTo>
                  <a:lnTo>
                    <a:pt x="9615" y="18483"/>
                  </a:lnTo>
                  <a:lnTo>
                    <a:pt x="10157" y="19176"/>
                  </a:lnTo>
                  <a:lnTo>
                    <a:pt x="10834" y="18830"/>
                  </a:lnTo>
                  <a:lnTo>
                    <a:pt x="11579" y="19003"/>
                  </a:lnTo>
                  <a:lnTo>
                    <a:pt x="13001" y="20042"/>
                  </a:lnTo>
                  <a:lnTo>
                    <a:pt x="13362" y="21210"/>
                  </a:lnTo>
                  <a:lnTo>
                    <a:pt x="13768" y="21427"/>
                  </a:lnTo>
                  <a:lnTo>
                    <a:pt x="14626" y="2043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2" name="Freeform 268"/>
            <p:cNvSpPr/>
            <p:nvPr/>
          </p:nvSpPr>
          <p:spPr>
            <a:xfrm>
              <a:off x="2191789" y="395287"/>
              <a:ext cx="1690717" cy="1063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49" y="5424"/>
                  </a:moveTo>
                  <a:lnTo>
                    <a:pt x="15632" y="4813"/>
                  </a:lnTo>
                  <a:lnTo>
                    <a:pt x="15611" y="4941"/>
                  </a:lnTo>
                  <a:lnTo>
                    <a:pt x="15584" y="4394"/>
                  </a:lnTo>
                  <a:lnTo>
                    <a:pt x="15488" y="4249"/>
                  </a:lnTo>
                  <a:lnTo>
                    <a:pt x="15439" y="4426"/>
                  </a:lnTo>
                  <a:lnTo>
                    <a:pt x="15281" y="4458"/>
                  </a:lnTo>
                  <a:lnTo>
                    <a:pt x="15315" y="4217"/>
                  </a:lnTo>
                  <a:lnTo>
                    <a:pt x="15192" y="4120"/>
                  </a:lnTo>
                  <a:lnTo>
                    <a:pt x="15130" y="3943"/>
                  </a:lnTo>
                  <a:lnTo>
                    <a:pt x="15013" y="3831"/>
                  </a:lnTo>
                  <a:lnTo>
                    <a:pt x="14765" y="3235"/>
                  </a:lnTo>
                  <a:lnTo>
                    <a:pt x="14675" y="3155"/>
                  </a:lnTo>
                  <a:lnTo>
                    <a:pt x="14593" y="3267"/>
                  </a:lnTo>
                  <a:lnTo>
                    <a:pt x="14304" y="3332"/>
                  </a:lnTo>
                  <a:lnTo>
                    <a:pt x="14372" y="3203"/>
                  </a:lnTo>
                  <a:lnTo>
                    <a:pt x="14221" y="3155"/>
                  </a:lnTo>
                  <a:lnTo>
                    <a:pt x="14187" y="3010"/>
                  </a:lnTo>
                  <a:lnTo>
                    <a:pt x="13953" y="3412"/>
                  </a:lnTo>
                  <a:lnTo>
                    <a:pt x="13684" y="3283"/>
                  </a:lnTo>
                  <a:lnTo>
                    <a:pt x="13670" y="3203"/>
                  </a:lnTo>
                  <a:lnTo>
                    <a:pt x="13519" y="3316"/>
                  </a:lnTo>
                  <a:lnTo>
                    <a:pt x="13485" y="3187"/>
                  </a:lnTo>
                  <a:lnTo>
                    <a:pt x="13374" y="3267"/>
                  </a:lnTo>
                  <a:lnTo>
                    <a:pt x="13340" y="2897"/>
                  </a:lnTo>
                  <a:lnTo>
                    <a:pt x="13237" y="2881"/>
                  </a:lnTo>
                  <a:lnTo>
                    <a:pt x="13312" y="2640"/>
                  </a:lnTo>
                  <a:lnTo>
                    <a:pt x="13402" y="2656"/>
                  </a:lnTo>
                  <a:lnTo>
                    <a:pt x="13457" y="2543"/>
                  </a:lnTo>
                  <a:lnTo>
                    <a:pt x="13436" y="2141"/>
                  </a:lnTo>
                  <a:lnTo>
                    <a:pt x="13560" y="2028"/>
                  </a:lnTo>
                  <a:lnTo>
                    <a:pt x="13663" y="1738"/>
                  </a:lnTo>
                  <a:lnTo>
                    <a:pt x="13526" y="1481"/>
                  </a:lnTo>
                  <a:lnTo>
                    <a:pt x="13436" y="1529"/>
                  </a:lnTo>
                  <a:lnTo>
                    <a:pt x="13271" y="1143"/>
                  </a:lnTo>
                  <a:lnTo>
                    <a:pt x="13250" y="660"/>
                  </a:lnTo>
                  <a:lnTo>
                    <a:pt x="13168" y="579"/>
                  </a:lnTo>
                  <a:lnTo>
                    <a:pt x="13051" y="724"/>
                  </a:lnTo>
                  <a:lnTo>
                    <a:pt x="12824" y="708"/>
                  </a:lnTo>
                  <a:lnTo>
                    <a:pt x="12803" y="821"/>
                  </a:lnTo>
                  <a:lnTo>
                    <a:pt x="12576" y="901"/>
                  </a:lnTo>
                  <a:lnTo>
                    <a:pt x="12466" y="1304"/>
                  </a:lnTo>
                  <a:lnTo>
                    <a:pt x="12473" y="1690"/>
                  </a:lnTo>
                  <a:lnTo>
                    <a:pt x="12246" y="2286"/>
                  </a:lnTo>
                  <a:lnTo>
                    <a:pt x="12142" y="2189"/>
                  </a:lnTo>
                  <a:lnTo>
                    <a:pt x="12080" y="1706"/>
                  </a:lnTo>
                  <a:lnTo>
                    <a:pt x="11950" y="1368"/>
                  </a:lnTo>
                  <a:lnTo>
                    <a:pt x="11894" y="1770"/>
                  </a:lnTo>
                  <a:lnTo>
                    <a:pt x="11784" y="1610"/>
                  </a:lnTo>
                  <a:lnTo>
                    <a:pt x="11709" y="1835"/>
                  </a:lnTo>
                  <a:lnTo>
                    <a:pt x="11619" y="1449"/>
                  </a:lnTo>
                  <a:lnTo>
                    <a:pt x="11543" y="1577"/>
                  </a:lnTo>
                  <a:lnTo>
                    <a:pt x="11523" y="1931"/>
                  </a:lnTo>
                  <a:lnTo>
                    <a:pt x="11481" y="1513"/>
                  </a:lnTo>
                  <a:lnTo>
                    <a:pt x="11275" y="1529"/>
                  </a:lnTo>
                  <a:lnTo>
                    <a:pt x="11089" y="1770"/>
                  </a:lnTo>
                  <a:lnTo>
                    <a:pt x="10938" y="1867"/>
                  </a:lnTo>
                  <a:lnTo>
                    <a:pt x="10800" y="1577"/>
                  </a:lnTo>
                  <a:lnTo>
                    <a:pt x="10655" y="1674"/>
                  </a:lnTo>
                  <a:lnTo>
                    <a:pt x="10759" y="1851"/>
                  </a:lnTo>
                  <a:lnTo>
                    <a:pt x="10669" y="2125"/>
                  </a:lnTo>
                  <a:lnTo>
                    <a:pt x="10442" y="2076"/>
                  </a:lnTo>
                  <a:lnTo>
                    <a:pt x="10387" y="2302"/>
                  </a:lnTo>
                  <a:lnTo>
                    <a:pt x="10421" y="2624"/>
                  </a:lnTo>
                  <a:lnTo>
                    <a:pt x="10180" y="2736"/>
                  </a:lnTo>
                  <a:lnTo>
                    <a:pt x="10029" y="3026"/>
                  </a:lnTo>
                  <a:lnTo>
                    <a:pt x="10222" y="3251"/>
                  </a:lnTo>
                  <a:lnTo>
                    <a:pt x="10236" y="3428"/>
                  </a:lnTo>
                  <a:lnTo>
                    <a:pt x="10050" y="3396"/>
                  </a:lnTo>
                  <a:lnTo>
                    <a:pt x="9926" y="3203"/>
                  </a:lnTo>
                  <a:lnTo>
                    <a:pt x="9843" y="3187"/>
                  </a:lnTo>
                  <a:lnTo>
                    <a:pt x="9678" y="2768"/>
                  </a:lnTo>
                  <a:lnTo>
                    <a:pt x="9802" y="2527"/>
                  </a:lnTo>
                  <a:lnTo>
                    <a:pt x="9823" y="2237"/>
                  </a:lnTo>
                  <a:lnTo>
                    <a:pt x="9926" y="2141"/>
                  </a:lnTo>
                  <a:lnTo>
                    <a:pt x="9953" y="1610"/>
                  </a:lnTo>
                  <a:lnTo>
                    <a:pt x="10139" y="1465"/>
                  </a:lnTo>
                  <a:lnTo>
                    <a:pt x="10222" y="1175"/>
                  </a:lnTo>
                  <a:lnTo>
                    <a:pt x="10587" y="1626"/>
                  </a:lnTo>
                  <a:lnTo>
                    <a:pt x="10649" y="1432"/>
                  </a:lnTo>
                  <a:lnTo>
                    <a:pt x="11007" y="1336"/>
                  </a:lnTo>
                  <a:lnTo>
                    <a:pt x="10917" y="1062"/>
                  </a:lnTo>
                  <a:lnTo>
                    <a:pt x="11089" y="934"/>
                  </a:lnTo>
                  <a:lnTo>
                    <a:pt x="11062" y="660"/>
                  </a:lnTo>
                  <a:lnTo>
                    <a:pt x="10965" y="499"/>
                  </a:lnTo>
                  <a:lnTo>
                    <a:pt x="11227" y="612"/>
                  </a:lnTo>
                  <a:lnTo>
                    <a:pt x="11371" y="885"/>
                  </a:lnTo>
                  <a:lnTo>
                    <a:pt x="11399" y="708"/>
                  </a:lnTo>
                  <a:lnTo>
                    <a:pt x="11516" y="789"/>
                  </a:lnTo>
                  <a:lnTo>
                    <a:pt x="11516" y="644"/>
                  </a:lnTo>
                  <a:lnTo>
                    <a:pt x="11640" y="998"/>
                  </a:lnTo>
                  <a:lnTo>
                    <a:pt x="11915" y="917"/>
                  </a:lnTo>
                  <a:lnTo>
                    <a:pt x="11977" y="1062"/>
                  </a:lnTo>
                  <a:lnTo>
                    <a:pt x="12039" y="853"/>
                  </a:lnTo>
                  <a:lnTo>
                    <a:pt x="12287" y="773"/>
                  </a:lnTo>
                  <a:lnTo>
                    <a:pt x="12390" y="901"/>
                  </a:lnTo>
                  <a:lnTo>
                    <a:pt x="12631" y="708"/>
                  </a:lnTo>
                  <a:lnTo>
                    <a:pt x="12679" y="451"/>
                  </a:lnTo>
                  <a:lnTo>
                    <a:pt x="12569" y="531"/>
                  </a:lnTo>
                  <a:lnTo>
                    <a:pt x="12528" y="451"/>
                  </a:lnTo>
                  <a:lnTo>
                    <a:pt x="11743" y="579"/>
                  </a:lnTo>
                  <a:lnTo>
                    <a:pt x="11082" y="354"/>
                  </a:lnTo>
                  <a:lnTo>
                    <a:pt x="10587" y="290"/>
                  </a:lnTo>
                  <a:lnTo>
                    <a:pt x="10511" y="0"/>
                  </a:lnTo>
                  <a:lnTo>
                    <a:pt x="10421" y="16"/>
                  </a:lnTo>
                  <a:lnTo>
                    <a:pt x="10098" y="1191"/>
                  </a:lnTo>
                  <a:lnTo>
                    <a:pt x="9946" y="1465"/>
                  </a:lnTo>
                  <a:lnTo>
                    <a:pt x="9602" y="2672"/>
                  </a:lnTo>
                  <a:lnTo>
                    <a:pt x="9389" y="3074"/>
                  </a:lnTo>
                  <a:lnTo>
                    <a:pt x="9203" y="3267"/>
                  </a:lnTo>
                  <a:lnTo>
                    <a:pt x="8852" y="3509"/>
                  </a:lnTo>
                  <a:lnTo>
                    <a:pt x="8749" y="3734"/>
                  </a:lnTo>
                  <a:lnTo>
                    <a:pt x="8611" y="4056"/>
                  </a:lnTo>
                  <a:lnTo>
                    <a:pt x="8570" y="4297"/>
                  </a:lnTo>
                  <a:lnTo>
                    <a:pt x="8356" y="4587"/>
                  </a:lnTo>
                  <a:lnTo>
                    <a:pt x="8219" y="4652"/>
                  </a:lnTo>
                  <a:lnTo>
                    <a:pt x="8315" y="4796"/>
                  </a:lnTo>
                  <a:lnTo>
                    <a:pt x="8480" y="4635"/>
                  </a:lnTo>
                  <a:lnTo>
                    <a:pt x="8460" y="4973"/>
                  </a:lnTo>
                  <a:lnTo>
                    <a:pt x="8177" y="5086"/>
                  </a:lnTo>
                  <a:lnTo>
                    <a:pt x="8281" y="5778"/>
                  </a:lnTo>
                  <a:lnTo>
                    <a:pt x="8439" y="5843"/>
                  </a:lnTo>
                  <a:lnTo>
                    <a:pt x="8467" y="5939"/>
                  </a:lnTo>
                  <a:lnTo>
                    <a:pt x="8315" y="5907"/>
                  </a:lnTo>
                  <a:lnTo>
                    <a:pt x="8198" y="5730"/>
                  </a:lnTo>
                  <a:lnTo>
                    <a:pt x="8150" y="5489"/>
                  </a:lnTo>
                  <a:lnTo>
                    <a:pt x="8177" y="5295"/>
                  </a:lnTo>
                  <a:lnTo>
                    <a:pt x="8115" y="5151"/>
                  </a:lnTo>
                  <a:lnTo>
                    <a:pt x="8171" y="4813"/>
                  </a:lnTo>
                  <a:lnTo>
                    <a:pt x="8109" y="4619"/>
                  </a:lnTo>
                  <a:lnTo>
                    <a:pt x="7820" y="4635"/>
                  </a:lnTo>
                  <a:lnTo>
                    <a:pt x="7758" y="4684"/>
                  </a:lnTo>
                  <a:lnTo>
                    <a:pt x="7055" y="5183"/>
                  </a:lnTo>
                  <a:lnTo>
                    <a:pt x="6560" y="5279"/>
                  </a:lnTo>
                  <a:lnTo>
                    <a:pt x="6360" y="5167"/>
                  </a:lnTo>
                  <a:lnTo>
                    <a:pt x="5940" y="5134"/>
                  </a:lnTo>
                  <a:lnTo>
                    <a:pt x="5576" y="5730"/>
                  </a:lnTo>
                  <a:lnTo>
                    <a:pt x="5238" y="6068"/>
                  </a:lnTo>
                  <a:lnTo>
                    <a:pt x="5080" y="6325"/>
                  </a:lnTo>
                  <a:lnTo>
                    <a:pt x="5156" y="6680"/>
                  </a:lnTo>
                  <a:lnTo>
                    <a:pt x="5569" y="5875"/>
                  </a:lnTo>
                  <a:lnTo>
                    <a:pt x="5651" y="6116"/>
                  </a:lnTo>
                  <a:lnTo>
                    <a:pt x="5617" y="6406"/>
                  </a:lnTo>
                  <a:lnTo>
                    <a:pt x="5410" y="6535"/>
                  </a:lnTo>
                  <a:lnTo>
                    <a:pt x="5452" y="6760"/>
                  </a:lnTo>
                  <a:lnTo>
                    <a:pt x="5300" y="7098"/>
                  </a:lnTo>
                  <a:lnTo>
                    <a:pt x="5197" y="7130"/>
                  </a:lnTo>
                  <a:lnTo>
                    <a:pt x="5059" y="7018"/>
                  </a:lnTo>
                  <a:lnTo>
                    <a:pt x="5059" y="7211"/>
                  </a:lnTo>
                  <a:lnTo>
                    <a:pt x="5176" y="7227"/>
                  </a:lnTo>
                  <a:lnTo>
                    <a:pt x="5059" y="7533"/>
                  </a:lnTo>
                  <a:lnTo>
                    <a:pt x="5059" y="7726"/>
                  </a:lnTo>
                  <a:lnTo>
                    <a:pt x="4997" y="7887"/>
                  </a:lnTo>
                  <a:lnTo>
                    <a:pt x="5080" y="7999"/>
                  </a:lnTo>
                  <a:lnTo>
                    <a:pt x="5011" y="8064"/>
                  </a:lnTo>
                  <a:lnTo>
                    <a:pt x="4956" y="8595"/>
                  </a:lnTo>
                  <a:lnTo>
                    <a:pt x="4949" y="8836"/>
                  </a:lnTo>
                  <a:lnTo>
                    <a:pt x="4770" y="9174"/>
                  </a:lnTo>
                  <a:lnTo>
                    <a:pt x="4681" y="9174"/>
                  </a:lnTo>
                  <a:lnTo>
                    <a:pt x="4681" y="9062"/>
                  </a:lnTo>
                  <a:lnTo>
                    <a:pt x="4536" y="8917"/>
                  </a:lnTo>
                  <a:lnTo>
                    <a:pt x="4474" y="8740"/>
                  </a:lnTo>
                  <a:lnTo>
                    <a:pt x="4474" y="8579"/>
                  </a:lnTo>
                  <a:lnTo>
                    <a:pt x="4171" y="8466"/>
                  </a:lnTo>
                  <a:lnTo>
                    <a:pt x="4041" y="8080"/>
                  </a:lnTo>
                  <a:lnTo>
                    <a:pt x="3896" y="8386"/>
                  </a:lnTo>
                  <a:lnTo>
                    <a:pt x="3731" y="8434"/>
                  </a:lnTo>
                  <a:lnTo>
                    <a:pt x="3586" y="8321"/>
                  </a:lnTo>
                  <a:lnTo>
                    <a:pt x="3552" y="8209"/>
                  </a:lnTo>
                  <a:lnTo>
                    <a:pt x="3572" y="7742"/>
                  </a:lnTo>
                  <a:lnTo>
                    <a:pt x="3263" y="7613"/>
                  </a:lnTo>
                  <a:lnTo>
                    <a:pt x="3194" y="7307"/>
                  </a:lnTo>
                  <a:lnTo>
                    <a:pt x="2994" y="7388"/>
                  </a:lnTo>
                  <a:lnTo>
                    <a:pt x="2595" y="7404"/>
                  </a:lnTo>
                  <a:lnTo>
                    <a:pt x="2120" y="7661"/>
                  </a:lnTo>
                  <a:lnTo>
                    <a:pt x="1982" y="7822"/>
                  </a:lnTo>
                  <a:lnTo>
                    <a:pt x="1838" y="7855"/>
                  </a:lnTo>
                  <a:lnTo>
                    <a:pt x="1624" y="8128"/>
                  </a:lnTo>
                  <a:lnTo>
                    <a:pt x="1583" y="8466"/>
                  </a:lnTo>
                  <a:lnTo>
                    <a:pt x="2024" y="8804"/>
                  </a:lnTo>
                  <a:lnTo>
                    <a:pt x="1996" y="8981"/>
                  </a:lnTo>
                  <a:lnTo>
                    <a:pt x="1831" y="9142"/>
                  </a:lnTo>
                  <a:lnTo>
                    <a:pt x="1673" y="9110"/>
                  </a:lnTo>
                  <a:lnTo>
                    <a:pt x="1569" y="8740"/>
                  </a:lnTo>
                  <a:lnTo>
                    <a:pt x="1507" y="9126"/>
                  </a:lnTo>
                  <a:lnTo>
                    <a:pt x="1239" y="9448"/>
                  </a:lnTo>
                  <a:lnTo>
                    <a:pt x="964" y="10076"/>
                  </a:lnTo>
                  <a:lnTo>
                    <a:pt x="984" y="10204"/>
                  </a:lnTo>
                  <a:lnTo>
                    <a:pt x="991" y="10462"/>
                  </a:lnTo>
                  <a:lnTo>
                    <a:pt x="991" y="10687"/>
                  </a:lnTo>
                  <a:lnTo>
                    <a:pt x="950" y="10848"/>
                  </a:lnTo>
                  <a:lnTo>
                    <a:pt x="860" y="11412"/>
                  </a:lnTo>
                  <a:lnTo>
                    <a:pt x="1108" y="11894"/>
                  </a:lnTo>
                  <a:lnTo>
                    <a:pt x="1294" y="12039"/>
                  </a:lnTo>
                  <a:lnTo>
                    <a:pt x="1487" y="11846"/>
                  </a:lnTo>
                  <a:lnTo>
                    <a:pt x="1611" y="12136"/>
                  </a:lnTo>
                  <a:lnTo>
                    <a:pt x="1728" y="12120"/>
                  </a:lnTo>
                  <a:lnTo>
                    <a:pt x="1872" y="12410"/>
                  </a:lnTo>
                  <a:lnTo>
                    <a:pt x="1872" y="12731"/>
                  </a:lnTo>
                  <a:lnTo>
                    <a:pt x="1666" y="13375"/>
                  </a:lnTo>
                  <a:lnTo>
                    <a:pt x="1666" y="13729"/>
                  </a:lnTo>
                  <a:lnTo>
                    <a:pt x="1693" y="14035"/>
                  </a:lnTo>
                  <a:lnTo>
                    <a:pt x="1239" y="14051"/>
                  </a:lnTo>
                  <a:lnTo>
                    <a:pt x="1191" y="14405"/>
                  </a:lnTo>
                  <a:lnTo>
                    <a:pt x="1170" y="14969"/>
                  </a:lnTo>
                  <a:lnTo>
                    <a:pt x="840" y="15130"/>
                  </a:lnTo>
                  <a:lnTo>
                    <a:pt x="695" y="15291"/>
                  </a:lnTo>
                  <a:lnTo>
                    <a:pt x="661" y="15516"/>
                  </a:lnTo>
                  <a:lnTo>
                    <a:pt x="406" y="15806"/>
                  </a:lnTo>
                  <a:lnTo>
                    <a:pt x="351" y="16015"/>
                  </a:lnTo>
                  <a:lnTo>
                    <a:pt x="200" y="16160"/>
                  </a:lnTo>
                  <a:lnTo>
                    <a:pt x="41" y="16192"/>
                  </a:lnTo>
                  <a:lnTo>
                    <a:pt x="0" y="16417"/>
                  </a:lnTo>
                  <a:lnTo>
                    <a:pt x="14" y="16900"/>
                  </a:lnTo>
                  <a:lnTo>
                    <a:pt x="158" y="17029"/>
                  </a:lnTo>
                  <a:lnTo>
                    <a:pt x="509" y="16981"/>
                  </a:lnTo>
                  <a:lnTo>
                    <a:pt x="757" y="17270"/>
                  </a:lnTo>
                  <a:lnTo>
                    <a:pt x="764" y="17866"/>
                  </a:lnTo>
                  <a:lnTo>
                    <a:pt x="723" y="18156"/>
                  </a:lnTo>
                  <a:lnTo>
                    <a:pt x="1074" y="18172"/>
                  </a:lnTo>
                  <a:lnTo>
                    <a:pt x="1074" y="18461"/>
                  </a:lnTo>
                  <a:lnTo>
                    <a:pt x="1218" y="18542"/>
                  </a:lnTo>
                  <a:lnTo>
                    <a:pt x="1404" y="18590"/>
                  </a:lnTo>
                  <a:lnTo>
                    <a:pt x="1542" y="18832"/>
                  </a:lnTo>
                  <a:lnTo>
                    <a:pt x="2161" y="19524"/>
                  </a:lnTo>
                  <a:lnTo>
                    <a:pt x="2416" y="20023"/>
                  </a:lnTo>
                  <a:lnTo>
                    <a:pt x="2561" y="19733"/>
                  </a:lnTo>
                  <a:lnTo>
                    <a:pt x="2705" y="19669"/>
                  </a:lnTo>
                  <a:lnTo>
                    <a:pt x="2843" y="19701"/>
                  </a:lnTo>
                  <a:lnTo>
                    <a:pt x="2870" y="19878"/>
                  </a:lnTo>
                  <a:lnTo>
                    <a:pt x="2967" y="20135"/>
                  </a:lnTo>
                  <a:lnTo>
                    <a:pt x="3159" y="20055"/>
                  </a:lnTo>
                  <a:lnTo>
                    <a:pt x="3304" y="20135"/>
                  </a:lnTo>
                  <a:lnTo>
                    <a:pt x="3442" y="20393"/>
                  </a:lnTo>
                  <a:lnTo>
                    <a:pt x="3449" y="20666"/>
                  </a:lnTo>
                  <a:lnTo>
                    <a:pt x="3566" y="20972"/>
                  </a:lnTo>
                  <a:lnTo>
                    <a:pt x="3903" y="21326"/>
                  </a:lnTo>
                  <a:lnTo>
                    <a:pt x="4089" y="21069"/>
                  </a:lnTo>
                  <a:lnTo>
                    <a:pt x="4378" y="20956"/>
                  </a:lnTo>
                  <a:lnTo>
                    <a:pt x="4584" y="21021"/>
                  </a:lnTo>
                  <a:lnTo>
                    <a:pt x="4770" y="21391"/>
                  </a:lnTo>
                  <a:lnTo>
                    <a:pt x="4908" y="21342"/>
                  </a:lnTo>
                  <a:lnTo>
                    <a:pt x="5114" y="21407"/>
                  </a:lnTo>
                  <a:lnTo>
                    <a:pt x="5245" y="21600"/>
                  </a:lnTo>
                  <a:lnTo>
                    <a:pt x="5445" y="21536"/>
                  </a:lnTo>
                  <a:lnTo>
                    <a:pt x="5596" y="21520"/>
                  </a:lnTo>
                  <a:lnTo>
                    <a:pt x="5631" y="21407"/>
                  </a:lnTo>
                  <a:lnTo>
                    <a:pt x="5754" y="21471"/>
                  </a:lnTo>
                  <a:lnTo>
                    <a:pt x="5837" y="21423"/>
                  </a:lnTo>
                  <a:lnTo>
                    <a:pt x="6002" y="21503"/>
                  </a:lnTo>
                  <a:lnTo>
                    <a:pt x="6030" y="21423"/>
                  </a:lnTo>
                  <a:lnTo>
                    <a:pt x="6209" y="21423"/>
                  </a:lnTo>
                  <a:lnTo>
                    <a:pt x="6353" y="21262"/>
                  </a:lnTo>
                  <a:lnTo>
                    <a:pt x="6023" y="21069"/>
                  </a:lnTo>
                  <a:lnTo>
                    <a:pt x="5816" y="21214"/>
                  </a:lnTo>
                  <a:lnTo>
                    <a:pt x="5693" y="21085"/>
                  </a:lnTo>
                  <a:lnTo>
                    <a:pt x="5796" y="20988"/>
                  </a:lnTo>
                  <a:lnTo>
                    <a:pt x="5761" y="20811"/>
                  </a:lnTo>
                  <a:lnTo>
                    <a:pt x="5693" y="20763"/>
                  </a:lnTo>
                  <a:lnTo>
                    <a:pt x="5631" y="20972"/>
                  </a:lnTo>
                  <a:lnTo>
                    <a:pt x="5576" y="20940"/>
                  </a:lnTo>
                  <a:lnTo>
                    <a:pt x="5493" y="20666"/>
                  </a:lnTo>
                  <a:lnTo>
                    <a:pt x="5204" y="20377"/>
                  </a:lnTo>
                  <a:lnTo>
                    <a:pt x="5142" y="20489"/>
                  </a:lnTo>
                  <a:lnTo>
                    <a:pt x="5032" y="20216"/>
                  </a:lnTo>
                  <a:lnTo>
                    <a:pt x="5101" y="20135"/>
                  </a:lnTo>
                  <a:lnTo>
                    <a:pt x="5094" y="19942"/>
                  </a:lnTo>
                  <a:lnTo>
                    <a:pt x="5224" y="19813"/>
                  </a:lnTo>
                  <a:lnTo>
                    <a:pt x="5156" y="19636"/>
                  </a:lnTo>
                  <a:lnTo>
                    <a:pt x="4956" y="19395"/>
                  </a:lnTo>
                  <a:lnTo>
                    <a:pt x="5321" y="19089"/>
                  </a:lnTo>
                  <a:lnTo>
                    <a:pt x="5465" y="19137"/>
                  </a:lnTo>
                  <a:lnTo>
                    <a:pt x="5720" y="18751"/>
                  </a:lnTo>
                  <a:lnTo>
                    <a:pt x="5947" y="18864"/>
                  </a:lnTo>
                  <a:lnTo>
                    <a:pt x="6126" y="18815"/>
                  </a:lnTo>
                  <a:lnTo>
                    <a:pt x="6250" y="19025"/>
                  </a:lnTo>
                  <a:lnTo>
                    <a:pt x="6649" y="18349"/>
                  </a:lnTo>
                  <a:lnTo>
                    <a:pt x="6849" y="17962"/>
                  </a:lnTo>
                  <a:lnTo>
                    <a:pt x="6932" y="18252"/>
                  </a:lnTo>
                  <a:lnTo>
                    <a:pt x="7166" y="18252"/>
                  </a:lnTo>
                  <a:lnTo>
                    <a:pt x="7117" y="18011"/>
                  </a:lnTo>
                  <a:lnTo>
                    <a:pt x="7269" y="18011"/>
                  </a:lnTo>
                  <a:lnTo>
                    <a:pt x="7345" y="18252"/>
                  </a:lnTo>
                  <a:lnTo>
                    <a:pt x="7310" y="18397"/>
                  </a:lnTo>
                  <a:lnTo>
                    <a:pt x="7000" y="18558"/>
                  </a:lnTo>
                  <a:lnTo>
                    <a:pt x="7365" y="18719"/>
                  </a:lnTo>
                  <a:lnTo>
                    <a:pt x="7641" y="18397"/>
                  </a:lnTo>
                  <a:lnTo>
                    <a:pt x="7723" y="18477"/>
                  </a:lnTo>
                  <a:lnTo>
                    <a:pt x="7950" y="18461"/>
                  </a:lnTo>
                  <a:lnTo>
                    <a:pt x="8047" y="18075"/>
                  </a:lnTo>
                  <a:lnTo>
                    <a:pt x="8294" y="18059"/>
                  </a:lnTo>
                  <a:lnTo>
                    <a:pt x="8191" y="17785"/>
                  </a:lnTo>
                  <a:lnTo>
                    <a:pt x="8487" y="17480"/>
                  </a:lnTo>
                  <a:lnTo>
                    <a:pt x="8405" y="17142"/>
                  </a:lnTo>
                  <a:lnTo>
                    <a:pt x="8528" y="17125"/>
                  </a:lnTo>
                  <a:lnTo>
                    <a:pt x="8632" y="17061"/>
                  </a:lnTo>
                  <a:lnTo>
                    <a:pt x="8646" y="17560"/>
                  </a:lnTo>
                  <a:lnTo>
                    <a:pt x="8797" y="17512"/>
                  </a:lnTo>
                  <a:lnTo>
                    <a:pt x="8797" y="17399"/>
                  </a:lnTo>
                  <a:lnTo>
                    <a:pt x="8935" y="17431"/>
                  </a:lnTo>
                  <a:lnTo>
                    <a:pt x="9003" y="17222"/>
                  </a:lnTo>
                  <a:lnTo>
                    <a:pt x="9162" y="17641"/>
                  </a:lnTo>
                  <a:lnTo>
                    <a:pt x="9272" y="17641"/>
                  </a:lnTo>
                  <a:lnTo>
                    <a:pt x="9210" y="17399"/>
                  </a:lnTo>
                  <a:lnTo>
                    <a:pt x="9348" y="17463"/>
                  </a:lnTo>
                  <a:lnTo>
                    <a:pt x="9451" y="17383"/>
                  </a:lnTo>
                  <a:lnTo>
                    <a:pt x="9499" y="17641"/>
                  </a:lnTo>
                  <a:lnTo>
                    <a:pt x="9637" y="17801"/>
                  </a:lnTo>
                  <a:lnTo>
                    <a:pt x="9781" y="17769"/>
                  </a:lnTo>
                  <a:lnTo>
                    <a:pt x="10029" y="17979"/>
                  </a:lnTo>
                  <a:lnTo>
                    <a:pt x="10504" y="18204"/>
                  </a:lnTo>
                  <a:lnTo>
                    <a:pt x="10504" y="18284"/>
                  </a:lnTo>
                  <a:lnTo>
                    <a:pt x="10628" y="18445"/>
                  </a:lnTo>
                  <a:lnTo>
                    <a:pt x="10711" y="18671"/>
                  </a:lnTo>
                  <a:lnTo>
                    <a:pt x="10821" y="18590"/>
                  </a:lnTo>
                  <a:lnTo>
                    <a:pt x="11144" y="18622"/>
                  </a:lnTo>
                  <a:lnTo>
                    <a:pt x="11124" y="18542"/>
                  </a:lnTo>
                  <a:lnTo>
                    <a:pt x="11502" y="18638"/>
                  </a:lnTo>
                  <a:lnTo>
                    <a:pt x="11667" y="18751"/>
                  </a:lnTo>
                  <a:lnTo>
                    <a:pt x="11729" y="18880"/>
                  </a:lnTo>
                  <a:lnTo>
                    <a:pt x="11805" y="18767"/>
                  </a:lnTo>
                  <a:lnTo>
                    <a:pt x="12053" y="18703"/>
                  </a:lnTo>
                  <a:lnTo>
                    <a:pt x="12032" y="18976"/>
                  </a:lnTo>
                  <a:lnTo>
                    <a:pt x="12390" y="19105"/>
                  </a:lnTo>
                  <a:lnTo>
                    <a:pt x="12528" y="19009"/>
                  </a:lnTo>
                  <a:lnTo>
                    <a:pt x="12486" y="19524"/>
                  </a:lnTo>
                  <a:lnTo>
                    <a:pt x="12576" y="19652"/>
                  </a:lnTo>
                  <a:lnTo>
                    <a:pt x="13072" y="19379"/>
                  </a:lnTo>
                  <a:lnTo>
                    <a:pt x="13237" y="19749"/>
                  </a:lnTo>
                  <a:lnTo>
                    <a:pt x="13319" y="19636"/>
                  </a:lnTo>
                  <a:lnTo>
                    <a:pt x="13485" y="19701"/>
                  </a:lnTo>
                  <a:lnTo>
                    <a:pt x="13643" y="19620"/>
                  </a:lnTo>
                  <a:lnTo>
                    <a:pt x="13643" y="19524"/>
                  </a:lnTo>
                  <a:lnTo>
                    <a:pt x="13753" y="19427"/>
                  </a:lnTo>
                  <a:lnTo>
                    <a:pt x="13794" y="19524"/>
                  </a:lnTo>
                  <a:lnTo>
                    <a:pt x="13684" y="19813"/>
                  </a:lnTo>
                  <a:lnTo>
                    <a:pt x="13808" y="19830"/>
                  </a:lnTo>
                  <a:lnTo>
                    <a:pt x="13959" y="19765"/>
                  </a:lnTo>
                  <a:lnTo>
                    <a:pt x="14118" y="19508"/>
                  </a:lnTo>
                  <a:lnTo>
                    <a:pt x="14180" y="19572"/>
                  </a:lnTo>
                  <a:lnTo>
                    <a:pt x="14228" y="19411"/>
                  </a:lnTo>
                  <a:lnTo>
                    <a:pt x="14538" y="19266"/>
                  </a:lnTo>
                  <a:lnTo>
                    <a:pt x="14531" y="18719"/>
                  </a:lnTo>
                  <a:lnTo>
                    <a:pt x="14682" y="18687"/>
                  </a:lnTo>
                  <a:lnTo>
                    <a:pt x="14799" y="18477"/>
                  </a:lnTo>
                  <a:lnTo>
                    <a:pt x="14889" y="18574"/>
                  </a:lnTo>
                  <a:lnTo>
                    <a:pt x="15006" y="18928"/>
                  </a:lnTo>
                  <a:lnTo>
                    <a:pt x="15233" y="18815"/>
                  </a:lnTo>
                  <a:lnTo>
                    <a:pt x="15584" y="17995"/>
                  </a:lnTo>
                  <a:lnTo>
                    <a:pt x="15873" y="18075"/>
                  </a:lnTo>
                  <a:lnTo>
                    <a:pt x="16107" y="18542"/>
                  </a:lnTo>
                  <a:lnTo>
                    <a:pt x="16148" y="18365"/>
                  </a:lnTo>
                  <a:lnTo>
                    <a:pt x="16224" y="18429"/>
                  </a:lnTo>
                  <a:lnTo>
                    <a:pt x="16327" y="18027"/>
                  </a:lnTo>
                  <a:lnTo>
                    <a:pt x="16437" y="18027"/>
                  </a:lnTo>
                  <a:lnTo>
                    <a:pt x="16437" y="17818"/>
                  </a:lnTo>
                  <a:lnTo>
                    <a:pt x="16554" y="17995"/>
                  </a:lnTo>
                  <a:lnTo>
                    <a:pt x="16685" y="17914"/>
                  </a:lnTo>
                  <a:lnTo>
                    <a:pt x="16637" y="17447"/>
                  </a:lnTo>
                  <a:lnTo>
                    <a:pt x="16768" y="17560"/>
                  </a:lnTo>
                  <a:lnTo>
                    <a:pt x="16789" y="17093"/>
                  </a:lnTo>
                  <a:lnTo>
                    <a:pt x="16830" y="16916"/>
                  </a:lnTo>
                  <a:lnTo>
                    <a:pt x="16947" y="16884"/>
                  </a:lnTo>
                  <a:lnTo>
                    <a:pt x="17009" y="16691"/>
                  </a:lnTo>
                  <a:lnTo>
                    <a:pt x="17009" y="16546"/>
                  </a:lnTo>
                  <a:lnTo>
                    <a:pt x="16988" y="16337"/>
                  </a:lnTo>
                  <a:lnTo>
                    <a:pt x="17029" y="16192"/>
                  </a:lnTo>
                  <a:lnTo>
                    <a:pt x="17387" y="16111"/>
                  </a:lnTo>
                  <a:lnTo>
                    <a:pt x="17463" y="16256"/>
                  </a:lnTo>
                  <a:lnTo>
                    <a:pt x="17587" y="16047"/>
                  </a:lnTo>
                  <a:lnTo>
                    <a:pt x="17594" y="16256"/>
                  </a:lnTo>
                  <a:lnTo>
                    <a:pt x="17862" y="16111"/>
                  </a:lnTo>
                  <a:lnTo>
                    <a:pt x="17883" y="16353"/>
                  </a:lnTo>
                  <a:lnTo>
                    <a:pt x="18021" y="16305"/>
                  </a:lnTo>
                  <a:lnTo>
                    <a:pt x="18110" y="16417"/>
                  </a:lnTo>
                  <a:lnTo>
                    <a:pt x="18227" y="16208"/>
                  </a:lnTo>
                  <a:lnTo>
                    <a:pt x="18413" y="16546"/>
                  </a:lnTo>
                  <a:lnTo>
                    <a:pt x="18434" y="16337"/>
                  </a:lnTo>
                  <a:lnTo>
                    <a:pt x="18681" y="16401"/>
                  </a:lnTo>
                  <a:lnTo>
                    <a:pt x="18764" y="15934"/>
                  </a:lnTo>
                  <a:lnTo>
                    <a:pt x="18854" y="15725"/>
                  </a:lnTo>
                  <a:lnTo>
                    <a:pt x="18915" y="15886"/>
                  </a:lnTo>
                  <a:lnTo>
                    <a:pt x="19466" y="15645"/>
                  </a:lnTo>
                  <a:lnTo>
                    <a:pt x="19569" y="15741"/>
                  </a:lnTo>
                  <a:lnTo>
                    <a:pt x="19673" y="16192"/>
                  </a:lnTo>
                  <a:lnTo>
                    <a:pt x="19797" y="16128"/>
                  </a:lnTo>
                  <a:lnTo>
                    <a:pt x="19886" y="16643"/>
                  </a:lnTo>
                  <a:lnTo>
                    <a:pt x="19859" y="16707"/>
                  </a:lnTo>
                  <a:lnTo>
                    <a:pt x="19907" y="16852"/>
                  </a:lnTo>
                  <a:lnTo>
                    <a:pt x="20003" y="16771"/>
                  </a:lnTo>
                  <a:lnTo>
                    <a:pt x="20189" y="17125"/>
                  </a:lnTo>
                  <a:lnTo>
                    <a:pt x="19962" y="17914"/>
                  </a:lnTo>
                  <a:lnTo>
                    <a:pt x="20292" y="17785"/>
                  </a:lnTo>
                  <a:lnTo>
                    <a:pt x="20382" y="17834"/>
                  </a:lnTo>
                  <a:lnTo>
                    <a:pt x="20581" y="17673"/>
                  </a:lnTo>
                  <a:lnTo>
                    <a:pt x="20567" y="17592"/>
                  </a:lnTo>
                  <a:lnTo>
                    <a:pt x="20767" y="17447"/>
                  </a:lnTo>
                  <a:lnTo>
                    <a:pt x="20870" y="17270"/>
                  </a:lnTo>
                  <a:lnTo>
                    <a:pt x="21036" y="17303"/>
                  </a:lnTo>
                  <a:lnTo>
                    <a:pt x="21393" y="17029"/>
                  </a:lnTo>
                  <a:lnTo>
                    <a:pt x="21600" y="17013"/>
                  </a:lnTo>
                  <a:lnTo>
                    <a:pt x="21579" y="16176"/>
                  </a:lnTo>
                  <a:lnTo>
                    <a:pt x="21414" y="15934"/>
                  </a:lnTo>
                  <a:lnTo>
                    <a:pt x="21270" y="15001"/>
                  </a:lnTo>
                  <a:lnTo>
                    <a:pt x="21249" y="14486"/>
                  </a:lnTo>
                  <a:lnTo>
                    <a:pt x="21166" y="14244"/>
                  </a:lnTo>
                  <a:lnTo>
                    <a:pt x="21118" y="13923"/>
                  </a:lnTo>
                  <a:lnTo>
                    <a:pt x="20912" y="13504"/>
                  </a:lnTo>
                  <a:lnTo>
                    <a:pt x="20912" y="13182"/>
                  </a:lnTo>
                  <a:lnTo>
                    <a:pt x="20850" y="12796"/>
                  </a:lnTo>
                  <a:lnTo>
                    <a:pt x="20836" y="12184"/>
                  </a:lnTo>
                  <a:lnTo>
                    <a:pt x="20774" y="11991"/>
                  </a:lnTo>
                  <a:lnTo>
                    <a:pt x="20650" y="11830"/>
                  </a:lnTo>
                  <a:lnTo>
                    <a:pt x="20602" y="11009"/>
                  </a:lnTo>
                  <a:lnTo>
                    <a:pt x="20423" y="11058"/>
                  </a:lnTo>
                  <a:lnTo>
                    <a:pt x="20230" y="10961"/>
                  </a:lnTo>
                  <a:lnTo>
                    <a:pt x="20251" y="10816"/>
                  </a:lnTo>
                  <a:lnTo>
                    <a:pt x="20774" y="10832"/>
                  </a:lnTo>
                  <a:lnTo>
                    <a:pt x="20932" y="10752"/>
                  </a:lnTo>
                  <a:lnTo>
                    <a:pt x="20313" y="10044"/>
                  </a:lnTo>
                  <a:lnTo>
                    <a:pt x="20051" y="10382"/>
                  </a:lnTo>
                  <a:lnTo>
                    <a:pt x="19755" y="10446"/>
                  </a:lnTo>
                  <a:lnTo>
                    <a:pt x="19920" y="11058"/>
                  </a:lnTo>
                  <a:lnTo>
                    <a:pt x="19390" y="10333"/>
                  </a:lnTo>
                  <a:lnTo>
                    <a:pt x="19260" y="10269"/>
                  </a:lnTo>
                  <a:lnTo>
                    <a:pt x="19466" y="10720"/>
                  </a:lnTo>
                  <a:lnTo>
                    <a:pt x="19218" y="10542"/>
                  </a:lnTo>
                  <a:lnTo>
                    <a:pt x="18812" y="9947"/>
                  </a:lnTo>
                  <a:lnTo>
                    <a:pt x="18502" y="9512"/>
                  </a:lnTo>
                  <a:lnTo>
                    <a:pt x="18441" y="9609"/>
                  </a:lnTo>
                  <a:lnTo>
                    <a:pt x="18296" y="9351"/>
                  </a:lnTo>
                  <a:lnTo>
                    <a:pt x="18151" y="9271"/>
                  </a:lnTo>
                  <a:lnTo>
                    <a:pt x="17917" y="8981"/>
                  </a:lnTo>
                  <a:lnTo>
                    <a:pt x="17876" y="8836"/>
                  </a:lnTo>
                  <a:lnTo>
                    <a:pt x="17959" y="8675"/>
                  </a:lnTo>
                  <a:lnTo>
                    <a:pt x="17966" y="8386"/>
                  </a:lnTo>
                  <a:lnTo>
                    <a:pt x="18255" y="7999"/>
                  </a:lnTo>
                  <a:lnTo>
                    <a:pt x="18399" y="7903"/>
                  </a:lnTo>
                  <a:lnTo>
                    <a:pt x="18268" y="7597"/>
                  </a:lnTo>
                  <a:lnTo>
                    <a:pt x="18131" y="7484"/>
                  </a:lnTo>
                  <a:lnTo>
                    <a:pt x="17959" y="7018"/>
                  </a:lnTo>
                  <a:lnTo>
                    <a:pt x="17504" y="6647"/>
                  </a:lnTo>
                  <a:lnTo>
                    <a:pt x="17546" y="6245"/>
                  </a:lnTo>
                  <a:lnTo>
                    <a:pt x="17752" y="5633"/>
                  </a:lnTo>
                  <a:lnTo>
                    <a:pt x="17759" y="5295"/>
                  </a:lnTo>
                  <a:lnTo>
                    <a:pt x="17367" y="4764"/>
                  </a:lnTo>
                  <a:lnTo>
                    <a:pt x="17202" y="4668"/>
                  </a:lnTo>
                  <a:lnTo>
                    <a:pt x="17181" y="4442"/>
                  </a:lnTo>
                  <a:lnTo>
                    <a:pt x="17257" y="4201"/>
                  </a:lnTo>
                  <a:lnTo>
                    <a:pt x="17181" y="4297"/>
                  </a:lnTo>
                  <a:lnTo>
                    <a:pt x="17181" y="4233"/>
                  </a:lnTo>
                  <a:lnTo>
                    <a:pt x="16830" y="4652"/>
                  </a:lnTo>
                  <a:lnTo>
                    <a:pt x="16541" y="4829"/>
                  </a:lnTo>
                  <a:lnTo>
                    <a:pt x="16121" y="4925"/>
                  </a:lnTo>
                  <a:lnTo>
                    <a:pt x="15901" y="5102"/>
                  </a:lnTo>
                  <a:lnTo>
                    <a:pt x="15935" y="5376"/>
                  </a:lnTo>
                  <a:lnTo>
                    <a:pt x="15997" y="5489"/>
                  </a:lnTo>
                  <a:lnTo>
                    <a:pt x="15921" y="5553"/>
                  </a:lnTo>
                  <a:lnTo>
                    <a:pt x="15901" y="5859"/>
                  </a:lnTo>
                  <a:lnTo>
                    <a:pt x="15756" y="5553"/>
                  </a:lnTo>
                  <a:lnTo>
                    <a:pt x="15749" y="5424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3" name="Freeform 269"/>
            <p:cNvSpPr/>
            <p:nvPr/>
          </p:nvSpPr>
          <p:spPr>
            <a:xfrm>
              <a:off x="3279601" y="236537"/>
              <a:ext cx="274783" cy="342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686"/>
                  </a:moveTo>
                  <a:lnTo>
                    <a:pt x="593" y="17490"/>
                  </a:lnTo>
                  <a:lnTo>
                    <a:pt x="1779" y="17791"/>
                  </a:lnTo>
                  <a:lnTo>
                    <a:pt x="889" y="17992"/>
                  </a:lnTo>
                  <a:lnTo>
                    <a:pt x="212" y="18994"/>
                  </a:lnTo>
                  <a:lnTo>
                    <a:pt x="1101" y="18844"/>
                  </a:lnTo>
                  <a:lnTo>
                    <a:pt x="2414" y="18092"/>
                  </a:lnTo>
                  <a:lnTo>
                    <a:pt x="2626" y="18894"/>
                  </a:lnTo>
                  <a:lnTo>
                    <a:pt x="6565" y="19595"/>
                  </a:lnTo>
                  <a:lnTo>
                    <a:pt x="6565" y="20247"/>
                  </a:lnTo>
                  <a:lnTo>
                    <a:pt x="9275" y="21600"/>
                  </a:lnTo>
                  <a:lnTo>
                    <a:pt x="9911" y="20848"/>
                  </a:lnTo>
                  <a:lnTo>
                    <a:pt x="9741" y="17090"/>
                  </a:lnTo>
                  <a:lnTo>
                    <a:pt x="10927" y="16438"/>
                  </a:lnTo>
                  <a:lnTo>
                    <a:pt x="10673" y="15987"/>
                  </a:lnTo>
                  <a:lnTo>
                    <a:pt x="12918" y="15386"/>
                  </a:lnTo>
                  <a:lnTo>
                    <a:pt x="15205" y="15787"/>
                  </a:lnTo>
                  <a:lnTo>
                    <a:pt x="16729" y="15787"/>
                  </a:lnTo>
                  <a:lnTo>
                    <a:pt x="19059" y="16588"/>
                  </a:lnTo>
                  <a:lnTo>
                    <a:pt x="19567" y="15335"/>
                  </a:lnTo>
                  <a:lnTo>
                    <a:pt x="20033" y="15386"/>
                  </a:lnTo>
                  <a:lnTo>
                    <a:pt x="20414" y="16789"/>
                  </a:lnTo>
                  <a:lnTo>
                    <a:pt x="20414" y="15586"/>
                  </a:lnTo>
                  <a:lnTo>
                    <a:pt x="21346" y="15135"/>
                  </a:lnTo>
                  <a:lnTo>
                    <a:pt x="21600" y="15235"/>
                  </a:lnTo>
                  <a:lnTo>
                    <a:pt x="20922" y="14433"/>
                  </a:lnTo>
                  <a:lnTo>
                    <a:pt x="19821" y="13481"/>
                  </a:lnTo>
                  <a:lnTo>
                    <a:pt x="18169" y="13431"/>
                  </a:lnTo>
                  <a:lnTo>
                    <a:pt x="16518" y="12729"/>
                  </a:lnTo>
                  <a:lnTo>
                    <a:pt x="14951" y="10424"/>
                  </a:lnTo>
                  <a:lnTo>
                    <a:pt x="14696" y="9322"/>
                  </a:lnTo>
                  <a:lnTo>
                    <a:pt x="16984" y="8169"/>
                  </a:lnTo>
                  <a:lnTo>
                    <a:pt x="17873" y="5362"/>
                  </a:lnTo>
                  <a:lnTo>
                    <a:pt x="16984" y="4561"/>
                  </a:lnTo>
                  <a:lnTo>
                    <a:pt x="9995" y="4861"/>
                  </a:lnTo>
                  <a:lnTo>
                    <a:pt x="8089" y="3608"/>
                  </a:lnTo>
                  <a:lnTo>
                    <a:pt x="7835" y="1804"/>
                  </a:lnTo>
                  <a:lnTo>
                    <a:pt x="8852" y="1303"/>
                  </a:lnTo>
                  <a:lnTo>
                    <a:pt x="9402" y="351"/>
                  </a:lnTo>
                  <a:lnTo>
                    <a:pt x="8640" y="0"/>
                  </a:lnTo>
                  <a:lnTo>
                    <a:pt x="6988" y="150"/>
                  </a:lnTo>
                  <a:lnTo>
                    <a:pt x="5845" y="652"/>
                  </a:lnTo>
                  <a:lnTo>
                    <a:pt x="4574" y="652"/>
                  </a:lnTo>
                  <a:lnTo>
                    <a:pt x="2626" y="1804"/>
                  </a:lnTo>
                  <a:lnTo>
                    <a:pt x="2118" y="2706"/>
                  </a:lnTo>
                  <a:lnTo>
                    <a:pt x="2245" y="3608"/>
                  </a:lnTo>
                  <a:lnTo>
                    <a:pt x="1736" y="4310"/>
                  </a:lnTo>
                  <a:lnTo>
                    <a:pt x="593" y="4961"/>
                  </a:lnTo>
                  <a:lnTo>
                    <a:pt x="847" y="5362"/>
                  </a:lnTo>
                  <a:lnTo>
                    <a:pt x="2880" y="3909"/>
                  </a:lnTo>
                  <a:lnTo>
                    <a:pt x="3007" y="2205"/>
                  </a:lnTo>
                  <a:lnTo>
                    <a:pt x="3939" y="1904"/>
                  </a:lnTo>
                  <a:lnTo>
                    <a:pt x="3304" y="5713"/>
                  </a:lnTo>
                  <a:lnTo>
                    <a:pt x="5675" y="4761"/>
                  </a:lnTo>
                  <a:lnTo>
                    <a:pt x="7200" y="3057"/>
                  </a:lnTo>
                  <a:lnTo>
                    <a:pt x="8132" y="4761"/>
                  </a:lnTo>
                  <a:lnTo>
                    <a:pt x="9148" y="5362"/>
                  </a:lnTo>
                  <a:lnTo>
                    <a:pt x="10419" y="5613"/>
                  </a:lnTo>
                  <a:lnTo>
                    <a:pt x="11562" y="5162"/>
                  </a:lnTo>
                  <a:lnTo>
                    <a:pt x="12028" y="5964"/>
                  </a:lnTo>
                  <a:lnTo>
                    <a:pt x="12155" y="8169"/>
                  </a:lnTo>
                  <a:lnTo>
                    <a:pt x="11054" y="8520"/>
                  </a:lnTo>
                  <a:lnTo>
                    <a:pt x="10122" y="9372"/>
                  </a:lnTo>
                  <a:lnTo>
                    <a:pt x="9868" y="8570"/>
                  </a:lnTo>
                  <a:lnTo>
                    <a:pt x="8725" y="8019"/>
                  </a:lnTo>
                  <a:lnTo>
                    <a:pt x="8598" y="6966"/>
                  </a:lnTo>
                  <a:lnTo>
                    <a:pt x="6692" y="7317"/>
                  </a:lnTo>
                  <a:lnTo>
                    <a:pt x="6988" y="4561"/>
                  </a:lnTo>
                  <a:lnTo>
                    <a:pt x="6480" y="5312"/>
                  </a:lnTo>
                  <a:lnTo>
                    <a:pt x="5294" y="5864"/>
                  </a:lnTo>
                  <a:lnTo>
                    <a:pt x="5167" y="6716"/>
                  </a:lnTo>
                  <a:lnTo>
                    <a:pt x="2795" y="5964"/>
                  </a:lnTo>
                  <a:lnTo>
                    <a:pt x="0" y="6114"/>
                  </a:lnTo>
                  <a:lnTo>
                    <a:pt x="381" y="7467"/>
                  </a:lnTo>
                  <a:lnTo>
                    <a:pt x="1355" y="8119"/>
                  </a:lnTo>
                  <a:lnTo>
                    <a:pt x="2499" y="7818"/>
                  </a:lnTo>
                  <a:lnTo>
                    <a:pt x="3431" y="8470"/>
                  </a:lnTo>
                  <a:lnTo>
                    <a:pt x="4320" y="9873"/>
                  </a:lnTo>
                  <a:lnTo>
                    <a:pt x="3134" y="10524"/>
                  </a:lnTo>
                  <a:lnTo>
                    <a:pt x="1271" y="10925"/>
                  </a:lnTo>
                  <a:lnTo>
                    <a:pt x="635" y="11928"/>
                  </a:lnTo>
                  <a:lnTo>
                    <a:pt x="1736" y="12028"/>
                  </a:lnTo>
                  <a:lnTo>
                    <a:pt x="2118" y="11527"/>
                  </a:lnTo>
                  <a:lnTo>
                    <a:pt x="4151" y="12880"/>
                  </a:lnTo>
                  <a:lnTo>
                    <a:pt x="3642" y="13080"/>
                  </a:lnTo>
                  <a:lnTo>
                    <a:pt x="4447" y="13782"/>
                  </a:lnTo>
                  <a:lnTo>
                    <a:pt x="3896" y="14383"/>
                  </a:lnTo>
                  <a:lnTo>
                    <a:pt x="466" y="14584"/>
                  </a:lnTo>
                  <a:lnTo>
                    <a:pt x="0" y="1568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4" name="Freeform 270"/>
            <p:cNvSpPr/>
            <p:nvPr/>
          </p:nvSpPr>
          <p:spPr>
            <a:xfrm>
              <a:off x="3552767" y="603249"/>
              <a:ext cx="216593" cy="24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81"/>
                  </a:moveTo>
                  <a:lnTo>
                    <a:pt x="2466" y="0"/>
                  </a:lnTo>
                  <a:lnTo>
                    <a:pt x="4502" y="3166"/>
                  </a:lnTo>
                  <a:lnTo>
                    <a:pt x="7075" y="5136"/>
                  </a:lnTo>
                  <a:lnTo>
                    <a:pt x="10773" y="6192"/>
                  </a:lnTo>
                  <a:lnTo>
                    <a:pt x="12113" y="6965"/>
                  </a:lnTo>
                  <a:lnTo>
                    <a:pt x="16615" y="11187"/>
                  </a:lnTo>
                  <a:lnTo>
                    <a:pt x="17741" y="12664"/>
                  </a:lnTo>
                  <a:lnTo>
                    <a:pt x="21600" y="14705"/>
                  </a:lnTo>
                  <a:lnTo>
                    <a:pt x="19831" y="15690"/>
                  </a:lnTo>
                  <a:lnTo>
                    <a:pt x="21546" y="17801"/>
                  </a:lnTo>
                  <a:lnTo>
                    <a:pt x="21439" y="18645"/>
                  </a:lnTo>
                  <a:lnTo>
                    <a:pt x="18545" y="17519"/>
                  </a:lnTo>
                  <a:lnTo>
                    <a:pt x="15007" y="18575"/>
                  </a:lnTo>
                  <a:lnTo>
                    <a:pt x="13507" y="18364"/>
                  </a:lnTo>
                  <a:lnTo>
                    <a:pt x="11095" y="19278"/>
                  </a:lnTo>
                  <a:lnTo>
                    <a:pt x="10130" y="20263"/>
                  </a:lnTo>
                  <a:lnTo>
                    <a:pt x="9165" y="20545"/>
                  </a:lnTo>
                  <a:lnTo>
                    <a:pt x="9058" y="19067"/>
                  </a:lnTo>
                  <a:lnTo>
                    <a:pt x="8200" y="20896"/>
                  </a:lnTo>
                  <a:lnTo>
                    <a:pt x="6753" y="21600"/>
                  </a:lnTo>
                  <a:lnTo>
                    <a:pt x="6110" y="21248"/>
                  </a:lnTo>
                  <a:lnTo>
                    <a:pt x="4877" y="19489"/>
                  </a:lnTo>
                  <a:lnTo>
                    <a:pt x="4985" y="19137"/>
                  </a:lnTo>
                  <a:lnTo>
                    <a:pt x="7933" y="18504"/>
                  </a:lnTo>
                  <a:lnTo>
                    <a:pt x="9004" y="17238"/>
                  </a:lnTo>
                  <a:lnTo>
                    <a:pt x="9380" y="16182"/>
                  </a:lnTo>
                  <a:lnTo>
                    <a:pt x="8415" y="14986"/>
                  </a:lnTo>
                  <a:lnTo>
                    <a:pt x="7557" y="12805"/>
                  </a:lnTo>
                  <a:lnTo>
                    <a:pt x="7557" y="11046"/>
                  </a:lnTo>
                  <a:lnTo>
                    <a:pt x="9862" y="11468"/>
                  </a:lnTo>
                  <a:lnTo>
                    <a:pt x="9969" y="13368"/>
                  </a:lnTo>
                  <a:lnTo>
                    <a:pt x="9540" y="15057"/>
                  </a:lnTo>
                  <a:lnTo>
                    <a:pt x="10773" y="14986"/>
                  </a:lnTo>
                  <a:lnTo>
                    <a:pt x="10505" y="13790"/>
                  </a:lnTo>
                  <a:lnTo>
                    <a:pt x="12435" y="12735"/>
                  </a:lnTo>
                  <a:lnTo>
                    <a:pt x="13239" y="14001"/>
                  </a:lnTo>
                  <a:lnTo>
                    <a:pt x="13828" y="11891"/>
                  </a:lnTo>
                  <a:lnTo>
                    <a:pt x="13721" y="10483"/>
                  </a:lnTo>
                  <a:lnTo>
                    <a:pt x="12542" y="9287"/>
                  </a:lnTo>
                  <a:lnTo>
                    <a:pt x="11792" y="9639"/>
                  </a:lnTo>
                  <a:lnTo>
                    <a:pt x="11899" y="8162"/>
                  </a:lnTo>
                  <a:lnTo>
                    <a:pt x="10184" y="6825"/>
                  </a:lnTo>
                  <a:lnTo>
                    <a:pt x="8683" y="7036"/>
                  </a:lnTo>
                  <a:lnTo>
                    <a:pt x="7772" y="6473"/>
                  </a:lnTo>
                  <a:lnTo>
                    <a:pt x="7772" y="8724"/>
                  </a:lnTo>
                  <a:lnTo>
                    <a:pt x="7075" y="10202"/>
                  </a:lnTo>
                  <a:lnTo>
                    <a:pt x="5521" y="10835"/>
                  </a:lnTo>
                  <a:lnTo>
                    <a:pt x="7129" y="6754"/>
                  </a:lnTo>
                  <a:lnTo>
                    <a:pt x="6271" y="6543"/>
                  </a:lnTo>
                  <a:lnTo>
                    <a:pt x="2733" y="9850"/>
                  </a:lnTo>
                  <a:lnTo>
                    <a:pt x="1447" y="9850"/>
                  </a:lnTo>
                  <a:lnTo>
                    <a:pt x="3269" y="6543"/>
                  </a:lnTo>
                  <a:lnTo>
                    <a:pt x="3698" y="5066"/>
                  </a:lnTo>
                  <a:lnTo>
                    <a:pt x="375" y="1548"/>
                  </a:lnTo>
                  <a:lnTo>
                    <a:pt x="0" y="28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5" name="Freeform 271"/>
            <p:cNvSpPr/>
            <p:nvPr/>
          </p:nvSpPr>
          <p:spPr>
            <a:xfrm>
              <a:off x="2523143" y="742949"/>
              <a:ext cx="58190" cy="60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96"/>
                  </a:moveTo>
                  <a:lnTo>
                    <a:pt x="4200" y="18234"/>
                  </a:lnTo>
                  <a:lnTo>
                    <a:pt x="10200" y="19356"/>
                  </a:lnTo>
                  <a:lnTo>
                    <a:pt x="9600" y="14868"/>
                  </a:lnTo>
                  <a:lnTo>
                    <a:pt x="13000" y="10940"/>
                  </a:lnTo>
                  <a:lnTo>
                    <a:pt x="15400" y="21600"/>
                  </a:lnTo>
                  <a:lnTo>
                    <a:pt x="19600" y="15429"/>
                  </a:lnTo>
                  <a:lnTo>
                    <a:pt x="19600" y="5330"/>
                  </a:lnTo>
                  <a:lnTo>
                    <a:pt x="21600" y="7574"/>
                  </a:lnTo>
                  <a:lnTo>
                    <a:pt x="20400" y="842"/>
                  </a:lnTo>
                  <a:lnTo>
                    <a:pt x="17200" y="0"/>
                  </a:lnTo>
                  <a:lnTo>
                    <a:pt x="4600" y="6171"/>
                  </a:lnTo>
                  <a:lnTo>
                    <a:pt x="3400" y="8135"/>
                  </a:lnTo>
                  <a:lnTo>
                    <a:pt x="0" y="869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6" name="Freeform 272"/>
            <p:cNvSpPr/>
            <p:nvPr/>
          </p:nvSpPr>
          <p:spPr>
            <a:xfrm>
              <a:off x="3247274" y="301625"/>
              <a:ext cx="29096" cy="10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310"/>
                  </a:moveTo>
                  <a:lnTo>
                    <a:pt x="5105" y="21600"/>
                  </a:lnTo>
                  <a:lnTo>
                    <a:pt x="4713" y="15152"/>
                  </a:lnTo>
                  <a:lnTo>
                    <a:pt x="12175" y="9833"/>
                  </a:lnTo>
                  <a:lnTo>
                    <a:pt x="12175" y="4191"/>
                  </a:lnTo>
                  <a:lnTo>
                    <a:pt x="21600" y="2257"/>
                  </a:lnTo>
                  <a:lnTo>
                    <a:pt x="20422" y="0"/>
                  </a:lnTo>
                  <a:lnTo>
                    <a:pt x="7462" y="2579"/>
                  </a:lnTo>
                  <a:lnTo>
                    <a:pt x="0" y="2031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7" name="Freeform 273"/>
            <p:cNvSpPr/>
            <p:nvPr/>
          </p:nvSpPr>
          <p:spPr>
            <a:xfrm>
              <a:off x="3274752" y="377825"/>
              <a:ext cx="37178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7513"/>
                  </a:lnTo>
                  <a:lnTo>
                    <a:pt x="20348" y="2817"/>
                  </a:lnTo>
                  <a:lnTo>
                    <a:pt x="14087" y="0"/>
                  </a:lnTo>
                  <a:lnTo>
                    <a:pt x="4696" y="3757"/>
                  </a:lnTo>
                  <a:lnTo>
                    <a:pt x="626" y="12209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8" name="Freeform 274"/>
            <p:cNvSpPr/>
            <p:nvPr/>
          </p:nvSpPr>
          <p:spPr>
            <a:xfrm>
              <a:off x="1310870" y="104775"/>
              <a:ext cx="1179947" cy="1128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4" y="1199"/>
                  </a:moveTo>
                  <a:lnTo>
                    <a:pt x="6280" y="941"/>
                  </a:lnTo>
                  <a:lnTo>
                    <a:pt x="5748" y="1381"/>
                  </a:lnTo>
                  <a:lnTo>
                    <a:pt x="5087" y="1260"/>
                  </a:lnTo>
                  <a:lnTo>
                    <a:pt x="5057" y="789"/>
                  </a:lnTo>
                  <a:lnTo>
                    <a:pt x="4555" y="577"/>
                  </a:lnTo>
                  <a:lnTo>
                    <a:pt x="4318" y="607"/>
                  </a:lnTo>
                  <a:lnTo>
                    <a:pt x="3441" y="638"/>
                  </a:lnTo>
                  <a:lnTo>
                    <a:pt x="3174" y="364"/>
                  </a:lnTo>
                  <a:lnTo>
                    <a:pt x="2672" y="182"/>
                  </a:lnTo>
                  <a:lnTo>
                    <a:pt x="2307" y="197"/>
                  </a:lnTo>
                  <a:lnTo>
                    <a:pt x="2021" y="334"/>
                  </a:lnTo>
                  <a:lnTo>
                    <a:pt x="1775" y="137"/>
                  </a:lnTo>
                  <a:lnTo>
                    <a:pt x="1331" y="304"/>
                  </a:lnTo>
                  <a:lnTo>
                    <a:pt x="946" y="288"/>
                  </a:lnTo>
                  <a:lnTo>
                    <a:pt x="680" y="0"/>
                  </a:lnTo>
                  <a:lnTo>
                    <a:pt x="355" y="425"/>
                  </a:lnTo>
                  <a:lnTo>
                    <a:pt x="414" y="1518"/>
                  </a:lnTo>
                  <a:lnTo>
                    <a:pt x="799" y="1639"/>
                  </a:lnTo>
                  <a:lnTo>
                    <a:pt x="976" y="1822"/>
                  </a:lnTo>
                  <a:lnTo>
                    <a:pt x="1104" y="2398"/>
                  </a:lnTo>
                  <a:lnTo>
                    <a:pt x="897" y="2641"/>
                  </a:lnTo>
                  <a:lnTo>
                    <a:pt x="976" y="2778"/>
                  </a:lnTo>
                  <a:lnTo>
                    <a:pt x="1282" y="2763"/>
                  </a:lnTo>
                  <a:lnTo>
                    <a:pt x="1607" y="3537"/>
                  </a:lnTo>
                  <a:lnTo>
                    <a:pt x="2070" y="3749"/>
                  </a:lnTo>
                  <a:lnTo>
                    <a:pt x="2011" y="4189"/>
                  </a:lnTo>
                  <a:lnTo>
                    <a:pt x="1784" y="4341"/>
                  </a:lnTo>
                  <a:lnTo>
                    <a:pt x="1863" y="4448"/>
                  </a:lnTo>
                  <a:lnTo>
                    <a:pt x="2346" y="4220"/>
                  </a:lnTo>
                  <a:lnTo>
                    <a:pt x="2751" y="5070"/>
                  </a:lnTo>
                  <a:lnTo>
                    <a:pt x="2987" y="5267"/>
                  </a:lnTo>
                  <a:lnTo>
                    <a:pt x="3253" y="6072"/>
                  </a:lnTo>
                  <a:lnTo>
                    <a:pt x="3145" y="6618"/>
                  </a:lnTo>
                  <a:lnTo>
                    <a:pt x="3027" y="6648"/>
                  </a:lnTo>
                  <a:lnTo>
                    <a:pt x="2987" y="6512"/>
                  </a:lnTo>
                  <a:lnTo>
                    <a:pt x="2869" y="6512"/>
                  </a:lnTo>
                  <a:lnTo>
                    <a:pt x="2583" y="6922"/>
                  </a:lnTo>
                  <a:lnTo>
                    <a:pt x="2287" y="6967"/>
                  </a:lnTo>
                  <a:lnTo>
                    <a:pt x="1863" y="6831"/>
                  </a:lnTo>
                  <a:lnTo>
                    <a:pt x="808" y="7058"/>
                  </a:lnTo>
                  <a:lnTo>
                    <a:pt x="661" y="6982"/>
                  </a:lnTo>
                  <a:lnTo>
                    <a:pt x="237" y="7514"/>
                  </a:lnTo>
                  <a:lnTo>
                    <a:pt x="325" y="7620"/>
                  </a:lnTo>
                  <a:lnTo>
                    <a:pt x="473" y="7529"/>
                  </a:lnTo>
                  <a:lnTo>
                    <a:pt x="542" y="7332"/>
                  </a:lnTo>
                  <a:lnTo>
                    <a:pt x="720" y="7574"/>
                  </a:lnTo>
                  <a:lnTo>
                    <a:pt x="384" y="7969"/>
                  </a:lnTo>
                  <a:lnTo>
                    <a:pt x="118" y="7924"/>
                  </a:lnTo>
                  <a:lnTo>
                    <a:pt x="0" y="8379"/>
                  </a:lnTo>
                  <a:lnTo>
                    <a:pt x="503" y="8804"/>
                  </a:lnTo>
                  <a:lnTo>
                    <a:pt x="651" y="9108"/>
                  </a:lnTo>
                  <a:lnTo>
                    <a:pt x="710" y="8849"/>
                  </a:lnTo>
                  <a:lnTo>
                    <a:pt x="1124" y="8591"/>
                  </a:lnTo>
                  <a:lnTo>
                    <a:pt x="1429" y="8849"/>
                  </a:lnTo>
                  <a:lnTo>
                    <a:pt x="1903" y="8789"/>
                  </a:lnTo>
                  <a:lnTo>
                    <a:pt x="2080" y="9047"/>
                  </a:lnTo>
                  <a:lnTo>
                    <a:pt x="1982" y="9654"/>
                  </a:lnTo>
                  <a:lnTo>
                    <a:pt x="1637" y="10261"/>
                  </a:lnTo>
                  <a:lnTo>
                    <a:pt x="1745" y="10762"/>
                  </a:lnTo>
                  <a:lnTo>
                    <a:pt x="2011" y="11050"/>
                  </a:lnTo>
                  <a:lnTo>
                    <a:pt x="2277" y="10944"/>
                  </a:lnTo>
                  <a:lnTo>
                    <a:pt x="2898" y="11066"/>
                  </a:lnTo>
                  <a:lnTo>
                    <a:pt x="3145" y="11415"/>
                  </a:lnTo>
                  <a:lnTo>
                    <a:pt x="3253" y="11794"/>
                  </a:lnTo>
                  <a:lnTo>
                    <a:pt x="3165" y="12083"/>
                  </a:lnTo>
                  <a:lnTo>
                    <a:pt x="2908" y="12326"/>
                  </a:lnTo>
                  <a:lnTo>
                    <a:pt x="2376" y="12113"/>
                  </a:lnTo>
                  <a:lnTo>
                    <a:pt x="1962" y="12143"/>
                  </a:lnTo>
                  <a:lnTo>
                    <a:pt x="1903" y="12326"/>
                  </a:lnTo>
                  <a:lnTo>
                    <a:pt x="2258" y="12751"/>
                  </a:lnTo>
                  <a:lnTo>
                    <a:pt x="2553" y="13935"/>
                  </a:lnTo>
                  <a:lnTo>
                    <a:pt x="2997" y="14177"/>
                  </a:lnTo>
                  <a:lnTo>
                    <a:pt x="3283" y="14026"/>
                  </a:lnTo>
                  <a:lnTo>
                    <a:pt x="3855" y="14238"/>
                  </a:lnTo>
                  <a:lnTo>
                    <a:pt x="4772" y="14299"/>
                  </a:lnTo>
                  <a:lnTo>
                    <a:pt x="5235" y="14390"/>
                  </a:lnTo>
                  <a:lnTo>
                    <a:pt x="5767" y="14860"/>
                  </a:lnTo>
                  <a:lnTo>
                    <a:pt x="5915" y="15134"/>
                  </a:lnTo>
                  <a:lnTo>
                    <a:pt x="6240" y="15377"/>
                  </a:lnTo>
                  <a:lnTo>
                    <a:pt x="6398" y="15938"/>
                  </a:lnTo>
                  <a:lnTo>
                    <a:pt x="6536" y="16090"/>
                  </a:lnTo>
                  <a:lnTo>
                    <a:pt x="6477" y="16394"/>
                  </a:lnTo>
                  <a:lnTo>
                    <a:pt x="6694" y="16697"/>
                  </a:lnTo>
                  <a:lnTo>
                    <a:pt x="7276" y="17001"/>
                  </a:lnTo>
                  <a:lnTo>
                    <a:pt x="7483" y="17471"/>
                  </a:lnTo>
                  <a:lnTo>
                    <a:pt x="7581" y="17866"/>
                  </a:lnTo>
                  <a:lnTo>
                    <a:pt x="7788" y="18124"/>
                  </a:lnTo>
                  <a:lnTo>
                    <a:pt x="7759" y="18291"/>
                  </a:lnTo>
                  <a:lnTo>
                    <a:pt x="8764" y="18944"/>
                  </a:lnTo>
                  <a:lnTo>
                    <a:pt x="9168" y="19004"/>
                  </a:lnTo>
                  <a:lnTo>
                    <a:pt x="9444" y="18170"/>
                  </a:lnTo>
                  <a:lnTo>
                    <a:pt x="9671" y="18200"/>
                  </a:lnTo>
                  <a:lnTo>
                    <a:pt x="9730" y="18549"/>
                  </a:lnTo>
                  <a:lnTo>
                    <a:pt x="9888" y="18640"/>
                  </a:lnTo>
                  <a:lnTo>
                    <a:pt x="10332" y="18109"/>
                  </a:lnTo>
                  <a:lnTo>
                    <a:pt x="10411" y="17820"/>
                  </a:lnTo>
                  <a:lnTo>
                    <a:pt x="10795" y="17775"/>
                  </a:lnTo>
                  <a:lnTo>
                    <a:pt x="11042" y="17820"/>
                  </a:lnTo>
                  <a:lnTo>
                    <a:pt x="11150" y="17456"/>
                  </a:lnTo>
                  <a:lnTo>
                    <a:pt x="11603" y="17319"/>
                  </a:lnTo>
                  <a:lnTo>
                    <a:pt x="11633" y="16834"/>
                  </a:lnTo>
                  <a:lnTo>
                    <a:pt x="11801" y="16652"/>
                  </a:lnTo>
                  <a:lnTo>
                    <a:pt x="12047" y="16819"/>
                  </a:lnTo>
                  <a:lnTo>
                    <a:pt x="12254" y="16591"/>
                  </a:lnTo>
                  <a:lnTo>
                    <a:pt x="12570" y="16500"/>
                  </a:lnTo>
                  <a:lnTo>
                    <a:pt x="12757" y="16682"/>
                  </a:lnTo>
                  <a:lnTo>
                    <a:pt x="12658" y="17092"/>
                  </a:lnTo>
                  <a:lnTo>
                    <a:pt x="12461" y="17092"/>
                  </a:lnTo>
                  <a:lnTo>
                    <a:pt x="12432" y="17335"/>
                  </a:lnTo>
                  <a:lnTo>
                    <a:pt x="12668" y="17456"/>
                  </a:lnTo>
                  <a:lnTo>
                    <a:pt x="12836" y="17805"/>
                  </a:lnTo>
                  <a:lnTo>
                    <a:pt x="12954" y="17881"/>
                  </a:lnTo>
                  <a:lnTo>
                    <a:pt x="12816" y="18124"/>
                  </a:lnTo>
                  <a:lnTo>
                    <a:pt x="12865" y="18276"/>
                  </a:lnTo>
                  <a:lnTo>
                    <a:pt x="12550" y="18595"/>
                  </a:lnTo>
                  <a:lnTo>
                    <a:pt x="12550" y="19187"/>
                  </a:lnTo>
                  <a:lnTo>
                    <a:pt x="12905" y="19187"/>
                  </a:lnTo>
                  <a:lnTo>
                    <a:pt x="13043" y="19505"/>
                  </a:lnTo>
                  <a:lnTo>
                    <a:pt x="13457" y="20112"/>
                  </a:lnTo>
                  <a:lnTo>
                    <a:pt x="13733" y="20188"/>
                  </a:lnTo>
                  <a:lnTo>
                    <a:pt x="13812" y="20492"/>
                  </a:lnTo>
                  <a:lnTo>
                    <a:pt x="14196" y="20568"/>
                  </a:lnTo>
                  <a:lnTo>
                    <a:pt x="14640" y="20993"/>
                  </a:lnTo>
                  <a:lnTo>
                    <a:pt x="14995" y="21145"/>
                  </a:lnTo>
                  <a:lnTo>
                    <a:pt x="15350" y="21448"/>
                  </a:lnTo>
                  <a:lnTo>
                    <a:pt x="15675" y="21600"/>
                  </a:lnTo>
                  <a:lnTo>
                    <a:pt x="16000" y="21403"/>
                  </a:lnTo>
                  <a:lnTo>
                    <a:pt x="16148" y="21494"/>
                  </a:lnTo>
                  <a:lnTo>
                    <a:pt x="16129" y="21038"/>
                  </a:lnTo>
                  <a:lnTo>
                    <a:pt x="16188" y="20826"/>
                  </a:lnTo>
                  <a:lnTo>
                    <a:pt x="16414" y="20796"/>
                  </a:lnTo>
                  <a:lnTo>
                    <a:pt x="16631" y="20659"/>
                  </a:lnTo>
                  <a:lnTo>
                    <a:pt x="16710" y="20462"/>
                  </a:lnTo>
                  <a:lnTo>
                    <a:pt x="17075" y="20188"/>
                  </a:lnTo>
                  <a:lnTo>
                    <a:pt x="17124" y="19976"/>
                  </a:lnTo>
                  <a:lnTo>
                    <a:pt x="17331" y="19824"/>
                  </a:lnTo>
                  <a:lnTo>
                    <a:pt x="17804" y="19672"/>
                  </a:lnTo>
                  <a:lnTo>
                    <a:pt x="17834" y="19141"/>
                  </a:lnTo>
                  <a:lnTo>
                    <a:pt x="17903" y="18807"/>
                  </a:lnTo>
                  <a:lnTo>
                    <a:pt x="18554" y="18792"/>
                  </a:lnTo>
                  <a:lnTo>
                    <a:pt x="18514" y="18503"/>
                  </a:lnTo>
                  <a:lnTo>
                    <a:pt x="18514" y="18170"/>
                  </a:lnTo>
                  <a:lnTo>
                    <a:pt x="18810" y="17562"/>
                  </a:lnTo>
                  <a:lnTo>
                    <a:pt x="18810" y="17259"/>
                  </a:lnTo>
                  <a:lnTo>
                    <a:pt x="18603" y="16986"/>
                  </a:lnTo>
                  <a:lnTo>
                    <a:pt x="18435" y="17001"/>
                  </a:lnTo>
                  <a:lnTo>
                    <a:pt x="18258" y="16727"/>
                  </a:lnTo>
                  <a:lnTo>
                    <a:pt x="17982" y="16910"/>
                  </a:lnTo>
                  <a:lnTo>
                    <a:pt x="17716" y="16773"/>
                  </a:lnTo>
                  <a:lnTo>
                    <a:pt x="17361" y="16318"/>
                  </a:lnTo>
                  <a:lnTo>
                    <a:pt x="17489" y="15786"/>
                  </a:lnTo>
                  <a:lnTo>
                    <a:pt x="17548" y="15635"/>
                  </a:lnTo>
                  <a:lnTo>
                    <a:pt x="17548" y="15422"/>
                  </a:lnTo>
                  <a:lnTo>
                    <a:pt x="17538" y="15179"/>
                  </a:lnTo>
                  <a:lnTo>
                    <a:pt x="17509" y="15058"/>
                  </a:lnTo>
                  <a:lnTo>
                    <a:pt x="17519" y="14815"/>
                  </a:lnTo>
                  <a:lnTo>
                    <a:pt x="17893" y="14162"/>
                  </a:lnTo>
                  <a:lnTo>
                    <a:pt x="17509" y="14132"/>
                  </a:lnTo>
                  <a:lnTo>
                    <a:pt x="17538" y="14041"/>
                  </a:lnTo>
                  <a:lnTo>
                    <a:pt x="17844" y="13950"/>
                  </a:lnTo>
                  <a:lnTo>
                    <a:pt x="17992" y="13798"/>
                  </a:lnTo>
                  <a:lnTo>
                    <a:pt x="18288" y="12978"/>
                  </a:lnTo>
                  <a:lnTo>
                    <a:pt x="18317" y="12766"/>
                  </a:lnTo>
                  <a:lnTo>
                    <a:pt x="18278" y="12644"/>
                  </a:lnTo>
                  <a:lnTo>
                    <a:pt x="18051" y="12690"/>
                  </a:lnTo>
                  <a:lnTo>
                    <a:pt x="17745" y="12766"/>
                  </a:lnTo>
                  <a:lnTo>
                    <a:pt x="17519" y="12690"/>
                  </a:lnTo>
                  <a:lnTo>
                    <a:pt x="17272" y="12234"/>
                  </a:lnTo>
                  <a:lnTo>
                    <a:pt x="17272" y="11946"/>
                  </a:lnTo>
                  <a:lnTo>
                    <a:pt x="17627" y="11642"/>
                  </a:lnTo>
                  <a:lnTo>
                    <a:pt x="17666" y="11324"/>
                  </a:lnTo>
                  <a:lnTo>
                    <a:pt x="17775" y="11430"/>
                  </a:lnTo>
                  <a:lnTo>
                    <a:pt x="18140" y="11536"/>
                  </a:lnTo>
                  <a:lnTo>
                    <a:pt x="18840" y="10671"/>
                  </a:lnTo>
                  <a:lnTo>
                    <a:pt x="19737" y="10125"/>
                  </a:lnTo>
                  <a:lnTo>
                    <a:pt x="19737" y="9927"/>
                  </a:lnTo>
                  <a:lnTo>
                    <a:pt x="19993" y="9897"/>
                  </a:lnTo>
                  <a:lnTo>
                    <a:pt x="19845" y="8516"/>
                  </a:lnTo>
                  <a:lnTo>
                    <a:pt x="19678" y="7757"/>
                  </a:lnTo>
                  <a:lnTo>
                    <a:pt x="20151" y="7362"/>
                  </a:lnTo>
                  <a:lnTo>
                    <a:pt x="20141" y="6967"/>
                  </a:lnTo>
                  <a:lnTo>
                    <a:pt x="20594" y="6907"/>
                  </a:lnTo>
                  <a:lnTo>
                    <a:pt x="20555" y="6724"/>
                  </a:lnTo>
                  <a:lnTo>
                    <a:pt x="20772" y="6724"/>
                  </a:lnTo>
                  <a:lnTo>
                    <a:pt x="20821" y="6800"/>
                  </a:lnTo>
                  <a:lnTo>
                    <a:pt x="21600" y="6952"/>
                  </a:lnTo>
                  <a:lnTo>
                    <a:pt x="20920" y="5692"/>
                  </a:lnTo>
                  <a:lnTo>
                    <a:pt x="20151" y="5373"/>
                  </a:lnTo>
                  <a:lnTo>
                    <a:pt x="19589" y="5237"/>
                  </a:lnTo>
                  <a:lnTo>
                    <a:pt x="19254" y="5495"/>
                  </a:lnTo>
                  <a:lnTo>
                    <a:pt x="19116" y="5935"/>
                  </a:lnTo>
                  <a:lnTo>
                    <a:pt x="19165" y="6269"/>
                  </a:lnTo>
                  <a:lnTo>
                    <a:pt x="19264" y="6421"/>
                  </a:lnTo>
                  <a:lnTo>
                    <a:pt x="19372" y="6284"/>
                  </a:lnTo>
                  <a:lnTo>
                    <a:pt x="19618" y="6330"/>
                  </a:lnTo>
                  <a:lnTo>
                    <a:pt x="19845" y="6542"/>
                  </a:lnTo>
                  <a:lnTo>
                    <a:pt x="19875" y="6876"/>
                  </a:lnTo>
                  <a:lnTo>
                    <a:pt x="19963" y="6998"/>
                  </a:lnTo>
                  <a:lnTo>
                    <a:pt x="19944" y="7180"/>
                  </a:lnTo>
                  <a:lnTo>
                    <a:pt x="19678" y="7377"/>
                  </a:lnTo>
                  <a:lnTo>
                    <a:pt x="19224" y="7468"/>
                  </a:lnTo>
                  <a:lnTo>
                    <a:pt x="18731" y="7195"/>
                  </a:lnTo>
                  <a:lnTo>
                    <a:pt x="17578" y="8106"/>
                  </a:lnTo>
                  <a:lnTo>
                    <a:pt x="16828" y="8303"/>
                  </a:lnTo>
                  <a:lnTo>
                    <a:pt x="16572" y="8242"/>
                  </a:lnTo>
                  <a:lnTo>
                    <a:pt x="16060" y="7605"/>
                  </a:lnTo>
                  <a:lnTo>
                    <a:pt x="14492" y="6907"/>
                  </a:lnTo>
                  <a:lnTo>
                    <a:pt x="14088" y="6618"/>
                  </a:lnTo>
                  <a:lnTo>
                    <a:pt x="13585" y="6466"/>
                  </a:lnTo>
                  <a:lnTo>
                    <a:pt x="13368" y="6557"/>
                  </a:lnTo>
                  <a:lnTo>
                    <a:pt x="13339" y="6755"/>
                  </a:lnTo>
                  <a:lnTo>
                    <a:pt x="12994" y="6907"/>
                  </a:lnTo>
                  <a:lnTo>
                    <a:pt x="12520" y="7711"/>
                  </a:lnTo>
                  <a:lnTo>
                    <a:pt x="12520" y="7939"/>
                  </a:lnTo>
                  <a:lnTo>
                    <a:pt x="12510" y="8212"/>
                  </a:lnTo>
                  <a:lnTo>
                    <a:pt x="12333" y="8227"/>
                  </a:lnTo>
                  <a:lnTo>
                    <a:pt x="12225" y="7787"/>
                  </a:lnTo>
                  <a:lnTo>
                    <a:pt x="12451" y="7407"/>
                  </a:lnTo>
                  <a:lnTo>
                    <a:pt x="12579" y="7332"/>
                  </a:lnTo>
                  <a:lnTo>
                    <a:pt x="12609" y="7074"/>
                  </a:lnTo>
                  <a:lnTo>
                    <a:pt x="12402" y="6831"/>
                  </a:lnTo>
                  <a:lnTo>
                    <a:pt x="12432" y="6633"/>
                  </a:lnTo>
                  <a:lnTo>
                    <a:pt x="12698" y="6436"/>
                  </a:lnTo>
                  <a:lnTo>
                    <a:pt x="12520" y="6360"/>
                  </a:lnTo>
                  <a:lnTo>
                    <a:pt x="12392" y="6193"/>
                  </a:lnTo>
                  <a:lnTo>
                    <a:pt x="11988" y="5996"/>
                  </a:lnTo>
                  <a:lnTo>
                    <a:pt x="10765" y="6208"/>
                  </a:lnTo>
                  <a:lnTo>
                    <a:pt x="10499" y="6375"/>
                  </a:lnTo>
                  <a:lnTo>
                    <a:pt x="10125" y="6421"/>
                  </a:lnTo>
                  <a:lnTo>
                    <a:pt x="9937" y="6315"/>
                  </a:lnTo>
                  <a:lnTo>
                    <a:pt x="9997" y="6072"/>
                  </a:lnTo>
                  <a:lnTo>
                    <a:pt x="10184" y="6102"/>
                  </a:lnTo>
                  <a:lnTo>
                    <a:pt x="10913" y="5723"/>
                  </a:lnTo>
                  <a:lnTo>
                    <a:pt x="11160" y="5465"/>
                  </a:lnTo>
                  <a:lnTo>
                    <a:pt x="11357" y="5131"/>
                  </a:lnTo>
                  <a:lnTo>
                    <a:pt x="11396" y="3916"/>
                  </a:lnTo>
                  <a:lnTo>
                    <a:pt x="11446" y="3506"/>
                  </a:lnTo>
                  <a:lnTo>
                    <a:pt x="10835" y="3279"/>
                  </a:lnTo>
                  <a:lnTo>
                    <a:pt x="10973" y="3021"/>
                  </a:lnTo>
                  <a:lnTo>
                    <a:pt x="11426" y="3112"/>
                  </a:lnTo>
                  <a:lnTo>
                    <a:pt x="11012" y="2641"/>
                  </a:lnTo>
                  <a:lnTo>
                    <a:pt x="11032" y="2064"/>
                  </a:lnTo>
                  <a:lnTo>
                    <a:pt x="10825" y="1761"/>
                  </a:lnTo>
                  <a:lnTo>
                    <a:pt x="10470" y="1548"/>
                  </a:lnTo>
                  <a:lnTo>
                    <a:pt x="10332" y="1958"/>
                  </a:lnTo>
                  <a:lnTo>
                    <a:pt x="10095" y="2140"/>
                  </a:lnTo>
                  <a:lnTo>
                    <a:pt x="9859" y="2004"/>
                  </a:lnTo>
                  <a:lnTo>
                    <a:pt x="9760" y="1366"/>
                  </a:lnTo>
                  <a:lnTo>
                    <a:pt x="8764" y="956"/>
                  </a:lnTo>
                  <a:lnTo>
                    <a:pt x="8173" y="896"/>
                  </a:lnTo>
                  <a:lnTo>
                    <a:pt x="8202" y="425"/>
                  </a:lnTo>
                  <a:lnTo>
                    <a:pt x="7956" y="410"/>
                  </a:lnTo>
                  <a:lnTo>
                    <a:pt x="7108" y="1154"/>
                  </a:lnTo>
                  <a:lnTo>
                    <a:pt x="6684" y="119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9" name="Freeform 275"/>
            <p:cNvSpPr/>
            <p:nvPr/>
          </p:nvSpPr>
          <p:spPr>
            <a:xfrm>
              <a:off x="1184794" y="0"/>
              <a:ext cx="95367" cy="222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685" y="8917"/>
                  </a:lnTo>
                  <a:lnTo>
                    <a:pt x="12447" y="384"/>
                  </a:lnTo>
                  <a:lnTo>
                    <a:pt x="15132" y="0"/>
                  </a:lnTo>
                  <a:lnTo>
                    <a:pt x="18671" y="231"/>
                  </a:lnTo>
                  <a:lnTo>
                    <a:pt x="18427" y="1460"/>
                  </a:lnTo>
                  <a:lnTo>
                    <a:pt x="12203" y="3228"/>
                  </a:lnTo>
                  <a:lnTo>
                    <a:pt x="12447" y="10531"/>
                  </a:lnTo>
                  <a:lnTo>
                    <a:pt x="15742" y="11530"/>
                  </a:lnTo>
                  <a:lnTo>
                    <a:pt x="20258" y="11684"/>
                  </a:lnTo>
                  <a:lnTo>
                    <a:pt x="21600" y="12453"/>
                  </a:lnTo>
                  <a:lnTo>
                    <a:pt x="19159" y="13221"/>
                  </a:lnTo>
                  <a:lnTo>
                    <a:pt x="15010" y="14221"/>
                  </a:lnTo>
                  <a:lnTo>
                    <a:pt x="12814" y="14144"/>
                  </a:lnTo>
                  <a:lnTo>
                    <a:pt x="9641" y="11684"/>
                  </a:lnTo>
                  <a:lnTo>
                    <a:pt x="7078" y="11530"/>
                  </a:lnTo>
                  <a:lnTo>
                    <a:pt x="7078" y="13759"/>
                  </a:lnTo>
                  <a:lnTo>
                    <a:pt x="4393" y="14144"/>
                  </a:lnTo>
                  <a:lnTo>
                    <a:pt x="1953" y="21446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0" name="Freeform 276"/>
            <p:cNvSpPr/>
            <p:nvPr/>
          </p:nvSpPr>
          <p:spPr>
            <a:xfrm>
              <a:off x="1236518" y="214312"/>
              <a:ext cx="88901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907"/>
                  </a:moveTo>
                  <a:lnTo>
                    <a:pt x="8166" y="20687"/>
                  </a:lnTo>
                  <a:lnTo>
                    <a:pt x="11722" y="19775"/>
                  </a:lnTo>
                  <a:lnTo>
                    <a:pt x="17649" y="21600"/>
                  </a:lnTo>
                  <a:lnTo>
                    <a:pt x="19229" y="15515"/>
                  </a:lnTo>
                  <a:lnTo>
                    <a:pt x="21600" y="11865"/>
                  </a:lnTo>
                  <a:lnTo>
                    <a:pt x="20415" y="9735"/>
                  </a:lnTo>
                  <a:lnTo>
                    <a:pt x="20941" y="5476"/>
                  </a:lnTo>
                  <a:lnTo>
                    <a:pt x="18176" y="1825"/>
                  </a:lnTo>
                  <a:lnTo>
                    <a:pt x="14093" y="0"/>
                  </a:lnTo>
                  <a:lnTo>
                    <a:pt x="14093" y="2434"/>
                  </a:lnTo>
                  <a:lnTo>
                    <a:pt x="12117" y="2434"/>
                  </a:lnTo>
                  <a:lnTo>
                    <a:pt x="10932" y="608"/>
                  </a:lnTo>
                  <a:lnTo>
                    <a:pt x="4215" y="2738"/>
                  </a:lnTo>
                  <a:lnTo>
                    <a:pt x="263" y="9431"/>
                  </a:lnTo>
                  <a:lnTo>
                    <a:pt x="0" y="1490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1" name="Freeform 277"/>
            <p:cNvSpPr/>
            <p:nvPr/>
          </p:nvSpPr>
          <p:spPr>
            <a:xfrm>
              <a:off x="1403003" y="384174"/>
              <a:ext cx="61423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982"/>
                  </a:moveTo>
                  <a:lnTo>
                    <a:pt x="10042" y="0"/>
                  </a:lnTo>
                  <a:lnTo>
                    <a:pt x="19705" y="2658"/>
                  </a:lnTo>
                  <a:lnTo>
                    <a:pt x="21411" y="4652"/>
                  </a:lnTo>
                  <a:lnTo>
                    <a:pt x="21600" y="11298"/>
                  </a:lnTo>
                  <a:lnTo>
                    <a:pt x="19895" y="13957"/>
                  </a:lnTo>
                  <a:lnTo>
                    <a:pt x="18189" y="18942"/>
                  </a:lnTo>
                  <a:lnTo>
                    <a:pt x="13642" y="21600"/>
                  </a:lnTo>
                  <a:lnTo>
                    <a:pt x="6253" y="19274"/>
                  </a:lnTo>
                  <a:lnTo>
                    <a:pt x="0" y="14289"/>
                  </a:lnTo>
                  <a:lnTo>
                    <a:pt x="2274" y="8972"/>
                  </a:lnTo>
                  <a:lnTo>
                    <a:pt x="0" y="598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2" name="Freeform 278"/>
            <p:cNvSpPr/>
            <p:nvPr/>
          </p:nvSpPr>
          <p:spPr>
            <a:xfrm>
              <a:off x="1186410" y="242887"/>
              <a:ext cx="46876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082"/>
                  </a:moveTo>
                  <a:lnTo>
                    <a:pt x="7364" y="4823"/>
                  </a:lnTo>
                  <a:lnTo>
                    <a:pt x="11045" y="0"/>
                  </a:lnTo>
                  <a:lnTo>
                    <a:pt x="13500" y="419"/>
                  </a:lnTo>
                  <a:lnTo>
                    <a:pt x="11045" y="5243"/>
                  </a:lnTo>
                  <a:lnTo>
                    <a:pt x="14727" y="13421"/>
                  </a:lnTo>
                  <a:lnTo>
                    <a:pt x="18409" y="14889"/>
                  </a:lnTo>
                  <a:lnTo>
                    <a:pt x="18655" y="16986"/>
                  </a:lnTo>
                  <a:lnTo>
                    <a:pt x="21600" y="17825"/>
                  </a:lnTo>
                  <a:lnTo>
                    <a:pt x="20127" y="19503"/>
                  </a:lnTo>
                  <a:lnTo>
                    <a:pt x="13500" y="19713"/>
                  </a:lnTo>
                  <a:lnTo>
                    <a:pt x="9082" y="21600"/>
                  </a:lnTo>
                  <a:lnTo>
                    <a:pt x="2209" y="13212"/>
                  </a:lnTo>
                  <a:lnTo>
                    <a:pt x="0" y="608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3" name="Freeform 279"/>
            <p:cNvSpPr/>
            <p:nvPr/>
          </p:nvSpPr>
          <p:spPr>
            <a:xfrm>
              <a:off x="1310870" y="363537"/>
              <a:ext cx="51725" cy="41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012"/>
                  </a:moveTo>
                  <a:lnTo>
                    <a:pt x="668" y="3812"/>
                  </a:lnTo>
                  <a:lnTo>
                    <a:pt x="7348" y="2965"/>
                  </a:lnTo>
                  <a:lnTo>
                    <a:pt x="10689" y="0"/>
                  </a:lnTo>
                  <a:lnTo>
                    <a:pt x="15365" y="2118"/>
                  </a:lnTo>
                  <a:lnTo>
                    <a:pt x="21600" y="424"/>
                  </a:lnTo>
                  <a:lnTo>
                    <a:pt x="20709" y="10588"/>
                  </a:lnTo>
                  <a:lnTo>
                    <a:pt x="16256" y="17788"/>
                  </a:lnTo>
                  <a:lnTo>
                    <a:pt x="4231" y="21600"/>
                  </a:lnTo>
                  <a:lnTo>
                    <a:pt x="0" y="11012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4" name="Freeform 280"/>
            <p:cNvSpPr/>
            <p:nvPr/>
          </p:nvSpPr>
          <p:spPr>
            <a:xfrm>
              <a:off x="1260763" y="417512"/>
              <a:ext cx="29096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880"/>
                  </a:moveTo>
                  <a:lnTo>
                    <a:pt x="4713" y="3360"/>
                  </a:lnTo>
                  <a:lnTo>
                    <a:pt x="8247" y="0"/>
                  </a:lnTo>
                  <a:lnTo>
                    <a:pt x="10996" y="1440"/>
                  </a:lnTo>
                  <a:lnTo>
                    <a:pt x="9425" y="8640"/>
                  </a:lnTo>
                  <a:lnTo>
                    <a:pt x="21600" y="16320"/>
                  </a:lnTo>
                  <a:lnTo>
                    <a:pt x="20422" y="18720"/>
                  </a:lnTo>
                  <a:lnTo>
                    <a:pt x="12960" y="21600"/>
                  </a:lnTo>
                  <a:lnTo>
                    <a:pt x="1178" y="16800"/>
                  </a:lnTo>
                  <a:lnTo>
                    <a:pt x="0" y="288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5" name="Freeform 281"/>
            <p:cNvSpPr/>
            <p:nvPr/>
          </p:nvSpPr>
          <p:spPr>
            <a:xfrm>
              <a:off x="1020040" y="61039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"/>
                  </a:lnTo>
                  <a:lnTo>
                    <a:pt x="8400" y="2160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6" name="Freeform 282"/>
            <p:cNvSpPr/>
            <p:nvPr/>
          </p:nvSpPr>
          <p:spPr>
            <a:xfrm>
              <a:off x="1811943" y="966787"/>
              <a:ext cx="253770" cy="244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09"/>
                  </a:moveTo>
                  <a:lnTo>
                    <a:pt x="1284" y="7739"/>
                  </a:lnTo>
                  <a:lnTo>
                    <a:pt x="2339" y="7880"/>
                  </a:lnTo>
                  <a:lnTo>
                    <a:pt x="2614" y="9498"/>
                  </a:lnTo>
                  <a:lnTo>
                    <a:pt x="3348" y="9921"/>
                  </a:lnTo>
                  <a:lnTo>
                    <a:pt x="5411" y="7458"/>
                  </a:lnTo>
                  <a:lnTo>
                    <a:pt x="5778" y="6121"/>
                  </a:lnTo>
                  <a:lnTo>
                    <a:pt x="7567" y="5910"/>
                  </a:lnTo>
                  <a:lnTo>
                    <a:pt x="8713" y="6121"/>
                  </a:lnTo>
                  <a:lnTo>
                    <a:pt x="9218" y="4433"/>
                  </a:lnTo>
                  <a:lnTo>
                    <a:pt x="11327" y="3799"/>
                  </a:lnTo>
                  <a:lnTo>
                    <a:pt x="11465" y="1548"/>
                  </a:lnTo>
                  <a:lnTo>
                    <a:pt x="12245" y="704"/>
                  </a:lnTo>
                  <a:lnTo>
                    <a:pt x="13391" y="1478"/>
                  </a:lnTo>
                  <a:lnTo>
                    <a:pt x="14354" y="422"/>
                  </a:lnTo>
                  <a:lnTo>
                    <a:pt x="15822" y="0"/>
                  </a:lnTo>
                  <a:lnTo>
                    <a:pt x="16693" y="844"/>
                  </a:lnTo>
                  <a:lnTo>
                    <a:pt x="16234" y="2744"/>
                  </a:lnTo>
                  <a:lnTo>
                    <a:pt x="15317" y="2744"/>
                  </a:lnTo>
                  <a:lnTo>
                    <a:pt x="15180" y="3870"/>
                  </a:lnTo>
                  <a:lnTo>
                    <a:pt x="16280" y="4433"/>
                  </a:lnTo>
                  <a:lnTo>
                    <a:pt x="17060" y="6051"/>
                  </a:lnTo>
                  <a:lnTo>
                    <a:pt x="17610" y="6403"/>
                  </a:lnTo>
                  <a:lnTo>
                    <a:pt x="16968" y="7528"/>
                  </a:lnTo>
                  <a:lnTo>
                    <a:pt x="17197" y="8232"/>
                  </a:lnTo>
                  <a:lnTo>
                    <a:pt x="15730" y="9709"/>
                  </a:lnTo>
                  <a:lnTo>
                    <a:pt x="15730" y="12453"/>
                  </a:lnTo>
                  <a:lnTo>
                    <a:pt x="17381" y="12453"/>
                  </a:lnTo>
                  <a:lnTo>
                    <a:pt x="18023" y="13931"/>
                  </a:lnTo>
                  <a:lnTo>
                    <a:pt x="19949" y="16745"/>
                  </a:lnTo>
                  <a:lnTo>
                    <a:pt x="21233" y="17097"/>
                  </a:lnTo>
                  <a:lnTo>
                    <a:pt x="21600" y="18504"/>
                  </a:lnTo>
                  <a:lnTo>
                    <a:pt x="18986" y="19771"/>
                  </a:lnTo>
                  <a:lnTo>
                    <a:pt x="17885" y="21600"/>
                  </a:lnTo>
                  <a:lnTo>
                    <a:pt x="15730" y="21459"/>
                  </a:lnTo>
                  <a:lnTo>
                    <a:pt x="14767" y="20967"/>
                  </a:lnTo>
                  <a:lnTo>
                    <a:pt x="13804" y="19630"/>
                  </a:lnTo>
                  <a:lnTo>
                    <a:pt x="12841" y="19419"/>
                  </a:lnTo>
                  <a:lnTo>
                    <a:pt x="11740" y="17730"/>
                  </a:lnTo>
                  <a:lnTo>
                    <a:pt x="9401" y="19982"/>
                  </a:lnTo>
                  <a:lnTo>
                    <a:pt x="4953" y="19841"/>
                  </a:lnTo>
                  <a:lnTo>
                    <a:pt x="2660" y="18645"/>
                  </a:lnTo>
                  <a:lnTo>
                    <a:pt x="2660" y="17379"/>
                  </a:lnTo>
                  <a:lnTo>
                    <a:pt x="1834" y="16886"/>
                  </a:lnTo>
                  <a:lnTo>
                    <a:pt x="1972" y="15971"/>
                  </a:lnTo>
                  <a:lnTo>
                    <a:pt x="1009" y="15620"/>
                  </a:lnTo>
                  <a:lnTo>
                    <a:pt x="1009" y="14353"/>
                  </a:lnTo>
                  <a:lnTo>
                    <a:pt x="183" y="12946"/>
                  </a:lnTo>
                  <a:lnTo>
                    <a:pt x="2110" y="13650"/>
                  </a:lnTo>
                  <a:lnTo>
                    <a:pt x="3852" y="12946"/>
                  </a:lnTo>
                  <a:lnTo>
                    <a:pt x="2476" y="12172"/>
                  </a:lnTo>
                  <a:lnTo>
                    <a:pt x="0" y="1160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7" name="Freeform 283"/>
            <p:cNvSpPr/>
            <p:nvPr/>
          </p:nvSpPr>
          <p:spPr>
            <a:xfrm>
              <a:off x="1255914" y="811212"/>
              <a:ext cx="14548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40"/>
                  </a:moveTo>
                  <a:lnTo>
                    <a:pt x="1600" y="21600"/>
                  </a:lnTo>
                  <a:lnTo>
                    <a:pt x="16800" y="18360"/>
                  </a:lnTo>
                  <a:lnTo>
                    <a:pt x="21600" y="10800"/>
                  </a:lnTo>
                  <a:lnTo>
                    <a:pt x="12000" y="0"/>
                  </a:lnTo>
                  <a:lnTo>
                    <a:pt x="4800" y="3240"/>
                  </a:lnTo>
                  <a:lnTo>
                    <a:pt x="0" y="1404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8" name="Freeform 284"/>
            <p:cNvSpPr/>
            <p:nvPr/>
          </p:nvSpPr>
          <p:spPr>
            <a:xfrm>
              <a:off x="1228436" y="782637"/>
              <a:ext cx="17781" cy="14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5718" y="5082"/>
                  </a:lnTo>
                  <a:lnTo>
                    <a:pt x="17153" y="0"/>
                  </a:lnTo>
                  <a:lnTo>
                    <a:pt x="21600" y="5082"/>
                  </a:lnTo>
                  <a:lnTo>
                    <a:pt x="12071" y="10165"/>
                  </a:lnTo>
                  <a:lnTo>
                    <a:pt x="8259" y="20329"/>
                  </a:lnTo>
                  <a:lnTo>
                    <a:pt x="0" y="2160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29" name="Freeform 285"/>
            <p:cNvSpPr/>
            <p:nvPr/>
          </p:nvSpPr>
          <p:spPr>
            <a:xfrm>
              <a:off x="423487" y="849312"/>
              <a:ext cx="2182092" cy="1881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17" y="1330"/>
                  </a:moveTo>
                  <a:lnTo>
                    <a:pt x="5776" y="1339"/>
                  </a:lnTo>
                  <a:lnTo>
                    <a:pt x="6277" y="1494"/>
                  </a:lnTo>
                  <a:lnTo>
                    <a:pt x="6224" y="1585"/>
                  </a:lnTo>
                  <a:lnTo>
                    <a:pt x="6325" y="1959"/>
                  </a:lnTo>
                  <a:lnTo>
                    <a:pt x="6464" y="1922"/>
                  </a:lnTo>
                  <a:lnTo>
                    <a:pt x="6773" y="2615"/>
                  </a:lnTo>
                  <a:lnTo>
                    <a:pt x="6816" y="2797"/>
                  </a:lnTo>
                  <a:lnTo>
                    <a:pt x="6880" y="2870"/>
                  </a:lnTo>
                  <a:lnTo>
                    <a:pt x="6848" y="2970"/>
                  </a:lnTo>
                  <a:lnTo>
                    <a:pt x="6581" y="3198"/>
                  </a:lnTo>
                  <a:lnTo>
                    <a:pt x="6320" y="3116"/>
                  </a:lnTo>
                  <a:lnTo>
                    <a:pt x="6357" y="3453"/>
                  </a:lnTo>
                  <a:lnTo>
                    <a:pt x="6517" y="3717"/>
                  </a:lnTo>
                  <a:lnTo>
                    <a:pt x="6709" y="3562"/>
                  </a:lnTo>
                  <a:lnTo>
                    <a:pt x="6965" y="3990"/>
                  </a:lnTo>
                  <a:lnTo>
                    <a:pt x="7152" y="4081"/>
                  </a:lnTo>
                  <a:lnTo>
                    <a:pt x="7376" y="3799"/>
                  </a:lnTo>
                  <a:lnTo>
                    <a:pt x="7493" y="3480"/>
                  </a:lnTo>
                  <a:lnTo>
                    <a:pt x="7488" y="3125"/>
                  </a:lnTo>
                  <a:lnTo>
                    <a:pt x="7397" y="3015"/>
                  </a:lnTo>
                  <a:lnTo>
                    <a:pt x="7109" y="3043"/>
                  </a:lnTo>
                  <a:lnTo>
                    <a:pt x="7045" y="2961"/>
                  </a:lnTo>
                  <a:lnTo>
                    <a:pt x="7173" y="2514"/>
                  </a:lnTo>
                  <a:lnTo>
                    <a:pt x="7429" y="2278"/>
                  </a:lnTo>
                  <a:lnTo>
                    <a:pt x="7552" y="2278"/>
                  </a:lnTo>
                  <a:lnTo>
                    <a:pt x="7680" y="2505"/>
                  </a:lnTo>
                  <a:lnTo>
                    <a:pt x="8453" y="2979"/>
                  </a:lnTo>
                  <a:lnTo>
                    <a:pt x="8437" y="3107"/>
                  </a:lnTo>
                  <a:lnTo>
                    <a:pt x="8565" y="3353"/>
                  </a:lnTo>
                  <a:lnTo>
                    <a:pt x="8896" y="3343"/>
                  </a:lnTo>
                  <a:lnTo>
                    <a:pt x="8944" y="3034"/>
                  </a:lnTo>
                  <a:lnTo>
                    <a:pt x="8789" y="2687"/>
                  </a:lnTo>
                  <a:lnTo>
                    <a:pt x="8885" y="2560"/>
                  </a:lnTo>
                  <a:lnTo>
                    <a:pt x="8933" y="2378"/>
                  </a:lnTo>
                  <a:lnTo>
                    <a:pt x="8576" y="2551"/>
                  </a:lnTo>
                  <a:lnTo>
                    <a:pt x="8512" y="2442"/>
                  </a:lnTo>
                  <a:lnTo>
                    <a:pt x="8357" y="2432"/>
                  </a:lnTo>
                  <a:lnTo>
                    <a:pt x="8256" y="2150"/>
                  </a:lnTo>
                  <a:lnTo>
                    <a:pt x="8192" y="1868"/>
                  </a:lnTo>
                  <a:lnTo>
                    <a:pt x="8197" y="1612"/>
                  </a:lnTo>
                  <a:lnTo>
                    <a:pt x="8357" y="1248"/>
                  </a:lnTo>
                  <a:lnTo>
                    <a:pt x="8629" y="292"/>
                  </a:lnTo>
                  <a:lnTo>
                    <a:pt x="8768" y="146"/>
                  </a:lnTo>
                  <a:lnTo>
                    <a:pt x="8960" y="0"/>
                  </a:lnTo>
                  <a:lnTo>
                    <a:pt x="9120" y="18"/>
                  </a:lnTo>
                  <a:lnTo>
                    <a:pt x="9552" y="565"/>
                  </a:lnTo>
                  <a:lnTo>
                    <a:pt x="9941" y="556"/>
                  </a:lnTo>
                  <a:lnTo>
                    <a:pt x="10336" y="428"/>
                  </a:lnTo>
                  <a:lnTo>
                    <a:pt x="10528" y="428"/>
                  </a:lnTo>
                  <a:lnTo>
                    <a:pt x="10704" y="282"/>
                  </a:lnTo>
                  <a:lnTo>
                    <a:pt x="10901" y="292"/>
                  </a:lnTo>
                  <a:lnTo>
                    <a:pt x="11264" y="401"/>
                  </a:lnTo>
                  <a:lnTo>
                    <a:pt x="11616" y="337"/>
                  </a:lnTo>
                  <a:lnTo>
                    <a:pt x="11792" y="501"/>
                  </a:lnTo>
                  <a:lnTo>
                    <a:pt x="11941" y="865"/>
                  </a:lnTo>
                  <a:lnTo>
                    <a:pt x="11984" y="1029"/>
                  </a:lnTo>
                  <a:lnTo>
                    <a:pt x="12240" y="1512"/>
                  </a:lnTo>
                  <a:lnTo>
                    <a:pt x="12501" y="1786"/>
                  </a:lnTo>
                  <a:lnTo>
                    <a:pt x="12672" y="2104"/>
                  </a:lnTo>
                  <a:lnTo>
                    <a:pt x="12768" y="2405"/>
                  </a:lnTo>
                  <a:lnTo>
                    <a:pt x="13093" y="2733"/>
                  </a:lnTo>
                  <a:lnTo>
                    <a:pt x="13632" y="3088"/>
                  </a:lnTo>
                  <a:lnTo>
                    <a:pt x="13765" y="3034"/>
                  </a:lnTo>
                  <a:lnTo>
                    <a:pt x="13861" y="3216"/>
                  </a:lnTo>
                  <a:lnTo>
                    <a:pt x="13861" y="3380"/>
                  </a:lnTo>
                  <a:lnTo>
                    <a:pt x="13973" y="3425"/>
                  </a:lnTo>
                  <a:lnTo>
                    <a:pt x="13957" y="3544"/>
                  </a:lnTo>
                  <a:lnTo>
                    <a:pt x="14053" y="3608"/>
                  </a:lnTo>
                  <a:lnTo>
                    <a:pt x="14053" y="3772"/>
                  </a:lnTo>
                  <a:lnTo>
                    <a:pt x="14320" y="3926"/>
                  </a:lnTo>
                  <a:lnTo>
                    <a:pt x="14837" y="3945"/>
                  </a:lnTo>
                  <a:lnTo>
                    <a:pt x="15109" y="3653"/>
                  </a:lnTo>
                  <a:lnTo>
                    <a:pt x="15237" y="3872"/>
                  </a:lnTo>
                  <a:lnTo>
                    <a:pt x="15349" y="3899"/>
                  </a:lnTo>
                  <a:lnTo>
                    <a:pt x="15461" y="4072"/>
                  </a:lnTo>
                  <a:lnTo>
                    <a:pt x="15573" y="4136"/>
                  </a:lnTo>
                  <a:lnTo>
                    <a:pt x="15824" y="4154"/>
                  </a:lnTo>
                  <a:lnTo>
                    <a:pt x="15952" y="3917"/>
                  </a:lnTo>
                  <a:lnTo>
                    <a:pt x="16256" y="3753"/>
                  </a:lnTo>
                  <a:lnTo>
                    <a:pt x="16464" y="3799"/>
                  </a:lnTo>
                  <a:lnTo>
                    <a:pt x="16704" y="4054"/>
                  </a:lnTo>
                  <a:lnTo>
                    <a:pt x="16896" y="4145"/>
                  </a:lnTo>
                  <a:lnTo>
                    <a:pt x="17088" y="4327"/>
                  </a:lnTo>
                  <a:lnTo>
                    <a:pt x="17264" y="4418"/>
                  </a:lnTo>
                  <a:lnTo>
                    <a:pt x="17440" y="4300"/>
                  </a:lnTo>
                  <a:lnTo>
                    <a:pt x="17520" y="4355"/>
                  </a:lnTo>
                  <a:lnTo>
                    <a:pt x="17632" y="4427"/>
                  </a:lnTo>
                  <a:lnTo>
                    <a:pt x="17904" y="4400"/>
                  </a:lnTo>
                  <a:lnTo>
                    <a:pt x="18096" y="4564"/>
                  </a:lnTo>
                  <a:lnTo>
                    <a:pt x="18101" y="4901"/>
                  </a:lnTo>
                  <a:lnTo>
                    <a:pt x="18069" y="5065"/>
                  </a:lnTo>
                  <a:lnTo>
                    <a:pt x="18341" y="5074"/>
                  </a:lnTo>
                  <a:lnTo>
                    <a:pt x="18341" y="5238"/>
                  </a:lnTo>
                  <a:lnTo>
                    <a:pt x="18453" y="5284"/>
                  </a:lnTo>
                  <a:lnTo>
                    <a:pt x="18597" y="5311"/>
                  </a:lnTo>
                  <a:lnTo>
                    <a:pt x="18704" y="5448"/>
                  </a:lnTo>
                  <a:lnTo>
                    <a:pt x="19184" y="5840"/>
                  </a:lnTo>
                  <a:lnTo>
                    <a:pt x="19381" y="6122"/>
                  </a:lnTo>
                  <a:lnTo>
                    <a:pt x="19493" y="5958"/>
                  </a:lnTo>
                  <a:lnTo>
                    <a:pt x="19605" y="5922"/>
                  </a:lnTo>
                  <a:lnTo>
                    <a:pt x="19712" y="5940"/>
                  </a:lnTo>
                  <a:lnTo>
                    <a:pt x="19733" y="6040"/>
                  </a:lnTo>
                  <a:lnTo>
                    <a:pt x="19808" y="6186"/>
                  </a:lnTo>
                  <a:lnTo>
                    <a:pt x="19957" y="6140"/>
                  </a:lnTo>
                  <a:lnTo>
                    <a:pt x="20069" y="6186"/>
                  </a:lnTo>
                  <a:lnTo>
                    <a:pt x="20176" y="6332"/>
                  </a:lnTo>
                  <a:lnTo>
                    <a:pt x="20181" y="6486"/>
                  </a:lnTo>
                  <a:lnTo>
                    <a:pt x="20272" y="6659"/>
                  </a:lnTo>
                  <a:lnTo>
                    <a:pt x="20533" y="6860"/>
                  </a:lnTo>
                  <a:lnTo>
                    <a:pt x="20677" y="6714"/>
                  </a:lnTo>
                  <a:lnTo>
                    <a:pt x="20901" y="6650"/>
                  </a:lnTo>
                  <a:lnTo>
                    <a:pt x="21061" y="6687"/>
                  </a:lnTo>
                  <a:lnTo>
                    <a:pt x="21205" y="6896"/>
                  </a:lnTo>
                  <a:lnTo>
                    <a:pt x="21312" y="6869"/>
                  </a:lnTo>
                  <a:lnTo>
                    <a:pt x="21472" y="6905"/>
                  </a:lnTo>
                  <a:lnTo>
                    <a:pt x="21573" y="7015"/>
                  </a:lnTo>
                  <a:lnTo>
                    <a:pt x="21600" y="7197"/>
                  </a:lnTo>
                  <a:lnTo>
                    <a:pt x="21504" y="7370"/>
                  </a:lnTo>
                  <a:lnTo>
                    <a:pt x="21333" y="7343"/>
                  </a:lnTo>
                  <a:lnTo>
                    <a:pt x="21296" y="7561"/>
                  </a:lnTo>
                  <a:lnTo>
                    <a:pt x="21312" y="7698"/>
                  </a:lnTo>
                  <a:lnTo>
                    <a:pt x="21397" y="7880"/>
                  </a:lnTo>
                  <a:lnTo>
                    <a:pt x="21232" y="7944"/>
                  </a:lnTo>
                  <a:lnTo>
                    <a:pt x="20848" y="8236"/>
                  </a:lnTo>
                  <a:lnTo>
                    <a:pt x="20309" y="8418"/>
                  </a:lnTo>
                  <a:lnTo>
                    <a:pt x="20016" y="8445"/>
                  </a:lnTo>
                  <a:lnTo>
                    <a:pt x="19781" y="8281"/>
                  </a:lnTo>
                  <a:lnTo>
                    <a:pt x="19621" y="8236"/>
                  </a:lnTo>
                  <a:lnTo>
                    <a:pt x="19541" y="8281"/>
                  </a:lnTo>
                  <a:lnTo>
                    <a:pt x="19392" y="8263"/>
                  </a:lnTo>
                  <a:lnTo>
                    <a:pt x="19120" y="8308"/>
                  </a:lnTo>
                  <a:lnTo>
                    <a:pt x="19120" y="8427"/>
                  </a:lnTo>
                  <a:lnTo>
                    <a:pt x="18885" y="8773"/>
                  </a:lnTo>
                  <a:lnTo>
                    <a:pt x="18768" y="8809"/>
                  </a:lnTo>
                  <a:lnTo>
                    <a:pt x="18533" y="8727"/>
                  </a:lnTo>
                  <a:lnTo>
                    <a:pt x="18293" y="8709"/>
                  </a:lnTo>
                  <a:lnTo>
                    <a:pt x="18117" y="8764"/>
                  </a:lnTo>
                  <a:lnTo>
                    <a:pt x="18192" y="8846"/>
                  </a:lnTo>
                  <a:lnTo>
                    <a:pt x="18069" y="9055"/>
                  </a:lnTo>
                  <a:lnTo>
                    <a:pt x="18197" y="9575"/>
                  </a:lnTo>
                  <a:lnTo>
                    <a:pt x="18112" y="9775"/>
                  </a:lnTo>
                  <a:lnTo>
                    <a:pt x="18389" y="9857"/>
                  </a:lnTo>
                  <a:lnTo>
                    <a:pt x="18437" y="9939"/>
                  </a:lnTo>
                  <a:lnTo>
                    <a:pt x="18784" y="10577"/>
                  </a:lnTo>
                  <a:lnTo>
                    <a:pt x="18960" y="10577"/>
                  </a:lnTo>
                  <a:lnTo>
                    <a:pt x="19088" y="10732"/>
                  </a:lnTo>
                  <a:lnTo>
                    <a:pt x="18933" y="10914"/>
                  </a:lnTo>
                  <a:lnTo>
                    <a:pt x="18912" y="11078"/>
                  </a:lnTo>
                  <a:lnTo>
                    <a:pt x="19301" y="11652"/>
                  </a:lnTo>
                  <a:lnTo>
                    <a:pt x="19301" y="11743"/>
                  </a:lnTo>
                  <a:lnTo>
                    <a:pt x="19093" y="11925"/>
                  </a:lnTo>
                  <a:lnTo>
                    <a:pt x="19189" y="12226"/>
                  </a:lnTo>
                  <a:lnTo>
                    <a:pt x="19413" y="12545"/>
                  </a:lnTo>
                  <a:lnTo>
                    <a:pt x="19493" y="12608"/>
                  </a:lnTo>
                  <a:lnTo>
                    <a:pt x="19573" y="12709"/>
                  </a:lnTo>
                  <a:lnTo>
                    <a:pt x="19600" y="12900"/>
                  </a:lnTo>
                  <a:lnTo>
                    <a:pt x="19301" y="12973"/>
                  </a:lnTo>
                  <a:lnTo>
                    <a:pt x="19525" y="13219"/>
                  </a:lnTo>
                  <a:lnTo>
                    <a:pt x="19472" y="13437"/>
                  </a:lnTo>
                  <a:lnTo>
                    <a:pt x="19552" y="13674"/>
                  </a:lnTo>
                  <a:lnTo>
                    <a:pt x="19728" y="13747"/>
                  </a:lnTo>
                  <a:lnTo>
                    <a:pt x="19749" y="13929"/>
                  </a:lnTo>
                  <a:lnTo>
                    <a:pt x="19701" y="13993"/>
                  </a:lnTo>
                  <a:lnTo>
                    <a:pt x="19536" y="14266"/>
                  </a:lnTo>
                  <a:lnTo>
                    <a:pt x="19680" y="14376"/>
                  </a:lnTo>
                  <a:lnTo>
                    <a:pt x="19605" y="14622"/>
                  </a:lnTo>
                  <a:lnTo>
                    <a:pt x="19141" y="14904"/>
                  </a:lnTo>
                  <a:lnTo>
                    <a:pt x="19312" y="15187"/>
                  </a:lnTo>
                  <a:lnTo>
                    <a:pt x="19168" y="15369"/>
                  </a:lnTo>
                  <a:lnTo>
                    <a:pt x="18741" y="15314"/>
                  </a:lnTo>
                  <a:lnTo>
                    <a:pt x="18533" y="15414"/>
                  </a:lnTo>
                  <a:lnTo>
                    <a:pt x="17909" y="15414"/>
                  </a:lnTo>
                  <a:lnTo>
                    <a:pt x="17744" y="15478"/>
                  </a:lnTo>
                  <a:lnTo>
                    <a:pt x="17664" y="15651"/>
                  </a:lnTo>
                  <a:lnTo>
                    <a:pt x="17349" y="15697"/>
                  </a:lnTo>
                  <a:lnTo>
                    <a:pt x="17557" y="15961"/>
                  </a:lnTo>
                  <a:lnTo>
                    <a:pt x="17621" y="16107"/>
                  </a:lnTo>
                  <a:lnTo>
                    <a:pt x="17648" y="16271"/>
                  </a:lnTo>
                  <a:lnTo>
                    <a:pt x="17680" y="16671"/>
                  </a:lnTo>
                  <a:lnTo>
                    <a:pt x="17525" y="16990"/>
                  </a:lnTo>
                  <a:lnTo>
                    <a:pt x="17557" y="17637"/>
                  </a:lnTo>
                  <a:lnTo>
                    <a:pt x="17792" y="18047"/>
                  </a:lnTo>
                  <a:lnTo>
                    <a:pt x="17952" y="18648"/>
                  </a:lnTo>
                  <a:lnTo>
                    <a:pt x="17909" y="19414"/>
                  </a:lnTo>
                  <a:lnTo>
                    <a:pt x="17280" y="19505"/>
                  </a:lnTo>
                  <a:lnTo>
                    <a:pt x="16949" y="19486"/>
                  </a:lnTo>
                  <a:lnTo>
                    <a:pt x="16773" y="19395"/>
                  </a:lnTo>
                  <a:lnTo>
                    <a:pt x="16581" y="19368"/>
                  </a:lnTo>
                  <a:lnTo>
                    <a:pt x="16480" y="19304"/>
                  </a:lnTo>
                  <a:lnTo>
                    <a:pt x="16469" y="19505"/>
                  </a:lnTo>
                  <a:lnTo>
                    <a:pt x="16464" y="19723"/>
                  </a:lnTo>
                  <a:lnTo>
                    <a:pt x="16304" y="19951"/>
                  </a:lnTo>
                  <a:lnTo>
                    <a:pt x="15893" y="20124"/>
                  </a:lnTo>
                  <a:lnTo>
                    <a:pt x="15605" y="20106"/>
                  </a:lnTo>
                  <a:lnTo>
                    <a:pt x="15557" y="20297"/>
                  </a:lnTo>
                  <a:lnTo>
                    <a:pt x="15493" y="20461"/>
                  </a:lnTo>
                  <a:lnTo>
                    <a:pt x="15328" y="20370"/>
                  </a:lnTo>
                  <a:lnTo>
                    <a:pt x="15157" y="20516"/>
                  </a:lnTo>
                  <a:lnTo>
                    <a:pt x="14901" y="20534"/>
                  </a:lnTo>
                  <a:lnTo>
                    <a:pt x="14533" y="20835"/>
                  </a:lnTo>
                  <a:lnTo>
                    <a:pt x="14496" y="20798"/>
                  </a:lnTo>
                  <a:lnTo>
                    <a:pt x="14320" y="20489"/>
                  </a:lnTo>
                  <a:lnTo>
                    <a:pt x="14144" y="20525"/>
                  </a:lnTo>
                  <a:lnTo>
                    <a:pt x="14224" y="20716"/>
                  </a:lnTo>
                  <a:lnTo>
                    <a:pt x="14176" y="20871"/>
                  </a:lnTo>
                  <a:lnTo>
                    <a:pt x="14032" y="20780"/>
                  </a:lnTo>
                  <a:lnTo>
                    <a:pt x="13957" y="20516"/>
                  </a:lnTo>
                  <a:lnTo>
                    <a:pt x="13813" y="20543"/>
                  </a:lnTo>
                  <a:lnTo>
                    <a:pt x="13845" y="20789"/>
                  </a:lnTo>
                  <a:lnTo>
                    <a:pt x="13701" y="20798"/>
                  </a:lnTo>
                  <a:lnTo>
                    <a:pt x="13461" y="21044"/>
                  </a:lnTo>
                  <a:lnTo>
                    <a:pt x="13557" y="21199"/>
                  </a:lnTo>
                  <a:lnTo>
                    <a:pt x="13728" y="21117"/>
                  </a:lnTo>
                  <a:lnTo>
                    <a:pt x="13749" y="21390"/>
                  </a:lnTo>
                  <a:lnTo>
                    <a:pt x="13461" y="21600"/>
                  </a:lnTo>
                  <a:lnTo>
                    <a:pt x="13264" y="21445"/>
                  </a:lnTo>
                  <a:lnTo>
                    <a:pt x="13045" y="21436"/>
                  </a:lnTo>
                  <a:lnTo>
                    <a:pt x="13008" y="21354"/>
                  </a:lnTo>
                  <a:lnTo>
                    <a:pt x="12608" y="21044"/>
                  </a:lnTo>
                  <a:lnTo>
                    <a:pt x="12800" y="21035"/>
                  </a:lnTo>
                  <a:lnTo>
                    <a:pt x="12677" y="20935"/>
                  </a:lnTo>
                  <a:lnTo>
                    <a:pt x="12816" y="20680"/>
                  </a:lnTo>
                  <a:lnTo>
                    <a:pt x="13061" y="20598"/>
                  </a:lnTo>
                  <a:lnTo>
                    <a:pt x="13029" y="20261"/>
                  </a:lnTo>
                  <a:lnTo>
                    <a:pt x="13104" y="20151"/>
                  </a:lnTo>
                  <a:lnTo>
                    <a:pt x="12896" y="20015"/>
                  </a:lnTo>
                  <a:lnTo>
                    <a:pt x="12864" y="19714"/>
                  </a:lnTo>
                  <a:lnTo>
                    <a:pt x="13072" y="19605"/>
                  </a:lnTo>
                  <a:lnTo>
                    <a:pt x="13008" y="19450"/>
                  </a:lnTo>
                  <a:lnTo>
                    <a:pt x="13109" y="19404"/>
                  </a:lnTo>
                  <a:lnTo>
                    <a:pt x="13045" y="19231"/>
                  </a:lnTo>
                  <a:lnTo>
                    <a:pt x="13184" y="19168"/>
                  </a:lnTo>
                  <a:lnTo>
                    <a:pt x="12960" y="18867"/>
                  </a:lnTo>
                  <a:lnTo>
                    <a:pt x="12453" y="18894"/>
                  </a:lnTo>
                  <a:lnTo>
                    <a:pt x="12437" y="18685"/>
                  </a:lnTo>
                  <a:lnTo>
                    <a:pt x="12293" y="18767"/>
                  </a:lnTo>
                  <a:lnTo>
                    <a:pt x="11957" y="18730"/>
                  </a:lnTo>
                  <a:lnTo>
                    <a:pt x="11968" y="17801"/>
                  </a:lnTo>
                  <a:lnTo>
                    <a:pt x="12165" y="17573"/>
                  </a:lnTo>
                  <a:lnTo>
                    <a:pt x="12165" y="17282"/>
                  </a:lnTo>
                  <a:lnTo>
                    <a:pt x="12288" y="16972"/>
                  </a:lnTo>
                  <a:lnTo>
                    <a:pt x="12037" y="16963"/>
                  </a:lnTo>
                  <a:lnTo>
                    <a:pt x="11685" y="17063"/>
                  </a:lnTo>
                  <a:lnTo>
                    <a:pt x="11717" y="16653"/>
                  </a:lnTo>
                  <a:lnTo>
                    <a:pt x="11621" y="16517"/>
                  </a:lnTo>
                  <a:lnTo>
                    <a:pt x="11397" y="16562"/>
                  </a:lnTo>
                  <a:lnTo>
                    <a:pt x="11488" y="16116"/>
                  </a:lnTo>
                  <a:lnTo>
                    <a:pt x="11317" y="16061"/>
                  </a:lnTo>
                  <a:lnTo>
                    <a:pt x="11109" y="16198"/>
                  </a:lnTo>
                  <a:lnTo>
                    <a:pt x="11013" y="15533"/>
                  </a:lnTo>
                  <a:lnTo>
                    <a:pt x="11141" y="15332"/>
                  </a:lnTo>
                  <a:lnTo>
                    <a:pt x="11093" y="15196"/>
                  </a:lnTo>
                  <a:lnTo>
                    <a:pt x="10976" y="15114"/>
                  </a:lnTo>
                  <a:lnTo>
                    <a:pt x="10869" y="15105"/>
                  </a:lnTo>
                  <a:lnTo>
                    <a:pt x="10896" y="14758"/>
                  </a:lnTo>
                  <a:lnTo>
                    <a:pt x="10773" y="14713"/>
                  </a:lnTo>
                  <a:lnTo>
                    <a:pt x="10288" y="14722"/>
                  </a:lnTo>
                  <a:lnTo>
                    <a:pt x="10309" y="14394"/>
                  </a:lnTo>
                  <a:lnTo>
                    <a:pt x="10469" y="14421"/>
                  </a:lnTo>
                  <a:lnTo>
                    <a:pt x="10560" y="14303"/>
                  </a:lnTo>
                  <a:lnTo>
                    <a:pt x="10469" y="14157"/>
                  </a:lnTo>
                  <a:lnTo>
                    <a:pt x="10661" y="14075"/>
                  </a:lnTo>
                  <a:lnTo>
                    <a:pt x="10549" y="13893"/>
                  </a:lnTo>
                  <a:lnTo>
                    <a:pt x="10208" y="13629"/>
                  </a:lnTo>
                  <a:lnTo>
                    <a:pt x="10256" y="13501"/>
                  </a:lnTo>
                  <a:lnTo>
                    <a:pt x="10213" y="13191"/>
                  </a:lnTo>
                  <a:lnTo>
                    <a:pt x="10304" y="13055"/>
                  </a:lnTo>
                  <a:lnTo>
                    <a:pt x="10592" y="13146"/>
                  </a:lnTo>
                  <a:lnTo>
                    <a:pt x="10768" y="12955"/>
                  </a:lnTo>
                  <a:lnTo>
                    <a:pt x="10757" y="12754"/>
                  </a:lnTo>
                  <a:lnTo>
                    <a:pt x="10864" y="12526"/>
                  </a:lnTo>
                  <a:lnTo>
                    <a:pt x="10805" y="12180"/>
                  </a:lnTo>
                  <a:lnTo>
                    <a:pt x="10949" y="11943"/>
                  </a:lnTo>
                  <a:lnTo>
                    <a:pt x="10752" y="11779"/>
                  </a:lnTo>
                  <a:lnTo>
                    <a:pt x="10640" y="11743"/>
                  </a:lnTo>
                  <a:lnTo>
                    <a:pt x="10533" y="11807"/>
                  </a:lnTo>
                  <a:lnTo>
                    <a:pt x="10448" y="11934"/>
                  </a:lnTo>
                  <a:lnTo>
                    <a:pt x="10256" y="11980"/>
                  </a:lnTo>
                  <a:lnTo>
                    <a:pt x="10240" y="12308"/>
                  </a:lnTo>
                  <a:lnTo>
                    <a:pt x="10032" y="12353"/>
                  </a:lnTo>
                  <a:lnTo>
                    <a:pt x="9989" y="12481"/>
                  </a:lnTo>
                  <a:lnTo>
                    <a:pt x="9696" y="12545"/>
                  </a:lnTo>
                  <a:lnTo>
                    <a:pt x="9376" y="12472"/>
                  </a:lnTo>
                  <a:lnTo>
                    <a:pt x="9205" y="12508"/>
                  </a:lnTo>
                  <a:lnTo>
                    <a:pt x="8960" y="12390"/>
                  </a:lnTo>
                  <a:lnTo>
                    <a:pt x="9093" y="12235"/>
                  </a:lnTo>
                  <a:lnTo>
                    <a:pt x="9088" y="11889"/>
                  </a:lnTo>
                  <a:lnTo>
                    <a:pt x="8965" y="11597"/>
                  </a:lnTo>
                  <a:lnTo>
                    <a:pt x="8869" y="11360"/>
                  </a:lnTo>
                  <a:lnTo>
                    <a:pt x="8677" y="11296"/>
                  </a:lnTo>
                  <a:lnTo>
                    <a:pt x="8336" y="11533"/>
                  </a:lnTo>
                  <a:lnTo>
                    <a:pt x="8197" y="11388"/>
                  </a:lnTo>
                  <a:lnTo>
                    <a:pt x="7824" y="11552"/>
                  </a:lnTo>
                  <a:lnTo>
                    <a:pt x="7824" y="11816"/>
                  </a:lnTo>
                  <a:lnTo>
                    <a:pt x="7744" y="11934"/>
                  </a:lnTo>
                  <a:lnTo>
                    <a:pt x="7376" y="11889"/>
                  </a:lnTo>
                  <a:lnTo>
                    <a:pt x="7125" y="11798"/>
                  </a:lnTo>
                  <a:lnTo>
                    <a:pt x="7061" y="12062"/>
                  </a:lnTo>
                  <a:lnTo>
                    <a:pt x="7168" y="12098"/>
                  </a:lnTo>
                  <a:lnTo>
                    <a:pt x="7173" y="12362"/>
                  </a:lnTo>
                  <a:lnTo>
                    <a:pt x="7749" y="12681"/>
                  </a:lnTo>
                  <a:lnTo>
                    <a:pt x="7845" y="13000"/>
                  </a:lnTo>
                  <a:lnTo>
                    <a:pt x="7861" y="13465"/>
                  </a:lnTo>
                  <a:lnTo>
                    <a:pt x="7749" y="13957"/>
                  </a:lnTo>
                  <a:lnTo>
                    <a:pt x="7936" y="14175"/>
                  </a:lnTo>
                  <a:lnTo>
                    <a:pt x="7669" y="14348"/>
                  </a:lnTo>
                  <a:lnTo>
                    <a:pt x="7600" y="14476"/>
                  </a:lnTo>
                  <a:lnTo>
                    <a:pt x="7589" y="14594"/>
                  </a:lnTo>
                  <a:lnTo>
                    <a:pt x="7328" y="14540"/>
                  </a:lnTo>
                  <a:lnTo>
                    <a:pt x="7061" y="14603"/>
                  </a:lnTo>
                  <a:lnTo>
                    <a:pt x="7008" y="14449"/>
                  </a:lnTo>
                  <a:lnTo>
                    <a:pt x="6688" y="14740"/>
                  </a:lnTo>
                  <a:lnTo>
                    <a:pt x="6613" y="14950"/>
                  </a:lnTo>
                  <a:lnTo>
                    <a:pt x="6384" y="14913"/>
                  </a:lnTo>
                  <a:lnTo>
                    <a:pt x="6224" y="15004"/>
                  </a:lnTo>
                  <a:lnTo>
                    <a:pt x="6048" y="14968"/>
                  </a:lnTo>
                  <a:lnTo>
                    <a:pt x="5829" y="15032"/>
                  </a:lnTo>
                  <a:lnTo>
                    <a:pt x="5653" y="15360"/>
                  </a:lnTo>
                  <a:lnTo>
                    <a:pt x="5440" y="15196"/>
                  </a:lnTo>
                  <a:lnTo>
                    <a:pt x="5269" y="14904"/>
                  </a:lnTo>
                  <a:lnTo>
                    <a:pt x="5685" y="14567"/>
                  </a:lnTo>
                  <a:lnTo>
                    <a:pt x="5829" y="14567"/>
                  </a:lnTo>
                  <a:lnTo>
                    <a:pt x="5792" y="14348"/>
                  </a:lnTo>
                  <a:lnTo>
                    <a:pt x="5893" y="14266"/>
                  </a:lnTo>
                  <a:lnTo>
                    <a:pt x="5808" y="14084"/>
                  </a:lnTo>
                  <a:lnTo>
                    <a:pt x="5461" y="14057"/>
                  </a:lnTo>
                  <a:lnTo>
                    <a:pt x="5344" y="13856"/>
                  </a:lnTo>
                  <a:lnTo>
                    <a:pt x="5456" y="13610"/>
                  </a:lnTo>
                  <a:lnTo>
                    <a:pt x="5397" y="13556"/>
                  </a:lnTo>
                  <a:lnTo>
                    <a:pt x="5504" y="13392"/>
                  </a:lnTo>
                  <a:lnTo>
                    <a:pt x="5536" y="13146"/>
                  </a:lnTo>
                  <a:lnTo>
                    <a:pt x="5717" y="13055"/>
                  </a:lnTo>
                  <a:lnTo>
                    <a:pt x="5584" y="12936"/>
                  </a:lnTo>
                  <a:lnTo>
                    <a:pt x="5520" y="12772"/>
                  </a:lnTo>
                  <a:lnTo>
                    <a:pt x="5509" y="12508"/>
                  </a:lnTo>
                  <a:lnTo>
                    <a:pt x="5317" y="12508"/>
                  </a:lnTo>
                  <a:lnTo>
                    <a:pt x="5077" y="12627"/>
                  </a:lnTo>
                  <a:lnTo>
                    <a:pt x="4544" y="12453"/>
                  </a:lnTo>
                  <a:lnTo>
                    <a:pt x="4501" y="12089"/>
                  </a:lnTo>
                  <a:lnTo>
                    <a:pt x="4149" y="11770"/>
                  </a:lnTo>
                  <a:lnTo>
                    <a:pt x="3872" y="12053"/>
                  </a:lnTo>
                  <a:lnTo>
                    <a:pt x="3984" y="12289"/>
                  </a:lnTo>
                  <a:lnTo>
                    <a:pt x="3893" y="12453"/>
                  </a:lnTo>
                  <a:lnTo>
                    <a:pt x="3877" y="12636"/>
                  </a:lnTo>
                  <a:lnTo>
                    <a:pt x="3680" y="12681"/>
                  </a:lnTo>
                  <a:lnTo>
                    <a:pt x="3253" y="13000"/>
                  </a:lnTo>
                  <a:lnTo>
                    <a:pt x="3205" y="13210"/>
                  </a:lnTo>
                  <a:lnTo>
                    <a:pt x="3077" y="13182"/>
                  </a:lnTo>
                  <a:lnTo>
                    <a:pt x="2981" y="13374"/>
                  </a:lnTo>
                  <a:lnTo>
                    <a:pt x="2725" y="13392"/>
                  </a:lnTo>
                  <a:lnTo>
                    <a:pt x="2533" y="13492"/>
                  </a:lnTo>
                  <a:lnTo>
                    <a:pt x="2192" y="13437"/>
                  </a:lnTo>
                  <a:lnTo>
                    <a:pt x="1909" y="13292"/>
                  </a:lnTo>
                  <a:lnTo>
                    <a:pt x="1749" y="13301"/>
                  </a:lnTo>
                  <a:lnTo>
                    <a:pt x="1632" y="13456"/>
                  </a:lnTo>
                  <a:lnTo>
                    <a:pt x="1472" y="13182"/>
                  </a:lnTo>
                  <a:lnTo>
                    <a:pt x="1445" y="13073"/>
                  </a:lnTo>
                  <a:lnTo>
                    <a:pt x="1669" y="12499"/>
                  </a:lnTo>
                  <a:lnTo>
                    <a:pt x="1605" y="12107"/>
                  </a:lnTo>
                  <a:lnTo>
                    <a:pt x="1504" y="12062"/>
                  </a:lnTo>
                  <a:lnTo>
                    <a:pt x="1413" y="11834"/>
                  </a:lnTo>
                  <a:lnTo>
                    <a:pt x="1376" y="11579"/>
                  </a:lnTo>
                  <a:lnTo>
                    <a:pt x="1317" y="11479"/>
                  </a:lnTo>
                  <a:lnTo>
                    <a:pt x="1200" y="11697"/>
                  </a:lnTo>
                  <a:lnTo>
                    <a:pt x="1104" y="11761"/>
                  </a:lnTo>
                  <a:lnTo>
                    <a:pt x="645" y="11561"/>
                  </a:lnTo>
                  <a:lnTo>
                    <a:pt x="320" y="11542"/>
                  </a:lnTo>
                  <a:lnTo>
                    <a:pt x="48" y="11324"/>
                  </a:lnTo>
                  <a:lnTo>
                    <a:pt x="85" y="11041"/>
                  </a:lnTo>
                  <a:lnTo>
                    <a:pt x="0" y="10795"/>
                  </a:lnTo>
                  <a:lnTo>
                    <a:pt x="160" y="10786"/>
                  </a:lnTo>
                  <a:lnTo>
                    <a:pt x="192" y="10704"/>
                  </a:lnTo>
                  <a:lnTo>
                    <a:pt x="293" y="10759"/>
                  </a:lnTo>
                  <a:lnTo>
                    <a:pt x="293" y="10704"/>
                  </a:lnTo>
                  <a:lnTo>
                    <a:pt x="117" y="10540"/>
                  </a:lnTo>
                  <a:lnTo>
                    <a:pt x="133" y="10340"/>
                  </a:lnTo>
                  <a:lnTo>
                    <a:pt x="85" y="10222"/>
                  </a:lnTo>
                  <a:lnTo>
                    <a:pt x="272" y="10085"/>
                  </a:lnTo>
                  <a:lnTo>
                    <a:pt x="928" y="10039"/>
                  </a:lnTo>
                  <a:lnTo>
                    <a:pt x="1120" y="10130"/>
                  </a:lnTo>
                  <a:lnTo>
                    <a:pt x="1328" y="10094"/>
                  </a:lnTo>
                  <a:lnTo>
                    <a:pt x="1621" y="10212"/>
                  </a:lnTo>
                  <a:lnTo>
                    <a:pt x="1669" y="10030"/>
                  </a:lnTo>
                  <a:lnTo>
                    <a:pt x="1733" y="8718"/>
                  </a:lnTo>
                  <a:lnTo>
                    <a:pt x="1829" y="8481"/>
                  </a:lnTo>
                  <a:lnTo>
                    <a:pt x="1808" y="8381"/>
                  </a:lnTo>
                  <a:lnTo>
                    <a:pt x="2256" y="7643"/>
                  </a:lnTo>
                  <a:lnTo>
                    <a:pt x="2389" y="7170"/>
                  </a:lnTo>
                  <a:lnTo>
                    <a:pt x="2421" y="7142"/>
                  </a:lnTo>
                  <a:lnTo>
                    <a:pt x="2357" y="6486"/>
                  </a:lnTo>
                  <a:lnTo>
                    <a:pt x="2373" y="6240"/>
                  </a:lnTo>
                  <a:lnTo>
                    <a:pt x="2288" y="6067"/>
                  </a:lnTo>
                  <a:lnTo>
                    <a:pt x="2277" y="5994"/>
                  </a:lnTo>
                  <a:lnTo>
                    <a:pt x="2325" y="5931"/>
                  </a:lnTo>
                  <a:lnTo>
                    <a:pt x="2325" y="5794"/>
                  </a:lnTo>
                  <a:lnTo>
                    <a:pt x="2405" y="5721"/>
                  </a:lnTo>
                  <a:lnTo>
                    <a:pt x="2533" y="5767"/>
                  </a:lnTo>
                  <a:lnTo>
                    <a:pt x="2421" y="5639"/>
                  </a:lnTo>
                  <a:lnTo>
                    <a:pt x="2480" y="5566"/>
                  </a:lnTo>
                  <a:lnTo>
                    <a:pt x="2469" y="5402"/>
                  </a:lnTo>
                  <a:lnTo>
                    <a:pt x="2389" y="5056"/>
                  </a:lnTo>
                  <a:lnTo>
                    <a:pt x="2661" y="5083"/>
                  </a:lnTo>
                  <a:lnTo>
                    <a:pt x="2672" y="4728"/>
                  </a:lnTo>
                  <a:lnTo>
                    <a:pt x="2741" y="4601"/>
                  </a:lnTo>
                  <a:lnTo>
                    <a:pt x="3093" y="4655"/>
                  </a:lnTo>
                  <a:lnTo>
                    <a:pt x="2997" y="4582"/>
                  </a:lnTo>
                  <a:lnTo>
                    <a:pt x="2437" y="4537"/>
                  </a:lnTo>
                  <a:lnTo>
                    <a:pt x="2133" y="4437"/>
                  </a:lnTo>
                  <a:lnTo>
                    <a:pt x="1712" y="4400"/>
                  </a:lnTo>
                  <a:lnTo>
                    <a:pt x="1664" y="4291"/>
                  </a:lnTo>
                  <a:lnTo>
                    <a:pt x="1637" y="4136"/>
                  </a:lnTo>
                  <a:lnTo>
                    <a:pt x="1888" y="3015"/>
                  </a:lnTo>
                  <a:lnTo>
                    <a:pt x="2037" y="2870"/>
                  </a:lnTo>
                  <a:lnTo>
                    <a:pt x="2160" y="2961"/>
                  </a:lnTo>
                  <a:lnTo>
                    <a:pt x="2389" y="2815"/>
                  </a:lnTo>
                  <a:lnTo>
                    <a:pt x="2176" y="2660"/>
                  </a:lnTo>
                  <a:lnTo>
                    <a:pt x="2085" y="2533"/>
                  </a:lnTo>
                  <a:lnTo>
                    <a:pt x="2528" y="1913"/>
                  </a:lnTo>
                  <a:lnTo>
                    <a:pt x="2784" y="1676"/>
                  </a:lnTo>
                  <a:lnTo>
                    <a:pt x="3328" y="1521"/>
                  </a:lnTo>
                  <a:lnTo>
                    <a:pt x="3765" y="1576"/>
                  </a:lnTo>
                  <a:lnTo>
                    <a:pt x="3904" y="1667"/>
                  </a:lnTo>
                  <a:lnTo>
                    <a:pt x="4117" y="1713"/>
                  </a:lnTo>
                  <a:lnTo>
                    <a:pt x="4832" y="1403"/>
                  </a:lnTo>
                  <a:lnTo>
                    <a:pt x="5093" y="1412"/>
                  </a:lnTo>
                  <a:lnTo>
                    <a:pt x="5317" y="1330"/>
                  </a:lnTo>
                  <a:lnTo>
                    <a:pt x="8757" y="6450"/>
                  </a:lnTo>
                  <a:lnTo>
                    <a:pt x="8816" y="6751"/>
                  </a:lnTo>
                  <a:lnTo>
                    <a:pt x="8976" y="6869"/>
                  </a:lnTo>
                  <a:lnTo>
                    <a:pt x="8992" y="7161"/>
                  </a:lnTo>
                  <a:lnTo>
                    <a:pt x="9061" y="7270"/>
                  </a:lnTo>
                  <a:lnTo>
                    <a:pt x="9264" y="7151"/>
                  </a:lnTo>
                  <a:lnTo>
                    <a:pt x="9397" y="7224"/>
                  </a:lnTo>
                  <a:lnTo>
                    <a:pt x="9637" y="7470"/>
                  </a:lnTo>
                  <a:lnTo>
                    <a:pt x="9760" y="7406"/>
                  </a:lnTo>
                  <a:lnTo>
                    <a:pt x="9861" y="7516"/>
                  </a:lnTo>
                  <a:lnTo>
                    <a:pt x="10037" y="7561"/>
                  </a:lnTo>
                  <a:lnTo>
                    <a:pt x="10160" y="7370"/>
                  </a:lnTo>
                  <a:lnTo>
                    <a:pt x="10245" y="7124"/>
                  </a:lnTo>
                  <a:lnTo>
                    <a:pt x="10240" y="6915"/>
                  </a:lnTo>
                  <a:lnTo>
                    <a:pt x="10384" y="6760"/>
                  </a:lnTo>
                  <a:lnTo>
                    <a:pt x="10149" y="6687"/>
                  </a:lnTo>
                  <a:lnTo>
                    <a:pt x="10117" y="6559"/>
                  </a:lnTo>
                  <a:lnTo>
                    <a:pt x="10272" y="6477"/>
                  </a:lnTo>
                  <a:lnTo>
                    <a:pt x="10133" y="6304"/>
                  </a:lnTo>
                  <a:lnTo>
                    <a:pt x="10005" y="6231"/>
                  </a:lnTo>
                  <a:lnTo>
                    <a:pt x="9904" y="6359"/>
                  </a:lnTo>
                  <a:lnTo>
                    <a:pt x="9728" y="6304"/>
                  </a:lnTo>
                  <a:lnTo>
                    <a:pt x="9584" y="6086"/>
                  </a:lnTo>
                  <a:lnTo>
                    <a:pt x="9285" y="6058"/>
                  </a:lnTo>
                  <a:lnTo>
                    <a:pt x="9072" y="5885"/>
                  </a:lnTo>
                  <a:lnTo>
                    <a:pt x="8848" y="5867"/>
                  </a:lnTo>
                  <a:lnTo>
                    <a:pt x="8704" y="5685"/>
                  </a:lnTo>
                  <a:lnTo>
                    <a:pt x="8613" y="5703"/>
                  </a:lnTo>
                  <a:lnTo>
                    <a:pt x="8544" y="5539"/>
                  </a:lnTo>
                  <a:lnTo>
                    <a:pt x="8453" y="5430"/>
                  </a:lnTo>
                  <a:lnTo>
                    <a:pt x="8336" y="5475"/>
                  </a:lnTo>
                  <a:lnTo>
                    <a:pt x="8037" y="5284"/>
                  </a:lnTo>
                  <a:lnTo>
                    <a:pt x="8208" y="5758"/>
                  </a:lnTo>
                  <a:lnTo>
                    <a:pt x="8640" y="6058"/>
                  </a:lnTo>
                  <a:lnTo>
                    <a:pt x="8757" y="6450"/>
                  </a:lnTo>
                  <a:lnTo>
                    <a:pt x="5317" y="133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0" name="Freeform 286"/>
            <p:cNvSpPr/>
            <p:nvPr/>
          </p:nvSpPr>
          <p:spPr>
            <a:xfrm>
              <a:off x="423487" y="849312"/>
              <a:ext cx="2182092" cy="1881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17" y="1330"/>
                  </a:moveTo>
                  <a:lnTo>
                    <a:pt x="5776" y="1339"/>
                  </a:lnTo>
                  <a:lnTo>
                    <a:pt x="6277" y="1494"/>
                  </a:lnTo>
                  <a:lnTo>
                    <a:pt x="6224" y="1585"/>
                  </a:lnTo>
                  <a:lnTo>
                    <a:pt x="6325" y="1959"/>
                  </a:lnTo>
                  <a:lnTo>
                    <a:pt x="6464" y="1922"/>
                  </a:lnTo>
                  <a:lnTo>
                    <a:pt x="6773" y="2615"/>
                  </a:lnTo>
                  <a:lnTo>
                    <a:pt x="6816" y="2797"/>
                  </a:lnTo>
                  <a:lnTo>
                    <a:pt x="6880" y="2870"/>
                  </a:lnTo>
                  <a:lnTo>
                    <a:pt x="6848" y="2970"/>
                  </a:lnTo>
                  <a:lnTo>
                    <a:pt x="6581" y="3198"/>
                  </a:lnTo>
                  <a:lnTo>
                    <a:pt x="6320" y="3116"/>
                  </a:lnTo>
                  <a:lnTo>
                    <a:pt x="6357" y="3453"/>
                  </a:lnTo>
                  <a:lnTo>
                    <a:pt x="6517" y="3717"/>
                  </a:lnTo>
                  <a:lnTo>
                    <a:pt x="6709" y="3562"/>
                  </a:lnTo>
                  <a:lnTo>
                    <a:pt x="6965" y="3990"/>
                  </a:lnTo>
                  <a:lnTo>
                    <a:pt x="7152" y="4081"/>
                  </a:lnTo>
                  <a:lnTo>
                    <a:pt x="7376" y="3799"/>
                  </a:lnTo>
                  <a:lnTo>
                    <a:pt x="7493" y="3480"/>
                  </a:lnTo>
                  <a:lnTo>
                    <a:pt x="7488" y="3125"/>
                  </a:lnTo>
                  <a:lnTo>
                    <a:pt x="7397" y="3015"/>
                  </a:lnTo>
                  <a:lnTo>
                    <a:pt x="7109" y="3043"/>
                  </a:lnTo>
                  <a:lnTo>
                    <a:pt x="7045" y="2961"/>
                  </a:lnTo>
                  <a:lnTo>
                    <a:pt x="7173" y="2514"/>
                  </a:lnTo>
                  <a:lnTo>
                    <a:pt x="7429" y="2278"/>
                  </a:lnTo>
                  <a:lnTo>
                    <a:pt x="7552" y="2278"/>
                  </a:lnTo>
                  <a:lnTo>
                    <a:pt x="7680" y="2505"/>
                  </a:lnTo>
                  <a:lnTo>
                    <a:pt x="8453" y="2979"/>
                  </a:lnTo>
                  <a:lnTo>
                    <a:pt x="8437" y="3107"/>
                  </a:lnTo>
                  <a:lnTo>
                    <a:pt x="8565" y="3353"/>
                  </a:lnTo>
                  <a:lnTo>
                    <a:pt x="8896" y="3343"/>
                  </a:lnTo>
                  <a:lnTo>
                    <a:pt x="8944" y="3034"/>
                  </a:lnTo>
                  <a:lnTo>
                    <a:pt x="8789" y="2687"/>
                  </a:lnTo>
                  <a:lnTo>
                    <a:pt x="8885" y="2560"/>
                  </a:lnTo>
                  <a:lnTo>
                    <a:pt x="8933" y="2378"/>
                  </a:lnTo>
                  <a:lnTo>
                    <a:pt x="8576" y="2551"/>
                  </a:lnTo>
                  <a:lnTo>
                    <a:pt x="8512" y="2442"/>
                  </a:lnTo>
                  <a:lnTo>
                    <a:pt x="8357" y="2432"/>
                  </a:lnTo>
                  <a:lnTo>
                    <a:pt x="8256" y="2150"/>
                  </a:lnTo>
                  <a:lnTo>
                    <a:pt x="8192" y="1868"/>
                  </a:lnTo>
                  <a:lnTo>
                    <a:pt x="8197" y="1612"/>
                  </a:lnTo>
                  <a:lnTo>
                    <a:pt x="8357" y="1248"/>
                  </a:lnTo>
                  <a:lnTo>
                    <a:pt x="8629" y="292"/>
                  </a:lnTo>
                  <a:lnTo>
                    <a:pt x="8768" y="146"/>
                  </a:lnTo>
                  <a:lnTo>
                    <a:pt x="8960" y="0"/>
                  </a:lnTo>
                  <a:lnTo>
                    <a:pt x="9120" y="18"/>
                  </a:lnTo>
                  <a:lnTo>
                    <a:pt x="9552" y="565"/>
                  </a:lnTo>
                  <a:lnTo>
                    <a:pt x="9941" y="556"/>
                  </a:lnTo>
                  <a:lnTo>
                    <a:pt x="10336" y="428"/>
                  </a:lnTo>
                  <a:lnTo>
                    <a:pt x="10528" y="428"/>
                  </a:lnTo>
                  <a:lnTo>
                    <a:pt x="10704" y="282"/>
                  </a:lnTo>
                  <a:lnTo>
                    <a:pt x="10901" y="292"/>
                  </a:lnTo>
                  <a:lnTo>
                    <a:pt x="11264" y="401"/>
                  </a:lnTo>
                  <a:lnTo>
                    <a:pt x="11616" y="337"/>
                  </a:lnTo>
                  <a:lnTo>
                    <a:pt x="11792" y="501"/>
                  </a:lnTo>
                  <a:lnTo>
                    <a:pt x="11941" y="865"/>
                  </a:lnTo>
                  <a:lnTo>
                    <a:pt x="11984" y="1029"/>
                  </a:lnTo>
                  <a:lnTo>
                    <a:pt x="12240" y="1512"/>
                  </a:lnTo>
                  <a:lnTo>
                    <a:pt x="12501" y="1786"/>
                  </a:lnTo>
                  <a:lnTo>
                    <a:pt x="12672" y="2104"/>
                  </a:lnTo>
                  <a:lnTo>
                    <a:pt x="12768" y="2405"/>
                  </a:lnTo>
                  <a:lnTo>
                    <a:pt x="13093" y="2733"/>
                  </a:lnTo>
                  <a:lnTo>
                    <a:pt x="13632" y="3088"/>
                  </a:lnTo>
                  <a:lnTo>
                    <a:pt x="13765" y="3034"/>
                  </a:lnTo>
                  <a:lnTo>
                    <a:pt x="13861" y="3216"/>
                  </a:lnTo>
                  <a:lnTo>
                    <a:pt x="13861" y="3380"/>
                  </a:lnTo>
                  <a:lnTo>
                    <a:pt x="13973" y="3425"/>
                  </a:lnTo>
                  <a:lnTo>
                    <a:pt x="13957" y="3544"/>
                  </a:lnTo>
                  <a:lnTo>
                    <a:pt x="14053" y="3608"/>
                  </a:lnTo>
                  <a:lnTo>
                    <a:pt x="14053" y="3772"/>
                  </a:lnTo>
                  <a:lnTo>
                    <a:pt x="14320" y="3926"/>
                  </a:lnTo>
                  <a:lnTo>
                    <a:pt x="14837" y="3945"/>
                  </a:lnTo>
                  <a:lnTo>
                    <a:pt x="15109" y="3653"/>
                  </a:lnTo>
                  <a:lnTo>
                    <a:pt x="15237" y="3872"/>
                  </a:lnTo>
                  <a:lnTo>
                    <a:pt x="15349" y="3899"/>
                  </a:lnTo>
                  <a:lnTo>
                    <a:pt x="15461" y="4072"/>
                  </a:lnTo>
                  <a:lnTo>
                    <a:pt x="15573" y="4136"/>
                  </a:lnTo>
                  <a:lnTo>
                    <a:pt x="15824" y="4154"/>
                  </a:lnTo>
                  <a:lnTo>
                    <a:pt x="15952" y="3917"/>
                  </a:lnTo>
                  <a:lnTo>
                    <a:pt x="16256" y="3753"/>
                  </a:lnTo>
                  <a:lnTo>
                    <a:pt x="16464" y="3799"/>
                  </a:lnTo>
                  <a:lnTo>
                    <a:pt x="16704" y="4054"/>
                  </a:lnTo>
                  <a:lnTo>
                    <a:pt x="16896" y="4145"/>
                  </a:lnTo>
                  <a:lnTo>
                    <a:pt x="17088" y="4327"/>
                  </a:lnTo>
                  <a:lnTo>
                    <a:pt x="17264" y="4418"/>
                  </a:lnTo>
                  <a:lnTo>
                    <a:pt x="17440" y="4300"/>
                  </a:lnTo>
                  <a:lnTo>
                    <a:pt x="17520" y="4355"/>
                  </a:lnTo>
                  <a:lnTo>
                    <a:pt x="17632" y="4427"/>
                  </a:lnTo>
                  <a:lnTo>
                    <a:pt x="17904" y="4400"/>
                  </a:lnTo>
                  <a:lnTo>
                    <a:pt x="18096" y="4564"/>
                  </a:lnTo>
                  <a:lnTo>
                    <a:pt x="18101" y="4901"/>
                  </a:lnTo>
                  <a:lnTo>
                    <a:pt x="18069" y="5065"/>
                  </a:lnTo>
                  <a:lnTo>
                    <a:pt x="18341" y="5074"/>
                  </a:lnTo>
                  <a:lnTo>
                    <a:pt x="18341" y="5238"/>
                  </a:lnTo>
                  <a:lnTo>
                    <a:pt x="18453" y="5284"/>
                  </a:lnTo>
                  <a:lnTo>
                    <a:pt x="18597" y="5311"/>
                  </a:lnTo>
                  <a:lnTo>
                    <a:pt x="18704" y="5448"/>
                  </a:lnTo>
                  <a:lnTo>
                    <a:pt x="19184" y="5840"/>
                  </a:lnTo>
                  <a:lnTo>
                    <a:pt x="19381" y="6122"/>
                  </a:lnTo>
                  <a:lnTo>
                    <a:pt x="19493" y="5958"/>
                  </a:lnTo>
                  <a:lnTo>
                    <a:pt x="19605" y="5922"/>
                  </a:lnTo>
                  <a:lnTo>
                    <a:pt x="19712" y="5940"/>
                  </a:lnTo>
                  <a:lnTo>
                    <a:pt x="19733" y="6040"/>
                  </a:lnTo>
                  <a:lnTo>
                    <a:pt x="19808" y="6186"/>
                  </a:lnTo>
                  <a:lnTo>
                    <a:pt x="19957" y="6140"/>
                  </a:lnTo>
                  <a:lnTo>
                    <a:pt x="20069" y="6186"/>
                  </a:lnTo>
                  <a:lnTo>
                    <a:pt x="20176" y="6332"/>
                  </a:lnTo>
                  <a:lnTo>
                    <a:pt x="20181" y="6486"/>
                  </a:lnTo>
                  <a:lnTo>
                    <a:pt x="20272" y="6659"/>
                  </a:lnTo>
                  <a:lnTo>
                    <a:pt x="20533" y="6860"/>
                  </a:lnTo>
                  <a:lnTo>
                    <a:pt x="20677" y="6714"/>
                  </a:lnTo>
                  <a:lnTo>
                    <a:pt x="20901" y="6650"/>
                  </a:lnTo>
                  <a:lnTo>
                    <a:pt x="21061" y="6687"/>
                  </a:lnTo>
                  <a:lnTo>
                    <a:pt x="21205" y="6896"/>
                  </a:lnTo>
                  <a:lnTo>
                    <a:pt x="21312" y="6869"/>
                  </a:lnTo>
                  <a:lnTo>
                    <a:pt x="21472" y="6905"/>
                  </a:lnTo>
                  <a:lnTo>
                    <a:pt x="21573" y="7015"/>
                  </a:lnTo>
                  <a:lnTo>
                    <a:pt x="21600" y="7197"/>
                  </a:lnTo>
                  <a:lnTo>
                    <a:pt x="21504" y="7370"/>
                  </a:lnTo>
                  <a:lnTo>
                    <a:pt x="21333" y="7343"/>
                  </a:lnTo>
                  <a:lnTo>
                    <a:pt x="21296" y="7561"/>
                  </a:lnTo>
                  <a:lnTo>
                    <a:pt x="21312" y="7698"/>
                  </a:lnTo>
                  <a:lnTo>
                    <a:pt x="21397" y="7880"/>
                  </a:lnTo>
                  <a:lnTo>
                    <a:pt x="21232" y="7944"/>
                  </a:lnTo>
                  <a:lnTo>
                    <a:pt x="20848" y="8236"/>
                  </a:lnTo>
                  <a:lnTo>
                    <a:pt x="20309" y="8418"/>
                  </a:lnTo>
                  <a:lnTo>
                    <a:pt x="20016" y="8445"/>
                  </a:lnTo>
                  <a:lnTo>
                    <a:pt x="19781" y="8281"/>
                  </a:lnTo>
                  <a:lnTo>
                    <a:pt x="19621" y="8236"/>
                  </a:lnTo>
                  <a:lnTo>
                    <a:pt x="19541" y="8281"/>
                  </a:lnTo>
                  <a:lnTo>
                    <a:pt x="19392" y="8263"/>
                  </a:lnTo>
                  <a:lnTo>
                    <a:pt x="19120" y="8308"/>
                  </a:lnTo>
                  <a:lnTo>
                    <a:pt x="19120" y="8427"/>
                  </a:lnTo>
                  <a:lnTo>
                    <a:pt x="18885" y="8773"/>
                  </a:lnTo>
                  <a:lnTo>
                    <a:pt x="18768" y="8809"/>
                  </a:lnTo>
                  <a:lnTo>
                    <a:pt x="18533" y="8727"/>
                  </a:lnTo>
                  <a:lnTo>
                    <a:pt x="18293" y="8709"/>
                  </a:lnTo>
                  <a:lnTo>
                    <a:pt x="18117" y="8764"/>
                  </a:lnTo>
                  <a:lnTo>
                    <a:pt x="18192" y="8846"/>
                  </a:lnTo>
                  <a:lnTo>
                    <a:pt x="18069" y="9055"/>
                  </a:lnTo>
                  <a:lnTo>
                    <a:pt x="18197" y="9575"/>
                  </a:lnTo>
                  <a:lnTo>
                    <a:pt x="18112" y="9775"/>
                  </a:lnTo>
                  <a:lnTo>
                    <a:pt x="18389" y="9857"/>
                  </a:lnTo>
                  <a:lnTo>
                    <a:pt x="18437" y="9939"/>
                  </a:lnTo>
                  <a:lnTo>
                    <a:pt x="18784" y="10577"/>
                  </a:lnTo>
                  <a:lnTo>
                    <a:pt x="18960" y="10577"/>
                  </a:lnTo>
                  <a:lnTo>
                    <a:pt x="19088" y="10732"/>
                  </a:lnTo>
                  <a:lnTo>
                    <a:pt x="18933" y="10914"/>
                  </a:lnTo>
                  <a:lnTo>
                    <a:pt x="18912" y="11078"/>
                  </a:lnTo>
                  <a:lnTo>
                    <a:pt x="19301" y="11652"/>
                  </a:lnTo>
                  <a:lnTo>
                    <a:pt x="19301" y="11743"/>
                  </a:lnTo>
                  <a:lnTo>
                    <a:pt x="19093" y="11925"/>
                  </a:lnTo>
                  <a:lnTo>
                    <a:pt x="19189" y="12226"/>
                  </a:lnTo>
                  <a:lnTo>
                    <a:pt x="19413" y="12545"/>
                  </a:lnTo>
                  <a:lnTo>
                    <a:pt x="19493" y="12608"/>
                  </a:lnTo>
                  <a:lnTo>
                    <a:pt x="19573" y="12709"/>
                  </a:lnTo>
                  <a:lnTo>
                    <a:pt x="19600" y="12900"/>
                  </a:lnTo>
                  <a:lnTo>
                    <a:pt x="19301" y="12973"/>
                  </a:lnTo>
                  <a:lnTo>
                    <a:pt x="19525" y="13219"/>
                  </a:lnTo>
                  <a:lnTo>
                    <a:pt x="19472" y="13437"/>
                  </a:lnTo>
                  <a:lnTo>
                    <a:pt x="19552" y="13674"/>
                  </a:lnTo>
                  <a:lnTo>
                    <a:pt x="19728" y="13747"/>
                  </a:lnTo>
                  <a:lnTo>
                    <a:pt x="19749" y="13929"/>
                  </a:lnTo>
                  <a:lnTo>
                    <a:pt x="19701" y="13993"/>
                  </a:lnTo>
                  <a:lnTo>
                    <a:pt x="19536" y="14266"/>
                  </a:lnTo>
                  <a:lnTo>
                    <a:pt x="19680" y="14376"/>
                  </a:lnTo>
                  <a:lnTo>
                    <a:pt x="19605" y="14622"/>
                  </a:lnTo>
                  <a:lnTo>
                    <a:pt x="19141" y="14904"/>
                  </a:lnTo>
                  <a:lnTo>
                    <a:pt x="19312" y="15187"/>
                  </a:lnTo>
                  <a:lnTo>
                    <a:pt x="19168" y="15369"/>
                  </a:lnTo>
                  <a:lnTo>
                    <a:pt x="18741" y="15314"/>
                  </a:lnTo>
                  <a:lnTo>
                    <a:pt x="18533" y="15414"/>
                  </a:lnTo>
                  <a:lnTo>
                    <a:pt x="17909" y="15414"/>
                  </a:lnTo>
                  <a:lnTo>
                    <a:pt x="17744" y="15478"/>
                  </a:lnTo>
                  <a:lnTo>
                    <a:pt x="17664" y="15651"/>
                  </a:lnTo>
                  <a:lnTo>
                    <a:pt x="17349" y="15697"/>
                  </a:lnTo>
                  <a:lnTo>
                    <a:pt x="17557" y="15961"/>
                  </a:lnTo>
                  <a:lnTo>
                    <a:pt x="17621" y="16107"/>
                  </a:lnTo>
                  <a:lnTo>
                    <a:pt x="17648" y="16271"/>
                  </a:lnTo>
                  <a:lnTo>
                    <a:pt x="17680" y="16671"/>
                  </a:lnTo>
                  <a:lnTo>
                    <a:pt x="17525" y="16990"/>
                  </a:lnTo>
                  <a:lnTo>
                    <a:pt x="17557" y="17637"/>
                  </a:lnTo>
                  <a:lnTo>
                    <a:pt x="17792" y="18047"/>
                  </a:lnTo>
                  <a:lnTo>
                    <a:pt x="17952" y="18648"/>
                  </a:lnTo>
                  <a:lnTo>
                    <a:pt x="17909" y="19414"/>
                  </a:lnTo>
                  <a:lnTo>
                    <a:pt x="17280" y="19505"/>
                  </a:lnTo>
                  <a:lnTo>
                    <a:pt x="16949" y="19486"/>
                  </a:lnTo>
                  <a:lnTo>
                    <a:pt x="16773" y="19395"/>
                  </a:lnTo>
                  <a:lnTo>
                    <a:pt x="16581" y="19368"/>
                  </a:lnTo>
                  <a:lnTo>
                    <a:pt x="16480" y="19304"/>
                  </a:lnTo>
                  <a:lnTo>
                    <a:pt x="16469" y="19505"/>
                  </a:lnTo>
                  <a:lnTo>
                    <a:pt x="16464" y="19723"/>
                  </a:lnTo>
                  <a:lnTo>
                    <a:pt x="16304" y="19951"/>
                  </a:lnTo>
                  <a:lnTo>
                    <a:pt x="15893" y="20124"/>
                  </a:lnTo>
                  <a:lnTo>
                    <a:pt x="15605" y="20106"/>
                  </a:lnTo>
                  <a:lnTo>
                    <a:pt x="15557" y="20297"/>
                  </a:lnTo>
                  <a:lnTo>
                    <a:pt x="15493" y="20461"/>
                  </a:lnTo>
                  <a:lnTo>
                    <a:pt x="15328" y="20370"/>
                  </a:lnTo>
                  <a:lnTo>
                    <a:pt x="15157" y="20516"/>
                  </a:lnTo>
                  <a:lnTo>
                    <a:pt x="14901" y="20534"/>
                  </a:lnTo>
                  <a:lnTo>
                    <a:pt x="14533" y="20835"/>
                  </a:lnTo>
                  <a:lnTo>
                    <a:pt x="14496" y="20798"/>
                  </a:lnTo>
                  <a:lnTo>
                    <a:pt x="14320" y="20489"/>
                  </a:lnTo>
                  <a:lnTo>
                    <a:pt x="14144" y="20525"/>
                  </a:lnTo>
                  <a:lnTo>
                    <a:pt x="14224" y="20716"/>
                  </a:lnTo>
                  <a:lnTo>
                    <a:pt x="14176" y="20871"/>
                  </a:lnTo>
                  <a:lnTo>
                    <a:pt x="14032" y="20780"/>
                  </a:lnTo>
                  <a:lnTo>
                    <a:pt x="13957" y="20516"/>
                  </a:lnTo>
                  <a:lnTo>
                    <a:pt x="13813" y="20543"/>
                  </a:lnTo>
                  <a:lnTo>
                    <a:pt x="13845" y="20789"/>
                  </a:lnTo>
                  <a:lnTo>
                    <a:pt x="13701" y="20798"/>
                  </a:lnTo>
                  <a:lnTo>
                    <a:pt x="13461" y="21044"/>
                  </a:lnTo>
                  <a:lnTo>
                    <a:pt x="13557" y="21199"/>
                  </a:lnTo>
                  <a:lnTo>
                    <a:pt x="13728" y="21117"/>
                  </a:lnTo>
                  <a:lnTo>
                    <a:pt x="13749" y="21390"/>
                  </a:lnTo>
                  <a:lnTo>
                    <a:pt x="13461" y="21600"/>
                  </a:lnTo>
                  <a:lnTo>
                    <a:pt x="13264" y="21445"/>
                  </a:lnTo>
                  <a:lnTo>
                    <a:pt x="13045" y="21436"/>
                  </a:lnTo>
                  <a:lnTo>
                    <a:pt x="13008" y="21354"/>
                  </a:lnTo>
                  <a:lnTo>
                    <a:pt x="12608" y="21044"/>
                  </a:lnTo>
                  <a:lnTo>
                    <a:pt x="12800" y="21035"/>
                  </a:lnTo>
                  <a:lnTo>
                    <a:pt x="12677" y="20935"/>
                  </a:lnTo>
                  <a:lnTo>
                    <a:pt x="12816" y="20680"/>
                  </a:lnTo>
                  <a:lnTo>
                    <a:pt x="13061" y="20598"/>
                  </a:lnTo>
                  <a:lnTo>
                    <a:pt x="13029" y="20261"/>
                  </a:lnTo>
                  <a:lnTo>
                    <a:pt x="13104" y="20151"/>
                  </a:lnTo>
                  <a:lnTo>
                    <a:pt x="12896" y="20015"/>
                  </a:lnTo>
                  <a:lnTo>
                    <a:pt x="12864" y="19714"/>
                  </a:lnTo>
                  <a:lnTo>
                    <a:pt x="13072" y="19605"/>
                  </a:lnTo>
                  <a:lnTo>
                    <a:pt x="13008" y="19450"/>
                  </a:lnTo>
                  <a:lnTo>
                    <a:pt x="13109" y="19404"/>
                  </a:lnTo>
                  <a:lnTo>
                    <a:pt x="13045" y="19231"/>
                  </a:lnTo>
                  <a:lnTo>
                    <a:pt x="13184" y="19168"/>
                  </a:lnTo>
                  <a:lnTo>
                    <a:pt x="12960" y="18867"/>
                  </a:lnTo>
                  <a:lnTo>
                    <a:pt x="12453" y="18894"/>
                  </a:lnTo>
                  <a:lnTo>
                    <a:pt x="12437" y="18685"/>
                  </a:lnTo>
                  <a:lnTo>
                    <a:pt x="12293" y="18767"/>
                  </a:lnTo>
                  <a:lnTo>
                    <a:pt x="11957" y="18730"/>
                  </a:lnTo>
                  <a:lnTo>
                    <a:pt x="11968" y="17801"/>
                  </a:lnTo>
                  <a:lnTo>
                    <a:pt x="12165" y="17573"/>
                  </a:lnTo>
                  <a:lnTo>
                    <a:pt x="12165" y="17282"/>
                  </a:lnTo>
                  <a:lnTo>
                    <a:pt x="12288" y="16972"/>
                  </a:lnTo>
                  <a:lnTo>
                    <a:pt x="12037" y="16963"/>
                  </a:lnTo>
                  <a:lnTo>
                    <a:pt x="11685" y="17063"/>
                  </a:lnTo>
                  <a:lnTo>
                    <a:pt x="11717" y="16653"/>
                  </a:lnTo>
                  <a:lnTo>
                    <a:pt x="11621" y="16517"/>
                  </a:lnTo>
                  <a:lnTo>
                    <a:pt x="11397" y="16562"/>
                  </a:lnTo>
                  <a:lnTo>
                    <a:pt x="11488" y="16116"/>
                  </a:lnTo>
                  <a:lnTo>
                    <a:pt x="11317" y="16061"/>
                  </a:lnTo>
                  <a:lnTo>
                    <a:pt x="11109" y="16198"/>
                  </a:lnTo>
                  <a:lnTo>
                    <a:pt x="11013" y="15533"/>
                  </a:lnTo>
                  <a:lnTo>
                    <a:pt x="11141" y="15332"/>
                  </a:lnTo>
                  <a:lnTo>
                    <a:pt x="11093" y="15196"/>
                  </a:lnTo>
                  <a:lnTo>
                    <a:pt x="10976" y="15114"/>
                  </a:lnTo>
                  <a:lnTo>
                    <a:pt x="10869" y="15105"/>
                  </a:lnTo>
                  <a:lnTo>
                    <a:pt x="10896" y="14758"/>
                  </a:lnTo>
                  <a:lnTo>
                    <a:pt x="10773" y="14713"/>
                  </a:lnTo>
                  <a:lnTo>
                    <a:pt x="10288" y="14722"/>
                  </a:lnTo>
                  <a:lnTo>
                    <a:pt x="10309" y="14394"/>
                  </a:lnTo>
                  <a:lnTo>
                    <a:pt x="10469" y="14421"/>
                  </a:lnTo>
                  <a:lnTo>
                    <a:pt x="10560" y="14303"/>
                  </a:lnTo>
                  <a:lnTo>
                    <a:pt x="10469" y="14157"/>
                  </a:lnTo>
                  <a:lnTo>
                    <a:pt x="10661" y="14075"/>
                  </a:lnTo>
                  <a:lnTo>
                    <a:pt x="10549" y="13893"/>
                  </a:lnTo>
                  <a:lnTo>
                    <a:pt x="10208" y="13629"/>
                  </a:lnTo>
                  <a:lnTo>
                    <a:pt x="10256" y="13501"/>
                  </a:lnTo>
                  <a:lnTo>
                    <a:pt x="10213" y="13191"/>
                  </a:lnTo>
                  <a:lnTo>
                    <a:pt x="10304" y="13055"/>
                  </a:lnTo>
                  <a:lnTo>
                    <a:pt x="10592" y="13146"/>
                  </a:lnTo>
                  <a:lnTo>
                    <a:pt x="10768" y="12955"/>
                  </a:lnTo>
                  <a:lnTo>
                    <a:pt x="10757" y="12754"/>
                  </a:lnTo>
                  <a:lnTo>
                    <a:pt x="10864" y="12526"/>
                  </a:lnTo>
                  <a:lnTo>
                    <a:pt x="10805" y="12180"/>
                  </a:lnTo>
                  <a:lnTo>
                    <a:pt x="10949" y="11943"/>
                  </a:lnTo>
                  <a:lnTo>
                    <a:pt x="10752" y="11779"/>
                  </a:lnTo>
                  <a:lnTo>
                    <a:pt x="10640" y="11743"/>
                  </a:lnTo>
                  <a:lnTo>
                    <a:pt x="10533" y="11807"/>
                  </a:lnTo>
                  <a:lnTo>
                    <a:pt x="10448" y="11934"/>
                  </a:lnTo>
                  <a:lnTo>
                    <a:pt x="10256" y="11980"/>
                  </a:lnTo>
                  <a:lnTo>
                    <a:pt x="10240" y="12308"/>
                  </a:lnTo>
                  <a:lnTo>
                    <a:pt x="10032" y="12353"/>
                  </a:lnTo>
                  <a:lnTo>
                    <a:pt x="9989" y="12481"/>
                  </a:lnTo>
                  <a:lnTo>
                    <a:pt x="9696" y="12545"/>
                  </a:lnTo>
                  <a:lnTo>
                    <a:pt x="9376" y="12472"/>
                  </a:lnTo>
                  <a:lnTo>
                    <a:pt x="9205" y="12508"/>
                  </a:lnTo>
                  <a:lnTo>
                    <a:pt x="8960" y="12390"/>
                  </a:lnTo>
                  <a:lnTo>
                    <a:pt x="9093" y="12235"/>
                  </a:lnTo>
                  <a:lnTo>
                    <a:pt x="9088" y="11889"/>
                  </a:lnTo>
                  <a:lnTo>
                    <a:pt x="8965" y="11597"/>
                  </a:lnTo>
                  <a:lnTo>
                    <a:pt x="8869" y="11360"/>
                  </a:lnTo>
                  <a:lnTo>
                    <a:pt x="8677" y="11296"/>
                  </a:lnTo>
                  <a:lnTo>
                    <a:pt x="8336" y="11533"/>
                  </a:lnTo>
                  <a:lnTo>
                    <a:pt x="8197" y="11388"/>
                  </a:lnTo>
                  <a:lnTo>
                    <a:pt x="7824" y="11552"/>
                  </a:lnTo>
                  <a:lnTo>
                    <a:pt x="7824" y="11816"/>
                  </a:lnTo>
                  <a:lnTo>
                    <a:pt x="7744" y="11934"/>
                  </a:lnTo>
                  <a:lnTo>
                    <a:pt x="7376" y="11889"/>
                  </a:lnTo>
                  <a:lnTo>
                    <a:pt x="7125" y="11798"/>
                  </a:lnTo>
                  <a:lnTo>
                    <a:pt x="7061" y="12062"/>
                  </a:lnTo>
                  <a:lnTo>
                    <a:pt x="7168" y="12098"/>
                  </a:lnTo>
                  <a:lnTo>
                    <a:pt x="7173" y="12362"/>
                  </a:lnTo>
                  <a:lnTo>
                    <a:pt x="7749" y="12681"/>
                  </a:lnTo>
                  <a:lnTo>
                    <a:pt x="7845" y="13000"/>
                  </a:lnTo>
                  <a:lnTo>
                    <a:pt x="7861" y="13465"/>
                  </a:lnTo>
                  <a:lnTo>
                    <a:pt x="7749" y="13957"/>
                  </a:lnTo>
                  <a:lnTo>
                    <a:pt x="7936" y="14175"/>
                  </a:lnTo>
                  <a:lnTo>
                    <a:pt x="7669" y="14348"/>
                  </a:lnTo>
                  <a:lnTo>
                    <a:pt x="7600" y="14476"/>
                  </a:lnTo>
                  <a:lnTo>
                    <a:pt x="7589" y="14594"/>
                  </a:lnTo>
                  <a:lnTo>
                    <a:pt x="7328" y="14540"/>
                  </a:lnTo>
                  <a:lnTo>
                    <a:pt x="7061" y="14603"/>
                  </a:lnTo>
                  <a:lnTo>
                    <a:pt x="7008" y="14449"/>
                  </a:lnTo>
                  <a:lnTo>
                    <a:pt x="6688" y="14740"/>
                  </a:lnTo>
                  <a:lnTo>
                    <a:pt x="6613" y="14950"/>
                  </a:lnTo>
                  <a:lnTo>
                    <a:pt x="6384" y="14913"/>
                  </a:lnTo>
                  <a:lnTo>
                    <a:pt x="6224" y="15004"/>
                  </a:lnTo>
                  <a:lnTo>
                    <a:pt x="6048" y="14968"/>
                  </a:lnTo>
                  <a:lnTo>
                    <a:pt x="5829" y="15032"/>
                  </a:lnTo>
                  <a:lnTo>
                    <a:pt x="5653" y="15360"/>
                  </a:lnTo>
                  <a:lnTo>
                    <a:pt x="5440" y="15196"/>
                  </a:lnTo>
                  <a:lnTo>
                    <a:pt x="5269" y="14904"/>
                  </a:lnTo>
                  <a:lnTo>
                    <a:pt x="5685" y="14567"/>
                  </a:lnTo>
                  <a:lnTo>
                    <a:pt x="5829" y="14567"/>
                  </a:lnTo>
                  <a:lnTo>
                    <a:pt x="5792" y="14348"/>
                  </a:lnTo>
                  <a:lnTo>
                    <a:pt x="5893" y="14266"/>
                  </a:lnTo>
                  <a:lnTo>
                    <a:pt x="5808" y="14084"/>
                  </a:lnTo>
                  <a:lnTo>
                    <a:pt x="5461" y="14057"/>
                  </a:lnTo>
                  <a:lnTo>
                    <a:pt x="5344" y="13856"/>
                  </a:lnTo>
                  <a:lnTo>
                    <a:pt x="5456" y="13610"/>
                  </a:lnTo>
                  <a:lnTo>
                    <a:pt x="5397" y="13556"/>
                  </a:lnTo>
                  <a:lnTo>
                    <a:pt x="5504" y="13392"/>
                  </a:lnTo>
                  <a:lnTo>
                    <a:pt x="5536" y="13146"/>
                  </a:lnTo>
                  <a:lnTo>
                    <a:pt x="5717" y="13055"/>
                  </a:lnTo>
                  <a:lnTo>
                    <a:pt x="5584" y="12936"/>
                  </a:lnTo>
                  <a:lnTo>
                    <a:pt x="5520" y="12772"/>
                  </a:lnTo>
                  <a:lnTo>
                    <a:pt x="5509" y="12508"/>
                  </a:lnTo>
                  <a:lnTo>
                    <a:pt x="5317" y="12508"/>
                  </a:lnTo>
                  <a:lnTo>
                    <a:pt x="5077" y="12627"/>
                  </a:lnTo>
                  <a:lnTo>
                    <a:pt x="4544" y="12453"/>
                  </a:lnTo>
                  <a:lnTo>
                    <a:pt x="4501" y="12089"/>
                  </a:lnTo>
                  <a:lnTo>
                    <a:pt x="4149" y="11770"/>
                  </a:lnTo>
                  <a:lnTo>
                    <a:pt x="3872" y="12053"/>
                  </a:lnTo>
                  <a:lnTo>
                    <a:pt x="3984" y="12289"/>
                  </a:lnTo>
                  <a:lnTo>
                    <a:pt x="3893" y="12453"/>
                  </a:lnTo>
                  <a:lnTo>
                    <a:pt x="3877" y="12636"/>
                  </a:lnTo>
                  <a:lnTo>
                    <a:pt x="3680" y="12681"/>
                  </a:lnTo>
                  <a:lnTo>
                    <a:pt x="3253" y="13000"/>
                  </a:lnTo>
                  <a:lnTo>
                    <a:pt x="3205" y="13210"/>
                  </a:lnTo>
                  <a:lnTo>
                    <a:pt x="3077" y="13182"/>
                  </a:lnTo>
                  <a:lnTo>
                    <a:pt x="2981" y="13374"/>
                  </a:lnTo>
                  <a:lnTo>
                    <a:pt x="2725" y="13392"/>
                  </a:lnTo>
                  <a:lnTo>
                    <a:pt x="2533" y="13492"/>
                  </a:lnTo>
                  <a:lnTo>
                    <a:pt x="2192" y="13437"/>
                  </a:lnTo>
                  <a:lnTo>
                    <a:pt x="1909" y="13292"/>
                  </a:lnTo>
                  <a:lnTo>
                    <a:pt x="1749" y="13301"/>
                  </a:lnTo>
                  <a:lnTo>
                    <a:pt x="1632" y="13456"/>
                  </a:lnTo>
                  <a:lnTo>
                    <a:pt x="1472" y="13182"/>
                  </a:lnTo>
                  <a:lnTo>
                    <a:pt x="1445" y="13073"/>
                  </a:lnTo>
                  <a:lnTo>
                    <a:pt x="1669" y="12499"/>
                  </a:lnTo>
                  <a:lnTo>
                    <a:pt x="1605" y="12107"/>
                  </a:lnTo>
                  <a:lnTo>
                    <a:pt x="1504" y="12062"/>
                  </a:lnTo>
                  <a:lnTo>
                    <a:pt x="1413" y="11834"/>
                  </a:lnTo>
                  <a:lnTo>
                    <a:pt x="1376" y="11579"/>
                  </a:lnTo>
                  <a:lnTo>
                    <a:pt x="1317" y="11479"/>
                  </a:lnTo>
                  <a:lnTo>
                    <a:pt x="1200" y="11697"/>
                  </a:lnTo>
                  <a:lnTo>
                    <a:pt x="1104" y="11761"/>
                  </a:lnTo>
                  <a:lnTo>
                    <a:pt x="645" y="11561"/>
                  </a:lnTo>
                  <a:lnTo>
                    <a:pt x="320" y="11542"/>
                  </a:lnTo>
                  <a:lnTo>
                    <a:pt x="48" y="11324"/>
                  </a:lnTo>
                  <a:lnTo>
                    <a:pt x="85" y="11041"/>
                  </a:lnTo>
                  <a:lnTo>
                    <a:pt x="0" y="10795"/>
                  </a:lnTo>
                  <a:lnTo>
                    <a:pt x="160" y="10786"/>
                  </a:lnTo>
                  <a:lnTo>
                    <a:pt x="192" y="10704"/>
                  </a:lnTo>
                  <a:lnTo>
                    <a:pt x="293" y="10759"/>
                  </a:lnTo>
                  <a:lnTo>
                    <a:pt x="293" y="10704"/>
                  </a:lnTo>
                  <a:lnTo>
                    <a:pt x="117" y="10540"/>
                  </a:lnTo>
                  <a:lnTo>
                    <a:pt x="133" y="10340"/>
                  </a:lnTo>
                  <a:lnTo>
                    <a:pt x="85" y="10222"/>
                  </a:lnTo>
                  <a:lnTo>
                    <a:pt x="272" y="10085"/>
                  </a:lnTo>
                  <a:lnTo>
                    <a:pt x="928" y="10039"/>
                  </a:lnTo>
                  <a:lnTo>
                    <a:pt x="1120" y="10130"/>
                  </a:lnTo>
                  <a:lnTo>
                    <a:pt x="1328" y="10094"/>
                  </a:lnTo>
                  <a:lnTo>
                    <a:pt x="1621" y="10212"/>
                  </a:lnTo>
                  <a:lnTo>
                    <a:pt x="1669" y="10030"/>
                  </a:lnTo>
                  <a:lnTo>
                    <a:pt x="1733" y="8718"/>
                  </a:lnTo>
                  <a:lnTo>
                    <a:pt x="1829" y="8481"/>
                  </a:lnTo>
                  <a:lnTo>
                    <a:pt x="1808" y="8381"/>
                  </a:lnTo>
                  <a:lnTo>
                    <a:pt x="2256" y="7643"/>
                  </a:lnTo>
                  <a:lnTo>
                    <a:pt x="2389" y="7170"/>
                  </a:lnTo>
                  <a:lnTo>
                    <a:pt x="2421" y="7142"/>
                  </a:lnTo>
                  <a:lnTo>
                    <a:pt x="2357" y="6486"/>
                  </a:lnTo>
                  <a:lnTo>
                    <a:pt x="2373" y="6240"/>
                  </a:lnTo>
                  <a:lnTo>
                    <a:pt x="2288" y="6067"/>
                  </a:lnTo>
                  <a:lnTo>
                    <a:pt x="2277" y="5994"/>
                  </a:lnTo>
                  <a:lnTo>
                    <a:pt x="2325" y="5931"/>
                  </a:lnTo>
                  <a:lnTo>
                    <a:pt x="2325" y="5794"/>
                  </a:lnTo>
                  <a:lnTo>
                    <a:pt x="2405" y="5721"/>
                  </a:lnTo>
                  <a:lnTo>
                    <a:pt x="2533" y="5767"/>
                  </a:lnTo>
                  <a:lnTo>
                    <a:pt x="2421" y="5639"/>
                  </a:lnTo>
                  <a:lnTo>
                    <a:pt x="2480" y="5566"/>
                  </a:lnTo>
                  <a:lnTo>
                    <a:pt x="2469" y="5402"/>
                  </a:lnTo>
                  <a:lnTo>
                    <a:pt x="2389" y="5056"/>
                  </a:lnTo>
                  <a:lnTo>
                    <a:pt x="2661" y="5083"/>
                  </a:lnTo>
                  <a:lnTo>
                    <a:pt x="2672" y="4728"/>
                  </a:lnTo>
                  <a:lnTo>
                    <a:pt x="2741" y="4601"/>
                  </a:lnTo>
                  <a:lnTo>
                    <a:pt x="3093" y="4655"/>
                  </a:lnTo>
                  <a:lnTo>
                    <a:pt x="2997" y="4582"/>
                  </a:lnTo>
                  <a:lnTo>
                    <a:pt x="2437" y="4537"/>
                  </a:lnTo>
                  <a:lnTo>
                    <a:pt x="2133" y="4437"/>
                  </a:lnTo>
                  <a:lnTo>
                    <a:pt x="1712" y="4400"/>
                  </a:lnTo>
                  <a:lnTo>
                    <a:pt x="1664" y="4291"/>
                  </a:lnTo>
                  <a:lnTo>
                    <a:pt x="1637" y="4136"/>
                  </a:lnTo>
                  <a:lnTo>
                    <a:pt x="1888" y="3015"/>
                  </a:lnTo>
                  <a:lnTo>
                    <a:pt x="2037" y="2870"/>
                  </a:lnTo>
                  <a:lnTo>
                    <a:pt x="2160" y="2961"/>
                  </a:lnTo>
                  <a:lnTo>
                    <a:pt x="2389" y="2815"/>
                  </a:lnTo>
                  <a:lnTo>
                    <a:pt x="2176" y="2660"/>
                  </a:lnTo>
                  <a:lnTo>
                    <a:pt x="2085" y="2533"/>
                  </a:lnTo>
                  <a:lnTo>
                    <a:pt x="2528" y="1913"/>
                  </a:lnTo>
                  <a:lnTo>
                    <a:pt x="2784" y="1676"/>
                  </a:lnTo>
                  <a:lnTo>
                    <a:pt x="3328" y="1521"/>
                  </a:lnTo>
                  <a:lnTo>
                    <a:pt x="3765" y="1576"/>
                  </a:lnTo>
                  <a:lnTo>
                    <a:pt x="3904" y="1667"/>
                  </a:lnTo>
                  <a:lnTo>
                    <a:pt x="4117" y="1713"/>
                  </a:lnTo>
                  <a:lnTo>
                    <a:pt x="4832" y="1403"/>
                  </a:lnTo>
                  <a:lnTo>
                    <a:pt x="5093" y="1412"/>
                  </a:lnTo>
                  <a:lnTo>
                    <a:pt x="5317" y="1330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1" name="Freeform 287"/>
            <p:cNvSpPr/>
            <p:nvPr/>
          </p:nvSpPr>
          <p:spPr>
            <a:xfrm>
              <a:off x="1234901" y="1309687"/>
              <a:ext cx="237607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7" y="11059"/>
                  </a:moveTo>
                  <a:lnTo>
                    <a:pt x="7167" y="13910"/>
                  </a:lnTo>
                  <a:lnTo>
                    <a:pt x="8640" y="15034"/>
                  </a:lnTo>
                  <a:lnTo>
                    <a:pt x="8787" y="17798"/>
                  </a:lnTo>
                  <a:lnTo>
                    <a:pt x="9425" y="18835"/>
                  </a:lnTo>
                  <a:lnTo>
                    <a:pt x="11291" y="17712"/>
                  </a:lnTo>
                  <a:lnTo>
                    <a:pt x="12518" y="18403"/>
                  </a:lnTo>
                  <a:lnTo>
                    <a:pt x="14727" y="20736"/>
                  </a:lnTo>
                  <a:lnTo>
                    <a:pt x="15856" y="20131"/>
                  </a:lnTo>
                  <a:lnTo>
                    <a:pt x="16789" y="21168"/>
                  </a:lnTo>
                  <a:lnTo>
                    <a:pt x="18409" y="21600"/>
                  </a:lnTo>
                  <a:lnTo>
                    <a:pt x="19538" y="19786"/>
                  </a:lnTo>
                  <a:lnTo>
                    <a:pt x="20324" y="17453"/>
                  </a:lnTo>
                  <a:lnTo>
                    <a:pt x="20275" y="15466"/>
                  </a:lnTo>
                  <a:lnTo>
                    <a:pt x="21600" y="13997"/>
                  </a:lnTo>
                  <a:lnTo>
                    <a:pt x="19440" y="13306"/>
                  </a:lnTo>
                  <a:lnTo>
                    <a:pt x="19145" y="12096"/>
                  </a:lnTo>
                  <a:lnTo>
                    <a:pt x="20569" y="11318"/>
                  </a:lnTo>
                  <a:lnTo>
                    <a:pt x="19293" y="9677"/>
                  </a:lnTo>
                  <a:lnTo>
                    <a:pt x="18115" y="8986"/>
                  </a:lnTo>
                  <a:lnTo>
                    <a:pt x="17182" y="10195"/>
                  </a:lnTo>
                  <a:lnTo>
                    <a:pt x="15562" y="9677"/>
                  </a:lnTo>
                  <a:lnTo>
                    <a:pt x="14236" y="7603"/>
                  </a:lnTo>
                  <a:lnTo>
                    <a:pt x="11487" y="7344"/>
                  </a:lnTo>
                  <a:lnTo>
                    <a:pt x="9524" y="5702"/>
                  </a:lnTo>
                  <a:lnTo>
                    <a:pt x="7462" y="5530"/>
                  </a:lnTo>
                  <a:lnTo>
                    <a:pt x="6136" y="3802"/>
                  </a:lnTo>
                  <a:lnTo>
                    <a:pt x="5302" y="3974"/>
                  </a:lnTo>
                  <a:lnTo>
                    <a:pt x="4664" y="2419"/>
                  </a:lnTo>
                  <a:lnTo>
                    <a:pt x="3829" y="1382"/>
                  </a:lnTo>
                  <a:lnTo>
                    <a:pt x="2749" y="1814"/>
                  </a:lnTo>
                  <a:lnTo>
                    <a:pt x="0" y="0"/>
                  </a:lnTo>
                  <a:lnTo>
                    <a:pt x="1571" y="4493"/>
                  </a:lnTo>
                  <a:lnTo>
                    <a:pt x="5547" y="7344"/>
                  </a:lnTo>
                  <a:lnTo>
                    <a:pt x="6627" y="11059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2" name="Freeform 288"/>
            <p:cNvSpPr/>
            <p:nvPr/>
          </p:nvSpPr>
          <p:spPr>
            <a:xfrm>
              <a:off x="659476" y="954087"/>
              <a:ext cx="93750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148"/>
                  </a:moveTo>
                  <a:lnTo>
                    <a:pt x="6331" y="2090"/>
                  </a:lnTo>
                  <a:lnTo>
                    <a:pt x="19986" y="0"/>
                  </a:lnTo>
                  <a:lnTo>
                    <a:pt x="21600" y="4877"/>
                  </a:lnTo>
                  <a:lnTo>
                    <a:pt x="16014" y="10452"/>
                  </a:lnTo>
                  <a:lnTo>
                    <a:pt x="12538" y="15329"/>
                  </a:lnTo>
                  <a:lnTo>
                    <a:pt x="3600" y="17419"/>
                  </a:lnTo>
                  <a:lnTo>
                    <a:pt x="621" y="21600"/>
                  </a:lnTo>
                  <a:lnTo>
                    <a:pt x="0" y="1114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3" name="Freeform 289"/>
            <p:cNvSpPr/>
            <p:nvPr/>
          </p:nvSpPr>
          <p:spPr>
            <a:xfrm>
              <a:off x="450965" y="1022350"/>
              <a:ext cx="67888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043"/>
                  </a:moveTo>
                  <a:lnTo>
                    <a:pt x="10629" y="0"/>
                  </a:lnTo>
                  <a:lnTo>
                    <a:pt x="21600" y="7043"/>
                  </a:lnTo>
                  <a:lnTo>
                    <a:pt x="15943" y="9861"/>
                  </a:lnTo>
                  <a:lnTo>
                    <a:pt x="9257" y="10330"/>
                  </a:lnTo>
                  <a:lnTo>
                    <a:pt x="8743" y="16904"/>
                  </a:lnTo>
                  <a:lnTo>
                    <a:pt x="15771" y="21600"/>
                  </a:lnTo>
                  <a:lnTo>
                    <a:pt x="7543" y="21600"/>
                  </a:lnTo>
                  <a:lnTo>
                    <a:pt x="2914" y="17843"/>
                  </a:lnTo>
                  <a:lnTo>
                    <a:pt x="514" y="13148"/>
                  </a:lnTo>
                  <a:lnTo>
                    <a:pt x="0" y="704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4" name="Freeform 290"/>
            <p:cNvSpPr/>
            <p:nvPr/>
          </p:nvSpPr>
          <p:spPr>
            <a:xfrm>
              <a:off x="806565" y="933449"/>
              <a:ext cx="71121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491"/>
                  </a:moveTo>
                  <a:lnTo>
                    <a:pt x="0" y="20366"/>
                  </a:lnTo>
                  <a:lnTo>
                    <a:pt x="1979" y="21600"/>
                  </a:lnTo>
                  <a:lnTo>
                    <a:pt x="2473" y="17280"/>
                  </a:lnTo>
                  <a:lnTo>
                    <a:pt x="3957" y="17280"/>
                  </a:lnTo>
                  <a:lnTo>
                    <a:pt x="5936" y="8640"/>
                  </a:lnTo>
                  <a:lnTo>
                    <a:pt x="16653" y="3703"/>
                  </a:lnTo>
                  <a:lnTo>
                    <a:pt x="21270" y="9874"/>
                  </a:lnTo>
                  <a:lnTo>
                    <a:pt x="21600" y="2469"/>
                  </a:lnTo>
                  <a:lnTo>
                    <a:pt x="20116" y="617"/>
                  </a:lnTo>
                  <a:lnTo>
                    <a:pt x="2968" y="0"/>
                  </a:lnTo>
                  <a:lnTo>
                    <a:pt x="0" y="1049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5" name="Freeform 291"/>
            <p:cNvSpPr/>
            <p:nvPr/>
          </p:nvSpPr>
          <p:spPr>
            <a:xfrm>
              <a:off x="897081" y="917575"/>
              <a:ext cx="64656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843"/>
                  </a:moveTo>
                  <a:lnTo>
                    <a:pt x="3780" y="21600"/>
                  </a:lnTo>
                  <a:lnTo>
                    <a:pt x="5940" y="15965"/>
                  </a:lnTo>
                  <a:lnTo>
                    <a:pt x="14220" y="17843"/>
                  </a:lnTo>
                  <a:lnTo>
                    <a:pt x="21600" y="6574"/>
                  </a:lnTo>
                  <a:lnTo>
                    <a:pt x="15840" y="2817"/>
                  </a:lnTo>
                  <a:lnTo>
                    <a:pt x="2700" y="0"/>
                  </a:lnTo>
                  <a:lnTo>
                    <a:pt x="0" y="1784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6" name="Freeform 292"/>
            <p:cNvSpPr/>
            <p:nvPr/>
          </p:nvSpPr>
          <p:spPr>
            <a:xfrm>
              <a:off x="546330" y="977900"/>
              <a:ext cx="93751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209"/>
                  </a:moveTo>
                  <a:lnTo>
                    <a:pt x="749" y="21600"/>
                  </a:lnTo>
                  <a:lnTo>
                    <a:pt x="7866" y="8452"/>
                  </a:lnTo>
                  <a:lnTo>
                    <a:pt x="21600" y="11270"/>
                  </a:lnTo>
                  <a:lnTo>
                    <a:pt x="20976" y="5635"/>
                  </a:lnTo>
                  <a:lnTo>
                    <a:pt x="17480" y="0"/>
                  </a:lnTo>
                  <a:lnTo>
                    <a:pt x="10488" y="0"/>
                  </a:lnTo>
                  <a:lnTo>
                    <a:pt x="0" y="12209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7" name="Freeform 293"/>
            <p:cNvSpPr/>
            <p:nvPr/>
          </p:nvSpPr>
          <p:spPr>
            <a:xfrm>
              <a:off x="973050" y="903287"/>
              <a:ext cx="54958" cy="20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646"/>
                  </a:moveTo>
                  <a:lnTo>
                    <a:pt x="4024" y="0"/>
                  </a:lnTo>
                  <a:lnTo>
                    <a:pt x="18000" y="4985"/>
                  </a:lnTo>
                  <a:lnTo>
                    <a:pt x="21600" y="13292"/>
                  </a:lnTo>
                  <a:lnTo>
                    <a:pt x="20541" y="16615"/>
                  </a:lnTo>
                  <a:lnTo>
                    <a:pt x="10376" y="15785"/>
                  </a:lnTo>
                  <a:lnTo>
                    <a:pt x="5718" y="8308"/>
                  </a:lnTo>
                  <a:lnTo>
                    <a:pt x="3812" y="12462"/>
                  </a:lnTo>
                  <a:lnTo>
                    <a:pt x="5929" y="19108"/>
                  </a:lnTo>
                  <a:lnTo>
                    <a:pt x="4659" y="21600"/>
                  </a:lnTo>
                  <a:lnTo>
                    <a:pt x="2118" y="19108"/>
                  </a:lnTo>
                  <a:lnTo>
                    <a:pt x="0" y="6646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8" name="Freeform 294"/>
            <p:cNvSpPr/>
            <p:nvPr/>
          </p:nvSpPr>
          <p:spPr>
            <a:xfrm>
              <a:off x="536632" y="1003300"/>
              <a:ext cx="19398" cy="17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757"/>
                  </a:moveTo>
                  <a:lnTo>
                    <a:pt x="21600" y="0"/>
                  </a:lnTo>
                  <a:lnTo>
                    <a:pt x="18000" y="12209"/>
                  </a:lnTo>
                  <a:lnTo>
                    <a:pt x="12600" y="11270"/>
                  </a:lnTo>
                  <a:lnTo>
                    <a:pt x="17400" y="16904"/>
                  </a:lnTo>
                  <a:lnTo>
                    <a:pt x="12000" y="21600"/>
                  </a:lnTo>
                  <a:lnTo>
                    <a:pt x="1800" y="17843"/>
                  </a:lnTo>
                  <a:lnTo>
                    <a:pt x="4800" y="13148"/>
                  </a:lnTo>
                  <a:lnTo>
                    <a:pt x="0" y="10330"/>
                  </a:lnTo>
                  <a:lnTo>
                    <a:pt x="0" y="3757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9" name="Freeform 295"/>
            <p:cNvSpPr/>
            <p:nvPr/>
          </p:nvSpPr>
          <p:spPr>
            <a:xfrm>
              <a:off x="1234901" y="1309687"/>
              <a:ext cx="237607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749" y="1814"/>
                  </a:lnTo>
                  <a:lnTo>
                    <a:pt x="3829" y="1382"/>
                  </a:lnTo>
                  <a:lnTo>
                    <a:pt x="4664" y="2419"/>
                  </a:lnTo>
                  <a:lnTo>
                    <a:pt x="5302" y="3974"/>
                  </a:lnTo>
                  <a:lnTo>
                    <a:pt x="6136" y="3802"/>
                  </a:lnTo>
                  <a:lnTo>
                    <a:pt x="7462" y="5530"/>
                  </a:lnTo>
                  <a:lnTo>
                    <a:pt x="9524" y="5702"/>
                  </a:lnTo>
                  <a:lnTo>
                    <a:pt x="11487" y="7344"/>
                  </a:lnTo>
                  <a:lnTo>
                    <a:pt x="14236" y="7603"/>
                  </a:lnTo>
                  <a:lnTo>
                    <a:pt x="15562" y="9677"/>
                  </a:lnTo>
                  <a:lnTo>
                    <a:pt x="17182" y="10195"/>
                  </a:lnTo>
                  <a:lnTo>
                    <a:pt x="18115" y="8986"/>
                  </a:lnTo>
                  <a:lnTo>
                    <a:pt x="19293" y="9677"/>
                  </a:lnTo>
                  <a:lnTo>
                    <a:pt x="20569" y="11318"/>
                  </a:lnTo>
                  <a:lnTo>
                    <a:pt x="19145" y="12096"/>
                  </a:lnTo>
                  <a:lnTo>
                    <a:pt x="19440" y="13306"/>
                  </a:lnTo>
                  <a:lnTo>
                    <a:pt x="21600" y="13997"/>
                  </a:lnTo>
                  <a:lnTo>
                    <a:pt x="20275" y="15466"/>
                  </a:lnTo>
                  <a:lnTo>
                    <a:pt x="20324" y="17453"/>
                  </a:lnTo>
                  <a:lnTo>
                    <a:pt x="19538" y="19786"/>
                  </a:lnTo>
                  <a:lnTo>
                    <a:pt x="18409" y="21600"/>
                  </a:lnTo>
                  <a:lnTo>
                    <a:pt x="16789" y="21168"/>
                  </a:lnTo>
                  <a:lnTo>
                    <a:pt x="15856" y="20131"/>
                  </a:lnTo>
                  <a:lnTo>
                    <a:pt x="14727" y="20736"/>
                  </a:lnTo>
                  <a:lnTo>
                    <a:pt x="12518" y="18403"/>
                  </a:lnTo>
                  <a:lnTo>
                    <a:pt x="11291" y="17712"/>
                  </a:lnTo>
                  <a:lnTo>
                    <a:pt x="9425" y="18835"/>
                  </a:lnTo>
                  <a:lnTo>
                    <a:pt x="8787" y="17798"/>
                  </a:lnTo>
                  <a:lnTo>
                    <a:pt x="8640" y="15034"/>
                  </a:lnTo>
                  <a:lnTo>
                    <a:pt x="7167" y="13910"/>
                  </a:lnTo>
                  <a:lnTo>
                    <a:pt x="6627" y="11059"/>
                  </a:lnTo>
                  <a:lnTo>
                    <a:pt x="5547" y="7344"/>
                  </a:lnTo>
                  <a:lnTo>
                    <a:pt x="1571" y="44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0" name="Freeform 296"/>
            <p:cNvSpPr/>
            <p:nvPr/>
          </p:nvSpPr>
          <p:spPr>
            <a:xfrm>
              <a:off x="1267229" y="1055687"/>
              <a:ext cx="59806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211"/>
                  </a:moveTo>
                  <a:lnTo>
                    <a:pt x="5695" y="1413"/>
                  </a:lnTo>
                  <a:lnTo>
                    <a:pt x="8051" y="3836"/>
                  </a:lnTo>
                  <a:lnTo>
                    <a:pt x="21207" y="0"/>
                  </a:lnTo>
                  <a:lnTo>
                    <a:pt x="19440" y="4037"/>
                  </a:lnTo>
                  <a:lnTo>
                    <a:pt x="15905" y="6864"/>
                  </a:lnTo>
                  <a:lnTo>
                    <a:pt x="21600" y="14535"/>
                  </a:lnTo>
                  <a:lnTo>
                    <a:pt x="19833" y="21398"/>
                  </a:lnTo>
                  <a:lnTo>
                    <a:pt x="7658" y="21600"/>
                  </a:lnTo>
                  <a:lnTo>
                    <a:pt x="2945" y="16150"/>
                  </a:lnTo>
                  <a:lnTo>
                    <a:pt x="7462" y="16553"/>
                  </a:lnTo>
                  <a:lnTo>
                    <a:pt x="2945" y="9084"/>
                  </a:lnTo>
                  <a:lnTo>
                    <a:pt x="2749" y="5652"/>
                  </a:lnTo>
                  <a:lnTo>
                    <a:pt x="0" y="1211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1" name="Freeform 297"/>
            <p:cNvSpPr/>
            <p:nvPr/>
          </p:nvSpPr>
          <p:spPr>
            <a:xfrm>
              <a:off x="0" y="1831975"/>
              <a:ext cx="1664855" cy="154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86" y="14718"/>
                  </a:moveTo>
                  <a:lnTo>
                    <a:pt x="16632" y="14729"/>
                  </a:lnTo>
                  <a:lnTo>
                    <a:pt x="16960" y="14574"/>
                  </a:lnTo>
                  <a:lnTo>
                    <a:pt x="17219" y="14541"/>
                  </a:lnTo>
                  <a:lnTo>
                    <a:pt x="16967" y="14308"/>
                  </a:lnTo>
                  <a:lnTo>
                    <a:pt x="17323" y="13930"/>
                  </a:lnTo>
                  <a:lnTo>
                    <a:pt x="17421" y="13575"/>
                  </a:lnTo>
                  <a:lnTo>
                    <a:pt x="17253" y="13364"/>
                  </a:lnTo>
                  <a:lnTo>
                    <a:pt x="17253" y="12987"/>
                  </a:lnTo>
                  <a:lnTo>
                    <a:pt x="17023" y="12798"/>
                  </a:lnTo>
                  <a:lnTo>
                    <a:pt x="16666" y="12853"/>
                  </a:lnTo>
                  <a:lnTo>
                    <a:pt x="16499" y="13031"/>
                  </a:lnTo>
                  <a:lnTo>
                    <a:pt x="16352" y="12798"/>
                  </a:lnTo>
                  <a:lnTo>
                    <a:pt x="16184" y="12731"/>
                  </a:lnTo>
                  <a:lnTo>
                    <a:pt x="16443" y="12465"/>
                  </a:lnTo>
                  <a:lnTo>
                    <a:pt x="16562" y="12199"/>
                  </a:lnTo>
                  <a:lnTo>
                    <a:pt x="16750" y="12187"/>
                  </a:lnTo>
                  <a:lnTo>
                    <a:pt x="16897" y="11866"/>
                  </a:lnTo>
                  <a:lnTo>
                    <a:pt x="17449" y="11921"/>
                  </a:lnTo>
                  <a:lnTo>
                    <a:pt x="17638" y="11799"/>
                  </a:lnTo>
                  <a:lnTo>
                    <a:pt x="17868" y="11888"/>
                  </a:lnTo>
                  <a:lnTo>
                    <a:pt x="18176" y="11721"/>
                  </a:lnTo>
                  <a:lnTo>
                    <a:pt x="18365" y="11766"/>
                  </a:lnTo>
                  <a:lnTo>
                    <a:pt x="18365" y="11322"/>
                  </a:lnTo>
                  <a:lnTo>
                    <a:pt x="18239" y="11266"/>
                  </a:lnTo>
                  <a:lnTo>
                    <a:pt x="18183" y="10878"/>
                  </a:lnTo>
                  <a:lnTo>
                    <a:pt x="18560" y="10600"/>
                  </a:lnTo>
                  <a:lnTo>
                    <a:pt x="19378" y="10678"/>
                  </a:lnTo>
                  <a:lnTo>
                    <a:pt x="19308" y="11155"/>
                  </a:lnTo>
                  <a:lnTo>
                    <a:pt x="19462" y="11344"/>
                  </a:lnTo>
                  <a:lnTo>
                    <a:pt x="19832" y="11255"/>
                  </a:lnTo>
                  <a:lnTo>
                    <a:pt x="19965" y="11133"/>
                  </a:lnTo>
                  <a:lnTo>
                    <a:pt x="20167" y="11077"/>
                  </a:lnTo>
                  <a:lnTo>
                    <a:pt x="20237" y="10800"/>
                  </a:lnTo>
                  <a:lnTo>
                    <a:pt x="20657" y="10578"/>
                  </a:lnTo>
                  <a:lnTo>
                    <a:pt x="20782" y="10201"/>
                  </a:lnTo>
                  <a:lnTo>
                    <a:pt x="21153" y="9679"/>
                  </a:lnTo>
                  <a:lnTo>
                    <a:pt x="20901" y="9424"/>
                  </a:lnTo>
                  <a:lnTo>
                    <a:pt x="21341" y="9357"/>
                  </a:lnTo>
                  <a:lnTo>
                    <a:pt x="21600" y="9102"/>
                  </a:lnTo>
                  <a:lnTo>
                    <a:pt x="21160" y="9057"/>
                  </a:lnTo>
                  <a:lnTo>
                    <a:pt x="21174" y="7925"/>
                  </a:lnTo>
                  <a:lnTo>
                    <a:pt x="21432" y="7648"/>
                  </a:lnTo>
                  <a:lnTo>
                    <a:pt x="21432" y="7292"/>
                  </a:lnTo>
                  <a:lnTo>
                    <a:pt x="21593" y="6915"/>
                  </a:lnTo>
                  <a:lnTo>
                    <a:pt x="21265" y="6904"/>
                  </a:lnTo>
                  <a:lnTo>
                    <a:pt x="20803" y="7026"/>
                  </a:lnTo>
                  <a:lnTo>
                    <a:pt x="20845" y="6527"/>
                  </a:lnTo>
                  <a:lnTo>
                    <a:pt x="20720" y="6360"/>
                  </a:lnTo>
                  <a:lnTo>
                    <a:pt x="20426" y="6416"/>
                  </a:lnTo>
                  <a:lnTo>
                    <a:pt x="20545" y="5872"/>
                  </a:lnTo>
                  <a:lnTo>
                    <a:pt x="20321" y="5805"/>
                  </a:lnTo>
                  <a:lnTo>
                    <a:pt x="20049" y="5972"/>
                  </a:lnTo>
                  <a:lnTo>
                    <a:pt x="19923" y="5161"/>
                  </a:lnTo>
                  <a:lnTo>
                    <a:pt x="20091" y="4917"/>
                  </a:lnTo>
                  <a:lnTo>
                    <a:pt x="20028" y="4751"/>
                  </a:lnTo>
                  <a:lnTo>
                    <a:pt x="19874" y="4651"/>
                  </a:lnTo>
                  <a:lnTo>
                    <a:pt x="19734" y="4640"/>
                  </a:lnTo>
                  <a:lnTo>
                    <a:pt x="19769" y="4218"/>
                  </a:lnTo>
                  <a:lnTo>
                    <a:pt x="19608" y="4162"/>
                  </a:lnTo>
                  <a:lnTo>
                    <a:pt x="18973" y="4173"/>
                  </a:lnTo>
                  <a:lnTo>
                    <a:pt x="19000" y="3774"/>
                  </a:lnTo>
                  <a:lnTo>
                    <a:pt x="19210" y="3807"/>
                  </a:lnTo>
                  <a:lnTo>
                    <a:pt x="19329" y="3663"/>
                  </a:lnTo>
                  <a:lnTo>
                    <a:pt x="19210" y="3485"/>
                  </a:lnTo>
                  <a:lnTo>
                    <a:pt x="19462" y="3385"/>
                  </a:lnTo>
                  <a:lnTo>
                    <a:pt x="19315" y="3163"/>
                  </a:lnTo>
                  <a:lnTo>
                    <a:pt x="18868" y="2842"/>
                  </a:lnTo>
                  <a:lnTo>
                    <a:pt x="18931" y="2686"/>
                  </a:lnTo>
                  <a:lnTo>
                    <a:pt x="18875" y="2309"/>
                  </a:lnTo>
                  <a:lnTo>
                    <a:pt x="18993" y="2142"/>
                  </a:lnTo>
                  <a:lnTo>
                    <a:pt x="19371" y="2253"/>
                  </a:lnTo>
                  <a:lnTo>
                    <a:pt x="19601" y="2020"/>
                  </a:lnTo>
                  <a:lnTo>
                    <a:pt x="19587" y="1776"/>
                  </a:lnTo>
                  <a:lnTo>
                    <a:pt x="19727" y="1498"/>
                  </a:lnTo>
                  <a:lnTo>
                    <a:pt x="19650" y="1077"/>
                  </a:lnTo>
                  <a:lnTo>
                    <a:pt x="19839" y="788"/>
                  </a:lnTo>
                  <a:lnTo>
                    <a:pt x="19580" y="588"/>
                  </a:lnTo>
                  <a:lnTo>
                    <a:pt x="19434" y="544"/>
                  </a:lnTo>
                  <a:lnTo>
                    <a:pt x="19294" y="622"/>
                  </a:lnTo>
                  <a:lnTo>
                    <a:pt x="19182" y="777"/>
                  </a:lnTo>
                  <a:lnTo>
                    <a:pt x="18931" y="832"/>
                  </a:lnTo>
                  <a:lnTo>
                    <a:pt x="18910" y="1232"/>
                  </a:lnTo>
                  <a:lnTo>
                    <a:pt x="18637" y="1288"/>
                  </a:lnTo>
                  <a:lnTo>
                    <a:pt x="18581" y="1443"/>
                  </a:lnTo>
                  <a:lnTo>
                    <a:pt x="18197" y="1521"/>
                  </a:lnTo>
                  <a:lnTo>
                    <a:pt x="17778" y="1432"/>
                  </a:lnTo>
                  <a:lnTo>
                    <a:pt x="17554" y="1476"/>
                  </a:lnTo>
                  <a:lnTo>
                    <a:pt x="17232" y="1332"/>
                  </a:lnTo>
                  <a:lnTo>
                    <a:pt x="17407" y="1143"/>
                  </a:lnTo>
                  <a:lnTo>
                    <a:pt x="17400" y="721"/>
                  </a:lnTo>
                  <a:lnTo>
                    <a:pt x="17239" y="366"/>
                  </a:lnTo>
                  <a:lnTo>
                    <a:pt x="17114" y="78"/>
                  </a:lnTo>
                  <a:lnTo>
                    <a:pt x="16862" y="0"/>
                  </a:lnTo>
                  <a:lnTo>
                    <a:pt x="16415" y="289"/>
                  </a:lnTo>
                  <a:lnTo>
                    <a:pt x="16233" y="111"/>
                  </a:lnTo>
                  <a:lnTo>
                    <a:pt x="15744" y="311"/>
                  </a:lnTo>
                  <a:lnTo>
                    <a:pt x="15744" y="633"/>
                  </a:lnTo>
                  <a:lnTo>
                    <a:pt x="15639" y="777"/>
                  </a:lnTo>
                  <a:lnTo>
                    <a:pt x="15157" y="721"/>
                  </a:lnTo>
                  <a:lnTo>
                    <a:pt x="14829" y="610"/>
                  </a:lnTo>
                  <a:lnTo>
                    <a:pt x="14745" y="932"/>
                  </a:lnTo>
                  <a:lnTo>
                    <a:pt x="14885" y="977"/>
                  </a:lnTo>
                  <a:lnTo>
                    <a:pt x="14891" y="1299"/>
                  </a:lnTo>
                  <a:lnTo>
                    <a:pt x="15646" y="1687"/>
                  </a:lnTo>
                  <a:lnTo>
                    <a:pt x="15772" y="2076"/>
                  </a:lnTo>
                  <a:lnTo>
                    <a:pt x="15793" y="2642"/>
                  </a:lnTo>
                  <a:lnTo>
                    <a:pt x="15646" y="3241"/>
                  </a:lnTo>
                  <a:lnTo>
                    <a:pt x="15891" y="3508"/>
                  </a:lnTo>
                  <a:lnTo>
                    <a:pt x="15541" y="3718"/>
                  </a:lnTo>
                  <a:lnTo>
                    <a:pt x="15451" y="3874"/>
                  </a:lnTo>
                  <a:lnTo>
                    <a:pt x="15437" y="4018"/>
                  </a:lnTo>
                  <a:lnTo>
                    <a:pt x="15094" y="3951"/>
                  </a:lnTo>
                  <a:lnTo>
                    <a:pt x="14745" y="4029"/>
                  </a:lnTo>
                  <a:lnTo>
                    <a:pt x="14675" y="3840"/>
                  </a:lnTo>
                  <a:lnTo>
                    <a:pt x="14256" y="4196"/>
                  </a:lnTo>
                  <a:lnTo>
                    <a:pt x="14158" y="4451"/>
                  </a:lnTo>
                  <a:lnTo>
                    <a:pt x="13857" y="4407"/>
                  </a:lnTo>
                  <a:lnTo>
                    <a:pt x="13648" y="4518"/>
                  </a:lnTo>
                  <a:lnTo>
                    <a:pt x="13417" y="4473"/>
                  </a:lnTo>
                  <a:lnTo>
                    <a:pt x="13131" y="4551"/>
                  </a:lnTo>
                  <a:lnTo>
                    <a:pt x="12900" y="4950"/>
                  </a:lnTo>
                  <a:lnTo>
                    <a:pt x="12620" y="4751"/>
                  </a:lnTo>
                  <a:lnTo>
                    <a:pt x="12397" y="4395"/>
                  </a:lnTo>
                  <a:lnTo>
                    <a:pt x="12942" y="3985"/>
                  </a:lnTo>
                  <a:lnTo>
                    <a:pt x="13131" y="3985"/>
                  </a:lnTo>
                  <a:lnTo>
                    <a:pt x="13082" y="3718"/>
                  </a:lnTo>
                  <a:lnTo>
                    <a:pt x="13214" y="3618"/>
                  </a:lnTo>
                  <a:lnTo>
                    <a:pt x="13103" y="3397"/>
                  </a:lnTo>
                  <a:lnTo>
                    <a:pt x="12648" y="3363"/>
                  </a:lnTo>
                  <a:lnTo>
                    <a:pt x="12495" y="3119"/>
                  </a:lnTo>
                  <a:lnTo>
                    <a:pt x="12641" y="2819"/>
                  </a:lnTo>
                  <a:lnTo>
                    <a:pt x="12564" y="2753"/>
                  </a:lnTo>
                  <a:lnTo>
                    <a:pt x="12704" y="2553"/>
                  </a:lnTo>
                  <a:lnTo>
                    <a:pt x="12746" y="2253"/>
                  </a:lnTo>
                  <a:lnTo>
                    <a:pt x="12984" y="2142"/>
                  </a:lnTo>
                  <a:lnTo>
                    <a:pt x="12809" y="1998"/>
                  </a:lnTo>
                  <a:lnTo>
                    <a:pt x="12725" y="1798"/>
                  </a:lnTo>
                  <a:lnTo>
                    <a:pt x="12711" y="1476"/>
                  </a:lnTo>
                  <a:lnTo>
                    <a:pt x="12460" y="1476"/>
                  </a:lnTo>
                  <a:lnTo>
                    <a:pt x="12145" y="1621"/>
                  </a:lnTo>
                  <a:lnTo>
                    <a:pt x="11446" y="1410"/>
                  </a:lnTo>
                  <a:lnTo>
                    <a:pt x="11390" y="966"/>
                  </a:lnTo>
                  <a:lnTo>
                    <a:pt x="10929" y="577"/>
                  </a:lnTo>
                  <a:lnTo>
                    <a:pt x="10566" y="921"/>
                  </a:lnTo>
                  <a:lnTo>
                    <a:pt x="10713" y="1210"/>
                  </a:lnTo>
                  <a:lnTo>
                    <a:pt x="10594" y="1410"/>
                  </a:lnTo>
                  <a:lnTo>
                    <a:pt x="10573" y="1632"/>
                  </a:lnTo>
                  <a:lnTo>
                    <a:pt x="10314" y="1687"/>
                  </a:lnTo>
                  <a:lnTo>
                    <a:pt x="9755" y="2076"/>
                  </a:lnTo>
                  <a:lnTo>
                    <a:pt x="9692" y="2331"/>
                  </a:lnTo>
                  <a:lnTo>
                    <a:pt x="9525" y="2298"/>
                  </a:lnTo>
                  <a:lnTo>
                    <a:pt x="9399" y="2531"/>
                  </a:lnTo>
                  <a:lnTo>
                    <a:pt x="9063" y="2553"/>
                  </a:lnTo>
                  <a:lnTo>
                    <a:pt x="8812" y="2675"/>
                  </a:lnTo>
                  <a:lnTo>
                    <a:pt x="8365" y="2608"/>
                  </a:lnTo>
                  <a:lnTo>
                    <a:pt x="7994" y="2431"/>
                  </a:lnTo>
                  <a:lnTo>
                    <a:pt x="7785" y="2442"/>
                  </a:lnTo>
                  <a:lnTo>
                    <a:pt x="7631" y="2631"/>
                  </a:lnTo>
                  <a:lnTo>
                    <a:pt x="7344" y="2808"/>
                  </a:lnTo>
                  <a:lnTo>
                    <a:pt x="7191" y="2842"/>
                  </a:lnTo>
                  <a:lnTo>
                    <a:pt x="6876" y="3330"/>
                  </a:lnTo>
                  <a:lnTo>
                    <a:pt x="6729" y="3330"/>
                  </a:lnTo>
                  <a:lnTo>
                    <a:pt x="6527" y="3519"/>
                  </a:lnTo>
                  <a:lnTo>
                    <a:pt x="6436" y="3807"/>
                  </a:lnTo>
                  <a:lnTo>
                    <a:pt x="6310" y="3896"/>
                  </a:lnTo>
                  <a:lnTo>
                    <a:pt x="5786" y="3874"/>
                  </a:lnTo>
                  <a:lnTo>
                    <a:pt x="5765" y="4074"/>
                  </a:lnTo>
                  <a:lnTo>
                    <a:pt x="5625" y="4318"/>
                  </a:lnTo>
                  <a:lnTo>
                    <a:pt x="5388" y="4351"/>
                  </a:lnTo>
                  <a:lnTo>
                    <a:pt x="5332" y="4651"/>
                  </a:lnTo>
                  <a:lnTo>
                    <a:pt x="5493" y="4662"/>
                  </a:lnTo>
                  <a:lnTo>
                    <a:pt x="6142" y="5195"/>
                  </a:lnTo>
                  <a:lnTo>
                    <a:pt x="6129" y="5483"/>
                  </a:lnTo>
                  <a:lnTo>
                    <a:pt x="5961" y="5528"/>
                  </a:lnTo>
                  <a:lnTo>
                    <a:pt x="5919" y="5761"/>
                  </a:lnTo>
                  <a:lnTo>
                    <a:pt x="5772" y="5949"/>
                  </a:lnTo>
                  <a:lnTo>
                    <a:pt x="5479" y="6138"/>
                  </a:lnTo>
                  <a:lnTo>
                    <a:pt x="5332" y="5927"/>
                  </a:lnTo>
                  <a:lnTo>
                    <a:pt x="5206" y="5927"/>
                  </a:lnTo>
                  <a:lnTo>
                    <a:pt x="4968" y="6060"/>
                  </a:lnTo>
                  <a:lnTo>
                    <a:pt x="4675" y="6116"/>
                  </a:lnTo>
                  <a:lnTo>
                    <a:pt x="4528" y="6205"/>
                  </a:lnTo>
                  <a:lnTo>
                    <a:pt x="4423" y="6194"/>
                  </a:lnTo>
                  <a:lnTo>
                    <a:pt x="4158" y="6405"/>
                  </a:lnTo>
                  <a:lnTo>
                    <a:pt x="3962" y="6471"/>
                  </a:lnTo>
                  <a:lnTo>
                    <a:pt x="3878" y="6371"/>
                  </a:lnTo>
                  <a:lnTo>
                    <a:pt x="3760" y="6405"/>
                  </a:lnTo>
                  <a:lnTo>
                    <a:pt x="3522" y="6249"/>
                  </a:lnTo>
                  <a:lnTo>
                    <a:pt x="3585" y="6715"/>
                  </a:lnTo>
                  <a:lnTo>
                    <a:pt x="3312" y="6604"/>
                  </a:lnTo>
                  <a:lnTo>
                    <a:pt x="3249" y="6471"/>
                  </a:lnTo>
                  <a:lnTo>
                    <a:pt x="2963" y="6416"/>
                  </a:lnTo>
                  <a:lnTo>
                    <a:pt x="2935" y="6271"/>
                  </a:lnTo>
                  <a:lnTo>
                    <a:pt x="2795" y="6216"/>
                  </a:lnTo>
                  <a:lnTo>
                    <a:pt x="2662" y="6260"/>
                  </a:lnTo>
                  <a:lnTo>
                    <a:pt x="2376" y="6194"/>
                  </a:lnTo>
                  <a:lnTo>
                    <a:pt x="2124" y="5850"/>
                  </a:lnTo>
                  <a:lnTo>
                    <a:pt x="1866" y="5927"/>
                  </a:lnTo>
                  <a:lnTo>
                    <a:pt x="2138" y="6282"/>
                  </a:lnTo>
                  <a:lnTo>
                    <a:pt x="2180" y="6449"/>
                  </a:lnTo>
                  <a:lnTo>
                    <a:pt x="1782" y="6393"/>
                  </a:lnTo>
                  <a:lnTo>
                    <a:pt x="1530" y="6271"/>
                  </a:lnTo>
                  <a:lnTo>
                    <a:pt x="1447" y="6405"/>
                  </a:lnTo>
                  <a:lnTo>
                    <a:pt x="1181" y="6538"/>
                  </a:lnTo>
                  <a:lnTo>
                    <a:pt x="901" y="6549"/>
                  </a:lnTo>
                  <a:lnTo>
                    <a:pt x="867" y="6704"/>
                  </a:lnTo>
                  <a:lnTo>
                    <a:pt x="971" y="6815"/>
                  </a:lnTo>
                  <a:lnTo>
                    <a:pt x="985" y="7281"/>
                  </a:lnTo>
                  <a:lnTo>
                    <a:pt x="804" y="7403"/>
                  </a:lnTo>
                  <a:lnTo>
                    <a:pt x="1090" y="7492"/>
                  </a:lnTo>
                  <a:lnTo>
                    <a:pt x="1307" y="7681"/>
                  </a:lnTo>
                  <a:lnTo>
                    <a:pt x="1307" y="8169"/>
                  </a:lnTo>
                  <a:lnTo>
                    <a:pt x="1726" y="8336"/>
                  </a:lnTo>
                  <a:lnTo>
                    <a:pt x="1600" y="8869"/>
                  </a:lnTo>
                  <a:lnTo>
                    <a:pt x="1992" y="9324"/>
                  </a:lnTo>
                  <a:lnTo>
                    <a:pt x="2103" y="9612"/>
                  </a:lnTo>
                  <a:lnTo>
                    <a:pt x="2208" y="9712"/>
                  </a:lnTo>
                  <a:lnTo>
                    <a:pt x="2313" y="10301"/>
                  </a:lnTo>
                  <a:lnTo>
                    <a:pt x="2201" y="10900"/>
                  </a:lnTo>
                  <a:lnTo>
                    <a:pt x="2285" y="11033"/>
                  </a:lnTo>
                  <a:lnTo>
                    <a:pt x="2264" y="11244"/>
                  </a:lnTo>
                  <a:lnTo>
                    <a:pt x="2292" y="11399"/>
                  </a:lnTo>
                  <a:lnTo>
                    <a:pt x="1887" y="11743"/>
                  </a:lnTo>
                  <a:lnTo>
                    <a:pt x="1593" y="12265"/>
                  </a:lnTo>
                  <a:lnTo>
                    <a:pt x="1307" y="12554"/>
                  </a:lnTo>
                  <a:lnTo>
                    <a:pt x="1370" y="12709"/>
                  </a:lnTo>
                  <a:lnTo>
                    <a:pt x="1286" y="12754"/>
                  </a:lnTo>
                  <a:lnTo>
                    <a:pt x="1286" y="13198"/>
                  </a:lnTo>
                  <a:lnTo>
                    <a:pt x="1384" y="13297"/>
                  </a:lnTo>
                  <a:lnTo>
                    <a:pt x="1782" y="13087"/>
                  </a:lnTo>
                  <a:lnTo>
                    <a:pt x="1915" y="13164"/>
                  </a:lnTo>
                  <a:lnTo>
                    <a:pt x="1761" y="13220"/>
                  </a:lnTo>
                  <a:lnTo>
                    <a:pt x="1698" y="13297"/>
                  </a:lnTo>
                  <a:lnTo>
                    <a:pt x="1845" y="13397"/>
                  </a:lnTo>
                  <a:lnTo>
                    <a:pt x="1810" y="13486"/>
                  </a:lnTo>
                  <a:lnTo>
                    <a:pt x="1405" y="13642"/>
                  </a:lnTo>
                  <a:lnTo>
                    <a:pt x="1328" y="13753"/>
                  </a:lnTo>
                  <a:lnTo>
                    <a:pt x="1195" y="13819"/>
                  </a:lnTo>
                  <a:lnTo>
                    <a:pt x="992" y="14030"/>
                  </a:lnTo>
                  <a:lnTo>
                    <a:pt x="860" y="14086"/>
                  </a:lnTo>
                  <a:lnTo>
                    <a:pt x="650" y="14285"/>
                  </a:lnTo>
                  <a:lnTo>
                    <a:pt x="524" y="14552"/>
                  </a:lnTo>
                  <a:lnTo>
                    <a:pt x="426" y="14607"/>
                  </a:lnTo>
                  <a:lnTo>
                    <a:pt x="252" y="14285"/>
                  </a:lnTo>
                  <a:lnTo>
                    <a:pt x="133" y="14385"/>
                  </a:lnTo>
                  <a:lnTo>
                    <a:pt x="0" y="14418"/>
                  </a:lnTo>
                  <a:lnTo>
                    <a:pt x="63" y="14807"/>
                  </a:lnTo>
                  <a:lnTo>
                    <a:pt x="147" y="14929"/>
                  </a:lnTo>
                  <a:lnTo>
                    <a:pt x="154" y="15062"/>
                  </a:lnTo>
                  <a:lnTo>
                    <a:pt x="84" y="15184"/>
                  </a:lnTo>
                  <a:lnTo>
                    <a:pt x="217" y="15184"/>
                  </a:lnTo>
                  <a:lnTo>
                    <a:pt x="342" y="15107"/>
                  </a:lnTo>
                  <a:lnTo>
                    <a:pt x="887" y="15173"/>
                  </a:lnTo>
                  <a:lnTo>
                    <a:pt x="776" y="15429"/>
                  </a:lnTo>
                  <a:lnTo>
                    <a:pt x="860" y="15684"/>
                  </a:lnTo>
                  <a:lnTo>
                    <a:pt x="1006" y="15728"/>
                  </a:lnTo>
                  <a:lnTo>
                    <a:pt x="1076" y="15817"/>
                  </a:lnTo>
                  <a:lnTo>
                    <a:pt x="1244" y="15839"/>
                  </a:lnTo>
                  <a:lnTo>
                    <a:pt x="1139" y="16106"/>
                  </a:lnTo>
                  <a:lnTo>
                    <a:pt x="1202" y="16239"/>
                  </a:lnTo>
                  <a:lnTo>
                    <a:pt x="1111" y="16583"/>
                  </a:lnTo>
                  <a:lnTo>
                    <a:pt x="1013" y="16472"/>
                  </a:lnTo>
                  <a:lnTo>
                    <a:pt x="776" y="16572"/>
                  </a:lnTo>
                  <a:lnTo>
                    <a:pt x="762" y="16738"/>
                  </a:lnTo>
                  <a:lnTo>
                    <a:pt x="804" y="16816"/>
                  </a:lnTo>
                  <a:lnTo>
                    <a:pt x="657" y="17016"/>
                  </a:lnTo>
                  <a:lnTo>
                    <a:pt x="552" y="16916"/>
                  </a:lnTo>
                  <a:lnTo>
                    <a:pt x="482" y="17038"/>
                  </a:lnTo>
                  <a:lnTo>
                    <a:pt x="783" y="17304"/>
                  </a:lnTo>
                  <a:lnTo>
                    <a:pt x="734" y="17404"/>
                  </a:lnTo>
                  <a:lnTo>
                    <a:pt x="741" y="17504"/>
                  </a:lnTo>
                  <a:lnTo>
                    <a:pt x="825" y="17604"/>
                  </a:lnTo>
                  <a:lnTo>
                    <a:pt x="797" y="17882"/>
                  </a:lnTo>
                  <a:lnTo>
                    <a:pt x="846" y="17815"/>
                  </a:lnTo>
                  <a:lnTo>
                    <a:pt x="1048" y="17882"/>
                  </a:lnTo>
                  <a:lnTo>
                    <a:pt x="1279" y="17859"/>
                  </a:lnTo>
                  <a:lnTo>
                    <a:pt x="1426" y="18314"/>
                  </a:lnTo>
                  <a:lnTo>
                    <a:pt x="1495" y="18359"/>
                  </a:lnTo>
                  <a:lnTo>
                    <a:pt x="1537" y="18525"/>
                  </a:lnTo>
                  <a:lnTo>
                    <a:pt x="1656" y="18614"/>
                  </a:lnTo>
                  <a:lnTo>
                    <a:pt x="1642" y="18692"/>
                  </a:lnTo>
                  <a:lnTo>
                    <a:pt x="1558" y="18692"/>
                  </a:lnTo>
                  <a:lnTo>
                    <a:pt x="1635" y="18836"/>
                  </a:lnTo>
                  <a:lnTo>
                    <a:pt x="1810" y="18814"/>
                  </a:lnTo>
                  <a:lnTo>
                    <a:pt x="1950" y="18892"/>
                  </a:lnTo>
                  <a:lnTo>
                    <a:pt x="2117" y="18881"/>
                  </a:lnTo>
                  <a:lnTo>
                    <a:pt x="2159" y="19003"/>
                  </a:lnTo>
                  <a:lnTo>
                    <a:pt x="2020" y="19103"/>
                  </a:lnTo>
                  <a:lnTo>
                    <a:pt x="1992" y="19258"/>
                  </a:lnTo>
                  <a:lnTo>
                    <a:pt x="1873" y="19258"/>
                  </a:lnTo>
                  <a:lnTo>
                    <a:pt x="1726" y="19469"/>
                  </a:lnTo>
                  <a:lnTo>
                    <a:pt x="1558" y="19558"/>
                  </a:lnTo>
                  <a:lnTo>
                    <a:pt x="1551" y="19713"/>
                  </a:lnTo>
                  <a:lnTo>
                    <a:pt x="1677" y="19791"/>
                  </a:lnTo>
                  <a:lnTo>
                    <a:pt x="1663" y="19880"/>
                  </a:lnTo>
                  <a:lnTo>
                    <a:pt x="1614" y="19880"/>
                  </a:lnTo>
                  <a:lnTo>
                    <a:pt x="1642" y="19957"/>
                  </a:lnTo>
                  <a:lnTo>
                    <a:pt x="1719" y="19957"/>
                  </a:lnTo>
                  <a:lnTo>
                    <a:pt x="1824" y="20235"/>
                  </a:lnTo>
                  <a:lnTo>
                    <a:pt x="1999" y="20146"/>
                  </a:lnTo>
                  <a:lnTo>
                    <a:pt x="2061" y="20213"/>
                  </a:lnTo>
                  <a:lnTo>
                    <a:pt x="2096" y="20157"/>
                  </a:lnTo>
                  <a:lnTo>
                    <a:pt x="2285" y="20235"/>
                  </a:lnTo>
                  <a:lnTo>
                    <a:pt x="2348" y="20190"/>
                  </a:lnTo>
                  <a:lnTo>
                    <a:pt x="2586" y="20346"/>
                  </a:lnTo>
                  <a:lnTo>
                    <a:pt x="2502" y="20490"/>
                  </a:lnTo>
                  <a:lnTo>
                    <a:pt x="2558" y="20523"/>
                  </a:lnTo>
                  <a:lnTo>
                    <a:pt x="2523" y="20623"/>
                  </a:lnTo>
                  <a:lnTo>
                    <a:pt x="2711" y="20679"/>
                  </a:lnTo>
                  <a:lnTo>
                    <a:pt x="2732" y="20890"/>
                  </a:lnTo>
                  <a:lnTo>
                    <a:pt x="2662" y="21067"/>
                  </a:lnTo>
                  <a:lnTo>
                    <a:pt x="2662" y="21189"/>
                  </a:lnTo>
                  <a:lnTo>
                    <a:pt x="2586" y="21345"/>
                  </a:lnTo>
                  <a:lnTo>
                    <a:pt x="2495" y="21434"/>
                  </a:lnTo>
                  <a:lnTo>
                    <a:pt x="2621" y="21578"/>
                  </a:lnTo>
                  <a:lnTo>
                    <a:pt x="2984" y="21578"/>
                  </a:lnTo>
                  <a:lnTo>
                    <a:pt x="2914" y="21245"/>
                  </a:lnTo>
                  <a:lnTo>
                    <a:pt x="3145" y="21156"/>
                  </a:lnTo>
                  <a:lnTo>
                    <a:pt x="3333" y="21422"/>
                  </a:lnTo>
                  <a:lnTo>
                    <a:pt x="3550" y="21167"/>
                  </a:lnTo>
                  <a:lnTo>
                    <a:pt x="4053" y="21089"/>
                  </a:lnTo>
                  <a:lnTo>
                    <a:pt x="4158" y="21467"/>
                  </a:lnTo>
                  <a:lnTo>
                    <a:pt x="4528" y="21345"/>
                  </a:lnTo>
                  <a:lnTo>
                    <a:pt x="4759" y="21600"/>
                  </a:lnTo>
                  <a:lnTo>
                    <a:pt x="5010" y="21400"/>
                  </a:lnTo>
                  <a:lnTo>
                    <a:pt x="5325" y="21311"/>
                  </a:lnTo>
                  <a:lnTo>
                    <a:pt x="5101" y="20956"/>
                  </a:lnTo>
                  <a:lnTo>
                    <a:pt x="5185" y="20657"/>
                  </a:lnTo>
                  <a:lnTo>
                    <a:pt x="5010" y="20446"/>
                  </a:lnTo>
                  <a:lnTo>
                    <a:pt x="4996" y="20201"/>
                  </a:lnTo>
                  <a:lnTo>
                    <a:pt x="5227" y="20046"/>
                  </a:lnTo>
                  <a:lnTo>
                    <a:pt x="5367" y="20312"/>
                  </a:lnTo>
                  <a:lnTo>
                    <a:pt x="5667" y="20501"/>
                  </a:lnTo>
                  <a:lnTo>
                    <a:pt x="5961" y="20346"/>
                  </a:lnTo>
                  <a:lnTo>
                    <a:pt x="6024" y="20046"/>
                  </a:lnTo>
                  <a:lnTo>
                    <a:pt x="5814" y="19746"/>
                  </a:lnTo>
                  <a:lnTo>
                    <a:pt x="6108" y="19857"/>
                  </a:lnTo>
                  <a:lnTo>
                    <a:pt x="6212" y="19458"/>
                  </a:lnTo>
                  <a:lnTo>
                    <a:pt x="6499" y="19547"/>
                  </a:lnTo>
                  <a:lnTo>
                    <a:pt x="6855" y="19169"/>
                  </a:lnTo>
                  <a:lnTo>
                    <a:pt x="6862" y="18858"/>
                  </a:lnTo>
                  <a:lnTo>
                    <a:pt x="7316" y="18570"/>
                  </a:lnTo>
                  <a:lnTo>
                    <a:pt x="7449" y="18681"/>
                  </a:lnTo>
                  <a:lnTo>
                    <a:pt x="7680" y="18625"/>
                  </a:lnTo>
                  <a:lnTo>
                    <a:pt x="7799" y="18770"/>
                  </a:lnTo>
                  <a:lnTo>
                    <a:pt x="7931" y="18670"/>
                  </a:lnTo>
                  <a:lnTo>
                    <a:pt x="7987" y="18881"/>
                  </a:lnTo>
                  <a:lnTo>
                    <a:pt x="8763" y="18781"/>
                  </a:lnTo>
                  <a:lnTo>
                    <a:pt x="8917" y="18414"/>
                  </a:lnTo>
                  <a:lnTo>
                    <a:pt x="8833" y="18170"/>
                  </a:lnTo>
                  <a:lnTo>
                    <a:pt x="8896" y="18015"/>
                  </a:lnTo>
                  <a:lnTo>
                    <a:pt x="9399" y="18026"/>
                  </a:lnTo>
                  <a:lnTo>
                    <a:pt x="10000" y="17804"/>
                  </a:lnTo>
                  <a:lnTo>
                    <a:pt x="10251" y="17815"/>
                  </a:lnTo>
                  <a:lnTo>
                    <a:pt x="10405" y="17649"/>
                  </a:lnTo>
                  <a:lnTo>
                    <a:pt x="10741" y="17671"/>
                  </a:lnTo>
                  <a:lnTo>
                    <a:pt x="10971" y="17493"/>
                  </a:lnTo>
                  <a:lnTo>
                    <a:pt x="10866" y="17138"/>
                  </a:lnTo>
                  <a:lnTo>
                    <a:pt x="11307" y="16849"/>
                  </a:lnTo>
                  <a:lnTo>
                    <a:pt x="11467" y="16827"/>
                  </a:lnTo>
                  <a:lnTo>
                    <a:pt x="11349" y="16605"/>
                  </a:lnTo>
                  <a:lnTo>
                    <a:pt x="11328" y="16128"/>
                  </a:lnTo>
                  <a:lnTo>
                    <a:pt x="11579" y="15961"/>
                  </a:lnTo>
                  <a:lnTo>
                    <a:pt x="11761" y="15984"/>
                  </a:lnTo>
                  <a:lnTo>
                    <a:pt x="11894" y="16128"/>
                  </a:lnTo>
                  <a:lnTo>
                    <a:pt x="11761" y="16428"/>
                  </a:lnTo>
                  <a:lnTo>
                    <a:pt x="11908" y="16561"/>
                  </a:lnTo>
                  <a:lnTo>
                    <a:pt x="12180" y="16550"/>
                  </a:lnTo>
                  <a:lnTo>
                    <a:pt x="12355" y="16938"/>
                  </a:lnTo>
                  <a:lnTo>
                    <a:pt x="12606" y="16927"/>
                  </a:lnTo>
                  <a:lnTo>
                    <a:pt x="12704" y="17671"/>
                  </a:lnTo>
                  <a:lnTo>
                    <a:pt x="13026" y="18048"/>
                  </a:lnTo>
                  <a:lnTo>
                    <a:pt x="13068" y="18403"/>
                  </a:lnTo>
                  <a:lnTo>
                    <a:pt x="13249" y="18448"/>
                  </a:lnTo>
                  <a:lnTo>
                    <a:pt x="13382" y="18348"/>
                  </a:lnTo>
                  <a:lnTo>
                    <a:pt x="13529" y="18514"/>
                  </a:lnTo>
                  <a:lnTo>
                    <a:pt x="13801" y="18403"/>
                  </a:lnTo>
                  <a:lnTo>
                    <a:pt x="13843" y="18170"/>
                  </a:lnTo>
                  <a:lnTo>
                    <a:pt x="13815" y="17926"/>
                  </a:lnTo>
                  <a:lnTo>
                    <a:pt x="13655" y="17593"/>
                  </a:lnTo>
                  <a:lnTo>
                    <a:pt x="14032" y="17238"/>
                  </a:lnTo>
                  <a:lnTo>
                    <a:pt x="14339" y="17038"/>
                  </a:lnTo>
                  <a:lnTo>
                    <a:pt x="14472" y="16727"/>
                  </a:lnTo>
                  <a:lnTo>
                    <a:pt x="14619" y="16927"/>
                  </a:lnTo>
                  <a:lnTo>
                    <a:pt x="15038" y="16916"/>
                  </a:lnTo>
                  <a:lnTo>
                    <a:pt x="15332" y="16705"/>
                  </a:lnTo>
                  <a:lnTo>
                    <a:pt x="15681" y="16350"/>
                  </a:lnTo>
                  <a:lnTo>
                    <a:pt x="15597" y="16150"/>
                  </a:lnTo>
                  <a:lnTo>
                    <a:pt x="15807" y="15828"/>
                  </a:lnTo>
                  <a:lnTo>
                    <a:pt x="16100" y="15462"/>
                  </a:lnTo>
                  <a:lnTo>
                    <a:pt x="15975" y="15173"/>
                  </a:lnTo>
                  <a:lnTo>
                    <a:pt x="16065" y="15073"/>
                  </a:lnTo>
                  <a:lnTo>
                    <a:pt x="15940" y="14774"/>
                  </a:lnTo>
                  <a:lnTo>
                    <a:pt x="16086" y="14718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2" name="Freeform 298"/>
            <p:cNvSpPr/>
            <p:nvPr/>
          </p:nvSpPr>
          <p:spPr>
            <a:xfrm>
              <a:off x="3347489" y="1724024"/>
              <a:ext cx="300644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873"/>
                  </a:moveTo>
                  <a:lnTo>
                    <a:pt x="1239" y="19447"/>
                  </a:lnTo>
                  <a:lnTo>
                    <a:pt x="2052" y="19160"/>
                  </a:lnTo>
                  <a:lnTo>
                    <a:pt x="3135" y="18658"/>
                  </a:lnTo>
                  <a:lnTo>
                    <a:pt x="3561" y="17653"/>
                  </a:lnTo>
                  <a:lnTo>
                    <a:pt x="4877" y="17653"/>
                  </a:lnTo>
                  <a:lnTo>
                    <a:pt x="5574" y="18730"/>
                  </a:lnTo>
                  <a:lnTo>
                    <a:pt x="7432" y="18873"/>
                  </a:lnTo>
                  <a:lnTo>
                    <a:pt x="8594" y="18658"/>
                  </a:lnTo>
                  <a:lnTo>
                    <a:pt x="9523" y="20237"/>
                  </a:lnTo>
                  <a:lnTo>
                    <a:pt x="10645" y="20237"/>
                  </a:lnTo>
                  <a:lnTo>
                    <a:pt x="11923" y="19662"/>
                  </a:lnTo>
                  <a:lnTo>
                    <a:pt x="11497" y="18084"/>
                  </a:lnTo>
                  <a:lnTo>
                    <a:pt x="12503" y="17294"/>
                  </a:lnTo>
                  <a:lnTo>
                    <a:pt x="13006" y="18443"/>
                  </a:lnTo>
                  <a:lnTo>
                    <a:pt x="14052" y="18227"/>
                  </a:lnTo>
                  <a:lnTo>
                    <a:pt x="14710" y="18873"/>
                  </a:lnTo>
                  <a:lnTo>
                    <a:pt x="15755" y="18801"/>
                  </a:lnTo>
                  <a:lnTo>
                    <a:pt x="16839" y="19447"/>
                  </a:lnTo>
                  <a:lnTo>
                    <a:pt x="18000" y="19591"/>
                  </a:lnTo>
                  <a:lnTo>
                    <a:pt x="18194" y="21600"/>
                  </a:lnTo>
                  <a:lnTo>
                    <a:pt x="18581" y="21600"/>
                  </a:lnTo>
                  <a:lnTo>
                    <a:pt x="19161" y="20021"/>
                  </a:lnTo>
                  <a:lnTo>
                    <a:pt x="20052" y="19232"/>
                  </a:lnTo>
                  <a:lnTo>
                    <a:pt x="19277" y="18873"/>
                  </a:lnTo>
                  <a:lnTo>
                    <a:pt x="21368" y="17438"/>
                  </a:lnTo>
                  <a:lnTo>
                    <a:pt x="21135" y="16433"/>
                  </a:lnTo>
                  <a:lnTo>
                    <a:pt x="21600" y="14998"/>
                  </a:lnTo>
                  <a:lnTo>
                    <a:pt x="20323" y="14137"/>
                  </a:lnTo>
                  <a:lnTo>
                    <a:pt x="19819" y="14783"/>
                  </a:lnTo>
                  <a:lnTo>
                    <a:pt x="19471" y="13922"/>
                  </a:lnTo>
                  <a:lnTo>
                    <a:pt x="18194" y="13491"/>
                  </a:lnTo>
                  <a:lnTo>
                    <a:pt x="17303" y="13419"/>
                  </a:lnTo>
                  <a:lnTo>
                    <a:pt x="16800" y="14065"/>
                  </a:lnTo>
                  <a:lnTo>
                    <a:pt x="17381" y="10047"/>
                  </a:lnTo>
                  <a:lnTo>
                    <a:pt x="17845" y="9257"/>
                  </a:lnTo>
                  <a:lnTo>
                    <a:pt x="16568" y="9114"/>
                  </a:lnTo>
                  <a:lnTo>
                    <a:pt x="16335" y="8324"/>
                  </a:lnTo>
                  <a:lnTo>
                    <a:pt x="15561" y="8324"/>
                  </a:lnTo>
                  <a:lnTo>
                    <a:pt x="14981" y="6602"/>
                  </a:lnTo>
                  <a:lnTo>
                    <a:pt x="12852" y="5382"/>
                  </a:lnTo>
                  <a:lnTo>
                    <a:pt x="12658" y="4593"/>
                  </a:lnTo>
                  <a:lnTo>
                    <a:pt x="12890" y="3157"/>
                  </a:lnTo>
                  <a:lnTo>
                    <a:pt x="13548" y="2225"/>
                  </a:lnTo>
                  <a:lnTo>
                    <a:pt x="13006" y="574"/>
                  </a:lnTo>
                  <a:lnTo>
                    <a:pt x="12077" y="0"/>
                  </a:lnTo>
                  <a:lnTo>
                    <a:pt x="11497" y="1148"/>
                  </a:lnTo>
                  <a:lnTo>
                    <a:pt x="11613" y="1938"/>
                  </a:lnTo>
                  <a:lnTo>
                    <a:pt x="10645" y="2225"/>
                  </a:lnTo>
                  <a:lnTo>
                    <a:pt x="10219" y="3086"/>
                  </a:lnTo>
                  <a:lnTo>
                    <a:pt x="9252" y="2153"/>
                  </a:lnTo>
                  <a:lnTo>
                    <a:pt x="8942" y="2799"/>
                  </a:lnTo>
                  <a:lnTo>
                    <a:pt x="7200" y="2799"/>
                  </a:lnTo>
                  <a:lnTo>
                    <a:pt x="7548" y="1507"/>
                  </a:lnTo>
                  <a:lnTo>
                    <a:pt x="4877" y="1794"/>
                  </a:lnTo>
                  <a:lnTo>
                    <a:pt x="4413" y="3373"/>
                  </a:lnTo>
                  <a:lnTo>
                    <a:pt x="3252" y="3660"/>
                  </a:lnTo>
                  <a:lnTo>
                    <a:pt x="3135" y="4664"/>
                  </a:lnTo>
                  <a:lnTo>
                    <a:pt x="3445" y="5884"/>
                  </a:lnTo>
                  <a:lnTo>
                    <a:pt x="1819" y="5669"/>
                  </a:lnTo>
                  <a:lnTo>
                    <a:pt x="890" y="6171"/>
                  </a:lnTo>
                  <a:lnTo>
                    <a:pt x="581" y="7607"/>
                  </a:lnTo>
                  <a:lnTo>
                    <a:pt x="465" y="10764"/>
                  </a:lnTo>
                  <a:lnTo>
                    <a:pt x="1742" y="11195"/>
                  </a:lnTo>
                  <a:lnTo>
                    <a:pt x="542" y="13922"/>
                  </a:lnTo>
                  <a:lnTo>
                    <a:pt x="194" y="15500"/>
                  </a:lnTo>
                  <a:lnTo>
                    <a:pt x="0" y="18873"/>
                  </a:lnTo>
                  <a:close/>
                </a:path>
              </a:pathLst>
            </a:custGeom>
            <a:blipFill rotWithShape="1">
              <a:blip r:embed="rId3"/>
              <a:srcRect l="0" t="0" r="0" b="0"/>
              <a:tile tx="0" ty="0" sx="100000" sy="100000" flip="none" algn="tl"/>
            </a:blip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3" name="Line 299"/>
            <p:cNvSpPr/>
            <p:nvPr/>
          </p:nvSpPr>
          <p:spPr>
            <a:xfrm flipV="1">
              <a:off x="2206336" y="687387"/>
              <a:ext cx="625533" cy="176214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4" name="Line 300"/>
            <p:cNvSpPr/>
            <p:nvPr/>
          </p:nvSpPr>
          <p:spPr>
            <a:xfrm>
              <a:off x="3426690" y="1816099"/>
              <a:ext cx="226291" cy="1062039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5" name="Line 301"/>
            <p:cNvSpPr/>
            <p:nvPr/>
          </p:nvSpPr>
          <p:spPr>
            <a:xfrm flipH="1" flipV="1">
              <a:off x="2156229" y="2027237"/>
              <a:ext cx="250537" cy="93980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6" name="Line 302"/>
            <p:cNvSpPr/>
            <p:nvPr/>
          </p:nvSpPr>
          <p:spPr>
            <a:xfrm flipH="1" flipV="1">
              <a:off x="1799013" y="1944687"/>
              <a:ext cx="357217" cy="8255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7" name="Line 303"/>
            <p:cNvSpPr/>
            <p:nvPr/>
          </p:nvSpPr>
          <p:spPr>
            <a:xfrm flipV="1">
              <a:off x="2655685" y="1816100"/>
              <a:ext cx="771006" cy="3063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8" name="Line 304"/>
            <p:cNvSpPr/>
            <p:nvPr/>
          </p:nvSpPr>
          <p:spPr>
            <a:xfrm flipV="1">
              <a:off x="2406765" y="2592387"/>
              <a:ext cx="426720" cy="37465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9" name="Line 305"/>
            <p:cNvSpPr/>
            <p:nvPr/>
          </p:nvSpPr>
          <p:spPr>
            <a:xfrm flipV="1">
              <a:off x="2833485" y="1816100"/>
              <a:ext cx="593206" cy="7762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0" name="Line 306"/>
            <p:cNvSpPr/>
            <p:nvPr/>
          </p:nvSpPr>
          <p:spPr>
            <a:xfrm flipH="1" flipV="1">
              <a:off x="2156229" y="2027237"/>
              <a:ext cx="499457" cy="9525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1" name="Line 307"/>
            <p:cNvSpPr/>
            <p:nvPr/>
          </p:nvSpPr>
          <p:spPr>
            <a:xfrm flipH="1" flipV="1">
              <a:off x="1973580" y="531813"/>
              <a:ext cx="232757" cy="3317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2" name="Line 308"/>
            <p:cNvSpPr/>
            <p:nvPr/>
          </p:nvSpPr>
          <p:spPr>
            <a:xfrm flipV="1">
              <a:off x="2435860" y="2878137"/>
              <a:ext cx="1217121" cy="120332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3" name="Line 309"/>
            <p:cNvSpPr/>
            <p:nvPr/>
          </p:nvSpPr>
          <p:spPr>
            <a:xfrm flipV="1">
              <a:off x="1934787" y="863600"/>
              <a:ext cx="271550" cy="2174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4" name="Line 310"/>
            <p:cNvSpPr/>
            <p:nvPr/>
          </p:nvSpPr>
          <p:spPr>
            <a:xfrm>
              <a:off x="2831869" y="687387"/>
              <a:ext cx="594822" cy="11287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5" name="Line 311"/>
            <p:cNvSpPr/>
            <p:nvPr/>
          </p:nvSpPr>
          <p:spPr>
            <a:xfrm>
              <a:off x="1934787" y="1081087"/>
              <a:ext cx="1491904" cy="7350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6" name="Line 312"/>
            <p:cNvSpPr/>
            <p:nvPr/>
          </p:nvSpPr>
          <p:spPr>
            <a:xfrm flipV="1">
              <a:off x="1799012" y="1081087"/>
              <a:ext cx="135775" cy="86360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7" name="Line 313"/>
            <p:cNvSpPr/>
            <p:nvPr/>
          </p:nvSpPr>
          <p:spPr>
            <a:xfrm flipV="1">
              <a:off x="1520998" y="4081463"/>
              <a:ext cx="914862" cy="47783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8" name="Line 314"/>
            <p:cNvSpPr/>
            <p:nvPr/>
          </p:nvSpPr>
          <p:spPr>
            <a:xfrm flipH="1" flipV="1">
              <a:off x="1520998" y="4559300"/>
              <a:ext cx="838893" cy="3063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59" name="Line 315"/>
            <p:cNvSpPr/>
            <p:nvPr/>
          </p:nvSpPr>
          <p:spPr>
            <a:xfrm flipH="1" flipV="1">
              <a:off x="2359891" y="4865687"/>
              <a:ext cx="326506" cy="160339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0" name="Line 316"/>
            <p:cNvSpPr/>
            <p:nvPr/>
          </p:nvSpPr>
          <p:spPr>
            <a:xfrm flipH="1" flipV="1">
              <a:off x="1139537" y="4397374"/>
              <a:ext cx="381462" cy="16192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1" name="Line 317"/>
            <p:cNvSpPr/>
            <p:nvPr/>
          </p:nvSpPr>
          <p:spPr>
            <a:xfrm flipV="1">
              <a:off x="1139536" y="4024313"/>
              <a:ext cx="51724" cy="37306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2" name="Line 318"/>
            <p:cNvSpPr/>
            <p:nvPr/>
          </p:nvSpPr>
          <p:spPr>
            <a:xfrm flipH="1" flipV="1">
              <a:off x="559262" y="3121025"/>
              <a:ext cx="523702" cy="4968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3" name="Line 319"/>
            <p:cNvSpPr/>
            <p:nvPr/>
          </p:nvSpPr>
          <p:spPr>
            <a:xfrm>
              <a:off x="2435859" y="4081462"/>
              <a:ext cx="250538" cy="94456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4" name="Line 320"/>
            <p:cNvSpPr/>
            <p:nvPr/>
          </p:nvSpPr>
          <p:spPr>
            <a:xfrm flipH="1" flipV="1">
              <a:off x="2406765" y="2967037"/>
              <a:ext cx="29095" cy="111442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5" name="Line 321"/>
            <p:cNvSpPr/>
            <p:nvPr/>
          </p:nvSpPr>
          <p:spPr>
            <a:xfrm flipV="1">
              <a:off x="1082963" y="3581400"/>
              <a:ext cx="205279" cy="365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6" name="Line 322"/>
            <p:cNvSpPr/>
            <p:nvPr/>
          </p:nvSpPr>
          <p:spPr>
            <a:xfrm flipV="1">
              <a:off x="1288241" y="2967037"/>
              <a:ext cx="1118524" cy="614364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7" name="Line 323"/>
            <p:cNvSpPr/>
            <p:nvPr/>
          </p:nvSpPr>
          <p:spPr>
            <a:xfrm flipH="1" flipV="1">
              <a:off x="756458" y="2665412"/>
              <a:ext cx="1650308" cy="30162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8" name="Line 324"/>
            <p:cNvSpPr/>
            <p:nvPr/>
          </p:nvSpPr>
          <p:spPr>
            <a:xfrm flipV="1">
              <a:off x="1191260" y="3581400"/>
              <a:ext cx="96982" cy="4429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9" name="Line 325"/>
            <p:cNvSpPr/>
            <p:nvPr/>
          </p:nvSpPr>
          <p:spPr>
            <a:xfrm>
              <a:off x="486525" y="2967037"/>
              <a:ext cx="72737" cy="1539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0" name="Line 326"/>
            <p:cNvSpPr/>
            <p:nvPr/>
          </p:nvSpPr>
          <p:spPr>
            <a:xfrm flipH="1" flipV="1">
              <a:off x="486525" y="2967037"/>
              <a:ext cx="801717" cy="614364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1" name="Line 327"/>
            <p:cNvSpPr/>
            <p:nvPr/>
          </p:nvSpPr>
          <p:spPr>
            <a:xfrm flipV="1">
              <a:off x="332970" y="2565399"/>
              <a:ext cx="96982" cy="10477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2" name="Line 328"/>
            <p:cNvSpPr/>
            <p:nvPr/>
          </p:nvSpPr>
          <p:spPr>
            <a:xfrm flipH="1" flipV="1">
              <a:off x="1412702" y="1435100"/>
              <a:ext cx="386311" cy="5095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3" name="Line 329"/>
            <p:cNvSpPr/>
            <p:nvPr/>
          </p:nvSpPr>
          <p:spPr>
            <a:xfrm flipV="1">
              <a:off x="486525" y="2728912"/>
              <a:ext cx="142241" cy="23812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4" name="Line 330"/>
            <p:cNvSpPr/>
            <p:nvPr/>
          </p:nvSpPr>
          <p:spPr>
            <a:xfrm flipV="1">
              <a:off x="628765" y="2574925"/>
              <a:ext cx="11315" cy="1539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5" name="Line 331"/>
            <p:cNvSpPr/>
            <p:nvPr/>
          </p:nvSpPr>
          <p:spPr>
            <a:xfrm flipV="1">
              <a:off x="640080" y="2239963"/>
              <a:ext cx="197197" cy="33496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6" name="Line 332"/>
            <p:cNvSpPr/>
            <p:nvPr/>
          </p:nvSpPr>
          <p:spPr>
            <a:xfrm flipV="1">
              <a:off x="837276" y="2195512"/>
              <a:ext cx="420255" cy="4445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7" name="Line 333"/>
            <p:cNvSpPr/>
            <p:nvPr/>
          </p:nvSpPr>
          <p:spPr>
            <a:xfrm flipV="1">
              <a:off x="1257530" y="1435100"/>
              <a:ext cx="155171" cy="7604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8" name="Line 334"/>
            <p:cNvSpPr/>
            <p:nvPr/>
          </p:nvSpPr>
          <p:spPr>
            <a:xfrm flipV="1">
              <a:off x="1412701" y="1081088"/>
              <a:ext cx="522086" cy="3540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9" name="Line 335"/>
            <p:cNvSpPr/>
            <p:nvPr/>
          </p:nvSpPr>
          <p:spPr>
            <a:xfrm flipH="1">
              <a:off x="1934788" y="531812"/>
              <a:ext cx="38793" cy="54927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0" name="Line 336"/>
            <p:cNvSpPr/>
            <p:nvPr/>
          </p:nvSpPr>
          <p:spPr>
            <a:xfrm>
              <a:off x="332970" y="2670174"/>
              <a:ext cx="100215" cy="7461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1" name="Line 337"/>
            <p:cNvSpPr/>
            <p:nvPr/>
          </p:nvSpPr>
          <p:spPr>
            <a:xfrm>
              <a:off x="429952" y="2565400"/>
              <a:ext cx="210128" cy="952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2" name="Line 338"/>
            <p:cNvSpPr/>
            <p:nvPr/>
          </p:nvSpPr>
          <p:spPr>
            <a:xfrm flipV="1">
              <a:off x="628765" y="2665412"/>
              <a:ext cx="127693" cy="6350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3" name="Line 339"/>
            <p:cNvSpPr/>
            <p:nvPr/>
          </p:nvSpPr>
          <p:spPr>
            <a:xfrm flipH="1" flipV="1">
              <a:off x="749993" y="2559050"/>
              <a:ext cx="6466" cy="10636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4" name="Line 340"/>
            <p:cNvSpPr/>
            <p:nvPr/>
          </p:nvSpPr>
          <p:spPr>
            <a:xfrm flipH="1">
              <a:off x="640080" y="2559050"/>
              <a:ext cx="109913" cy="1587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5" name="Line 341"/>
            <p:cNvSpPr/>
            <p:nvPr/>
          </p:nvSpPr>
          <p:spPr>
            <a:xfrm flipV="1">
              <a:off x="85667" y="2744788"/>
              <a:ext cx="347519" cy="33178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6" name="Line 342"/>
            <p:cNvSpPr/>
            <p:nvPr/>
          </p:nvSpPr>
          <p:spPr>
            <a:xfrm flipV="1">
              <a:off x="85667" y="2967038"/>
              <a:ext cx="400859" cy="109538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7" name="Line 343"/>
            <p:cNvSpPr/>
            <p:nvPr/>
          </p:nvSpPr>
          <p:spPr>
            <a:xfrm flipV="1">
              <a:off x="263467" y="2744787"/>
              <a:ext cx="169719" cy="2857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8" name="Line 344"/>
            <p:cNvSpPr/>
            <p:nvPr/>
          </p:nvSpPr>
          <p:spPr>
            <a:xfrm flipV="1">
              <a:off x="433185" y="2728912"/>
              <a:ext cx="195581" cy="15876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9" name="Line 345"/>
            <p:cNvSpPr/>
            <p:nvPr/>
          </p:nvSpPr>
          <p:spPr>
            <a:xfrm flipH="1" flipV="1">
              <a:off x="433186" y="2744787"/>
              <a:ext cx="53340" cy="222251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0" name="Rectangle 346"/>
            <p:cNvSpPr/>
            <p:nvPr/>
          </p:nvSpPr>
          <p:spPr>
            <a:xfrm>
              <a:off x="54956" y="3046412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1" name="Rectangle 347"/>
            <p:cNvSpPr/>
            <p:nvPr/>
          </p:nvSpPr>
          <p:spPr>
            <a:xfrm>
              <a:off x="2329179" y="48355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2" name="Freeform 348"/>
            <p:cNvSpPr/>
            <p:nvPr/>
          </p:nvSpPr>
          <p:spPr>
            <a:xfrm>
              <a:off x="3383049" y="1776412"/>
              <a:ext cx="87284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16306"/>
                  </a:moveTo>
                  <a:lnTo>
                    <a:pt x="4933" y="21600"/>
                  </a:lnTo>
                  <a:lnTo>
                    <a:pt x="6533" y="13341"/>
                  </a:lnTo>
                  <a:lnTo>
                    <a:pt x="0" y="8047"/>
                  </a:lnTo>
                  <a:lnTo>
                    <a:pt x="8133" y="8047"/>
                  </a:lnTo>
                  <a:lnTo>
                    <a:pt x="10800" y="0"/>
                  </a:lnTo>
                  <a:lnTo>
                    <a:pt x="13333" y="8047"/>
                  </a:lnTo>
                  <a:lnTo>
                    <a:pt x="21600" y="8047"/>
                  </a:lnTo>
                  <a:lnTo>
                    <a:pt x="14933" y="13341"/>
                  </a:lnTo>
                  <a:lnTo>
                    <a:pt x="17333" y="21600"/>
                  </a:lnTo>
                  <a:lnTo>
                    <a:pt x="10800" y="16306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3" name="Rectangle 349"/>
            <p:cNvSpPr/>
            <p:nvPr/>
          </p:nvSpPr>
          <p:spPr>
            <a:xfrm>
              <a:off x="1226820" y="216535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4" name="Rectangle 350"/>
            <p:cNvSpPr/>
            <p:nvPr/>
          </p:nvSpPr>
          <p:spPr>
            <a:xfrm>
              <a:off x="528550" y="3090862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5" name="Rectangle 351"/>
            <p:cNvSpPr/>
            <p:nvPr/>
          </p:nvSpPr>
          <p:spPr>
            <a:xfrm>
              <a:off x="2125518" y="199707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6" name="Rectangle 352"/>
            <p:cNvSpPr/>
            <p:nvPr/>
          </p:nvSpPr>
          <p:spPr>
            <a:xfrm>
              <a:off x="1381990" y="1404937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7" name="Rectangle 353"/>
            <p:cNvSpPr/>
            <p:nvPr/>
          </p:nvSpPr>
          <p:spPr>
            <a:xfrm>
              <a:off x="455814" y="293687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8" name="Rectangle 354"/>
            <p:cNvSpPr/>
            <p:nvPr/>
          </p:nvSpPr>
          <p:spPr>
            <a:xfrm>
              <a:off x="719281" y="2528887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9" name="Rectangle 355"/>
            <p:cNvSpPr/>
            <p:nvPr/>
          </p:nvSpPr>
          <p:spPr>
            <a:xfrm>
              <a:off x="3622270" y="284797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0" name="Rectangle 356"/>
            <p:cNvSpPr/>
            <p:nvPr/>
          </p:nvSpPr>
          <p:spPr>
            <a:xfrm>
              <a:off x="399241" y="2535237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1" name="Rectangle 357"/>
            <p:cNvSpPr/>
            <p:nvPr/>
          </p:nvSpPr>
          <p:spPr>
            <a:xfrm>
              <a:off x="402474" y="27146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2" name="Rectangle 358"/>
            <p:cNvSpPr/>
            <p:nvPr/>
          </p:nvSpPr>
          <p:spPr>
            <a:xfrm>
              <a:off x="2376054" y="293687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3" name="Rectangle 359"/>
            <p:cNvSpPr/>
            <p:nvPr/>
          </p:nvSpPr>
          <p:spPr>
            <a:xfrm>
              <a:off x="609369" y="2544762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4" name="Rectangle 360"/>
            <p:cNvSpPr/>
            <p:nvPr/>
          </p:nvSpPr>
          <p:spPr>
            <a:xfrm>
              <a:off x="1257530" y="3551237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5" name="Rectangle 361"/>
            <p:cNvSpPr/>
            <p:nvPr/>
          </p:nvSpPr>
          <p:spPr>
            <a:xfrm>
              <a:off x="725747" y="263525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6" name="Rectangle 362"/>
            <p:cNvSpPr/>
            <p:nvPr/>
          </p:nvSpPr>
          <p:spPr>
            <a:xfrm>
              <a:off x="2802774" y="25622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7" name="Rectangle 363"/>
            <p:cNvSpPr/>
            <p:nvPr/>
          </p:nvSpPr>
          <p:spPr>
            <a:xfrm>
              <a:off x="1904076" y="10509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8" name="Rectangle 364"/>
            <p:cNvSpPr/>
            <p:nvPr/>
          </p:nvSpPr>
          <p:spPr>
            <a:xfrm>
              <a:off x="1768301" y="19145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9" name="Rectangle 365"/>
            <p:cNvSpPr/>
            <p:nvPr/>
          </p:nvSpPr>
          <p:spPr>
            <a:xfrm>
              <a:off x="1108825" y="4367212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0" name="Rectangle 366"/>
            <p:cNvSpPr/>
            <p:nvPr/>
          </p:nvSpPr>
          <p:spPr>
            <a:xfrm>
              <a:off x="1942869" y="50165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1" name="Rectangle 367"/>
            <p:cNvSpPr/>
            <p:nvPr/>
          </p:nvSpPr>
          <p:spPr>
            <a:xfrm>
              <a:off x="302260" y="2640012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2" name="Rectangle 368"/>
            <p:cNvSpPr/>
            <p:nvPr/>
          </p:nvSpPr>
          <p:spPr>
            <a:xfrm>
              <a:off x="2175625" y="833437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3" name="Rectangle 369"/>
            <p:cNvSpPr/>
            <p:nvPr/>
          </p:nvSpPr>
          <p:spPr>
            <a:xfrm>
              <a:off x="2624974" y="20923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4" name="Rectangle 370"/>
            <p:cNvSpPr/>
            <p:nvPr/>
          </p:nvSpPr>
          <p:spPr>
            <a:xfrm>
              <a:off x="1160549" y="399415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5" name="Rectangle 371"/>
            <p:cNvSpPr/>
            <p:nvPr/>
          </p:nvSpPr>
          <p:spPr>
            <a:xfrm>
              <a:off x="232756" y="274320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6" name="Rectangle 372"/>
            <p:cNvSpPr/>
            <p:nvPr/>
          </p:nvSpPr>
          <p:spPr>
            <a:xfrm>
              <a:off x="2655685" y="4995862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7" name="Rectangle 373"/>
            <p:cNvSpPr/>
            <p:nvPr/>
          </p:nvSpPr>
          <p:spPr>
            <a:xfrm>
              <a:off x="806565" y="220980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8" name="Rectangle 374"/>
            <p:cNvSpPr/>
            <p:nvPr/>
          </p:nvSpPr>
          <p:spPr>
            <a:xfrm>
              <a:off x="2405149" y="405130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9" name="Rectangle 375"/>
            <p:cNvSpPr/>
            <p:nvPr/>
          </p:nvSpPr>
          <p:spPr>
            <a:xfrm>
              <a:off x="2801158" y="657225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20" name="Rectangle 376"/>
            <p:cNvSpPr/>
            <p:nvPr/>
          </p:nvSpPr>
          <p:spPr>
            <a:xfrm>
              <a:off x="1490287" y="4529137"/>
              <a:ext cx="61422" cy="60326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21" name="Rectangle 377"/>
            <p:cNvSpPr/>
            <p:nvPr/>
          </p:nvSpPr>
          <p:spPr>
            <a:xfrm>
              <a:off x="1052252" y="358775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22" name="Rectangle 378"/>
            <p:cNvSpPr/>
            <p:nvPr/>
          </p:nvSpPr>
          <p:spPr>
            <a:xfrm>
              <a:off x="598054" y="2698750"/>
              <a:ext cx="61422" cy="60325"/>
            </a:xfrm>
            <a:prstGeom prst="rect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23" name="Rectangle 379"/>
            <p:cNvSpPr txBox="1"/>
            <p:nvPr/>
          </p:nvSpPr>
          <p:spPr>
            <a:xfrm>
              <a:off x="150321" y="3017837"/>
              <a:ext cx="35728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Aachen</a:t>
              </a:r>
            </a:p>
          </p:txBody>
        </p:sp>
        <p:sp>
          <p:nvSpPr>
            <p:cNvPr id="1624" name="Rectangle 380"/>
            <p:cNvSpPr txBox="1"/>
            <p:nvPr/>
          </p:nvSpPr>
          <p:spPr>
            <a:xfrm>
              <a:off x="2424545" y="4808537"/>
              <a:ext cx="44762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Augsburg</a:t>
              </a:r>
            </a:p>
          </p:txBody>
        </p:sp>
        <p:sp>
          <p:nvSpPr>
            <p:cNvPr id="1625" name="Rectangle 381"/>
            <p:cNvSpPr txBox="1"/>
            <p:nvPr/>
          </p:nvSpPr>
          <p:spPr>
            <a:xfrm>
              <a:off x="3491345" y="1757362"/>
              <a:ext cx="37971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BERLIN</a:t>
              </a:r>
            </a:p>
          </p:txBody>
        </p:sp>
        <p:sp>
          <p:nvSpPr>
            <p:cNvPr id="1626" name="Rectangle 382"/>
            <p:cNvSpPr txBox="1"/>
            <p:nvPr/>
          </p:nvSpPr>
          <p:spPr>
            <a:xfrm>
              <a:off x="1322185" y="2136774"/>
              <a:ext cx="402432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Bielefeld</a:t>
              </a:r>
            </a:p>
          </p:txBody>
        </p:sp>
        <p:sp>
          <p:nvSpPr>
            <p:cNvPr id="1627" name="Rectangle 383"/>
            <p:cNvSpPr txBox="1"/>
            <p:nvPr/>
          </p:nvSpPr>
          <p:spPr>
            <a:xfrm>
              <a:off x="623916" y="3062287"/>
              <a:ext cx="249983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Bonn</a:t>
              </a:r>
            </a:p>
          </p:txBody>
        </p:sp>
        <p:sp>
          <p:nvSpPr>
            <p:cNvPr id="1628" name="Rectangle 384"/>
            <p:cNvSpPr txBox="1"/>
            <p:nvPr/>
          </p:nvSpPr>
          <p:spPr>
            <a:xfrm>
              <a:off x="2220883" y="1968499"/>
              <a:ext cx="65087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Braunschweig</a:t>
              </a:r>
            </a:p>
          </p:txBody>
        </p:sp>
        <p:sp>
          <p:nvSpPr>
            <p:cNvPr id="1629" name="Rectangle 385"/>
            <p:cNvSpPr txBox="1"/>
            <p:nvPr/>
          </p:nvSpPr>
          <p:spPr>
            <a:xfrm>
              <a:off x="1477356" y="1376362"/>
              <a:ext cx="36845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Bremen</a:t>
              </a:r>
            </a:p>
          </p:txBody>
        </p:sp>
        <p:sp>
          <p:nvSpPr>
            <p:cNvPr id="1630" name="Rectangle 386"/>
            <p:cNvSpPr txBox="1"/>
            <p:nvPr/>
          </p:nvSpPr>
          <p:spPr>
            <a:xfrm>
              <a:off x="551180" y="2908299"/>
              <a:ext cx="216049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Köln</a:t>
              </a:r>
            </a:p>
          </p:txBody>
        </p:sp>
        <p:sp>
          <p:nvSpPr>
            <p:cNvPr id="1631" name="Rectangle 387"/>
            <p:cNvSpPr txBox="1"/>
            <p:nvPr/>
          </p:nvSpPr>
          <p:spPr>
            <a:xfrm>
              <a:off x="814647" y="2500312"/>
              <a:ext cx="45878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Dortmund</a:t>
              </a:r>
            </a:p>
          </p:txBody>
        </p:sp>
        <p:sp>
          <p:nvSpPr>
            <p:cNvPr id="1632" name="Rectangle 388"/>
            <p:cNvSpPr txBox="1"/>
            <p:nvPr/>
          </p:nvSpPr>
          <p:spPr>
            <a:xfrm>
              <a:off x="3717636" y="2819399"/>
              <a:ext cx="396727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Dresden</a:t>
              </a:r>
            </a:p>
          </p:txBody>
        </p:sp>
        <p:sp>
          <p:nvSpPr>
            <p:cNvPr id="1633" name="Rectangle 389"/>
            <p:cNvSpPr txBox="1"/>
            <p:nvPr/>
          </p:nvSpPr>
          <p:spPr>
            <a:xfrm>
              <a:off x="494607" y="2506662"/>
              <a:ext cx="419299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Duisburg</a:t>
              </a:r>
            </a:p>
          </p:txBody>
        </p:sp>
        <p:sp>
          <p:nvSpPr>
            <p:cNvPr id="1634" name="Rectangle 390"/>
            <p:cNvSpPr txBox="1"/>
            <p:nvPr/>
          </p:nvSpPr>
          <p:spPr>
            <a:xfrm>
              <a:off x="497840" y="2687637"/>
              <a:ext cx="498327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Düsseldorf</a:t>
              </a:r>
            </a:p>
          </p:txBody>
        </p:sp>
        <p:sp>
          <p:nvSpPr>
            <p:cNvPr id="1635" name="Rectangle 391"/>
            <p:cNvSpPr txBox="1"/>
            <p:nvPr/>
          </p:nvSpPr>
          <p:spPr>
            <a:xfrm>
              <a:off x="2471419" y="2909887"/>
              <a:ext cx="26109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Erfurt</a:t>
              </a:r>
            </a:p>
          </p:txBody>
        </p:sp>
        <p:sp>
          <p:nvSpPr>
            <p:cNvPr id="1636" name="Rectangle 392"/>
            <p:cNvSpPr txBox="1"/>
            <p:nvPr/>
          </p:nvSpPr>
          <p:spPr>
            <a:xfrm>
              <a:off x="704734" y="2516187"/>
              <a:ext cx="29507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Essen</a:t>
              </a:r>
            </a:p>
          </p:txBody>
        </p:sp>
        <p:sp>
          <p:nvSpPr>
            <p:cNvPr id="1637" name="Rectangle 393"/>
            <p:cNvSpPr txBox="1"/>
            <p:nvPr/>
          </p:nvSpPr>
          <p:spPr>
            <a:xfrm>
              <a:off x="1352896" y="3522662"/>
              <a:ext cx="83701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Frankfurt am Main</a:t>
              </a:r>
            </a:p>
          </p:txBody>
        </p:sp>
        <p:sp>
          <p:nvSpPr>
            <p:cNvPr id="1638" name="Rectangle 394"/>
            <p:cNvSpPr txBox="1"/>
            <p:nvPr/>
          </p:nvSpPr>
          <p:spPr>
            <a:xfrm>
              <a:off x="821112" y="2606674"/>
              <a:ext cx="312094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Hagen</a:t>
              </a:r>
            </a:p>
          </p:txBody>
        </p:sp>
        <p:sp>
          <p:nvSpPr>
            <p:cNvPr id="1639" name="Rectangle 395"/>
            <p:cNvSpPr txBox="1"/>
            <p:nvPr/>
          </p:nvSpPr>
          <p:spPr>
            <a:xfrm>
              <a:off x="2898139" y="2533649"/>
              <a:ext cx="24422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Halle</a:t>
              </a:r>
            </a:p>
          </p:txBody>
        </p:sp>
        <p:sp>
          <p:nvSpPr>
            <p:cNvPr id="1640" name="Rectangle 396"/>
            <p:cNvSpPr txBox="1"/>
            <p:nvPr/>
          </p:nvSpPr>
          <p:spPr>
            <a:xfrm>
              <a:off x="1999441" y="1023937"/>
              <a:ext cx="43056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Hamburg</a:t>
              </a:r>
            </a:p>
          </p:txBody>
        </p:sp>
        <p:sp>
          <p:nvSpPr>
            <p:cNvPr id="1641" name="Rectangle 397"/>
            <p:cNvSpPr txBox="1"/>
            <p:nvPr/>
          </p:nvSpPr>
          <p:spPr>
            <a:xfrm>
              <a:off x="1863667" y="1885949"/>
              <a:ext cx="453232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Hannover</a:t>
              </a:r>
            </a:p>
          </p:txBody>
        </p:sp>
        <p:sp>
          <p:nvSpPr>
            <p:cNvPr id="1642" name="Rectangle 398"/>
            <p:cNvSpPr txBox="1"/>
            <p:nvPr/>
          </p:nvSpPr>
          <p:spPr>
            <a:xfrm>
              <a:off x="1204190" y="4338637"/>
              <a:ext cx="44752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Karlsruhe</a:t>
              </a:r>
            </a:p>
          </p:txBody>
        </p:sp>
        <p:sp>
          <p:nvSpPr>
            <p:cNvPr id="1643" name="Rectangle 399"/>
            <p:cNvSpPr txBox="1"/>
            <p:nvPr/>
          </p:nvSpPr>
          <p:spPr>
            <a:xfrm>
              <a:off x="2038234" y="474662"/>
              <a:ext cx="182117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Kiel</a:t>
              </a:r>
            </a:p>
          </p:txBody>
        </p:sp>
        <p:sp>
          <p:nvSpPr>
            <p:cNvPr id="1644" name="Rectangle 400"/>
            <p:cNvSpPr txBox="1"/>
            <p:nvPr/>
          </p:nvSpPr>
          <p:spPr>
            <a:xfrm>
              <a:off x="397625" y="2611437"/>
              <a:ext cx="33461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Krefeld</a:t>
              </a:r>
            </a:p>
          </p:txBody>
        </p:sp>
        <p:sp>
          <p:nvSpPr>
            <p:cNvPr id="1645" name="Rectangle 401"/>
            <p:cNvSpPr txBox="1"/>
            <p:nvPr/>
          </p:nvSpPr>
          <p:spPr>
            <a:xfrm>
              <a:off x="2270990" y="804862"/>
              <a:ext cx="340322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Lübeck</a:t>
              </a:r>
            </a:p>
          </p:txBody>
        </p:sp>
        <p:sp>
          <p:nvSpPr>
            <p:cNvPr id="1646" name="Rectangle 402"/>
            <p:cNvSpPr txBox="1"/>
            <p:nvPr/>
          </p:nvSpPr>
          <p:spPr>
            <a:xfrm>
              <a:off x="2720339" y="2063749"/>
              <a:ext cx="526704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Magdeburg</a:t>
              </a:r>
            </a:p>
          </p:txBody>
        </p:sp>
        <p:sp>
          <p:nvSpPr>
            <p:cNvPr id="1647" name="Rectangle 403"/>
            <p:cNvSpPr txBox="1"/>
            <p:nvPr/>
          </p:nvSpPr>
          <p:spPr>
            <a:xfrm>
              <a:off x="1255914" y="3967162"/>
              <a:ext cx="48706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Mannheim</a:t>
              </a:r>
            </a:p>
          </p:txBody>
        </p:sp>
        <p:sp>
          <p:nvSpPr>
            <p:cNvPr id="1648" name="Rectangle 404"/>
            <p:cNvSpPr txBox="1"/>
            <p:nvPr/>
          </p:nvSpPr>
          <p:spPr>
            <a:xfrm>
              <a:off x="328121" y="2714624"/>
              <a:ext cx="843063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Mönchengladbach</a:t>
              </a:r>
            </a:p>
          </p:txBody>
        </p:sp>
        <p:sp>
          <p:nvSpPr>
            <p:cNvPr id="1649" name="Rectangle 405"/>
            <p:cNvSpPr txBox="1"/>
            <p:nvPr/>
          </p:nvSpPr>
          <p:spPr>
            <a:xfrm>
              <a:off x="2751050" y="4967287"/>
              <a:ext cx="43066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München</a:t>
              </a:r>
            </a:p>
          </p:txBody>
        </p:sp>
        <p:sp>
          <p:nvSpPr>
            <p:cNvPr id="1650" name="Rectangle 406"/>
            <p:cNvSpPr txBox="1"/>
            <p:nvPr/>
          </p:nvSpPr>
          <p:spPr>
            <a:xfrm>
              <a:off x="901930" y="2181224"/>
              <a:ext cx="379712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Münster</a:t>
              </a:r>
            </a:p>
          </p:txBody>
        </p:sp>
        <p:sp>
          <p:nvSpPr>
            <p:cNvPr id="1651" name="Rectangle 407"/>
            <p:cNvSpPr txBox="1"/>
            <p:nvPr/>
          </p:nvSpPr>
          <p:spPr>
            <a:xfrm>
              <a:off x="2500514" y="4022724"/>
              <a:ext cx="436266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Nürnberg</a:t>
              </a:r>
            </a:p>
          </p:txBody>
        </p:sp>
        <p:sp>
          <p:nvSpPr>
            <p:cNvPr id="1652" name="Rectangle 408"/>
            <p:cNvSpPr txBox="1"/>
            <p:nvPr/>
          </p:nvSpPr>
          <p:spPr>
            <a:xfrm>
              <a:off x="2896523" y="628649"/>
              <a:ext cx="37971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Rostock</a:t>
              </a:r>
            </a:p>
          </p:txBody>
        </p:sp>
        <p:sp>
          <p:nvSpPr>
            <p:cNvPr id="1653" name="Rectangle 409"/>
            <p:cNvSpPr txBox="1"/>
            <p:nvPr/>
          </p:nvSpPr>
          <p:spPr>
            <a:xfrm>
              <a:off x="1585652" y="4502149"/>
              <a:ext cx="396727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Stuttgart</a:t>
              </a:r>
            </a:p>
          </p:txBody>
        </p:sp>
        <p:sp>
          <p:nvSpPr>
            <p:cNvPr id="1654" name="Rectangle 410"/>
            <p:cNvSpPr txBox="1"/>
            <p:nvPr/>
          </p:nvSpPr>
          <p:spPr>
            <a:xfrm>
              <a:off x="1147618" y="3559174"/>
              <a:ext cx="52099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Wiesbaden</a:t>
              </a:r>
            </a:p>
          </p:txBody>
        </p:sp>
        <p:sp>
          <p:nvSpPr>
            <p:cNvPr id="1655" name="Rectangle 411"/>
            <p:cNvSpPr txBox="1"/>
            <p:nvPr/>
          </p:nvSpPr>
          <p:spPr>
            <a:xfrm>
              <a:off x="693420" y="2670174"/>
              <a:ext cx="473919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Wuppertal</a:t>
              </a:r>
            </a:p>
          </p:txBody>
        </p:sp>
      </p:grpSp>
      <p:sp>
        <p:nvSpPr>
          <p:cNvPr id="1657" name="Rectangle 412"/>
          <p:cNvSpPr/>
          <p:nvPr/>
        </p:nvSpPr>
        <p:spPr>
          <a:xfrm>
            <a:off x="4019810" y="4979987"/>
            <a:ext cx="404814" cy="385763"/>
          </a:xfrm>
          <a:prstGeom prst="rect">
            <a:avLst/>
          </a:prstGeom>
          <a:ln w="38100">
            <a:solidFill>
              <a:schemeClr val="accent2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58" name="Text Box 413"/>
          <p:cNvSpPr txBox="1"/>
          <p:nvPr/>
        </p:nvSpPr>
        <p:spPr>
          <a:xfrm>
            <a:off x="769880" y="1774824"/>
            <a:ext cx="2477136" cy="161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400">
                <a:solidFill>
                  <a:srgbClr val="E2001A"/>
                </a:solidFill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Datenautobahn:</a:t>
            </a:r>
          </a:p>
          <a:p>
            <a:pPr>
              <a:defRPr b="1" sz="2400">
                <a:solidFill>
                  <a:srgbClr val="E2001A"/>
                </a:solidFill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zwischen den grössten Städten</a:t>
            </a:r>
          </a:p>
        </p:txBody>
      </p:sp>
      <p:grpSp>
        <p:nvGrpSpPr>
          <p:cNvPr id="1667" name="Group 414"/>
          <p:cNvGrpSpPr/>
          <p:nvPr/>
        </p:nvGrpSpPr>
        <p:grpSpPr>
          <a:xfrm>
            <a:off x="4016635" y="3775074"/>
            <a:ext cx="5031106" cy="2059941"/>
            <a:chOff x="0" y="0"/>
            <a:chExt cx="5031105" cy="2059940"/>
          </a:xfrm>
        </p:grpSpPr>
        <p:grpSp>
          <p:nvGrpSpPr>
            <p:cNvPr id="1665" name="Group 415"/>
            <p:cNvGrpSpPr/>
            <p:nvPr/>
          </p:nvGrpSpPr>
          <p:grpSpPr>
            <a:xfrm>
              <a:off x="0" y="-1"/>
              <a:ext cx="4926013" cy="2047877"/>
              <a:chOff x="0" y="0"/>
              <a:chExt cx="4926012" cy="2047875"/>
            </a:xfrm>
          </p:grpSpPr>
          <p:grpSp>
            <p:nvGrpSpPr>
              <p:cNvPr id="1663" name="Group 416"/>
              <p:cNvGrpSpPr/>
              <p:nvPr/>
            </p:nvGrpSpPr>
            <p:grpSpPr>
              <a:xfrm>
                <a:off x="0" y="65087"/>
                <a:ext cx="4926013" cy="1982789"/>
                <a:chOff x="0" y="0"/>
                <a:chExt cx="4926012" cy="1982787"/>
              </a:xfrm>
            </p:grpSpPr>
            <p:sp>
              <p:nvSpPr>
                <p:cNvPr id="1659" name="Line 417"/>
                <p:cNvSpPr/>
                <p:nvPr/>
              </p:nvSpPr>
              <p:spPr>
                <a:xfrm flipV="1">
                  <a:off x="0" y="17462"/>
                  <a:ext cx="2486026" cy="1114426"/>
                </a:xfrm>
                <a:prstGeom prst="line">
                  <a:avLst/>
                </a:prstGeom>
                <a:noFill/>
                <a:ln w="19050" cap="flat">
                  <a:solidFill>
                    <a:schemeClr val="accent2"/>
                  </a:solidFill>
                  <a:prstDash val="sysDot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60" name="Line 418"/>
                <p:cNvSpPr/>
                <p:nvPr/>
              </p:nvSpPr>
              <p:spPr>
                <a:xfrm flipV="1">
                  <a:off x="419100" y="46037"/>
                  <a:ext cx="4476751" cy="1095376"/>
                </a:xfrm>
                <a:prstGeom prst="line">
                  <a:avLst/>
                </a:prstGeom>
                <a:noFill/>
                <a:ln w="19050" cap="flat">
                  <a:solidFill>
                    <a:schemeClr val="accent2"/>
                  </a:solidFill>
                  <a:prstDash val="sysDot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61" name="Line 419"/>
                <p:cNvSpPr/>
                <p:nvPr/>
              </p:nvSpPr>
              <p:spPr>
                <a:xfrm>
                  <a:off x="400049" y="1531937"/>
                  <a:ext cx="2105027" cy="447676"/>
                </a:xfrm>
                <a:prstGeom prst="line">
                  <a:avLst/>
                </a:prstGeom>
                <a:noFill/>
                <a:ln w="19050" cap="flat">
                  <a:solidFill>
                    <a:schemeClr val="accent2"/>
                  </a:solidFill>
                  <a:prstDash val="sysDot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pic>
              <p:nvPicPr>
                <p:cNvPr id="1662" name="Picture 420" descr="Picture 420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0" t="24413" r="0" b="0"/>
                <a:stretch>
                  <a:fillRect/>
                </a:stretch>
              </p:blipFill>
              <p:spPr>
                <a:xfrm>
                  <a:off x="2493962" y="-1"/>
                  <a:ext cx="2432051" cy="198278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1664" name="Text Box 421"/>
              <p:cNvSpPr txBox="1"/>
              <p:nvPr/>
            </p:nvSpPr>
            <p:spPr>
              <a:xfrm>
                <a:off x="3706494" y="0"/>
                <a:ext cx="1188087" cy="3962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sz="2000">
                    <a:latin typeface="FuturaA Bk BT"/>
                    <a:ea typeface="FuturaA Bk BT"/>
                    <a:cs typeface="FuturaA Bk BT"/>
                    <a:sym typeface="FuturaA Bk BT"/>
                  </a:defRPr>
                </a:lvl1pPr>
              </a:lstStyle>
              <a:p>
                <a:pPr/>
                <a:r>
                  <a:t>Stuttgart</a:t>
                </a:r>
              </a:p>
            </p:txBody>
          </p:sp>
        </p:grpSp>
        <p:sp>
          <p:nvSpPr>
            <p:cNvPr id="1666" name="Text Box 422"/>
            <p:cNvSpPr txBox="1"/>
            <p:nvPr/>
          </p:nvSpPr>
          <p:spPr>
            <a:xfrm>
              <a:off x="2658744" y="1600200"/>
              <a:ext cx="2372362" cy="4597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2400">
                  <a:solidFill>
                    <a:srgbClr val="336699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Nahverkehr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32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Class="entr" nodeType="afterEffect" presetSubtype="8" presetID="2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57" grpId="3"/>
      <p:bldP build="whole" bldLvl="1" animBg="1" rev="0" advAuto="0" spid="1658" grpId="1"/>
      <p:bldP build="whole" bldLvl="1" animBg="1" rev="0" advAuto="0" spid="1656" grpId="2"/>
      <p:bldP build="whole" bldLvl="1" animBg="1" rev="0" advAuto="0" spid="1667" grpId="4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7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67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Nahverkehr und letzte Meile</a:t>
            </a:r>
          </a:p>
        </p:txBody>
      </p:sp>
      <p:sp>
        <p:nvSpPr>
          <p:cNvPr id="1672" name="Rectangle 2"/>
          <p:cNvSpPr/>
          <p:nvPr/>
        </p:nvSpPr>
        <p:spPr>
          <a:xfrm>
            <a:off x="6357677" y="1133745"/>
            <a:ext cx="2895601" cy="5029201"/>
          </a:xfrm>
          <a:prstGeom prst="rect">
            <a:avLst/>
          </a:prstGeom>
          <a:solidFill>
            <a:srgbClr val="FFCC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67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rcRect l="0" t="24413" r="0" b="0"/>
          <a:stretch>
            <a:fillRect/>
          </a:stretch>
        </p:blipFill>
        <p:spPr>
          <a:xfrm>
            <a:off x="812539" y="1133744"/>
            <a:ext cx="6111876" cy="502285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79" name="Group 4"/>
          <p:cNvGrpSpPr/>
          <p:nvPr/>
        </p:nvGrpSpPr>
        <p:grpSpPr>
          <a:xfrm>
            <a:off x="6941584" y="1057545"/>
            <a:ext cx="2162469" cy="2971801"/>
            <a:chOff x="0" y="0"/>
            <a:chExt cx="2162468" cy="2971799"/>
          </a:xfrm>
        </p:grpSpPr>
        <p:pic>
          <p:nvPicPr>
            <p:cNvPr id="1674" name="Picture 5" descr="Picture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01905" y="512762"/>
              <a:ext cx="1960563" cy="2033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75" name="Line 6"/>
            <p:cNvSpPr/>
            <p:nvPr/>
          </p:nvSpPr>
          <p:spPr>
            <a:xfrm flipV="1">
              <a:off x="1092492" y="1566862"/>
              <a:ext cx="28576" cy="137636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76" name="Line 7"/>
            <p:cNvSpPr/>
            <p:nvPr/>
          </p:nvSpPr>
          <p:spPr>
            <a:xfrm flipV="1">
              <a:off x="1206792" y="1643062"/>
              <a:ext cx="296863" cy="1328739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77" name="Text Box 8"/>
            <p:cNvSpPr txBox="1"/>
            <p:nvPr/>
          </p:nvSpPr>
          <p:spPr>
            <a:xfrm>
              <a:off x="0" y="0"/>
              <a:ext cx="2070686" cy="55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507" tIns="50507" rIns="50507" bIns="50507" numCol="1" anchor="t">
              <a:spAutoFit/>
            </a:bodyPr>
            <a:lstStyle>
              <a:lvl1pPr defTabSz="1009650">
                <a:defRPr b="1" sz="1600"/>
              </a:lvl1pPr>
            </a:lstStyle>
            <a:p>
              <a:pPr/>
              <a:r>
                <a:t>Strassen und Haushalte</a:t>
              </a:r>
            </a:p>
          </p:txBody>
        </p:sp>
        <p:sp>
          <p:nvSpPr>
            <p:cNvPr id="1678" name="Line 9"/>
            <p:cNvSpPr/>
            <p:nvPr/>
          </p:nvSpPr>
          <p:spPr>
            <a:xfrm>
              <a:off x="1121067" y="363537"/>
              <a:ext cx="153988" cy="12795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680" name="Rectangle 10"/>
          <p:cNvSpPr/>
          <p:nvPr/>
        </p:nvSpPr>
        <p:spPr>
          <a:xfrm>
            <a:off x="3036627" y="2741883"/>
            <a:ext cx="919164" cy="842963"/>
          </a:xfrm>
          <a:prstGeom prst="rect">
            <a:avLst/>
          </a:prstGeom>
          <a:ln w="38100">
            <a:solidFill>
              <a:schemeClr val="accent2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99" name="Group 11"/>
          <p:cNvGrpSpPr/>
          <p:nvPr/>
        </p:nvGrpSpPr>
        <p:grpSpPr>
          <a:xfrm>
            <a:off x="3017576" y="2760933"/>
            <a:ext cx="5614989" cy="3355976"/>
            <a:chOff x="0" y="0"/>
            <a:chExt cx="5614987" cy="3355975"/>
          </a:xfrm>
        </p:grpSpPr>
        <p:pic>
          <p:nvPicPr>
            <p:cNvPr id="1681" name="Picture 12" descr="Picture 12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32857" t="11429" r="10001" b="16191"/>
            <a:stretch>
              <a:fillRect/>
            </a:stretch>
          </p:blipFill>
          <p:spPr>
            <a:xfrm>
              <a:off x="3370262" y="1281112"/>
              <a:ext cx="2220914" cy="20748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82" name="Line 14"/>
            <p:cNvSpPr/>
            <p:nvPr/>
          </p:nvSpPr>
          <p:spPr>
            <a:xfrm>
              <a:off x="2757487" y="1808162"/>
              <a:ext cx="677863" cy="114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3" name="Line 15"/>
            <p:cNvSpPr/>
            <p:nvPr/>
          </p:nvSpPr>
          <p:spPr>
            <a:xfrm>
              <a:off x="919162" y="-1"/>
              <a:ext cx="4672014" cy="1281114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4" name="Line 16"/>
            <p:cNvSpPr/>
            <p:nvPr/>
          </p:nvSpPr>
          <p:spPr>
            <a:xfrm>
              <a:off x="-1" y="828674"/>
              <a:ext cx="3370264" cy="2487613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697" name="Group 17"/>
            <p:cNvGrpSpPr/>
            <p:nvPr/>
          </p:nvGrpSpPr>
          <p:grpSpPr>
            <a:xfrm>
              <a:off x="3382962" y="1281112"/>
              <a:ext cx="2232026" cy="2035176"/>
              <a:chOff x="0" y="0"/>
              <a:chExt cx="2232024" cy="2035175"/>
            </a:xfrm>
          </p:grpSpPr>
          <p:sp>
            <p:nvSpPr>
              <p:cNvPr id="1685" name="Freeform 18"/>
              <p:cNvSpPr/>
              <p:nvPr/>
            </p:nvSpPr>
            <p:spPr>
              <a:xfrm>
                <a:off x="127544" y="-1"/>
                <a:ext cx="1938674" cy="942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037" y="0"/>
                    </a:moveTo>
                    <a:lnTo>
                      <a:pt x="21600" y="3168"/>
                    </a:lnTo>
                    <a:lnTo>
                      <a:pt x="19326" y="7776"/>
                    </a:lnTo>
                    <a:lnTo>
                      <a:pt x="15063" y="3168"/>
                    </a:lnTo>
                    <a:lnTo>
                      <a:pt x="15063" y="10944"/>
                    </a:lnTo>
                    <a:lnTo>
                      <a:pt x="3553" y="3168"/>
                    </a:lnTo>
                    <a:lnTo>
                      <a:pt x="0" y="18432"/>
                    </a:lnTo>
                    <a:lnTo>
                      <a:pt x="1705" y="21024"/>
                    </a:lnTo>
                    <a:lnTo>
                      <a:pt x="4974" y="21600"/>
                    </a:lnTo>
                    <a:lnTo>
                      <a:pt x="11511" y="8640"/>
                    </a:lnTo>
                  </a:path>
                </a:pathLst>
              </a:cu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6" name="Freeform 19"/>
              <p:cNvSpPr/>
              <p:nvPr/>
            </p:nvSpPr>
            <p:spPr>
              <a:xfrm>
                <a:off x="-1" y="753768"/>
                <a:ext cx="153055" cy="326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00" y="0"/>
                    </a:moveTo>
                    <a:lnTo>
                      <a:pt x="21600" y="1662"/>
                    </a:lnTo>
                    <a:lnTo>
                      <a:pt x="0" y="21600"/>
                    </a:lnTo>
                  </a:path>
                </a:pathLst>
              </a:cu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7" name="Freeform 20"/>
              <p:cNvSpPr/>
              <p:nvPr/>
            </p:nvSpPr>
            <p:spPr>
              <a:xfrm>
                <a:off x="178562" y="917085"/>
                <a:ext cx="650476" cy="452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18" y="0"/>
                    </a:moveTo>
                    <a:lnTo>
                      <a:pt x="0" y="20400"/>
                    </a:lnTo>
                    <a:lnTo>
                      <a:pt x="14824" y="21600"/>
                    </a:lnTo>
                    <a:lnTo>
                      <a:pt x="21600" y="10200"/>
                    </a:lnTo>
                    <a:lnTo>
                      <a:pt x="18635" y="4800"/>
                    </a:lnTo>
                    <a:lnTo>
                      <a:pt x="13553" y="1200"/>
                    </a:lnTo>
                  </a:path>
                </a:pathLst>
              </a:cu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8" name="Freeform 21"/>
              <p:cNvSpPr/>
              <p:nvPr/>
            </p:nvSpPr>
            <p:spPr>
              <a:xfrm>
                <a:off x="752511" y="489949"/>
                <a:ext cx="880057" cy="565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3461" y="15360"/>
                    </a:lnTo>
                    <a:lnTo>
                      <a:pt x="21600" y="2880"/>
                    </a:lnTo>
                    <a:lnTo>
                      <a:pt x="18157" y="0"/>
                    </a:lnTo>
                  </a:path>
                </a:pathLst>
              </a:cu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9" name="Freeform 22"/>
              <p:cNvSpPr/>
              <p:nvPr/>
            </p:nvSpPr>
            <p:spPr>
              <a:xfrm>
                <a:off x="573949" y="1381908"/>
                <a:ext cx="1645322" cy="201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670" y="18900"/>
                    </a:lnTo>
                    <a:lnTo>
                      <a:pt x="5023" y="12150"/>
                    </a:lnTo>
                    <a:lnTo>
                      <a:pt x="14400" y="20250"/>
                    </a:lnTo>
                    <a:lnTo>
                      <a:pt x="18921" y="13500"/>
                    </a:lnTo>
                    <a:lnTo>
                      <a:pt x="21600" y="21600"/>
                    </a:lnTo>
                  </a:path>
                </a:pathLst>
              </a:cu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90" name="Line 23"/>
              <p:cNvSpPr/>
              <p:nvPr/>
            </p:nvSpPr>
            <p:spPr>
              <a:xfrm flipH="1">
                <a:off x="0" y="1344220"/>
                <a:ext cx="178563" cy="100503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1" name="Line 24"/>
              <p:cNvSpPr/>
              <p:nvPr/>
            </p:nvSpPr>
            <p:spPr>
              <a:xfrm>
                <a:off x="624967" y="1557788"/>
                <a:ext cx="63773" cy="452262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2" name="Line 25"/>
              <p:cNvSpPr/>
              <p:nvPr/>
            </p:nvSpPr>
            <p:spPr>
              <a:xfrm>
                <a:off x="12754" y="1809044"/>
                <a:ext cx="242335" cy="188443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3" name="Freeform 26"/>
              <p:cNvSpPr/>
              <p:nvPr/>
            </p:nvSpPr>
            <p:spPr>
              <a:xfrm>
                <a:off x="1543285" y="1582913"/>
                <a:ext cx="153055" cy="452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21600" y="7200"/>
                    </a:lnTo>
                    <a:lnTo>
                      <a:pt x="0" y="21600"/>
                    </a:lnTo>
                  </a:path>
                </a:pathLst>
              </a:cu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94" name="Line 27"/>
              <p:cNvSpPr/>
              <p:nvPr/>
            </p:nvSpPr>
            <p:spPr>
              <a:xfrm>
                <a:off x="12754" y="75376"/>
                <a:ext cx="459160" cy="75377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5" name="Line 28"/>
              <p:cNvSpPr/>
              <p:nvPr/>
            </p:nvSpPr>
            <p:spPr>
              <a:xfrm>
                <a:off x="1084126" y="-1"/>
                <a:ext cx="382633" cy="150754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6" name="Line 29"/>
              <p:cNvSpPr/>
              <p:nvPr/>
            </p:nvSpPr>
            <p:spPr>
              <a:xfrm>
                <a:off x="1849392" y="301507"/>
                <a:ext cx="382633" cy="376885"/>
              </a:xfrm>
              <a:prstGeom prst="line">
                <a:avLst/>
              </a:prstGeom>
              <a:noFill/>
              <a:ln w="57150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698" name="Line 30"/>
            <p:cNvSpPr/>
            <p:nvPr/>
          </p:nvSpPr>
          <p:spPr>
            <a:xfrm flipV="1">
              <a:off x="2757487" y="1639888"/>
              <a:ext cx="811213" cy="9366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700" name="Text Box 31"/>
          <p:cNvSpPr txBox="1"/>
          <p:nvPr/>
        </p:nvSpPr>
        <p:spPr>
          <a:xfrm>
            <a:off x="1310697" y="5531120"/>
            <a:ext cx="4469448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400">
                <a:solidFill>
                  <a:srgbClr val="336699"/>
                </a:solidFill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Metro-Bereich (Nahverkehr)</a:t>
            </a:r>
          </a:p>
        </p:txBody>
      </p:sp>
      <p:sp>
        <p:nvSpPr>
          <p:cNvPr id="1701" name="Rectangle 32"/>
          <p:cNvSpPr txBox="1"/>
          <p:nvPr/>
        </p:nvSpPr>
        <p:spPr>
          <a:xfrm>
            <a:off x="955096" y="1267095"/>
            <a:ext cx="1256220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Stuttgart</a:t>
            </a:r>
          </a:p>
        </p:txBody>
      </p:sp>
      <p:sp>
        <p:nvSpPr>
          <p:cNvPr id="1702" name="Text Box 34"/>
          <p:cNvSpPr txBox="1"/>
          <p:nvPr/>
        </p:nvSpPr>
        <p:spPr>
          <a:xfrm>
            <a:off x="6357677" y="3572145"/>
            <a:ext cx="2895601" cy="459741"/>
          </a:xfrm>
          <a:prstGeom prst="rect">
            <a:avLst/>
          </a:prstGeom>
          <a:solidFill>
            <a:srgbClr val="FFCC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4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die letzte Meile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32" presetID="23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Class="entr" nodeType="afterEffect" presetSubtype="16" presetID="23" grpId="2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Class="entr" nodeType="afterEffect" presetSubtype="5" presetID="19" grpId="3" fill="hold">
                                  <p:stCondLst>
                                    <p:cond delay="3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Class="entr" nodeType="afterEffect" presetID="10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80" grpId="1"/>
      <p:bldP build="whole" bldLvl="1" animBg="1" rev="0" advAuto="0" spid="1702" grpId="4"/>
      <p:bldP build="whole" bldLvl="1" animBg="1" rev="0" advAuto="0" spid="1699" grpId="2"/>
      <p:bldP build="whole" bldLvl="1" animBg="1" rev="0" advAuto="0" spid="1679" grpId="3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4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0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70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Zum Beispiel Kabel-TV Netze</a:t>
            </a:r>
          </a:p>
        </p:txBody>
      </p:sp>
      <p:sp>
        <p:nvSpPr>
          <p:cNvPr id="1707" name="Freeform 2"/>
          <p:cNvSpPr/>
          <p:nvPr/>
        </p:nvSpPr>
        <p:spPr>
          <a:xfrm>
            <a:off x="3692859" y="1673804"/>
            <a:ext cx="1616829" cy="1034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7" y="8365"/>
                </a:moveTo>
                <a:lnTo>
                  <a:pt x="1460" y="7027"/>
                </a:lnTo>
                <a:lnTo>
                  <a:pt x="1761" y="7101"/>
                </a:lnTo>
                <a:lnTo>
                  <a:pt x="2363" y="7027"/>
                </a:lnTo>
                <a:lnTo>
                  <a:pt x="2419" y="6450"/>
                </a:lnTo>
                <a:lnTo>
                  <a:pt x="2151" y="6134"/>
                </a:lnTo>
                <a:lnTo>
                  <a:pt x="2419" y="5967"/>
                </a:lnTo>
                <a:lnTo>
                  <a:pt x="2519" y="3941"/>
                </a:lnTo>
                <a:lnTo>
                  <a:pt x="3121" y="4406"/>
                </a:lnTo>
                <a:lnTo>
                  <a:pt x="3633" y="3476"/>
                </a:lnTo>
                <a:lnTo>
                  <a:pt x="4715" y="3160"/>
                </a:lnTo>
                <a:lnTo>
                  <a:pt x="5004" y="3476"/>
                </a:lnTo>
                <a:lnTo>
                  <a:pt x="5461" y="2770"/>
                </a:lnTo>
                <a:lnTo>
                  <a:pt x="6297" y="2454"/>
                </a:lnTo>
                <a:lnTo>
                  <a:pt x="6665" y="3011"/>
                </a:lnTo>
                <a:lnTo>
                  <a:pt x="6966" y="2621"/>
                </a:lnTo>
                <a:lnTo>
                  <a:pt x="6966" y="1710"/>
                </a:lnTo>
                <a:lnTo>
                  <a:pt x="7278" y="1877"/>
                </a:lnTo>
                <a:lnTo>
                  <a:pt x="8181" y="1636"/>
                </a:lnTo>
                <a:lnTo>
                  <a:pt x="8515" y="1710"/>
                </a:lnTo>
                <a:lnTo>
                  <a:pt x="8872" y="1245"/>
                </a:lnTo>
                <a:lnTo>
                  <a:pt x="9307" y="1636"/>
                </a:lnTo>
                <a:lnTo>
                  <a:pt x="8872" y="2026"/>
                </a:lnTo>
                <a:lnTo>
                  <a:pt x="9351" y="2454"/>
                </a:lnTo>
                <a:lnTo>
                  <a:pt x="9607" y="1877"/>
                </a:lnTo>
                <a:lnTo>
                  <a:pt x="9797" y="2026"/>
                </a:lnTo>
                <a:lnTo>
                  <a:pt x="10176" y="1636"/>
                </a:lnTo>
                <a:lnTo>
                  <a:pt x="10176" y="1245"/>
                </a:lnTo>
                <a:lnTo>
                  <a:pt x="10510" y="1097"/>
                </a:lnTo>
                <a:lnTo>
                  <a:pt x="10900" y="539"/>
                </a:lnTo>
                <a:lnTo>
                  <a:pt x="11870" y="1245"/>
                </a:lnTo>
                <a:lnTo>
                  <a:pt x="12594" y="0"/>
                </a:lnTo>
                <a:lnTo>
                  <a:pt x="12594" y="1245"/>
                </a:lnTo>
                <a:lnTo>
                  <a:pt x="12093" y="2026"/>
                </a:lnTo>
                <a:lnTo>
                  <a:pt x="12450" y="1877"/>
                </a:lnTo>
                <a:lnTo>
                  <a:pt x="12450" y="2770"/>
                </a:lnTo>
                <a:lnTo>
                  <a:pt x="13642" y="929"/>
                </a:lnTo>
                <a:lnTo>
                  <a:pt x="13575" y="2231"/>
                </a:lnTo>
                <a:lnTo>
                  <a:pt x="14289" y="1877"/>
                </a:lnTo>
                <a:lnTo>
                  <a:pt x="14389" y="2231"/>
                </a:lnTo>
                <a:lnTo>
                  <a:pt x="14667" y="1710"/>
                </a:lnTo>
                <a:lnTo>
                  <a:pt x="15503" y="1413"/>
                </a:lnTo>
                <a:lnTo>
                  <a:pt x="15972" y="781"/>
                </a:lnTo>
                <a:lnTo>
                  <a:pt x="16239" y="1097"/>
                </a:lnTo>
                <a:lnTo>
                  <a:pt x="17186" y="539"/>
                </a:lnTo>
                <a:lnTo>
                  <a:pt x="18624" y="1710"/>
                </a:lnTo>
                <a:lnTo>
                  <a:pt x="19939" y="1097"/>
                </a:lnTo>
                <a:lnTo>
                  <a:pt x="19939" y="2621"/>
                </a:lnTo>
                <a:lnTo>
                  <a:pt x="21600" y="3941"/>
                </a:lnTo>
                <a:lnTo>
                  <a:pt x="21232" y="4406"/>
                </a:lnTo>
                <a:lnTo>
                  <a:pt x="21533" y="4406"/>
                </a:lnTo>
                <a:lnTo>
                  <a:pt x="20575" y="6134"/>
                </a:lnTo>
                <a:lnTo>
                  <a:pt x="20118" y="6450"/>
                </a:lnTo>
                <a:lnTo>
                  <a:pt x="19984" y="7027"/>
                </a:lnTo>
                <a:lnTo>
                  <a:pt x="19538" y="7807"/>
                </a:lnTo>
                <a:lnTo>
                  <a:pt x="20909" y="7101"/>
                </a:lnTo>
                <a:lnTo>
                  <a:pt x="21377" y="6450"/>
                </a:lnTo>
                <a:lnTo>
                  <a:pt x="21366" y="7975"/>
                </a:lnTo>
                <a:lnTo>
                  <a:pt x="20173" y="10001"/>
                </a:lnTo>
                <a:lnTo>
                  <a:pt x="20118" y="11748"/>
                </a:lnTo>
                <a:lnTo>
                  <a:pt x="19538" y="11358"/>
                </a:lnTo>
                <a:lnTo>
                  <a:pt x="19025" y="12231"/>
                </a:lnTo>
                <a:lnTo>
                  <a:pt x="18580" y="12306"/>
                </a:lnTo>
                <a:lnTo>
                  <a:pt x="17331" y="14499"/>
                </a:lnTo>
                <a:lnTo>
                  <a:pt x="16362" y="14890"/>
                </a:lnTo>
                <a:lnTo>
                  <a:pt x="16239" y="16414"/>
                </a:lnTo>
                <a:lnTo>
                  <a:pt x="15760" y="17102"/>
                </a:lnTo>
                <a:lnTo>
                  <a:pt x="15726" y="18440"/>
                </a:lnTo>
                <a:lnTo>
                  <a:pt x="14812" y="18589"/>
                </a:lnTo>
                <a:lnTo>
                  <a:pt x="14144" y="19648"/>
                </a:lnTo>
                <a:lnTo>
                  <a:pt x="13754" y="19295"/>
                </a:lnTo>
                <a:lnTo>
                  <a:pt x="13754" y="18440"/>
                </a:lnTo>
                <a:lnTo>
                  <a:pt x="12962" y="18905"/>
                </a:lnTo>
                <a:lnTo>
                  <a:pt x="12550" y="18440"/>
                </a:lnTo>
                <a:lnTo>
                  <a:pt x="11536" y="18589"/>
                </a:lnTo>
                <a:lnTo>
                  <a:pt x="11536" y="19797"/>
                </a:lnTo>
                <a:lnTo>
                  <a:pt x="10633" y="21284"/>
                </a:lnTo>
                <a:lnTo>
                  <a:pt x="10142" y="20968"/>
                </a:lnTo>
                <a:lnTo>
                  <a:pt x="10243" y="20280"/>
                </a:lnTo>
                <a:lnTo>
                  <a:pt x="10633" y="19797"/>
                </a:lnTo>
                <a:lnTo>
                  <a:pt x="10243" y="19369"/>
                </a:lnTo>
                <a:lnTo>
                  <a:pt x="10243" y="19146"/>
                </a:lnTo>
                <a:lnTo>
                  <a:pt x="9797" y="19295"/>
                </a:lnTo>
                <a:lnTo>
                  <a:pt x="9541" y="19797"/>
                </a:lnTo>
                <a:lnTo>
                  <a:pt x="9307" y="19369"/>
                </a:lnTo>
                <a:lnTo>
                  <a:pt x="8816" y="19797"/>
                </a:lnTo>
                <a:lnTo>
                  <a:pt x="8415" y="19369"/>
                </a:lnTo>
                <a:lnTo>
                  <a:pt x="8025" y="19648"/>
                </a:lnTo>
                <a:lnTo>
                  <a:pt x="8092" y="19146"/>
                </a:lnTo>
                <a:lnTo>
                  <a:pt x="7278" y="18440"/>
                </a:lnTo>
                <a:lnTo>
                  <a:pt x="6565" y="19369"/>
                </a:lnTo>
                <a:lnTo>
                  <a:pt x="6119" y="18905"/>
                </a:lnTo>
                <a:lnTo>
                  <a:pt x="4715" y="19648"/>
                </a:lnTo>
                <a:lnTo>
                  <a:pt x="4547" y="19369"/>
                </a:lnTo>
                <a:lnTo>
                  <a:pt x="4302" y="19964"/>
                </a:lnTo>
                <a:lnTo>
                  <a:pt x="3121" y="20503"/>
                </a:lnTo>
                <a:lnTo>
                  <a:pt x="3121" y="19797"/>
                </a:lnTo>
                <a:lnTo>
                  <a:pt x="1928" y="21600"/>
                </a:lnTo>
                <a:lnTo>
                  <a:pt x="1995" y="20968"/>
                </a:lnTo>
                <a:lnTo>
                  <a:pt x="1627" y="21061"/>
                </a:lnTo>
                <a:lnTo>
                  <a:pt x="1761" y="19964"/>
                </a:lnTo>
                <a:lnTo>
                  <a:pt x="2675" y="19369"/>
                </a:lnTo>
                <a:lnTo>
                  <a:pt x="2608" y="19146"/>
                </a:lnTo>
                <a:lnTo>
                  <a:pt x="2675" y="18440"/>
                </a:lnTo>
                <a:lnTo>
                  <a:pt x="2419" y="18440"/>
                </a:lnTo>
                <a:lnTo>
                  <a:pt x="1995" y="18050"/>
                </a:lnTo>
                <a:lnTo>
                  <a:pt x="2419" y="17492"/>
                </a:lnTo>
                <a:lnTo>
                  <a:pt x="2419" y="16953"/>
                </a:lnTo>
                <a:lnTo>
                  <a:pt x="1995" y="16953"/>
                </a:lnTo>
                <a:lnTo>
                  <a:pt x="1627" y="17492"/>
                </a:lnTo>
                <a:lnTo>
                  <a:pt x="1627" y="17102"/>
                </a:lnTo>
                <a:lnTo>
                  <a:pt x="89" y="17882"/>
                </a:lnTo>
                <a:lnTo>
                  <a:pt x="724" y="16953"/>
                </a:lnTo>
                <a:lnTo>
                  <a:pt x="156" y="16414"/>
                </a:lnTo>
                <a:lnTo>
                  <a:pt x="223" y="15317"/>
                </a:lnTo>
                <a:lnTo>
                  <a:pt x="635" y="14499"/>
                </a:lnTo>
                <a:lnTo>
                  <a:pt x="223" y="14332"/>
                </a:lnTo>
                <a:lnTo>
                  <a:pt x="267" y="13402"/>
                </a:lnTo>
                <a:lnTo>
                  <a:pt x="936" y="12547"/>
                </a:lnTo>
                <a:lnTo>
                  <a:pt x="724" y="12306"/>
                </a:lnTo>
                <a:lnTo>
                  <a:pt x="0" y="12696"/>
                </a:lnTo>
                <a:lnTo>
                  <a:pt x="334" y="12231"/>
                </a:lnTo>
                <a:lnTo>
                  <a:pt x="390" y="10819"/>
                </a:lnTo>
                <a:lnTo>
                  <a:pt x="0" y="10540"/>
                </a:lnTo>
                <a:lnTo>
                  <a:pt x="457" y="9852"/>
                </a:lnTo>
                <a:lnTo>
                  <a:pt x="457" y="8365"/>
                </a:lnTo>
              </a:path>
            </a:pathLst>
          </a:custGeom>
          <a:solidFill>
            <a:srgbClr val="8CF4EA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708" name="Freeform 3"/>
          <p:cNvSpPr/>
          <p:nvPr/>
        </p:nvSpPr>
        <p:spPr>
          <a:xfrm>
            <a:off x="2067260" y="1178505"/>
            <a:ext cx="2518528" cy="1342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1" y="8325"/>
                </a:moveTo>
                <a:lnTo>
                  <a:pt x="1460" y="7009"/>
                </a:lnTo>
                <a:lnTo>
                  <a:pt x="1753" y="7124"/>
                </a:lnTo>
                <a:lnTo>
                  <a:pt x="2368" y="7009"/>
                </a:lnTo>
                <a:lnTo>
                  <a:pt x="2433" y="6494"/>
                </a:lnTo>
                <a:lnTo>
                  <a:pt x="2139" y="6151"/>
                </a:lnTo>
                <a:lnTo>
                  <a:pt x="2433" y="5979"/>
                </a:lnTo>
                <a:lnTo>
                  <a:pt x="2511" y="3962"/>
                </a:lnTo>
                <a:lnTo>
                  <a:pt x="3127" y="4420"/>
                </a:lnTo>
                <a:lnTo>
                  <a:pt x="3642" y="3447"/>
                </a:lnTo>
                <a:lnTo>
                  <a:pt x="4736" y="3161"/>
                </a:lnTo>
                <a:lnTo>
                  <a:pt x="5001" y="3447"/>
                </a:lnTo>
                <a:lnTo>
                  <a:pt x="5459" y="2761"/>
                </a:lnTo>
                <a:lnTo>
                  <a:pt x="6303" y="2475"/>
                </a:lnTo>
                <a:lnTo>
                  <a:pt x="6668" y="2990"/>
                </a:lnTo>
                <a:lnTo>
                  <a:pt x="6962" y="2589"/>
                </a:lnTo>
                <a:lnTo>
                  <a:pt x="6962" y="1717"/>
                </a:lnTo>
                <a:lnTo>
                  <a:pt x="7269" y="1903"/>
                </a:lnTo>
                <a:lnTo>
                  <a:pt x="8178" y="1659"/>
                </a:lnTo>
                <a:lnTo>
                  <a:pt x="8507" y="1717"/>
                </a:lnTo>
                <a:lnTo>
                  <a:pt x="8872" y="1259"/>
                </a:lnTo>
                <a:lnTo>
                  <a:pt x="9308" y="1659"/>
                </a:lnTo>
                <a:lnTo>
                  <a:pt x="8872" y="2074"/>
                </a:lnTo>
                <a:lnTo>
                  <a:pt x="9365" y="2475"/>
                </a:lnTo>
                <a:lnTo>
                  <a:pt x="9594" y="1903"/>
                </a:lnTo>
                <a:lnTo>
                  <a:pt x="9780" y="2074"/>
                </a:lnTo>
                <a:lnTo>
                  <a:pt x="10174" y="1659"/>
                </a:lnTo>
                <a:lnTo>
                  <a:pt x="10174" y="1259"/>
                </a:lnTo>
                <a:lnTo>
                  <a:pt x="10525" y="1087"/>
                </a:lnTo>
                <a:lnTo>
                  <a:pt x="10911" y="572"/>
                </a:lnTo>
                <a:lnTo>
                  <a:pt x="11884" y="1259"/>
                </a:lnTo>
                <a:lnTo>
                  <a:pt x="12599" y="0"/>
                </a:lnTo>
                <a:lnTo>
                  <a:pt x="12599" y="1259"/>
                </a:lnTo>
                <a:lnTo>
                  <a:pt x="12084" y="2074"/>
                </a:lnTo>
                <a:lnTo>
                  <a:pt x="12456" y="1903"/>
                </a:lnTo>
                <a:lnTo>
                  <a:pt x="12456" y="2761"/>
                </a:lnTo>
                <a:lnTo>
                  <a:pt x="13630" y="915"/>
                </a:lnTo>
                <a:lnTo>
                  <a:pt x="13572" y="2189"/>
                </a:lnTo>
                <a:lnTo>
                  <a:pt x="14288" y="1903"/>
                </a:lnTo>
                <a:lnTo>
                  <a:pt x="14395" y="2189"/>
                </a:lnTo>
                <a:lnTo>
                  <a:pt x="14660" y="1717"/>
                </a:lnTo>
                <a:lnTo>
                  <a:pt x="15504" y="1430"/>
                </a:lnTo>
                <a:lnTo>
                  <a:pt x="15955" y="801"/>
                </a:lnTo>
                <a:lnTo>
                  <a:pt x="16248" y="1087"/>
                </a:lnTo>
                <a:lnTo>
                  <a:pt x="17171" y="572"/>
                </a:lnTo>
                <a:lnTo>
                  <a:pt x="18638" y="1717"/>
                </a:lnTo>
                <a:lnTo>
                  <a:pt x="19933" y="1087"/>
                </a:lnTo>
                <a:lnTo>
                  <a:pt x="19933" y="2589"/>
                </a:lnTo>
                <a:lnTo>
                  <a:pt x="21600" y="3962"/>
                </a:lnTo>
                <a:lnTo>
                  <a:pt x="21228" y="4420"/>
                </a:lnTo>
                <a:lnTo>
                  <a:pt x="21536" y="4420"/>
                </a:lnTo>
                <a:lnTo>
                  <a:pt x="20570" y="6151"/>
                </a:lnTo>
                <a:lnTo>
                  <a:pt x="20119" y="6494"/>
                </a:lnTo>
                <a:lnTo>
                  <a:pt x="19997" y="7009"/>
                </a:lnTo>
                <a:lnTo>
                  <a:pt x="19539" y="7810"/>
                </a:lnTo>
                <a:lnTo>
                  <a:pt x="20899" y="7124"/>
                </a:lnTo>
                <a:lnTo>
                  <a:pt x="21393" y="6494"/>
                </a:lnTo>
                <a:lnTo>
                  <a:pt x="21350" y="7982"/>
                </a:lnTo>
                <a:lnTo>
                  <a:pt x="20176" y="9999"/>
                </a:lnTo>
                <a:lnTo>
                  <a:pt x="20119" y="11715"/>
                </a:lnTo>
                <a:lnTo>
                  <a:pt x="19539" y="11372"/>
                </a:lnTo>
                <a:lnTo>
                  <a:pt x="19024" y="12230"/>
                </a:lnTo>
                <a:lnTo>
                  <a:pt x="18574" y="12288"/>
                </a:lnTo>
                <a:lnTo>
                  <a:pt x="17336" y="14476"/>
                </a:lnTo>
                <a:lnTo>
                  <a:pt x="16348" y="14877"/>
                </a:lnTo>
                <a:lnTo>
                  <a:pt x="16248" y="16379"/>
                </a:lnTo>
                <a:lnTo>
                  <a:pt x="15755" y="17123"/>
                </a:lnTo>
                <a:lnTo>
                  <a:pt x="15733" y="18439"/>
                </a:lnTo>
                <a:lnTo>
                  <a:pt x="14803" y="18610"/>
                </a:lnTo>
                <a:lnTo>
                  <a:pt x="14145" y="19640"/>
                </a:lnTo>
                <a:lnTo>
                  <a:pt x="13751" y="19297"/>
                </a:lnTo>
                <a:lnTo>
                  <a:pt x="13751" y="18439"/>
                </a:lnTo>
                <a:lnTo>
                  <a:pt x="12971" y="18896"/>
                </a:lnTo>
                <a:lnTo>
                  <a:pt x="12542" y="18439"/>
                </a:lnTo>
                <a:lnTo>
                  <a:pt x="11555" y="18610"/>
                </a:lnTo>
                <a:lnTo>
                  <a:pt x="11555" y="19755"/>
                </a:lnTo>
                <a:lnTo>
                  <a:pt x="10625" y="21314"/>
                </a:lnTo>
                <a:lnTo>
                  <a:pt x="10153" y="20971"/>
                </a:lnTo>
                <a:lnTo>
                  <a:pt x="10231" y="20284"/>
                </a:lnTo>
                <a:lnTo>
                  <a:pt x="10625" y="19755"/>
                </a:lnTo>
                <a:lnTo>
                  <a:pt x="10231" y="19411"/>
                </a:lnTo>
                <a:lnTo>
                  <a:pt x="10231" y="19125"/>
                </a:lnTo>
                <a:lnTo>
                  <a:pt x="9780" y="19297"/>
                </a:lnTo>
                <a:lnTo>
                  <a:pt x="9537" y="19755"/>
                </a:lnTo>
                <a:lnTo>
                  <a:pt x="9308" y="19411"/>
                </a:lnTo>
                <a:lnTo>
                  <a:pt x="8815" y="19755"/>
                </a:lnTo>
                <a:lnTo>
                  <a:pt x="8421" y="19411"/>
                </a:lnTo>
                <a:lnTo>
                  <a:pt x="8028" y="19640"/>
                </a:lnTo>
                <a:lnTo>
                  <a:pt x="8092" y="19125"/>
                </a:lnTo>
                <a:lnTo>
                  <a:pt x="7269" y="18439"/>
                </a:lnTo>
                <a:lnTo>
                  <a:pt x="6568" y="19411"/>
                </a:lnTo>
                <a:lnTo>
                  <a:pt x="6117" y="18896"/>
                </a:lnTo>
                <a:lnTo>
                  <a:pt x="4736" y="19640"/>
                </a:lnTo>
                <a:lnTo>
                  <a:pt x="4550" y="19411"/>
                </a:lnTo>
                <a:lnTo>
                  <a:pt x="4300" y="19941"/>
                </a:lnTo>
                <a:lnTo>
                  <a:pt x="3127" y="20513"/>
                </a:lnTo>
                <a:lnTo>
                  <a:pt x="3127" y="19755"/>
                </a:lnTo>
                <a:lnTo>
                  <a:pt x="1939" y="21600"/>
                </a:lnTo>
                <a:lnTo>
                  <a:pt x="1996" y="20971"/>
                </a:lnTo>
                <a:lnTo>
                  <a:pt x="1624" y="21028"/>
                </a:lnTo>
                <a:lnTo>
                  <a:pt x="1753" y="19941"/>
                </a:lnTo>
                <a:lnTo>
                  <a:pt x="2654" y="19411"/>
                </a:lnTo>
                <a:lnTo>
                  <a:pt x="2619" y="19125"/>
                </a:lnTo>
                <a:lnTo>
                  <a:pt x="2654" y="18439"/>
                </a:lnTo>
                <a:lnTo>
                  <a:pt x="2433" y="18439"/>
                </a:lnTo>
                <a:lnTo>
                  <a:pt x="1996" y="18038"/>
                </a:lnTo>
                <a:lnTo>
                  <a:pt x="2433" y="17523"/>
                </a:lnTo>
                <a:lnTo>
                  <a:pt x="2433" y="16951"/>
                </a:lnTo>
                <a:lnTo>
                  <a:pt x="1996" y="16951"/>
                </a:lnTo>
                <a:lnTo>
                  <a:pt x="1624" y="17523"/>
                </a:lnTo>
                <a:lnTo>
                  <a:pt x="1624" y="17123"/>
                </a:lnTo>
                <a:lnTo>
                  <a:pt x="86" y="17924"/>
                </a:lnTo>
                <a:lnTo>
                  <a:pt x="723" y="16951"/>
                </a:lnTo>
                <a:lnTo>
                  <a:pt x="143" y="16379"/>
                </a:lnTo>
                <a:lnTo>
                  <a:pt x="207" y="15277"/>
                </a:lnTo>
                <a:lnTo>
                  <a:pt x="637" y="14476"/>
                </a:lnTo>
                <a:lnTo>
                  <a:pt x="207" y="14362"/>
                </a:lnTo>
                <a:lnTo>
                  <a:pt x="265" y="13389"/>
                </a:lnTo>
                <a:lnTo>
                  <a:pt x="944" y="12517"/>
                </a:lnTo>
                <a:lnTo>
                  <a:pt x="723" y="12288"/>
                </a:lnTo>
                <a:lnTo>
                  <a:pt x="0" y="12703"/>
                </a:lnTo>
                <a:lnTo>
                  <a:pt x="329" y="12230"/>
                </a:lnTo>
                <a:lnTo>
                  <a:pt x="394" y="10800"/>
                </a:lnTo>
                <a:lnTo>
                  <a:pt x="0" y="10571"/>
                </a:lnTo>
                <a:lnTo>
                  <a:pt x="451" y="9885"/>
                </a:lnTo>
                <a:lnTo>
                  <a:pt x="451" y="8325"/>
                </a:lnTo>
              </a:path>
            </a:pathLst>
          </a:custGeom>
          <a:solidFill>
            <a:srgbClr val="F6BF69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709" name="Freeform 4"/>
          <p:cNvSpPr/>
          <p:nvPr/>
        </p:nvSpPr>
        <p:spPr>
          <a:xfrm>
            <a:off x="1487821" y="2207205"/>
            <a:ext cx="2520118" cy="1343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0" y="8329"/>
                </a:moveTo>
                <a:lnTo>
                  <a:pt x="1465" y="7014"/>
                </a:lnTo>
                <a:lnTo>
                  <a:pt x="1751" y="7129"/>
                </a:lnTo>
                <a:lnTo>
                  <a:pt x="2366" y="7014"/>
                </a:lnTo>
                <a:lnTo>
                  <a:pt x="2430" y="6486"/>
                </a:lnTo>
                <a:lnTo>
                  <a:pt x="2144" y="6143"/>
                </a:lnTo>
                <a:lnTo>
                  <a:pt x="2430" y="5971"/>
                </a:lnTo>
                <a:lnTo>
                  <a:pt x="2509" y="3957"/>
                </a:lnTo>
                <a:lnTo>
                  <a:pt x="3131" y="4429"/>
                </a:lnTo>
                <a:lnTo>
                  <a:pt x="3645" y="3443"/>
                </a:lnTo>
                <a:lnTo>
                  <a:pt x="4739" y="3157"/>
                </a:lnTo>
                <a:lnTo>
                  <a:pt x="5003" y="3443"/>
                </a:lnTo>
                <a:lnTo>
                  <a:pt x="5454" y="2757"/>
                </a:lnTo>
                <a:lnTo>
                  <a:pt x="6304" y="2471"/>
                </a:lnTo>
                <a:lnTo>
                  <a:pt x="6669" y="2986"/>
                </a:lnTo>
                <a:lnTo>
                  <a:pt x="6962" y="2586"/>
                </a:lnTo>
                <a:lnTo>
                  <a:pt x="6962" y="1729"/>
                </a:lnTo>
                <a:lnTo>
                  <a:pt x="7269" y="1900"/>
                </a:lnTo>
                <a:lnTo>
                  <a:pt x="8177" y="1671"/>
                </a:lnTo>
                <a:lnTo>
                  <a:pt x="8506" y="1729"/>
                </a:lnTo>
                <a:lnTo>
                  <a:pt x="8877" y="1257"/>
                </a:lnTo>
                <a:lnTo>
                  <a:pt x="9306" y="1671"/>
                </a:lnTo>
                <a:lnTo>
                  <a:pt x="8877" y="2071"/>
                </a:lnTo>
                <a:lnTo>
                  <a:pt x="9370" y="2471"/>
                </a:lnTo>
                <a:lnTo>
                  <a:pt x="9592" y="1900"/>
                </a:lnTo>
                <a:lnTo>
                  <a:pt x="9778" y="2071"/>
                </a:lnTo>
                <a:lnTo>
                  <a:pt x="10171" y="1671"/>
                </a:lnTo>
                <a:lnTo>
                  <a:pt x="10171" y="1257"/>
                </a:lnTo>
                <a:lnTo>
                  <a:pt x="10521" y="1086"/>
                </a:lnTo>
                <a:lnTo>
                  <a:pt x="10914" y="571"/>
                </a:lnTo>
                <a:lnTo>
                  <a:pt x="11879" y="1257"/>
                </a:lnTo>
                <a:lnTo>
                  <a:pt x="12601" y="0"/>
                </a:lnTo>
                <a:lnTo>
                  <a:pt x="12601" y="1257"/>
                </a:lnTo>
                <a:lnTo>
                  <a:pt x="12087" y="2071"/>
                </a:lnTo>
                <a:lnTo>
                  <a:pt x="12458" y="1900"/>
                </a:lnTo>
                <a:lnTo>
                  <a:pt x="12458" y="2757"/>
                </a:lnTo>
                <a:lnTo>
                  <a:pt x="13630" y="914"/>
                </a:lnTo>
                <a:lnTo>
                  <a:pt x="13566" y="2186"/>
                </a:lnTo>
                <a:lnTo>
                  <a:pt x="14288" y="1900"/>
                </a:lnTo>
                <a:lnTo>
                  <a:pt x="14395" y="2186"/>
                </a:lnTo>
                <a:lnTo>
                  <a:pt x="14660" y="1729"/>
                </a:lnTo>
                <a:lnTo>
                  <a:pt x="15503" y="1443"/>
                </a:lnTo>
                <a:lnTo>
                  <a:pt x="15961" y="800"/>
                </a:lnTo>
                <a:lnTo>
                  <a:pt x="16246" y="1086"/>
                </a:lnTo>
                <a:lnTo>
                  <a:pt x="17176" y="571"/>
                </a:lnTo>
                <a:lnTo>
                  <a:pt x="18634" y="1729"/>
                </a:lnTo>
                <a:lnTo>
                  <a:pt x="19935" y="1086"/>
                </a:lnTo>
                <a:lnTo>
                  <a:pt x="19935" y="2586"/>
                </a:lnTo>
                <a:lnTo>
                  <a:pt x="21600" y="3957"/>
                </a:lnTo>
                <a:lnTo>
                  <a:pt x="21228" y="4429"/>
                </a:lnTo>
                <a:lnTo>
                  <a:pt x="21536" y="4429"/>
                </a:lnTo>
                <a:lnTo>
                  <a:pt x="20571" y="6143"/>
                </a:lnTo>
                <a:lnTo>
                  <a:pt x="20120" y="6486"/>
                </a:lnTo>
                <a:lnTo>
                  <a:pt x="19992" y="7014"/>
                </a:lnTo>
                <a:lnTo>
                  <a:pt x="19541" y="7814"/>
                </a:lnTo>
                <a:lnTo>
                  <a:pt x="20900" y="7129"/>
                </a:lnTo>
                <a:lnTo>
                  <a:pt x="21393" y="6486"/>
                </a:lnTo>
                <a:lnTo>
                  <a:pt x="21350" y="7986"/>
                </a:lnTo>
                <a:lnTo>
                  <a:pt x="20178" y="10000"/>
                </a:lnTo>
                <a:lnTo>
                  <a:pt x="20120" y="11714"/>
                </a:lnTo>
                <a:lnTo>
                  <a:pt x="19541" y="11371"/>
                </a:lnTo>
                <a:lnTo>
                  <a:pt x="19027" y="12243"/>
                </a:lnTo>
                <a:lnTo>
                  <a:pt x="18577" y="12300"/>
                </a:lnTo>
                <a:lnTo>
                  <a:pt x="17340" y="14471"/>
                </a:lnTo>
                <a:lnTo>
                  <a:pt x="16347" y="14886"/>
                </a:lnTo>
                <a:lnTo>
                  <a:pt x="16246" y="16371"/>
                </a:lnTo>
                <a:lnTo>
                  <a:pt x="15753" y="17114"/>
                </a:lnTo>
                <a:lnTo>
                  <a:pt x="15732" y="18443"/>
                </a:lnTo>
                <a:lnTo>
                  <a:pt x="14803" y="18614"/>
                </a:lnTo>
                <a:lnTo>
                  <a:pt x="14145" y="19643"/>
                </a:lnTo>
                <a:lnTo>
                  <a:pt x="13752" y="19300"/>
                </a:lnTo>
                <a:lnTo>
                  <a:pt x="13752" y="18443"/>
                </a:lnTo>
                <a:lnTo>
                  <a:pt x="12973" y="18900"/>
                </a:lnTo>
                <a:lnTo>
                  <a:pt x="12537" y="18443"/>
                </a:lnTo>
                <a:lnTo>
                  <a:pt x="11550" y="18614"/>
                </a:lnTo>
                <a:lnTo>
                  <a:pt x="11550" y="19757"/>
                </a:lnTo>
                <a:lnTo>
                  <a:pt x="10628" y="21314"/>
                </a:lnTo>
                <a:lnTo>
                  <a:pt x="10150" y="20971"/>
                </a:lnTo>
                <a:lnTo>
                  <a:pt x="10235" y="20286"/>
                </a:lnTo>
                <a:lnTo>
                  <a:pt x="10628" y="19757"/>
                </a:lnTo>
                <a:lnTo>
                  <a:pt x="10235" y="19414"/>
                </a:lnTo>
                <a:lnTo>
                  <a:pt x="10235" y="19129"/>
                </a:lnTo>
                <a:lnTo>
                  <a:pt x="9778" y="19300"/>
                </a:lnTo>
                <a:lnTo>
                  <a:pt x="9535" y="19757"/>
                </a:lnTo>
                <a:lnTo>
                  <a:pt x="9306" y="19414"/>
                </a:lnTo>
                <a:lnTo>
                  <a:pt x="8813" y="19757"/>
                </a:lnTo>
                <a:lnTo>
                  <a:pt x="8420" y="19414"/>
                </a:lnTo>
                <a:lnTo>
                  <a:pt x="8034" y="19643"/>
                </a:lnTo>
                <a:lnTo>
                  <a:pt x="8091" y="19129"/>
                </a:lnTo>
                <a:lnTo>
                  <a:pt x="7269" y="18443"/>
                </a:lnTo>
                <a:lnTo>
                  <a:pt x="6569" y="19414"/>
                </a:lnTo>
                <a:lnTo>
                  <a:pt x="6118" y="18900"/>
                </a:lnTo>
                <a:lnTo>
                  <a:pt x="4739" y="19643"/>
                </a:lnTo>
                <a:lnTo>
                  <a:pt x="4553" y="19414"/>
                </a:lnTo>
                <a:lnTo>
                  <a:pt x="4303" y="19929"/>
                </a:lnTo>
                <a:lnTo>
                  <a:pt x="3131" y="20514"/>
                </a:lnTo>
                <a:lnTo>
                  <a:pt x="3131" y="19757"/>
                </a:lnTo>
                <a:lnTo>
                  <a:pt x="1937" y="21600"/>
                </a:lnTo>
                <a:lnTo>
                  <a:pt x="1994" y="20971"/>
                </a:lnTo>
                <a:lnTo>
                  <a:pt x="1630" y="21029"/>
                </a:lnTo>
                <a:lnTo>
                  <a:pt x="1751" y="19929"/>
                </a:lnTo>
                <a:lnTo>
                  <a:pt x="2659" y="19414"/>
                </a:lnTo>
                <a:lnTo>
                  <a:pt x="2616" y="19129"/>
                </a:lnTo>
                <a:lnTo>
                  <a:pt x="2659" y="18443"/>
                </a:lnTo>
                <a:lnTo>
                  <a:pt x="2430" y="18443"/>
                </a:lnTo>
                <a:lnTo>
                  <a:pt x="1994" y="18043"/>
                </a:lnTo>
                <a:lnTo>
                  <a:pt x="2430" y="17514"/>
                </a:lnTo>
                <a:lnTo>
                  <a:pt x="2430" y="16943"/>
                </a:lnTo>
                <a:lnTo>
                  <a:pt x="1994" y="16943"/>
                </a:lnTo>
                <a:lnTo>
                  <a:pt x="1630" y="17514"/>
                </a:lnTo>
                <a:lnTo>
                  <a:pt x="1630" y="17114"/>
                </a:lnTo>
                <a:lnTo>
                  <a:pt x="86" y="17929"/>
                </a:lnTo>
                <a:lnTo>
                  <a:pt x="722" y="16943"/>
                </a:lnTo>
                <a:lnTo>
                  <a:pt x="143" y="16371"/>
                </a:lnTo>
                <a:lnTo>
                  <a:pt x="207" y="15286"/>
                </a:lnTo>
                <a:lnTo>
                  <a:pt x="636" y="14471"/>
                </a:lnTo>
                <a:lnTo>
                  <a:pt x="207" y="14357"/>
                </a:lnTo>
                <a:lnTo>
                  <a:pt x="264" y="13386"/>
                </a:lnTo>
                <a:lnTo>
                  <a:pt x="951" y="12529"/>
                </a:lnTo>
                <a:lnTo>
                  <a:pt x="722" y="12300"/>
                </a:lnTo>
                <a:lnTo>
                  <a:pt x="0" y="12700"/>
                </a:lnTo>
                <a:lnTo>
                  <a:pt x="329" y="12243"/>
                </a:lnTo>
                <a:lnTo>
                  <a:pt x="393" y="10800"/>
                </a:lnTo>
                <a:lnTo>
                  <a:pt x="0" y="10571"/>
                </a:lnTo>
                <a:lnTo>
                  <a:pt x="450" y="9886"/>
                </a:lnTo>
                <a:lnTo>
                  <a:pt x="450" y="8329"/>
                </a:lnTo>
              </a:path>
            </a:pathLst>
          </a:custGeom>
          <a:solidFill>
            <a:srgbClr val="EEF69E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pic>
        <p:nvPicPr>
          <p:cNvPr id="1710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02371" y="972130"/>
            <a:ext cx="331789" cy="458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1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22946" y="972130"/>
            <a:ext cx="344489" cy="471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2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10185" y="1143580"/>
            <a:ext cx="280988" cy="3889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3" name="Picture 8" descr="Picture 8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008646" y="2065918"/>
            <a:ext cx="120651" cy="274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4" name="Picture 9" descr="Picture 9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975434" y="1126117"/>
            <a:ext cx="120651" cy="2762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5" name="Picture 10" descr="Picture 10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164221" y="1969080"/>
            <a:ext cx="444501" cy="619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6" name="Picture 11" descr="Picture 11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864185" y="1932568"/>
            <a:ext cx="446088" cy="614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7" name="Picture 12" descr="Picture 12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975185" y="2832680"/>
            <a:ext cx="449263" cy="6175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8" name="Picture 13" descr="Picture 13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546685" y="2000830"/>
            <a:ext cx="344488" cy="471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9" name="Picture 14" descr="Picture 14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3518234" y="2283405"/>
            <a:ext cx="122238" cy="274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0" name="Picture 15" descr="Picture 15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692735" y="2318330"/>
            <a:ext cx="122238" cy="274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1" name="Picture 16" descr="Picture 16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2567321" y="3004130"/>
            <a:ext cx="352426" cy="487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2" name="Picture 17" descr="Picture 17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4640596" y="1427742"/>
            <a:ext cx="304801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3" name="Picture 18" descr="Picture 18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4099259" y="1486480"/>
            <a:ext cx="309563" cy="425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4" name="Picture 19" descr="Picture 19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4007184" y="1819855"/>
            <a:ext cx="82551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5" name="Picture 20" descr="Picture 20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815096" y="1819855"/>
            <a:ext cx="85726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6" name="Picture 21" descr="Picture 21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4513596" y="2296105"/>
            <a:ext cx="87314" cy="193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7" name="Picture 22" descr="Picture 22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4710446" y="1846843"/>
            <a:ext cx="80964" cy="193676"/>
          </a:xfrm>
          <a:prstGeom prst="rect">
            <a:avLst/>
          </a:prstGeom>
          <a:ln w="12700">
            <a:miter lim="400000"/>
          </a:ln>
        </p:spPr>
      </p:pic>
      <p:sp>
        <p:nvSpPr>
          <p:cNvPr id="1728" name="Freeform 23"/>
          <p:cNvSpPr/>
          <p:nvPr/>
        </p:nvSpPr>
        <p:spPr>
          <a:xfrm>
            <a:off x="3110246" y="2531054"/>
            <a:ext cx="1808917" cy="1157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8" y="8351"/>
                </a:moveTo>
                <a:lnTo>
                  <a:pt x="1464" y="7023"/>
                </a:lnTo>
                <a:lnTo>
                  <a:pt x="1763" y="7106"/>
                </a:lnTo>
                <a:lnTo>
                  <a:pt x="2370" y="7023"/>
                </a:lnTo>
                <a:lnTo>
                  <a:pt x="2420" y="6442"/>
                </a:lnTo>
                <a:lnTo>
                  <a:pt x="2151" y="6126"/>
                </a:lnTo>
                <a:lnTo>
                  <a:pt x="2420" y="5977"/>
                </a:lnTo>
                <a:lnTo>
                  <a:pt x="2520" y="3951"/>
                </a:lnTo>
                <a:lnTo>
                  <a:pt x="3127" y="4416"/>
                </a:lnTo>
                <a:lnTo>
                  <a:pt x="3625" y="3470"/>
                </a:lnTo>
                <a:lnTo>
                  <a:pt x="4720" y="3171"/>
                </a:lnTo>
                <a:lnTo>
                  <a:pt x="5009" y="3470"/>
                </a:lnTo>
                <a:lnTo>
                  <a:pt x="5457" y="2773"/>
                </a:lnTo>
                <a:lnTo>
                  <a:pt x="6294" y="2457"/>
                </a:lnTo>
                <a:lnTo>
                  <a:pt x="6672" y="3005"/>
                </a:lnTo>
                <a:lnTo>
                  <a:pt x="6971" y="2623"/>
                </a:lnTo>
                <a:lnTo>
                  <a:pt x="6971" y="1727"/>
                </a:lnTo>
                <a:lnTo>
                  <a:pt x="7270" y="1876"/>
                </a:lnTo>
                <a:lnTo>
                  <a:pt x="8176" y="1644"/>
                </a:lnTo>
                <a:lnTo>
                  <a:pt x="8515" y="1727"/>
                </a:lnTo>
                <a:lnTo>
                  <a:pt x="8873" y="1245"/>
                </a:lnTo>
                <a:lnTo>
                  <a:pt x="9301" y="1644"/>
                </a:lnTo>
                <a:lnTo>
                  <a:pt x="8873" y="2026"/>
                </a:lnTo>
                <a:lnTo>
                  <a:pt x="9351" y="2457"/>
                </a:lnTo>
                <a:lnTo>
                  <a:pt x="9610" y="1876"/>
                </a:lnTo>
                <a:lnTo>
                  <a:pt x="9789" y="2026"/>
                </a:lnTo>
                <a:lnTo>
                  <a:pt x="10178" y="1644"/>
                </a:lnTo>
                <a:lnTo>
                  <a:pt x="10178" y="1245"/>
                </a:lnTo>
                <a:lnTo>
                  <a:pt x="10516" y="1096"/>
                </a:lnTo>
                <a:lnTo>
                  <a:pt x="10905" y="548"/>
                </a:lnTo>
                <a:lnTo>
                  <a:pt x="11871" y="1245"/>
                </a:lnTo>
                <a:lnTo>
                  <a:pt x="12598" y="0"/>
                </a:lnTo>
                <a:lnTo>
                  <a:pt x="12598" y="1245"/>
                </a:lnTo>
                <a:lnTo>
                  <a:pt x="12090" y="2026"/>
                </a:lnTo>
                <a:lnTo>
                  <a:pt x="12448" y="1876"/>
                </a:lnTo>
                <a:lnTo>
                  <a:pt x="12448" y="2773"/>
                </a:lnTo>
                <a:lnTo>
                  <a:pt x="13643" y="930"/>
                </a:lnTo>
                <a:lnTo>
                  <a:pt x="13573" y="2225"/>
                </a:lnTo>
                <a:lnTo>
                  <a:pt x="14290" y="1876"/>
                </a:lnTo>
                <a:lnTo>
                  <a:pt x="14390" y="2225"/>
                </a:lnTo>
                <a:lnTo>
                  <a:pt x="14659" y="1727"/>
                </a:lnTo>
                <a:lnTo>
                  <a:pt x="15505" y="1411"/>
                </a:lnTo>
                <a:lnTo>
                  <a:pt x="15973" y="780"/>
                </a:lnTo>
                <a:lnTo>
                  <a:pt x="16242" y="1096"/>
                </a:lnTo>
                <a:lnTo>
                  <a:pt x="17178" y="548"/>
                </a:lnTo>
                <a:lnTo>
                  <a:pt x="18622" y="1727"/>
                </a:lnTo>
                <a:lnTo>
                  <a:pt x="19937" y="1096"/>
                </a:lnTo>
                <a:lnTo>
                  <a:pt x="19937" y="2623"/>
                </a:lnTo>
                <a:lnTo>
                  <a:pt x="21600" y="3951"/>
                </a:lnTo>
                <a:lnTo>
                  <a:pt x="21232" y="4416"/>
                </a:lnTo>
                <a:lnTo>
                  <a:pt x="21530" y="4416"/>
                </a:lnTo>
                <a:lnTo>
                  <a:pt x="20574" y="6126"/>
                </a:lnTo>
                <a:lnTo>
                  <a:pt x="20126" y="6442"/>
                </a:lnTo>
                <a:lnTo>
                  <a:pt x="19987" y="7023"/>
                </a:lnTo>
                <a:lnTo>
                  <a:pt x="19539" y="7820"/>
                </a:lnTo>
                <a:lnTo>
                  <a:pt x="20913" y="7106"/>
                </a:lnTo>
                <a:lnTo>
                  <a:pt x="21381" y="6442"/>
                </a:lnTo>
                <a:lnTo>
                  <a:pt x="21361" y="7969"/>
                </a:lnTo>
                <a:lnTo>
                  <a:pt x="20176" y="9995"/>
                </a:lnTo>
                <a:lnTo>
                  <a:pt x="20126" y="11755"/>
                </a:lnTo>
                <a:lnTo>
                  <a:pt x="19539" y="11373"/>
                </a:lnTo>
                <a:lnTo>
                  <a:pt x="19031" y="12220"/>
                </a:lnTo>
                <a:lnTo>
                  <a:pt x="18573" y="12303"/>
                </a:lnTo>
                <a:lnTo>
                  <a:pt x="17338" y="14494"/>
                </a:lnTo>
                <a:lnTo>
                  <a:pt x="16362" y="14876"/>
                </a:lnTo>
                <a:lnTo>
                  <a:pt x="16242" y="16403"/>
                </a:lnTo>
                <a:lnTo>
                  <a:pt x="15754" y="17101"/>
                </a:lnTo>
                <a:lnTo>
                  <a:pt x="15724" y="18429"/>
                </a:lnTo>
                <a:lnTo>
                  <a:pt x="14818" y="18595"/>
                </a:lnTo>
                <a:lnTo>
                  <a:pt x="14141" y="19641"/>
                </a:lnTo>
                <a:lnTo>
                  <a:pt x="13753" y="19292"/>
                </a:lnTo>
                <a:lnTo>
                  <a:pt x="13753" y="18429"/>
                </a:lnTo>
                <a:lnTo>
                  <a:pt x="12966" y="18910"/>
                </a:lnTo>
                <a:lnTo>
                  <a:pt x="12548" y="18429"/>
                </a:lnTo>
                <a:lnTo>
                  <a:pt x="11542" y="18595"/>
                </a:lnTo>
                <a:lnTo>
                  <a:pt x="11542" y="19807"/>
                </a:lnTo>
                <a:lnTo>
                  <a:pt x="10636" y="21285"/>
                </a:lnTo>
                <a:lnTo>
                  <a:pt x="10148" y="20969"/>
                </a:lnTo>
                <a:lnTo>
                  <a:pt x="10247" y="20272"/>
                </a:lnTo>
                <a:lnTo>
                  <a:pt x="10636" y="19807"/>
                </a:lnTo>
                <a:lnTo>
                  <a:pt x="10247" y="19375"/>
                </a:lnTo>
                <a:lnTo>
                  <a:pt x="10247" y="19143"/>
                </a:lnTo>
                <a:lnTo>
                  <a:pt x="9789" y="19292"/>
                </a:lnTo>
                <a:lnTo>
                  <a:pt x="9540" y="19807"/>
                </a:lnTo>
                <a:lnTo>
                  <a:pt x="9301" y="19375"/>
                </a:lnTo>
                <a:lnTo>
                  <a:pt x="8813" y="19807"/>
                </a:lnTo>
                <a:lnTo>
                  <a:pt x="8415" y="19375"/>
                </a:lnTo>
                <a:lnTo>
                  <a:pt x="8027" y="19641"/>
                </a:lnTo>
                <a:lnTo>
                  <a:pt x="8096" y="19143"/>
                </a:lnTo>
                <a:lnTo>
                  <a:pt x="7270" y="18429"/>
                </a:lnTo>
                <a:lnTo>
                  <a:pt x="6563" y="19375"/>
                </a:lnTo>
                <a:lnTo>
                  <a:pt x="6115" y="18910"/>
                </a:lnTo>
                <a:lnTo>
                  <a:pt x="4720" y="19641"/>
                </a:lnTo>
                <a:lnTo>
                  <a:pt x="4551" y="19375"/>
                </a:lnTo>
                <a:lnTo>
                  <a:pt x="4302" y="19956"/>
                </a:lnTo>
                <a:lnTo>
                  <a:pt x="3127" y="20504"/>
                </a:lnTo>
                <a:lnTo>
                  <a:pt x="3127" y="19807"/>
                </a:lnTo>
                <a:lnTo>
                  <a:pt x="1932" y="21600"/>
                </a:lnTo>
                <a:lnTo>
                  <a:pt x="2002" y="20969"/>
                </a:lnTo>
                <a:lnTo>
                  <a:pt x="1633" y="21052"/>
                </a:lnTo>
                <a:lnTo>
                  <a:pt x="1763" y="19956"/>
                </a:lnTo>
                <a:lnTo>
                  <a:pt x="2669" y="19375"/>
                </a:lnTo>
                <a:lnTo>
                  <a:pt x="2599" y="19143"/>
                </a:lnTo>
                <a:lnTo>
                  <a:pt x="2669" y="18429"/>
                </a:lnTo>
                <a:lnTo>
                  <a:pt x="2420" y="18429"/>
                </a:lnTo>
                <a:lnTo>
                  <a:pt x="2002" y="18047"/>
                </a:lnTo>
                <a:lnTo>
                  <a:pt x="2420" y="17499"/>
                </a:lnTo>
                <a:lnTo>
                  <a:pt x="2420" y="16951"/>
                </a:lnTo>
                <a:lnTo>
                  <a:pt x="2002" y="16951"/>
                </a:lnTo>
                <a:lnTo>
                  <a:pt x="1633" y="17499"/>
                </a:lnTo>
                <a:lnTo>
                  <a:pt x="1633" y="17101"/>
                </a:lnTo>
                <a:lnTo>
                  <a:pt x="80" y="17898"/>
                </a:lnTo>
                <a:lnTo>
                  <a:pt x="727" y="16951"/>
                </a:lnTo>
                <a:lnTo>
                  <a:pt x="149" y="16403"/>
                </a:lnTo>
                <a:lnTo>
                  <a:pt x="219" y="15308"/>
                </a:lnTo>
                <a:lnTo>
                  <a:pt x="637" y="14494"/>
                </a:lnTo>
                <a:lnTo>
                  <a:pt x="219" y="14328"/>
                </a:lnTo>
                <a:lnTo>
                  <a:pt x="269" y="13398"/>
                </a:lnTo>
                <a:lnTo>
                  <a:pt x="936" y="12535"/>
                </a:lnTo>
                <a:lnTo>
                  <a:pt x="727" y="12303"/>
                </a:lnTo>
                <a:lnTo>
                  <a:pt x="0" y="12701"/>
                </a:lnTo>
                <a:lnTo>
                  <a:pt x="339" y="12220"/>
                </a:lnTo>
                <a:lnTo>
                  <a:pt x="388" y="10825"/>
                </a:lnTo>
                <a:lnTo>
                  <a:pt x="0" y="10543"/>
                </a:lnTo>
                <a:lnTo>
                  <a:pt x="458" y="9845"/>
                </a:lnTo>
                <a:lnTo>
                  <a:pt x="458" y="8351"/>
                </a:lnTo>
              </a:path>
            </a:pathLst>
          </a:custGeom>
          <a:solidFill>
            <a:srgbClr val="8CF4EA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pic>
        <p:nvPicPr>
          <p:cNvPr id="1729" name="Picture 24" descr="Picture 24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4173871" y="3021593"/>
            <a:ext cx="346076" cy="481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0" name="Picture 25" descr="Picture 25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3575384" y="2462793"/>
            <a:ext cx="346076" cy="476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1" name="Picture 26" descr="Picture 26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3459496" y="2696155"/>
            <a:ext cx="93664" cy="211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2" name="Picture 27" descr="Picture 27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007060" y="2696155"/>
            <a:ext cx="95251" cy="211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3" name="Picture 28" descr="Picture 28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4431046" y="2505655"/>
            <a:ext cx="93664" cy="212726"/>
          </a:xfrm>
          <a:prstGeom prst="rect">
            <a:avLst/>
          </a:prstGeom>
          <a:ln w="12700">
            <a:miter lim="400000"/>
          </a:ln>
        </p:spPr>
      </p:pic>
      <p:sp>
        <p:nvSpPr>
          <p:cNvPr id="1734" name="Freeform 29"/>
          <p:cNvSpPr/>
          <p:nvPr/>
        </p:nvSpPr>
        <p:spPr>
          <a:xfrm>
            <a:off x="1067134" y="1469017"/>
            <a:ext cx="1705729" cy="1092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4" y="8355"/>
                </a:moveTo>
                <a:lnTo>
                  <a:pt x="1458" y="7036"/>
                </a:lnTo>
                <a:lnTo>
                  <a:pt x="1764" y="7106"/>
                </a:lnTo>
                <a:lnTo>
                  <a:pt x="2366" y="7036"/>
                </a:lnTo>
                <a:lnTo>
                  <a:pt x="2419" y="6438"/>
                </a:lnTo>
                <a:lnTo>
                  <a:pt x="2155" y="6139"/>
                </a:lnTo>
                <a:lnTo>
                  <a:pt x="2419" y="5980"/>
                </a:lnTo>
                <a:lnTo>
                  <a:pt x="2524" y="3940"/>
                </a:lnTo>
                <a:lnTo>
                  <a:pt x="3126" y="4415"/>
                </a:lnTo>
                <a:lnTo>
                  <a:pt x="3623" y="3483"/>
                </a:lnTo>
                <a:lnTo>
                  <a:pt x="4721" y="3166"/>
                </a:lnTo>
                <a:lnTo>
                  <a:pt x="5007" y="3483"/>
                </a:lnTo>
                <a:lnTo>
                  <a:pt x="5461" y="2779"/>
                </a:lnTo>
                <a:lnTo>
                  <a:pt x="6295" y="2463"/>
                </a:lnTo>
                <a:lnTo>
                  <a:pt x="6665" y="3008"/>
                </a:lnTo>
                <a:lnTo>
                  <a:pt x="6971" y="2621"/>
                </a:lnTo>
                <a:lnTo>
                  <a:pt x="6971" y="1724"/>
                </a:lnTo>
                <a:lnTo>
                  <a:pt x="7277" y="1882"/>
                </a:lnTo>
                <a:lnTo>
                  <a:pt x="8175" y="1636"/>
                </a:lnTo>
                <a:lnTo>
                  <a:pt x="8513" y="1724"/>
                </a:lnTo>
                <a:lnTo>
                  <a:pt x="8872" y="1249"/>
                </a:lnTo>
                <a:lnTo>
                  <a:pt x="9305" y="1636"/>
                </a:lnTo>
                <a:lnTo>
                  <a:pt x="8872" y="2023"/>
                </a:lnTo>
                <a:lnTo>
                  <a:pt x="9358" y="2463"/>
                </a:lnTo>
                <a:lnTo>
                  <a:pt x="9612" y="1882"/>
                </a:lnTo>
                <a:lnTo>
                  <a:pt x="9791" y="2023"/>
                </a:lnTo>
                <a:lnTo>
                  <a:pt x="10182" y="1636"/>
                </a:lnTo>
                <a:lnTo>
                  <a:pt x="10182" y="1249"/>
                </a:lnTo>
                <a:lnTo>
                  <a:pt x="10510" y="1091"/>
                </a:lnTo>
                <a:lnTo>
                  <a:pt x="10900" y="545"/>
                </a:lnTo>
                <a:lnTo>
                  <a:pt x="11872" y="1249"/>
                </a:lnTo>
                <a:lnTo>
                  <a:pt x="12601" y="0"/>
                </a:lnTo>
                <a:lnTo>
                  <a:pt x="12601" y="1249"/>
                </a:lnTo>
                <a:lnTo>
                  <a:pt x="12094" y="2023"/>
                </a:lnTo>
                <a:lnTo>
                  <a:pt x="12442" y="1882"/>
                </a:lnTo>
                <a:lnTo>
                  <a:pt x="12442" y="2779"/>
                </a:lnTo>
                <a:lnTo>
                  <a:pt x="13636" y="932"/>
                </a:lnTo>
                <a:lnTo>
                  <a:pt x="13573" y="2234"/>
                </a:lnTo>
                <a:lnTo>
                  <a:pt x="14291" y="1882"/>
                </a:lnTo>
                <a:lnTo>
                  <a:pt x="14396" y="2234"/>
                </a:lnTo>
                <a:lnTo>
                  <a:pt x="14661" y="1724"/>
                </a:lnTo>
                <a:lnTo>
                  <a:pt x="15506" y="1407"/>
                </a:lnTo>
                <a:lnTo>
                  <a:pt x="15970" y="774"/>
                </a:lnTo>
                <a:lnTo>
                  <a:pt x="16245" y="1091"/>
                </a:lnTo>
                <a:lnTo>
                  <a:pt x="17185" y="545"/>
                </a:lnTo>
                <a:lnTo>
                  <a:pt x="18632" y="1724"/>
                </a:lnTo>
                <a:lnTo>
                  <a:pt x="19942" y="1091"/>
                </a:lnTo>
                <a:lnTo>
                  <a:pt x="19942" y="2621"/>
                </a:lnTo>
                <a:lnTo>
                  <a:pt x="21600" y="3940"/>
                </a:lnTo>
                <a:lnTo>
                  <a:pt x="21230" y="4415"/>
                </a:lnTo>
                <a:lnTo>
                  <a:pt x="21537" y="4415"/>
                </a:lnTo>
                <a:lnTo>
                  <a:pt x="20575" y="6139"/>
                </a:lnTo>
                <a:lnTo>
                  <a:pt x="20121" y="6438"/>
                </a:lnTo>
                <a:lnTo>
                  <a:pt x="19984" y="7036"/>
                </a:lnTo>
                <a:lnTo>
                  <a:pt x="19530" y="7810"/>
                </a:lnTo>
                <a:lnTo>
                  <a:pt x="20913" y="7106"/>
                </a:lnTo>
                <a:lnTo>
                  <a:pt x="21378" y="6438"/>
                </a:lnTo>
                <a:lnTo>
                  <a:pt x="21368" y="7968"/>
                </a:lnTo>
                <a:lnTo>
                  <a:pt x="20174" y="9991"/>
                </a:lnTo>
                <a:lnTo>
                  <a:pt x="20121" y="11750"/>
                </a:lnTo>
                <a:lnTo>
                  <a:pt x="19530" y="11363"/>
                </a:lnTo>
                <a:lnTo>
                  <a:pt x="19033" y="12225"/>
                </a:lnTo>
                <a:lnTo>
                  <a:pt x="18579" y="12295"/>
                </a:lnTo>
                <a:lnTo>
                  <a:pt x="17333" y="14494"/>
                </a:lnTo>
                <a:lnTo>
                  <a:pt x="16361" y="14881"/>
                </a:lnTo>
                <a:lnTo>
                  <a:pt x="16245" y="16411"/>
                </a:lnTo>
                <a:lnTo>
                  <a:pt x="15759" y="17115"/>
                </a:lnTo>
                <a:lnTo>
                  <a:pt x="15717" y="18434"/>
                </a:lnTo>
                <a:lnTo>
                  <a:pt x="14819" y="18592"/>
                </a:lnTo>
                <a:lnTo>
                  <a:pt x="14143" y="19648"/>
                </a:lnTo>
                <a:lnTo>
                  <a:pt x="13752" y="19296"/>
                </a:lnTo>
                <a:lnTo>
                  <a:pt x="13752" y="18434"/>
                </a:lnTo>
                <a:lnTo>
                  <a:pt x="12971" y="18909"/>
                </a:lnTo>
                <a:lnTo>
                  <a:pt x="12548" y="18434"/>
                </a:lnTo>
                <a:lnTo>
                  <a:pt x="11534" y="18592"/>
                </a:lnTo>
                <a:lnTo>
                  <a:pt x="11534" y="19806"/>
                </a:lnTo>
                <a:lnTo>
                  <a:pt x="10636" y="21283"/>
                </a:lnTo>
                <a:lnTo>
                  <a:pt x="10140" y="20967"/>
                </a:lnTo>
                <a:lnTo>
                  <a:pt x="10245" y="20263"/>
                </a:lnTo>
                <a:lnTo>
                  <a:pt x="10636" y="19806"/>
                </a:lnTo>
                <a:lnTo>
                  <a:pt x="10245" y="19366"/>
                </a:lnTo>
                <a:lnTo>
                  <a:pt x="10245" y="19137"/>
                </a:lnTo>
                <a:lnTo>
                  <a:pt x="9791" y="19296"/>
                </a:lnTo>
                <a:lnTo>
                  <a:pt x="9538" y="19806"/>
                </a:lnTo>
                <a:lnTo>
                  <a:pt x="9305" y="19366"/>
                </a:lnTo>
                <a:lnTo>
                  <a:pt x="8820" y="19806"/>
                </a:lnTo>
                <a:lnTo>
                  <a:pt x="8418" y="19366"/>
                </a:lnTo>
                <a:lnTo>
                  <a:pt x="8027" y="19648"/>
                </a:lnTo>
                <a:lnTo>
                  <a:pt x="8091" y="19137"/>
                </a:lnTo>
                <a:lnTo>
                  <a:pt x="7277" y="18434"/>
                </a:lnTo>
                <a:lnTo>
                  <a:pt x="6570" y="19366"/>
                </a:lnTo>
                <a:lnTo>
                  <a:pt x="6116" y="18909"/>
                </a:lnTo>
                <a:lnTo>
                  <a:pt x="4721" y="19648"/>
                </a:lnTo>
                <a:lnTo>
                  <a:pt x="4552" y="19366"/>
                </a:lnTo>
                <a:lnTo>
                  <a:pt x="4299" y="19964"/>
                </a:lnTo>
                <a:lnTo>
                  <a:pt x="3126" y="20509"/>
                </a:lnTo>
                <a:lnTo>
                  <a:pt x="3126" y="19806"/>
                </a:lnTo>
                <a:lnTo>
                  <a:pt x="1933" y="21600"/>
                </a:lnTo>
                <a:lnTo>
                  <a:pt x="1996" y="20967"/>
                </a:lnTo>
                <a:lnTo>
                  <a:pt x="1627" y="21055"/>
                </a:lnTo>
                <a:lnTo>
                  <a:pt x="1764" y="19964"/>
                </a:lnTo>
                <a:lnTo>
                  <a:pt x="2672" y="19366"/>
                </a:lnTo>
                <a:lnTo>
                  <a:pt x="2598" y="19137"/>
                </a:lnTo>
                <a:lnTo>
                  <a:pt x="2672" y="18434"/>
                </a:lnTo>
                <a:lnTo>
                  <a:pt x="2419" y="18434"/>
                </a:lnTo>
                <a:lnTo>
                  <a:pt x="1996" y="18047"/>
                </a:lnTo>
                <a:lnTo>
                  <a:pt x="2419" y="17502"/>
                </a:lnTo>
                <a:lnTo>
                  <a:pt x="2419" y="16956"/>
                </a:lnTo>
                <a:lnTo>
                  <a:pt x="1996" y="16956"/>
                </a:lnTo>
                <a:lnTo>
                  <a:pt x="1627" y="17502"/>
                </a:lnTo>
                <a:lnTo>
                  <a:pt x="1627" y="17115"/>
                </a:lnTo>
                <a:lnTo>
                  <a:pt x="84" y="17889"/>
                </a:lnTo>
                <a:lnTo>
                  <a:pt x="718" y="16956"/>
                </a:lnTo>
                <a:lnTo>
                  <a:pt x="148" y="16411"/>
                </a:lnTo>
                <a:lnTo>
                  <a:pt x="222" y="15303"/>
                </a:lnTo>
                <a:lnTo>
                  <a:pt x="634" y="14494"/>
                </a:lnTo>
                <a:lnTo>
                  <a:pt x="222" y="14336"/>
                </a:lnTo>
                <a:lnTo>
                  <a:pt x="264" y="13403"/>
                </a:lnTo>
                <a:lnTo>
                  <a:pt x="940" y="12541"/>
                </a:lnTo>
                <a:lnTo>
                  <a:pt x="718" y="12295"/>
                </a:lnTo>
                <a:lnTo>
                  <a:pt x="0" y="12700"/>
                </a:lnTo>
                <a:lnTo>
                  <a:pt x="338" y="12225"/>
                </a:lnTo>
                <a:lnTo>
                  <a:pt x="391" y="10818"/>
                </a:lnTo>
                <a:lnTo>
                  <a:pt x="0" y="10554"/>
                </a:lnTo>
                <a:lnTo>
                  <a:pt x="454" y="9850"/>
                </a:lnTo>
                <a:lnTo>
                  <a:pt x="454" y="8355"/>
                </a:lnTo>
              </a:path>
            </a:pathLst>
          </a:custGeom>
          <a:solidFill>
            <a:srgbClr val="F6BF69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pic>
        <p:nvPicPr>
          <p:cNvPr id="1735" name="Picture 30" descr="Picture 30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535446" y="1900818"/>
            <a:ext cx="328614" cy="452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6" name="Picture 31" descr="Picture 31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981535" y="1256292"/>
            <a:ext cx="325438" cy="4524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7" name="Picture 32" descr="Picture 32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579896" y="1361067"/>
            <a:ext cx="327026" cy="4524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8" name="Picture 33" descr="Picture 33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397334" y="1624592"/>
            <a:ext cx="88901" cy="201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9" name="Picture 34" descr="Picture 34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1330659" y="1826205"/>
            <a:ext cx="88901" cy="20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0" name="Picture 35" descr="Picture 35"/>
          <p:cNvPicPr>
            <a:picLocks noChangeAspect="1"/>
          </p:cNvPicPr>
          <p:nvPr/>
        </p:nvPicPr>
        <p:blipFill>
          <a:blip r:embed="rId24">
            <a:extLst/>
          </a:blip>
          <a:stretch>
            <a:fillRect/>
          </a:stretch>
        </p:blipFill>
        <p:spPr>
          <a:xfrm>
            <a:off x="1267159" y="1826205"/>
            <a:ext cx="87313" cy="20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1" name="Picture 36" descr="Picture 36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397334" y="1924630"/>
            <a:ext cx="88901" cy="20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2" name="Picture 37" descr="Picture 37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195721" y="1624592"/>
            <a:ext cx="90489" cy="201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3" name="Picture 38" descr="Picture 38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2014871" y="2172280"/>
            <a:ext cx="88901" cy="201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4" name="Picture 39" descr="Picture 39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2141871" y="1651580"/>
            <a:ext cx="82551" cy="2063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49" name="Group 41"/>
          <p:cNvGrpSpPr/>
          <p:nvPr/>
        </p:nvGrpSpPr>
        <p:grpSpPr>
          <a:xfrm>
            <a:off x="2467310" y="1484892"/>
            <a:ext cx="98426" cy="350838"/>
            <a:chOff x="0" y="0"/>
            <a:chExt cx="98425" cy="350836"/>
          </a:xfrm>
        </p:grpSpPr>
        <p:sp>
          <p:nvSpPr>
            <p:cNvPr id="1745" name="Freeform 42"/>
            <p:cNvSpPr/>
            <p:nvPr/>
          </p:nvSpPr>
          <p:spPr>
            <a:xfrm>
              <a:off x="0" y="8881"/>
              <a:ext cx="73402" cy="341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6407"/>
                  </a:lnTo>
                  <a:lnTo>
                    <a:pt x="21600" y="21600"/>
                  </a:lnTo>
                  <a:lnTo>
                    <a:pt x="21600" y="5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AB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6" name="Freeform 43"/>
            <p:cNvSpPr/>
            <p:nvPr/>
          </p:nvSpPr>
          <p:spPr>
            <a:xfrm>
              <a:off x="73401" y="81713"/>
              <a:ext cx="25024" cy="26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19"/>
                  </a:moveTo>
                  <a:lnTo>
                    <a:pt x="0" y="21600"/>
                  </a:lnTo>
                  <a:lnTo>
                    <a:pt x="21600" y="21066"/>
                  </a:lnTo>
                  <a:lnTo>
                    <a:pt x="2160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5C4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7" name="Freeform 44"/>
            <p:cNvSpPr/>
            <p:nvPr/>
          </p:nvSpPr>
          <p:spPr>
            <a:xfrm>
              <a:off x="0" y="-1"/>
              <a:ext cx="98425" cy="91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5"/>
                  </a:moveTo>
                  <a:lnTo>
                    <a:pt x="16361" y="21600"/>
                  </a:lnTo>
                  <a:lnTo>
                    <a:pt x="21600" y="19288"/>
                  </a:lnTo>
                  <a:lnTo>
                    <a:pt x="4182" y="0"/>
                  </a:lnTo>
                  <a:lnTo>
                    <a:pt x="0" y="2155"/>
                  </a:lnTo>
                  <a:close/>
                </a:path>
              </a:pathLst>
            </a:custGeom>
            <a:solidFill>
              <a:srgbClr val="0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8" name="Freeform 45"/>
            <p:cNvSpPr/>
            <p:nvPr/>
          </p:nvSpPr>
          <p:spPr>
            <a:xfrm rot="10840310">
              <a:off x="5838" y="130564"/>
              <a:ext cx="50048" cy="121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" y="21600"/>
                  </a:moveTo>
                  <a:lnTo>
                    <a:pt x="21600" y="17633"/>
                  </a:lnTo>
                  <a:lnTo>
                    <a:pt x="0" y="0"/>
                  </a:lnTo>
                  <a:lnTo>
                    <a:pt x="182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pic>
        <p:nvPicPr>
          <p:cNvPr id="1750" name="Picture 47" descr="Picture 4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89560" y="1613480"/>
            <a:ext cx="284163" cy="387351"/>
          </a:xfrm>
          <a:prstGeom prst="rect">
            <a:avLst/>
          </a:prstGeom>
          <a:ln w="12700">
            <a:miter lim="400000"/>
          </a:ln>
        </p:spPr>
      </p:pic>
      <p:sp>
        <p:nvSpPr>
          <p:cNvPr id="1751" name="Line 48"/>
          <p:cNvSpPr/>
          <p:nvPr/>
        </p:nvSpPr>
        <p:spPr>
          <a:xfrm>
            <a:off x="1232234" y="2978730"/>
            <a:ext cx="427038" cy="1"/>
          </a:xfrm>
          <a:prstGeom prst="line">
            <a:avLst/>
          </a:prstGeom>
          <a:ln w="25400">
            <a:solidFill>
              <a:srgbClr val="0B1363"/>
            </a:solidFill>
            <a:prstDash val="sysDot"/>
          </a:ln>
        </p:spPr>
        <p:txBody>
          <a:bodyPr lIns="45719" rIns="45719"/>
          <a:lstStyle/>
          <a:p>
            <a:pPr/>
          </a:p>
        </p:txBody>
      </p:sp>
      <p:sp>
        <p:nvSpPr>
          <p:cNvPr id="1752" name="Line 49"/>
          <p:cNvSpPr/>
          <p:nvPr/>
        </p:nvSpPr>
        <p:spPr>
          <a:xfrm flipV="1">
            <a:off x="1859296" y="2629479"/>
            <a:ext cx="481014" cy="314327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3" name="Line 50"/>
          <p:cNvSpPr/>
          <p:nvPr/>
        </p:nvSpPr>
        <p:spPr>
          <a:xfrm flipV="1">
            <a:off x="1913271" y="2032579"/>
            <a:ext cx="66676" cy="269877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4" name="Line 51"/>
          <p:cNvSpPr/>
          <p:nvPr/>
        </p:nvSpPr>
        <p:spPr>
          <a:xfrm>
            <a:off x="2354596" y="2643768"/>
            <a:ext cx="666751" cy="414338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55" name="Picture 52" descr="Picture 52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4199271" y="1000705"/>
            <a:ext cx="304801" cy="430213"/>
          </a:xfrm>
          <a:prstGeom prst="rect">
            <a:avLst/>
          </a:prstGeom>
          <a:ln w="12700">
            <a:miter lim="400000"/>
          </a:ln>
        </p:spPr>
      </p:pic>
      <p:sp>
        <p:nvSpPr>
          <p:cNvPr id="1756" name="Line 53"/>
          <p:cNvSpPr/>
          <p:nvPr/>
        </p:nvSpPr>
        <p:spPr>
          <a:xfrm flipV="1">
            <a:off x="3392821" y="3013654"/>
            <a:ext cx="588964" cy="269877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57" name="Picture 54" descr="Picture 54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3575384" y="2980318"/>
            <a:ext cx="346076" cy="481013"/>
          </a:xfrm>
          <a:prstGeom prst="rect">
            <a:avLst/>
          </a:prstGeom>
          <a:ln w="12700">
            <a:miter lim="400000"/>
          </a:ln>
        </p:spPr>
      </p:pic>
      <p:sp>
        <p:nvSpPr>
          <p:cNvPr id="1758" name="Line 55"/>
          <p:cNvSpPr/>
          <p:nvPr/>
        </p:nvSpPr>
        <p:spPr>
          <a:xfrm flipV="1">
            <a:off x="4075446" y="2886655"/>
            <a:ext cx="427039" cy="98426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9" name="Line 56"/>
          <p:cNvSpPr/>
          <p:nvPr/>
        </p:nvSpPr>
        <p:spPr>
          <a:xfrm flipH="1" flipV="1">
            <a:off x="3942096" y="2458029"/>
            <a:ext cx="53976" cy="485777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0" name="Line 57"/>
          <p:cNvSpPr/>
          <p:nvPr/>
        </p:nvSpPr>
        <p:spPr>
          <a:xfrm flipV="1">
            <a:off x="3954796" y="1989718"/>
            <a:ext cx="587376" cy="312738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1" name="Line 59"/>
          <p:cNvSpPr/>
          <p:nvPr/>
        </p:nvSpPr>
        <p:spPr>
          <a:xfrm flipV="1">
            <a:off x="2033921" y="1689680"/>
            <a:ext cx="425451" cy="271464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2" name="Line 60"/>
          <p:cNvSpPr/>
          <p:nvPr/>
        </p:nvSpPr>
        <p:spPr>
          <a:xfrm flipV="1">
            <a:off x="2554621" y="1561092"/>
            <a:ext cx="425451" cy="101601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3" name="Line 61"/>
          <p:cNvSpPr/>
          <p:nvPr/>
        </p:nvSpPr>
        <p:spPr>
          <a:xfrm>
            <a:off x="3075321" y="1662693"/>
            <a:ext cx="587376" cy="241301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4" name="Line 62"/>
          <p:cNvSpPr/>
          <p:nvPr/>
        </p:nvSpPr>
        <p:spPr>
          <a:xfrm flipV="1">
            <a:off x="3673809" y="1605542"/>
            <a:ext cx="268288" cy="312738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5" name="Line 63"/>
          <p:cNvSpPr/>
          <p:nvPr/>
        </p:nvSpPr>
        <p:spPr>
          <a:xfrm flipV="1">
            <a:off x="3075321" y="1476955"/>
            <a:ext cx="387351" cy="55564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66" name="Picture 64" descr="Picture 64"/>
          <p:cNvPicPr>
            <a:picLocks noChangeAspect="1"/>
          </p:cNvPicPr>
          <p:nvPr/>
        </p:nvPicPr>
        <p:blipFill>
          <a:blip r:embed="rId26">
            <a:extLst/>
          </a:blip>
          <a:stretch>
            <a:fillRect/>
          </a:stretch>
        </p:blipFill>
        <p:spPr>
          <a:xfrm>
            <a:off x="2967371" y="1380117"/>
            <a:ext cx="461964" cy="1381126"/>
          </a:xfrm>
          <a:prstGeom prst="rect">
            <a:avLst/>
          </a:prstGeom>
          <a:ln w="12700">
            <a:miter lim="400000"/>
          </a:ln>
        </p:spPr>
      </p:pic>
      <p:sp>
        <p:nvSpPr>
          <p:cNvPr id="1767" name="Line 65"/>
          <p:cNvSpPr/>
          <p:nvPr/>
        </p:nvSpPr>
        <p:spPr>
          <a:xfrm flipH="1" flipV="1">
            <a:off x="1743410" y="2250068"/>
            <a:ext cx="166688" cy="4921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8" name="Line 66"/>
          <p:cNvSpPr/>
          <p:nvPr/>
        </p:nvSpPr>
        <p:spPr>
          <a:xfrm flipH="1" flipV="1">
            <a:off x="1781510" y="1737305"/>
            <a:ext cx="328613" cy="17780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9" name="Line 67"/>
          <p:cNvSpPr/>
          <p:nvPr/>
        </p:nvSpPr>
        <p:spPr>
          <a:xfrm flipH="1" flipV="1">
            <a:off x="2222835" y="1608717"/>
            <a:ext cx="87313" cy="17780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0" name="Line 68"/>
          <p:cNvSpPr/>
          <p:nvPr/>
        </p:nvSpPr>
        <p:spPr>
          <a:xfrm flipV="1">
            <a:off x="2787985" y="1437267"/>
            <a:ext cx="1" cy="17780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1" name="Line 69"/>
          <p:cNvSpPr/>
          <p:nvPr/>
        </p:nvSpPr>
        <p:spPr>
          <a:xfrm flipV="1">
            <a:off x="3191210" y="1353129"/>
            <a:ext cx="33338" cy="17621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2" name="Line 70"/>
          <p:cNvSpPr/>
          <p:nvPr/>
        </p:nvSpPr>
        <p:spPr>
          <a:xfrm flipV="1">
            <a:off x="3551571" y="1308680"/>
            <a:ext cx="73026" cy="17780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3" name="Line 72"/>
          <p:cNvSpPr/>
          <p:nvPr/>
        </p:nvSpPr>
        <p:spPr>
          <a:xfrm flipH="1">
            <a:off x="3545221" y="1870655"/>
            <a:ext cx="46039" cy="20796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4" name="Line 73"/>
          <p:cNvSpPr/>
          <p:nvPr/>
        </p:nvSpPr>
        <p:spPr>
          <a:xfrm flipV="1">
            <a:off x="4032584" y="1308680"/>
            <a:ext cx="193676" cy="22066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5" name="Line 74"/>
          <p:cNvSpPr/>
          <p:nvPr/>
        </p:nvSpPr>
        <p:spPr>
          <a:xfrm>
            <a:off x="4032584" y="1657930"/>
            <a:ext cx="74613" cy="12065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6" name="Line 75"/>
          <p:cNvSpPr/>
          <p:nvPr/>
        </p:nvSpPr>
        <p:spPr>
          <a:xfrm flipH="1">
            <a:off x="2945146" y="1700793"/>
            <a:ext cx="246064" cy="16192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7" name="Line 76"/>
          <p:cNvSpPr/>
          <p:nvPr/>
        </p:nvSpPr>
        <p:spPr>
          <a:xfrm>
            <a:off x="2151396" y="1870655"/>
            <a:ext cx="71439" cy="12223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78" name="Picture 77" descr="Picture 77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2187910" y="1846843"/>
            <a:ext cx="330201" cy="454026"/>
          </a:xfrm>
          <a:prstGeom prst="rect">
            <a:avLst/>
          </a:prstGeom>
          <a:ln w="12700">
            <a:miter lim="400000"/>
          </a:ln>
        </p:spPr>
      </p:pic>
      <p:sp>
        <p:nvSpPr>
          <p:cNvPr id="1779" name="Line 78"/>
          <p:cNvSpPr/>
          <p:nvPr/>
        </p:nvSpPr>
        <p:spPr>
          <a:xfrm>
            <a:off x="2151396" y="2767593"/>
            <a:ext cx="33339" cy="12223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80" name="Line 79"/>
          <p:cNvSpPr/>
          <p:nvPr/>
        </p:nvSpPr>
        <p:spPr>
          <a:xfrm flipV="1">
            <a:off x="2351421" y="2377069"/>
            <a:ext cx="193676" cy="261937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81" name="Line 80"/>
          <p:cNvSpPr/>
          <p:nvPr/>
        </p:nvSpPr>
        <p:spPr>
          <a:xfrm flipV="1">
            <a:off x="2710196" y="2462793"/>
            <a:ext cx="192089" cy="38893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82" name="Line 81"/>
          <p:cNvSpPr/>
          <p:nvPr/>
        </p:nvSpPr>
        <p:spPr>
          <a:xfrm flipH="1">
            <a:off x="2824496" y="2981905"/>
            <a:ext cx="87314" cy="7778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83" name="Line 82"/>
          <p:cNvSpPr/>
          <p:nvPr/>
        </p:nvSpPr>
        <p:spPr>
          <a:xfrm flipH="1">
            <a:off x="2984835" y="3067630"/>
            <a:ext cx="47626" cy="7620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84" name="Picture 83" descr="Picture 83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2729246" y="3091443"/>
            <a:ext cx="349251" cy="484188"/>
          </a:xfrm>
          <a:prstGeom prst="rect">
            <a:avLst/>
          </a:prstGeom>
          <a:ln w="12700">
            <a:miter lim="400000"/>
          </a:ln>
        </p:spPr>
      </p:pic>
      <p:sp>
        <p:nvSpPr>
          <p:cNvPr id="1785" name="Line 84"/>
          <p:cNvSpPr/>
          <p:nvPr/>
        </p:nvSpPr>
        <p:spPr>
          <a:xfrm flipH="1" flipV="1">
            <a:off x="3824621" y="2846968"/>
            <a:ext cx="127001" cy="17621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86" name="Line 85"/>
          <p:cNvSpPr/>
          <p:nvPr/>
        </p:nvSpPr>
        <p:spPr>
          <a:xfrm>
            <a:off x="3511884" y="3235905"/>
            <a:ext cx="74613" cy="793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87" name="Line 86"/>
          <p:cNvSpPr/>
          <p:nvPr/>
        </p:nvSpPr>
        <p:spPr>
          <a:xfrm>
            <a:off x="4229434" y="2939043"/>
            <a:ext cx="1" cy="16351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88" name="Picture 87" descr="Picture 8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91396" y="2594555"/>
            <a:ext cx="284164" cy="387351"/>
          </a:xfrm>
          <a:prstGeom prst="rect">
            <a:avLst/>
          </a:prstGeom>
          <a:ln w="12700">
            <a:miter lim="400000"/>
          </a:ln>
        </p:spPr>
      </p:pic>
      <p:sp>
        <p:nvSpPr>
          <p:cNvPr id="1789" name="Line 88"/>
          <p:cNvSpPr/>
          <p:nvPr/>
        </p:nvSpPr>
        <p:spPr>
          <a:xfrm>
            <a:off x="4592971" y="2891418"/>
            <a:ext cx="114301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90" name="Line 89"/>
          <p:cNvSpPr/>
          <p:nvPr/>
        </p:nvSpPr>
        <p:spPr>
          <a:xfrm>
            <a:off x="3991309" y="2678693"/>
            <a:ext cx="74613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91" name="Line 90"/>
          <p:cNvSpPr/>
          <p:nvPr/>
        </p:nvSpPr>
        <p:spPr>
          <a:xfrm>
            <a:off x="4032584" y="2253243"/>
            <a:ext cx="153988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92" name="Picture 91" descr="Picture 91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4169109" y="1957968"/>
            <a:ext cx="311151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1793" name="Line 92"/>
          <p:cNvSpPr/>
          <p:nvPr/>
        </p:nvSpPr>
        <p:spPr>
          <a:xfrm flipV="1">
            <a:off x="4592971" y="1778580"/>
            <a:ext cx="73026" cy="13652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94" name="Line 94"/>
          <p:cNvSpPr/>
          <p:nvPr/>
        </p:nvSpPr>
        <p:spPr>
          <a:xfrm>
            <a:off x="4632659" y="2086555"/>
            <a:ext cx="74613" cy="11906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95" name="Picture 95" descr="Picture 95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4642184" y="2113543"/>
            <a:ext cx="311151" cy="425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6" name="Picture 97" descr="Picture 97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497346" y="3181930"/>
            <a:ext cx="325439" cy="452438"/>
          </a:xfrm>
          <a:prstGeom prst="rect">
            <a:avLst/>
          </a:prstGeom>
          <a:ln w="12700">
            <a:miter lim="400000"/>
          </a:ln>
        </p:spPr>
      </p:pic>
      <p:sp>
        <p:nvSpPr>
          <p:cNvPr id="1797" name="Line 98"/>
          <p:cNvSpPr/>
          <p:nvPr/>
        </p:nvSpPr>
        <p:spPr>
          <a:xfrm>
            <a:off x="1665621" y="2981905"/>
            <a:ext cx="1" cy="20478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798" name="Picture 99" descr="Picture 9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70571" y="2680280"/>
            <a:ext cx="282576" cy="387351"/>
          </a:xfrm>
          <a:prstGeom prst="rect">
            <a:avLst/>
          </a:prstGeom>
          <a:ln w="12700">
            <a:miter lim="400000"/>
          </a:ln>
        </p:spPr>
      </p:pic>
      <p:sp>
        <p:nvSpPr>
          <p:cNvPr id="1799" name="Line 100"/>
          <p:cNvSpPr/>
          <p:nvPr/>
        </p:nvSpPr>
        <p:spPr>
          <a:xfrm flipV="1">
            <a:off x="3229310" y="3018418"/>
            <a:ext cx="1" cy="17621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0" name="Line 103"/>
          <p:cNvSpPr/>
          <p:nvPr/>
        </p:nvSpPr>
        <p:spPr>
          <a:xfrm>
            <a:off x="1070309" y="2550105"/>
            <a:ext cx="1270001" cy="1"/>
          </a:xfrm>
          <a:prstGeom prst="line">
            <a:avLst/>
          </a:prstGeom>
          <a:ln w="57150">
            <a:solidFill>
              <a:srgbClr val="0033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1" name="Oval 104"/>
          <p:cNvSpPr/>
          <p:nvPr/>
        </p:nvSpPr>
        <p:spPr>
          <a:xfrm>
            <a:off x="1592596" y="2473905"/>
            <a:ext cx="66677" cy="71439"/>
          </a:xfrm>
          <a:prstGeom prst="ellipse">
            <a:avLst/>
          </a:prstGeom>
          <a:solidFill>
            <a:schemeClr val="accent3">
              <a:lumOff val="44000"/>
            </a:schemeClr>
          </a:solidFill>
          <a:ln w="38100">
            <a:solidFill>
              <a:srgbClr val="0033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2" name="Line 105"/>
          <p:cNvSpPr/>
          <p:nvPr/>
        </p:nvSpPr>
        <p:spPr>
          <a:xfrm flipH="1">
            <a:off x="1819610" y="2302455"/>
            <a:ext cx="93663" cy="498476"/>
          </a:xfrm>
          <a:prstGeom prst="line">
            <a:avLst/>
          </a:prstGeom>
          <a:ln w="25400">
            <a:solidFill>
              <a:srgbClr val="0B1363"/>
            </a:solidFill>
            <a:prstDash val="sysDot"/>
          </a:ln>
        </p:spPr>
        <p:txBody>
          <a:bodyPr lIns="45719" rIns="45719"/>
          <a:lstStyle/>
          <a:p>
            <a:pPr/>
          </a:p>
        </p:txBody>
      </p:sp>
      <p:sp>
        <p:nvSpPr>
          <p:cNvPr id="1803" name="Line 106"/>
          <p:cNvSpPr/>
          <p:nvPr/>
        </p:nvSpPr>
        <p:spPr>
          <a:xfrm flipV="1">
            <a:off x="4075446" y="2545343"/>
            <a:ext cx="827089" cy="354013"/>
          </a:xfrm>
          <a:prstGeom prst="line">
            <a:avLst/>
          </a:prstGeom>
          <a:ln w="5715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4" name="Line 107"/>
          <p:cNvSpPr/>
          <p:nvPr/>
        </p:nvSpPr>
        <p:spPr>
          <a:xfrm>
            <a:off x="4915234" y="2550105"/>
            <a:ext cx="508001" cy="1"/>
          </a:xfrm>
          <a:prstGeom prst="line">
            <a:avLst/>
          </a:prstGeom>
          <a:ln w="5715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805" name="Picture 108" descr="Picture 108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4080209" y="2304043"/>
            <a:ext cx="342901" cy="481013"/>
          </a:xfrm>
          <a:prstGeom prst="rect">
            <a:avLst/>
          </a:prstGeom>
          <a:ln w="12700">
            <a:miter lim="400000"/>
          </a:ln>
        </p:spPr>
      </p:pic>
      <p:sp>
        <p:nvSpPr>
          <p:cNvPr id="1806" name="Oval 109"/>
          <p:cNvSpPr/>
          <p:nvPr/>
        </p:nvSpPr>
        <p:spPr>
          <a:xfrm>
            <a:off x="5156534" y="2473905"/>
            <a:ext cx="66677" cy="71439"/>
          </a:xfrm>
          <a:prstGeom prst="ellipse">
            <a:avLst/>
          </a:prstGeom>
          <a:solidFill>
            <a:schemeClr val="accent3">
              <a:lumOff val="44000"/>
            </a:schemeClr>
          </a:solidFill>
          <a:ln w="381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7" name="Line 110"/>
          <p:cNvSpPr/>
          <p:nvPr/>
        </p:nvSpPr>
        <p:spPr>
          <a:xfrm>
            <a:off x="2754646" y="946729"/>
            <a:ext cx="225426" cy="401640"/>
          </a:xfrm>
          <a:prstGeom prst="line">
            <a:avLst/>
          </a:prstGeom>
          <a:ln w="57150">
            <a:solidFill>
              <a:srgbClr val="0033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8" name="Oval 111"/>
          <p:cNvSpPr/>
          <p:nvPr/>
        </p:nvSpPr>
        <p:spPr>
          <a:xfrm>
            <a:off x="2822910" y="1021342"/>
            <a:ext cx="68263" cy="71439"/>
          </a:xfrm>
          <a:prstGeom prst="ellipse">
            <a:avLst/>
          </a:prstGeom>
          <a:solidFill>
            <a:schemeClr val="accent3">
              <a:lumOff val="44000"/>
            </a:schemeClr>
          </a:solidFill>
          <a:ln w="38100">
            <a:solidFill>
              <a:srgbClr val="0033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09" name="Line 112"/>
          <p:cNvSpPr/>
          <p:nvPr/>
        </p:nvSpPr>
        <p:spPr>
          <a:xfrm>
            <a:off x="3234071" y="3199393"/>
            <a:ext cx="66676" cy="71438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10" name="Line 113"/>
          <p:cNvSpPr/>
          <p:nvPr/>
        </p:nvSpPr>
        <p:spPr>
          <a:xfrm>
            <a:off x="3034046" y="3069218"/>
            <a:ext cx="187326" cy="114301"/>
          </a:xfrm>
          <a:prstGeom prst="line">
            <a:avLst/>
          </a:prstGeom>
          <a:ln w="25400">
            <a:solidFill>
              <a:srgbClr val="009999"/>
            </a:solidFill>
            <a:prstDash val="sysDot"/>
          </a:ln>
        </p:spPr>
        <p:txBody>
          <a:bodyPr lIns="45719" rIns="45719"/>
          <a:lstStyle/>
          <a:p>
            <a:pPr/>
          </a:p>
        </p:txBody>
      </p:sp>
      <p:sp>
        <p:nvSpPr>
          <p:cNvPr id="1811" name="Line 114"/>
          <p:cNvSpPr/>
          <p:nvPr/>
        </p:nvSpPr>
        <p:spPr>
          <a:xfrm flipH="1">
            <a:off x="1659271" y="2978730"/>
            <a:ext cx="93664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1816" name="Group 116"/>
          <p:cNvGrpSpPr/>
          <p:nvPr/>
        </p:nvGrpSpPr>
        <p:grpSpPr>
          <a:xfrm>
            <a:off x="1948196" y="1769054"/>
            <a:ext cx="98426" cy="350840"/>
            <a:chOff x="0" y="0"/>
            <a:chExt cx="98425" cy="350838"/>
          </a:xfrm>
        </p:grpSpPr>
        <p:sp>
          <p:nvSpPr>
            <p:cNvPr id="1812" name="Freeform 117"/>
            <p:cNvSpPr/>
            <p:nvPr/>
          </p:nvSpPr>
          <p:spPr>
            <a:xfrm>
              <a:off x="0" y="8881"/>
              <a:ext cx="73402" cy="341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6407"/>
                  </a:lnTo>
                  <a:lnTo>
                    <a:pt x="21600" y="21600"/>
                  </a:lnTo>
                  <a:lnTo>
                    <a:pt x="21600" y="5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AB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3" name="Freeform 118"/>
            <p:cNvSpPr/>
            <p:nvPr/>
          </p:nvSpPr>
          <p:spPr>
            <a:xfrm>
              <a:off x="73401" y="81714"/>
              <a:ext cx="25024" cy="26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19"/>
                  </a:moveTo>
                  <a:lnTo>
                    <a:pt x="0" y="21600"/>
                  </a:lnTo>
                  <a:lnTo>
                    <a:pt x="21600" y="21066"/>
                  </a:lnTo>
                  <a:lnTo>
                    <a:pt x="2160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5C4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4" name="Freeform 119"/>
            <p:cNvSpPr/>
            <p:nvPr/>
          </p:nvSpPr>
          <p:spPr>
            <a:xfrm>
              <a:off x="0" y="-1"/>
              <a:ext cx="98425" cy="91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5"/>
                  </a:moveTo>
                  <a:lnTo>
                    <a:pt x="16361" y="21600"/>
                  </a:lnTo>
                  <a:lnTo>
                    <a:pt x="21600" y="19288"/>
                  </a:lnTo>
                  <a:lnTo>
                    <a:pt x="4182" y="0"/>
                  </a:lnTo>
                  <a:lnTo>
                    <a:pt x="0" y="2155"/>
                  </a:lnTo>
                  <a:close/>
                </a:path>
              </a:pathLst>
            </a:custGeom>
            <a:solidFill>
              <a:srgbClr val="0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5" name="Freeform 120"/>
            <p:cNvSpPr/>
            <p:nvPr/>
          </p:nvSpPr>
          <p:spPr>
            <a:xfrm rot="10840310">
              <a:off x="5838" y="130565"/>
              <a:ext cx="50048" cy="121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" y="21600"/>
                  </a:moveTo>
                  <a:lnTo>
                    <a:pt x="21600" y="17633"/>
                  </a:lnTo>
                  <a:lnTo>
                    <a:pt x="0" y="0"/>
                  </a:lnTo>
                  <a:lnTo>
                    <a:pt x="182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21" name="Group 121"/>
          <p:cNvGrpSpPr/>
          <p:nvPr/>
        </p:nvGrpSpPr>
        <p:grpSpPr>
          <a:xfrm>
            <a:off x="3303921" y="3091443"/>
            <a:ext cx="98426" cy="350838"/>
            <a:chOff x="0" y="0"/>
            <a:chExt cx="98425" cy="350836"/>
          </a:xfrm>
        </p:grpSpPr>
        <p:sp>
          <p:nvSpPr>
            <p:cNvPr id="1817" name="Freeform 122"/>
            <p:cNvSpPr/>
            <p:nvPr/>
          </p:nvSpPr>
          <p:spPr>
            <a:xfrm>
              <a:off x="0" y="8881"/>
              <a:ext cx="73402" cy="341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6407"/>
                  </a:lnTo>
                  <a:lnTo>
                    <a:pt x="21600" y="21600"/>
                  </a:lnTo>
                  <a:lnTo>
                    <a:pt x="21600" y="5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AB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8" name="Freeform 123"/>
            <p:cNvSpPr/>
            <p:nvPr/>
          </p:nvSpPr>
          <p:spPr>
            <a:xfrm>
              <a:off x="73401" y="81713"/>
              <a:ext cx="25024" cy="26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19"/>
                  </a:moveTo>
                  <a:lnTo>
                    <a:pt x="0" y="21600"/>
                  </a:lnTo>
                  <a:lnTo>
                    <a:pt x="21600" y="21066"/>
                  </a:lnTo>
                  <a:lnTo>
                    <a:pt x="2160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5C4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9" name="Freeform 124"/>
            <p:cNvSpPr/>
            <p:nvPr/>
          </p:nvSpPr>
          <p:spPr>
            <a:xfrm>
              <a:off x="0" y="-1"/>
              <a:ext cx="98425" cy="91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5"/>
                  </a:moveTo>
                  <a:lnTo>
                    <a:pt x="16361" y="21600"/>
                  </a:lnTo>
                  <a:lnTo>
                    <a:pt x="21600" y="19288"/>
                  </a:lnTo>
                  <a:lnTo>
                    <a:pt x="4182" y="0"/>
                  </a:lnTo>
                  <a:lnTo>
                    <a:pt x="0" y="2155"/>
                  </a:lnTo>
                  <a:close/>
                </a:path>
              </a:pathLst>
            </a:custGeom>
            <a:solidFill>
              <a:srgbClr val="0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20" name="Freeform 125"/>
            <p:cNvSpPr/>
            <p:nvPr/>
          </p:nvSpPr>
          <p:spPr>
            <a:xfrm rot="10840310">
              <a:off x="5838" y="130564"/>
              <a:ext cx="50048" cy="121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" y="21600"/>
                  </a:moveTo>
                  <a:lnTo>
                    <a:pt x="21600" y="17633"/>
                  </a:lnTo>
                  <a:lnTo>
                    <a:pt x="0" y="0"/>
                  </a:lnTo>
                  <a:lnTo>
                    <a:pt x="182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26" name="Group 126"/>
          <p:cNvGrpSpPr/>
          <p:nvPr/>
        </p:nvGrpSpPr>
        <p:grpSpPr>
          <a:xfrm>
            <a:off x="1773571" y="2775529"/>
            <a:ext cx="96839" cy="350840"/>
            <a:chOff x="0" y="0"/>
            <a:chExt cx="96838" cy="350838"/>
          </a:xfrm>
        </p:grpSpPr>
        <p:sp>
          <p:nvSpPr>
            <p:cNvPr id="1822" name="Freeform 127"/>
            <p:cNvSpPr/>
            <p:nvPr/>
          </p:nvSpPr>
          <p:spPr>
            <a:xfrm>
              <a:off x="-1" y="8881"/>
              <a:ext cx="72220" cy="341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6407"/>
                  </a:lnTo>
                  <a:lnTo>
                    <a:pt x="21600" y="21600"/>
                  </a:lnTo>
                  <a:lnTo>
                    <a:pt x="21600" y="5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AB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23" name="Freeform 128"/>
            <p:cNvSpPr/>
            <p:nvPr/>
          </p:nvSpPr>
          <p:spPr>
            <a:xfrm>
              <a:off x="72218" y="81714"/>
              <a:ext cx="24621" cy="26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19"/>
                  </a:moveTo>
                  <a:lnTo>
                    <a:pt x="0" y="21600"/>
                  </a:lnTo>
                  <a:lnTo>
                    <a:pt x="21600" y="21066"/>
                  </a:lnTo>
                  <a:lnTo>
                    <a:pt x="21600" y="0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005C4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24" name="Freeform 129"/>
            <p:cNvSpPr/>
            <p:nvPr/>
          </p:nvSpPr>
          <p:spPr>
            <a:xfrm>
              <a:off x="-1" y="-1"/>
              <a:ext cx="96840" cy="91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5"/>
                  </a:moveTo>
                  <a:lnTo>
                    <a:pt x="16361" y="21600"/>
                  </a:lnTo>
                  <a:lnTo>
                    <a:pt x="21600" y="19288"/>
                  </a:lnTo>
                  <a:lnTo>
                    <a:pt x="4182" y="0"/>
                  </a:lnTo>
                  <a:lnTo>
                    <a:pt x="0" y="2155"/>
                  </a:lnTo>
                  <a:close/>
                </a:path>
              </a:pathLst>
            </a:custGeom>
            <a:solidFill>
              <a:srgbClr val="0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25" name="Freeform 130"/>
            <p:cNvSpPr/>
            <p:nvPr/>
          </p:nvSpPr>
          <p:spPr>
            <a:xfrm rot="10840310">
              <a:off x="5744" y="130565"/>
              <a:ext cx="49241" cy="121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" y="21600"/>
                  </a:moveTo>
                  <a:lnTo>
                    <a:pt x="21600" y="17633"/>
                  </a:lnTo>
                  <a:lnTo>
                    <a:pt x="0" y="0"/>
                  </a:lnTo>
                  <a:lnTo>
                    <a:pt x="182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827" name="Rectangle 131"/>
          <p:cNvSpPr txBox="1"/>
          <p:nvPr/>
        </p:nvSpPr>
        <p:spPr>
          <a:xfrm>
            <a:off x="668661" y="2013530"/>
            <a:ext cx="595477" cy="520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438" tIns="44438" rIns="44438" bIns="44438">
            <a:spAutoFit/>
          </a:bodyPr>
          <a:lstStyle/>
          <a:p>
            <a:pPr defTabSz="762000">
              <a:lnSpc>
                <a:spcPct val="90000"/>
              </a:lnSpc>
              <a:defRPr b="1" sz="1400"/>
            </a:pPr>
            <a:r>
              <a:t>Fibre-</a:t>
            </a:r>
          </a:p>
          <a:p>
            <a:pPr defTabSz="762000">
              <a:lnSpc>
                <a:spcPct val="90000"/>
              </a:lnSpc>
              <a:defRPr b="1" sz="1400"/>
            </a:pPr>
            <a:r>
              <a:t>Node</a:t>
            </a:r>
          </a:p>
        </p:txBody>
      </p:sp>
      <p:sp>
        <p:nvSpPr>
          <p:cNvPr id="1828" name="Rectangle 133"/>
          <p:cNvSpPr txBox="1"/>
          <p:nvPr/>
        </p:nvSpPr>
        <p:spPr>
          <a:xfrm>
            <a:off x="5392754" y="1403930"/>
            <a:ext cx="974129" cy="52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90000"/>
              </a:lnSpc>
              <a:defRPr b="1" sz="1400"/>
            </a:pPr>
            <a:r>
              <a:t>Coax</a:t>
            </a:r>
          </a:p>
          <a:p>
            <a:pPr>
              <a:lnSpc>
                <a:spcPct val="90000"/>
              </a:lnSpc>
              <a:defRPr b="1" sz="1400"/>
            </a:pPr>
            <a:r>
              <a:t>Verstärker</a:t>
            </a:r>
          </a:p>
        </p:txBody>
      </p:sp>
      <p:sp>
        <p:nvSpPr>
          <p:cNvPr id="1829" name="Line 134"/>
          <p:cNvSpPr/>
          <p:nvPr/>
        </p:nvSpPr>
        <p:spPr>
          <a:xfrm>
            <a:off x="1232234" y="2242130"/>
            <a:ext cx="1066801" cy="304801"/>
          </a:xfrm>
          <a:prstGeom prst="line">
            <a:avLst/>
          </a:prstGeom>
          <a:ln w="38100">
            <a:solidFill>
              <a:schemeClr val="accent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830" name="Line 135"/>
          <p:cNvSpPr/>
          <p:nvPr/>
        </p:nvSpPr>
        <p:spPr>
          <a:xfrm flipH="1">
            <a:off x="4661234" y="1632530"/>
            <a:ext cx="762001" cy="304801"/>
          </a:xfrm>
          <a:prstGeom prst="line">
            <a:avLst/>
          </a:prstGeom>
          <a:ln w="38100">
            <a:solidFill>
              <a:srgbClr val="0099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835" name="Group 136"/>
          <p:cNvGrpSpPr/>
          <p:nvPr/>
        </p:nvGrpSpPr>
        <p:grpSpPr>
          <a:xfrm>
            <a:off x="3975434" y="2775530"/>
            <a:ext cx="4567238" cy="2921001"/>
            <a:chOff x="0" y="0"/>
            <a:chExt cx="4567237" cy="2920999"/>
          </a:xfrm>
        </p:grpSpPr>
        <p:pic>
          <p:nvPicPr>
            <p:cNvPr id="1831" name="Picture 137" descr="Picture 137"/>
            <p:cNvPicPr>
              <a:picLocks noChangeAspect="1"/>
            </p:cNvPicPr>
            <p:nvPr/>
          </p:nvPicPr>
          <p:blipFill>
            <a:blip r:embed="rId27">
              <a:extLst/>
            </a:blip>
            <a:stretch>
              <a:fillRect/>
            </a:stretch>
          </p:blipFill>
          <p:spPr>
            <a:xfrm>
              <a:off x="1142999" y="457200"/>
              <a:ext cx="3424239" cy="2463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32" name="Line 138"/>
            <p:cNvSpPr/>
            <p:nvPr/>
          </p:nvSpPr>
          <p:spPr>
            <a:xfrm>
              <a:off x="-1" y="304800"/>
              <a:ext cx="1066800" cy="2590801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33" name="Line 139"/>
            <p:cNvSpPr/>
            <p:nvPr/>
          </p:nvSpPr>
          <p:spPr>
            <a:xfrm>
              <a:off x="-1" y="0"/>
              <a:ext cx="4495800" cy="457201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34" name="Line 140"/>
            <p:cNvSpPr/>
            <p:nvPr/>
          </p:nvSpPr>
          <p:spPr>
            <a:xfrm>
              <a:off x="-1" y="-1"/>
              <a:ext cx="1143000" cy="457202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836" name="Text Box 141"/>
          <p:cNvSpPr txBox="1"/>
          <p:nvPr/>
        </p:nvSpPr>
        <p:spPr>
          <a:xfrm>
            <a:off x="5205429" y="5815593"/>
            <a:ext cx="1078370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Quelle: Alcatel</a:t>
            </a:r>
          </a:p>
        </p:txBody>
      </p:sp>
      <p:sp>
        <p:nvSpPr>
          <p:cNvPr id="1837" name="Rectangle 143"/>
          <p:cNvSpPr txBox="1"/>
          <p:nvPr/>
        </p:nvSpPr>
        <p:spPr>
          <a:xfrm>
            <a:off x="1025541" y="4115379"/>
            <a:ext cx="2865201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006BB2"/>
                </a:solidFill>
              </a:defRPr>
            </a:lvl1pPr>
          </a:lstStyle>
          <a:p>
            <a:pPr/>
            <a:r>
              <a:t>Ein zellulares Netz.</a:t>
            </a:r>
          </a:p>
        </p:txBody>
      </p:sp>
      <p:sp>
        <p:nvSpPr>
          <p:cNvPr id="1838" name="Rectangle 144"/>
          <p:cNvSpPr/>
          <p:nvPr/>
        </p:nvSpPr>
        <p:spPr>
          <a:xfrm rot="360000">
            <a:off x="890555" y="4925068"/>
            <a:ext cx="3330576" cy="621173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defTabSz="841375"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Braucht man das für Verteildienste (Broadcast)?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6" presetID="18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 transition="in">
                                      <p:cBhvr>
                                        <p:cTn id="7" dur="500"/>
                                        <p:tgtEl>
                                          <p:spTgt spid="1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10" presetID="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7" dur="500"/>
                                        <p:tgtEl>
                                          <p:spTgt spid="1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35" grpId="1"/>
      <p:bldP build="whole" bldLvl="1" animBg="1" rev="0" advAuto="0" spid="1837" grpId="2"/>
      <p:bldP build="whole" bldLvl="1" animBg="1" rev="0" advAuto="0" spid="1838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Was wissen wir über Netze?</a:t>
            </a:r>
          </a:p>
        </p:txBody>
      </p:sp>
      <p:pic>
        <p:nvPicPr>
          <p:cNvPr id="38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7534" y="2078850"/>
            <a:ext cx="8251826" cy="2444751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Text Box 5"/>
          <p:cNvSpPr txBox="1"/>
          <p:nvPr/>
        </p:nvSpPr>
        <p:spPr>
          <a:xfrm>
            <a:off x="3775529" y="2107425"/>
            <a:ext cx="782202" cy="1448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9600">
                <a:solidFill>
                  <a:srgbClr val="FF0000"/>
                </a:solidFill>
              </a:defRPr>
            </a:lvl1pPr>
          </a:lstStyle>
          <a:p>
            <a:pPr/>
            <a:r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4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84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Zum Beispiel DSL-Netze</a:t>
            </a:r>
          </a:p>
        </p:txBody>
      </p:sp>
      <p:sp>
        <p:nvSpPr>
          <p:cNvPr id="1843" name="Text Box 141"/>
          <p:cNvSpPr txBox="1"/>
          <p:nvPr/>
        </p:nvSpPr>
        <p:spPr>
          <a:xfrm>
            <a:off x="4864814" y="5814726"/>
            <a:ext cx="1727633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Source: Wikipedia, Web</a:t>
            </a:r>
          </a:p>
        </p:txBody>
      </p:sp>
      <p:pic>
        <p:nvPicPr>
          <p:cNvPr id="1844" name="Picture 145" descr="Picture 145">
            <a:hlinkClick r:id="rId3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48769" y="1088740"/>
            <a:ext cx="3824289" cy="2867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5" name="Picture 147" descr="Picture 147">
            <a:hlinkClick r:id="rId5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907994" y="1088740"/>
            <a:ext cx="3357564" cy="2517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6" name="Picture 149" descr="Picture 149">
            <a:hlinkClick r:id="rId7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07994" y="3698590"/>
            <a:ext cx="2700338" cy="2025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7" name="Picture 151" descr="Picture 151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48769" y="4103401"/>
            <a:ext cx="836614" cy="12033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8" name="Picture 153" descr="Picture 153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848881" y="4103401"/>
            <a:ext cx="2386014" cy="1539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9" name="Picture 155" descr="Picture 155">
            <a:hlinkClick r:id="rId11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7473394" y="2707989"/>
            <a:ext cx="1455739" cy="1820863"/>
          </a:xfrm>
          <a:prstGeom prst="rect">
            <a:avLst/>
          </a:prstGeom>
          <a:ln w="12700">
            <a:miter lim="400000"/>
          </a:ln>
        </p:spPr>
      </p:pic>
      <p:sp>
        <p:nvSpPr>
          <p:cNvPr id="1850" name="Rectangle 156"/>
          <p:cNvSpPr txBox="1"/>
          <p:nvPr/>
        </p:nvSpPr>
        <p:spPr>
          <a:xfrm>
            <a:off x="904001" y="5363876"/>
            <a:ext cx="680106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pPr/>
            <a:r>
              <a:t>vorher</a:t>
            </a:r>
          </a:p>
        </p:txBody>
      </p:sp>
      <p:sp>
        <p:nvSpPr>
          <p:cNvPr id="1851" name="Rectangle 157"/>
          <p:cNvSpPr txBox="1"/>
          <p:nvPr/>
        </p:nvSpPr>
        <p:spPr>
          <a:xfrm>
            <a:off x="1816814" y="5679790"/>
            <a:ext cx="838459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pPr/>
            <a:r>
              <a:t>nachher</a:t>
            </a:r>
          </a:p>
        </p:txBody>
      </p:sp>
      <p:pic>
        <p:nvPicPr>
          <p:cNvPr id="1852" name="Picture 159" descr="Picture 159">
            <a:hlinkClick r:id="rId11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428944" y="4419315"/>
            <a:ext cx="1484314" cy="968376"/>
          </a:xfrm>
          <a:prstGeom prst="rect">
            <a:avLst/>
          </a:prstGeom>
          <a:ln w="12700">
            <a:miter lim="400000"/>
          </a:ln>
        </p:spPr>
      </p:pic>
      <p:sp>
        <p:nvSpPr>
          <p:cNvPr id="1853" name="Text Box 160"/>
          <p:cNvSpPr txBox="1"/>
          <p:nvPr/>
        </p:nvSpPr>
        <p:spPr>
          <a:xfrm>
            <a:off x="7835026" y="5408326"/>
            <a:ext cx="1089607" cy="721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24 VDSL ports</a:t>
            </a:r>
          </a:p>
          <a:p>
            <a:pPr>
              <a:defRPr sz="1200"/>
            </a:pPr>
            <a:r>
              <a:t>48 ADSL ports</a:t>
            </a:r>
          </a:p>
          <a:p>
            <a:pPr>
              <a:defRPr sz="1200"/>
            </a:pPr>
            <a:r>
              <a:t>per line card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5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85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Zum Beispiel Mobilfunk</a:t>
            </a:r>
          </a:p>
        </p:txBody>
      </p:sp>
      <p:sp>
        <p:nvSpPr>
          <p:cNvPr id="1858" name="Text Box 3"/>
          <p:cNvSpPr txBox="1"/>
          <p:nvPr/>
        </p:nvSpPr>
        <p:spPr>
          <a:xfrm>
            <a:off x="5398149" y="5850130"/>
            <a:ext cx="3704815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Quellee: </a:t>
            </a:r>
            <a:r>
              <a:rPr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3" invalidUrl="" action="" tgtFrame="" tooltip="" history="1" highlightClick="0" endSnd="0"/>
              </a:rPr>
              <a:t>www.duwen.de</a:t>
            </a:r>
            <a:r>
              <a:t>; vodafone Node B Standorte</a:t>
            </a:r>
          </a:p>
        </p:txBody>
      </p:sp>
      <p:pic>
        <p:nvPicPr>
          <p:cNvPr id="1859" name="Picture 11" descr="Picture 1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72879" y="998730"/>
            <a:ext cx="5084763" cy="4733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0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01079" y="998730"/>
            <a:ext cx="1600201" cy="2208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1" name="Picture 15" descr="Picture 15">
            <a:hlinkClick r:id="rId6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21804" y="3608580"/>
            <a:ext cx="1355726" cy="2498726"/>
          </a:xfrm>
          <a:prstGeom prst="rect">
            <a:avLst/>
          </a:prstGeom>
          <a:ln w="12700">
            <a:miter lim="400000"/>
          </a:ln>
        </p:spPr>
      </p:pic>
      <p:sp>
        <p:nvSpPr>
          <p:cNvPr id="1862" name="Rectangle 16"/>
          <p:cNvSpPr txBox="1"/>
          <p:nvPr/>
        </p:nvSpPr>
        <p:spPr>
          <a:xfrm>
            <a:off x="811861" y="5499291"/>
            <a:ext cx="781905" cy="592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600"/>
            </a:pPr>
            <a:r>
              <a:t>Node B</a:t>
            </a:r>
          </a:p>
          <a:p>
            <a:pPr>
              <a:defRPr sz="1600"/>
            </a:pPr>
            <a:r>
              <a:t>(BTS)</a:t>
            </a:r>
          </a:p>
        </p:txBody>
      </p:sp>
      <p:pic>
        <p:nvPicPr>
          <p:cNvPr id="1863" name="Picture 18" descr="Picture 18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612405" y="2168717"/>
            <a:ext cx="1157288" cy="1385889"/>
          </a:xfrm>
          <a:prstGeom prst="rect">
            <a:avLst/>
          </a:prstGeom>
          <a:ln w="12700">
            <a:miter lim="400000"/>
          </a:ln>
        </p:spPr>
      </p:pic>
      <p:sp>
        <p:nvSpPr>
          <p:cNvPr id="1864" name="Rectangle 19"/>
          <p:cNvSpPr txBox="1"/>
          <p:nvPr/>
        </p:nvSpPr>
        <p:spPr>
          <a:xfrm>
            <a:off x="3197875" y="3564130"/>
            <a:ext cx="499329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pPr/>
            <a:r>
              <a:t>BTS</a:t>
            </a:r>
          </a:p>
        </p:txBody>
      </p:sp>
      <p:pic>
        <p:nvPicPr>
          <p:cNvPr id="1865" name="Picture 21" descr="Picture 21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612405" y="998730"/>
            <a:ext cx="969963" cy="10636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7545" y="0"/>
            <a:ext cx="8189912" cy="6097588"/>
          </a:xfrm>
          <a:prstGeom prst="rect">
            <a:avLst/>
          </a:prstGeom>
          <a:ln w="12700">
            <a:miter lim="400000"/>
          </a:ln>
        </p:spPr>
      </p:pic>
      <p:sp>
        <p:nvSpPr>
          <p:cNvPr id="1868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69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87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 indent="24606" defTabSz="566927">
              <a:defRPr sz="1488"/>
            </a:pPr>
            <a:r>
              <a:t>Zellulare Netzstruktur</a:t>
            </a:r>
            <a:br/>
          </a:p>
        </p:txBody>
      </p:sp>
      <p:sp>
        <p:nvSpPr>
          <p:cNvPr id="1871" name="Rectangle 5"/>
          <p:cNvSpPr txBox="1"/>
          <p:nvPr/>
        </p:nvSpPr>
        <p:spPr>
          <a:xfrm>
            <a:off x="1128289" y="5319209"/>
            <a:ext cx="7244400" cy="792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i="1" sz="2400">
                <a:solidFill>
                  <a:srgbClr val="5C6971"/>
                </a:solidFill>
              </a:defRPr>
            </a:lvl1pPr>
          </a:lstStyle>
          <a:p>
            <a:pPr/>
            <a:r>
              <a:t>Grösse der Zellen ist abhängig von der Verkehrsdichte (bzw. Teilnehmerdichte)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7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875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Beispiel: Verkehrsdichte im Metronetz</a:t>
            </a:r>
          </a:p>
        </p:txBody>
      </p:sp>
      <p:sp>
        <p:nvSpPr>
          <p:cNvPr id="1876" name="Freeform 2"/>
          <p:cNvSpPr/>
          <p:nvPr/>
        </p:nvSpPr>
        <p:spPr>
          <a:xfrm>
            <a:off x="1971557" y="1064204"/>
            <a:ext cx="6221414" cy="495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41" y="7369"/>
                </a:moveTo>
                <a:lnTo>
                  <a:pt x="5543" y="5591"/>
                </a:lnTo>
                <a:lnTo>
                  <a:pt x="7646" y="6607"/>
                </a:lnTo>
                <a:lnTo>
                  <a:pt x="8984" y="4320"/>
                </a:lnTo>
                <a:lnTo>
                  <a:pt x="8028" y="2795"/>
                </a:lnTo>
                <a:lnTo>
                  <a:pt x="9175" y="2541"/>
                </a:lnTo>
                <a:lnTo>
                  <a:pt x="9175" y="1271"/>
                </a:lnTo>
                <a:lnTo>
                  <a:pt x="8219" y="1016"/>
                </a:lnTo>
                <a:lnTo>
                  <a:pt x="8602" y="508"/>
                </a:lnTo>
                <a:lnTo>
                  <a:pt x="9940" y="0"/>
                </a:lnTo>
                <a:lnTo>
                  <a:pt x="12998" y="3049"/>
                </a:lnTo>
                <a:lnTo>
                  <a:pt x="15101" y="2541"/>
                </a:lnTo>
                <a:lnTo>
                  <a:pt x="15865" y="1525"/>
                </a:lnTo>
                <a:lnTo>
                  <a:pt x="17012" y="762"/>
                </a:lnTo>
                <a:lnTo>
                  <a:pt x="18733" y="2033"/>
                </a:lnTo>
                <a:lnTo>
                  <a:pt x="18733" y="7369"/>
                </a:lnTo>
                <a:lnTo>
                  <a:pt x="20262" y="8386"/>
                </a:lnTo>
                <a:lnTo>
                  <a:pt x="19306" y="9911"/>
                </a:lnTo>
                <a:lnTo>
                  <a:pt x="20644" y="11689"/>
                </a:lnTo>
                <a:lnTo>
                  <a:pt x="20071" y="13722"/>
                </a:lnTo>
                <a:lnTo>
                  <a:pt x="21600" y="14485"/>
                </a:lnTo>
                <a:lnTo>
                  <a:pt x="20453" y="16772"/>
                </a:lnTo>
                <a:lnTo>
                  <a:pt x="17968" y="18551"/>
                </a:lnTo>
                <a:lnTo>
                  <a:pt x="13381" y="18296"/>
                </a:lnTo>
                <a:lnTo>
                  <a:pt x="14527" y="20584"/>
                </a:lnTo>
                <a:lnTo>
                  <a:pt x="15292" y="21346"/>
                </a:lnTo>
                <a:lnTo>
                  <a:pt x="12807" y="21600"/>
                </a:lnTo>
                <a:lnTo>
                  <a:pt x="8219" y="21600"/>
                </a:lnTo>
                <a:lnTo>
                  <a:pt x="6499" y="19821"/>
                </a:lnTo>
                <a:lnTo>
                  <a:pt x="4205" y="17788"/>
                </a:lnTo>
                <a:lnTo>
                  <a:pt x="2867" y="18551"/>
                </a:lnTo>
                <a:lnTo>
                  <a:pt x="0" y="17280"/>
                </a:lnTo>
                <a:lnTo>
                  <a:pt x="1147" y="13468"/>
                </a:lnTo>
                <a:lnTo>
                  <a:pt x="3250" y="11689"/>
                </a:lnTo>
                <a:lnTo>
                  <a:pt x="5161" y="10165"/>
                </a:lnTo>
                <a:lnTo>
                  <a:pt x="3441" y="8640"/>
                </a:lnTo>
                <a:lnTo>
                  <a:pt x="3441" y="7369"/>
                </a:lnTo>
                <a:close/>
              </a:path>
            </a:pathLst>
          </a:custGeom>
          <a:solidFill>
            <a:srgbClr val="FFCCCC"/>
          </a:solidFill>
          <a:ln w="5715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77" name="Freeform 3"/>
          <p:cNvSpPr/>
          <p:nvPr/>
        </p:nvSpPr>
        <p:spPr>
          <a:xfrm>
            <a:off x="1982670" y="1673805"/>
            <a:ext cx="5372101" cy="3695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49" y="20041"/>
                </a:moveTo>
                <a:lnTo>
                  <a:pt x="3370" y="21155"/>
                </a:lnTo>
                <a:lnTo>
                  <a:pt x="0" y="19485"/>
                </a:lnTo>
                <a:lnTo>
                  <a:pt x="1302" y="14474"/>
                </a:lnTo>
                <a:lnTo>
                  <a:pt x="8655" y="11913"/>
                </a:lnTo>
                <a:lnTo>
                  <a:pt x="11030" y="5456"/>
                </a:lnTo>
                <a:lnTo>
                  <a:pt x="14936" y="557"/>
                </a:lnTo>
                <a:lnTo>
                  <a:pt x="17387" y="0"/>
                </a:lnTo>
                <a:lnTo>
                  <a:pt x="21523" y="3897"/>
                </a:lnTo>
                <a:lnTo>
                  <a:pt x="21600" y="6235"/>
                </a:lnTo>
                <a:lnTo>
                  <a:pt x="20604" y="13361"/>
                </a:lnTo>
                <a:lnTo>
                  <a:pt x="19915" y="18260"/>
                </a:lnTo>
                <a:lnTo>
                  <a:pt x="15472" y="20821"/>
                </a:lnTo>
                <a:lnTo>
                  <a:pt x="8809" y="21600"/>
                </a:lnTo>
                <a:lnTo>
                  <a:pt x="4749" y="20041"/>
                </a:lnTo>
                <a:close/>
              </a:path>
            </a:pathLst>
          </a:custGeom>
          <a:solidFill>
            <a:srgbClr val="FF99CC"/>
          </a:solidFill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78" name="Freeform 4"/>
          <p:cNvSpPr/>
          <p:nvPr/>
        </p:nvSpPr>
        <p:spPr>
          <a:xfrm>
            <a:off x="4535370" y="3502604"/>
            <a:ext cx="1828801" cy="1219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20700" y="2700"/>
                </a:lnTo>
                <a:lnTo>
                  <a:pt x="21600" y="10800"/>
                </a:lnTo>
                <a:lnTo>
                  <a:pt x="17100" y="18900"/>
                </a:lnTo>
                <a:lnTo>
                  <a:pt x="8100" y="21600"/>
                </a:lnTo>
                <a:lnTo>
                  <a:pt x="1800" y="18900"/>
                </a:lnTo>
                <a:lnTo>
                  <a:pt x="0" y="10800"/>
                </a:lnTo>
                <a:lnTo>
                  <a:pt x="7200" y="4050"/>
                </a:lnTo>
                <a:lnTo>
                  <a:pt x="16200" y="0"/>
                </a:lnTo>
                <a:close/>
              </a:path>
            </a:pathLst>
          </a:custGeom>
          <a:solidFill>
            <a:srgbClr val="FF6699"/>
          </a:solidFill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881" name="Rectangle 5"/>
          <p:cNvGrpSpPr/>
          <p:nvPr/>
        </p:nvGrpSpPr>
        <p:grpSpPr>
          <a:xfrm>
            <a:off x="801570" y="1050234"/>
            <a:ext cx="1371601" cy="332742"/>
            <a:chOff x="0" y="0"/>
            <a:chExt cx="1371600" cy="332740"/>
          </a:xfrm>
        </p:grpSpPr>
        <p:sp>
          <p:nvSpPr>
            <p:cNvPr id="1879" name="Rechteck"/>
            <p:cNvSpPr/>
            <p:nvPr/>
          </p:nvSpPr>
          <p:spPr>
            <a:xfrm>
              <a:off x="0" y="13970"/>
              <a:ext cx="1371600" cy="304801"/>
            </a:xfrm>
            <a:prstGeom prst="rect">
              <a:avLst/>
            </a:prstGeom>
            <a:solidFill>
              <a:srgbClr val="FF669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80" name="dense urban"/>
            <p:cNvSpPr txBox="1"/>
            <p:nvPr/>
          </p:nvSpPr>
          <p:spPr>
            <a:xfrm>
              <a:off x="45719" y="0"/>
              <a:ext cx="1312328" cy="3327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>
                <a:defRPr b="1" sz="1600">
                  <a:solidFill>
                    <a:schemeClr val="accent3">
                      <a:lumOff val="44000"/>
                    </a:schemeClr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dense urban</a:t>
              </a:r>
            </a:p>
          </p:txBody>
        </p:sp>
      </p:grpSp>
      <p:grpSp>
        <p:nvGrpSpPr>
          <p:cNvPr id="1884" name="Rectangle 6"/>
          <p:cNvGrpSpPr/>
          <p:nvPr/>
        </p:nvGrpSpPr>
        <p:grpSpPr>
          <a:xfrm>
            <a:off x="801570" y="1507434"/>
            <a:ext cx="1371601" cy="332742"/>
            <a:chOff x="0" y="0"/>
            <a:chExt cx="1371600" cy="332740"/>
          </a:xfrm>
        </p:grpSpPr>
        <p:sp>
          <p:nvSpPr>
            <p:cNvPr id="1882" name="Rechteck"/>
            <p:cNvSpPr/>
            <p:nvPr/>
          </p:nvSpPr>
          <p:spPr>
            <a:xfrm>
              <a:off x="0" y="13970"/>
              <a:ext cx="1371600" cy="304801"/>
            </a:xfrm>
            <a:prstGeom prst="rect">
              <a:avLst/>
            </a:prstGeom>
            <a:solidFill>
              <a:srgbClr val="FF99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83" name="urban"/>
            <p:cNvSpPr txBox="1"/>
            <p:nvPr/>
          </p:nvSpPr>
          <p:spPr>
            <a:xfrm>
              <a:off x="45719" y="0"/>
              <a:ext cx="668597" cy="3327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>
                <a:defRPr b="1" sz="16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urban</a:t>
              </a:r>
            </a:p>
          </p:txBody>
        </p:sp>
      </p:grpSp>
      <p:grpSp>
        <p:nvGrpSpPr>
          <p:cNvPr id="1887" name="Rectangle 7"/>
          <p:cNvGrpSpPr/>
          <p:nvPr/>
        </p:nvGrpSpPr>
        <p:grpSpPr>
          <a:xfrm>
            <a:off x="801570" y="2040834"/>
            <a:ext cx="1371601" cy="332742"/>
            <a:chOff x="0" y="0"/>
            <a:chExt cx="1371600" cy="332740"/>
          </a:xfrm>
        </p:grpSpPr>
        <p:sp>
          <p:nvSpPr>
            <p:cNvPr id="1885" name="Rechteck"/>
            <p:cNvSpPr/>
            <p:nvPr/>
          </p:nvSpPr>
          <p:spPr>
            <a:xfrm>
              <a:off x="0" y="13970"/>
              <a:ext cx="1371600" cy="304801"/>
            </a:xfrm>
            <a:prstGeom prst="rect">
              <a:avLst/>
            </a:prstGeom>
            <a:solidFill>
              <a:srgbClr val="FFCC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86" name="rural"/>
            <p:cNvSpPr txBox="1"/>
            <p:nvPr/>
          </p:nvSpPr>
          <p:spPr>
            <a:xfrm>
              <a:off x="45719" y="0"/>
              <a:ext cx="555884" cy="3327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>
                <a:defRPr b="1" sz="16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rural</a:t>
              </a:r>
            </a:p>
          </p:txBody>
        </p:sp>
      </p:grpSp>
      <p:grpSp>
        <p:nvGrpSpPr>
          <p:cNvPr id="1908" name="Group 8"/>
          <p:cNvGrpSpPr/>
          <p:nvPr/>
        </p:nvGrpSpPr>
        <p:grpSpPr>
          <a:xfrm>
            <a:off x="2685932" y="957842"/>
            <a:ext cx="5430838" cy="5122863"/>
            <a:chOff x="0" y="0"/>
            <a:chExt cx="5430836" cy="5122861"/>
          </a:xfrm>
        </p:grpSpPr>
        <p:sp>
          <p:nvSpPr>
            <p:cNvPr id="1888" name="AutoShape 9"/>
            <p:cNvSpPr/>
            <p:nvPr/>
          </p:nvSpPr>
          <p:spPr>
            <a:xfrm>
              <a:off x="-1" y="776287"/>
              <a:ext cx="1676401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89" name="Oval 10"/>
            <p:cNvSpPr/>
            <p:nvPr/>
          </p:nvSpPr>
          <p:spPr>
            <a:xfrm>
              <a:off x="796924" y="1465262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890" name="AutoShape 11"/>
            <p:cNvSpPr/>
            <p:nvPr/>
          </p:nvSpPr>
          <p:spPr>
            <a:xfrm>
              <a:off x="-1" y="2224087"/>
              <a:ext cx="1676401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91" name="Oval 12"/>
            <p:cNvSpPr/>
            <p:nvPr/>
          </p:nvSpPr>
          <p:spPr>
            <a:xfrm>
              <a:off x="796924" y="2913062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892" name="AutoShape 13"/>
            <p:cNvSpPr/>
            <p:nvPr/>
          </p:nvSpPr>
          <p:spPr>
            <a:xfrm>
              <a:off x="-1" y="3671887"/>
              <a:ext cx="1676401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93" name="Oval 14"/>
            <p:cNvSpPr/>
            <p:nvPr/>
          </p:nvSpPr>
          <p:spPr>
            <a:xfrm>
              <a:off x="862012" y="4360862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894" name="AutoShape 15"/>
            <p:cNvSpPr/>
            <p:nvPr/>
          </p:nvSpPr>
          <p:spPr>
            <a:xfrm>
              <a:off x="1249362" y="34924"/>
              <a:ext cx="1676400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95" name="Oval 16"/>
            <p:cNvSpPr/>
            <p:nvPr/>
          </p:nvSpPr>
          <p:spPr>
            <a:xfrm>
              <a:off x="2046287" y="723899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896" name="AutoShape 17"/>
            <p:cNvSpPr/>
            <p:nvPr/>
          </p:nvSpPr>
          <p:spPr>
            <a:xfrm>
              <a:off x="1249362" y="1482724"/>
              <a:ext cx="1676400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97" name="Oval 18"/>
            <p:cNvSpPr/>
            <p:nvPr/>
          </p:nvSpPr>
          <p:spPr>
            <a:xfrm>
              <a:off x="2046287" y="2171699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898" name="AutoShape 19"/>
            <p:cNvSpPr/>
            <p:nvPr/>
          </p:nvSpPr>
          <p:spPr>
            <a:xfrm>
              <a:off x="2505074" y="3636962"/>
              <a:ext cx="1676400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99" name="Oval 20"/>
            <p:cNvSpPr/>
            <p:nvPr/>
          </p:nvSpPr>
          <p:spPr>
            <a:xfrm>
              <a:off x="3301999" y="4221162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00" name="AutoShape 21"/>
            <p:cNvSpPr/>
            <p:nvPr/>
          </p:nvSpPr>
          <p:spPr>
            <a:xfrm>
              <a:off x="3754437" y="-1"/>
              <a:ext cx="1676400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01" name="Oval 22"/>
            <p:cNvSpPr/>
            <p:nvPr/>
          </p:nvSpPr>
          <p:spPr>
            <a:xfrm>
              <a:off x="4551362" y="688974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02" name="AutoShape 23"/>
            <p:cNvSpPr/>
            <p:nvPr/>
          </p:nvSpPr>
          <p:spPr>
            <a:xfrm>
              <a:off x="3754437" y="1447799"/>
              <a:ext cx="1676400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03" name="Oval 24"/>
            <p:cNvSpPr/>
            <p:nvPr/>
          </p:nvSpPr>
          <p:spPr>
            <a:xfrm>
              <a:off x="4551362" y="2136774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04" name="AutoShape 25"/>
            <p:cNvSpPr/>
            <p:nvPr/>
          </p:nvSpPr>
          <p:spPr>
            <a:xfrm>
              <a:off x="3754437" y="2895599"/>
              <a:ext cx="1676400" cy="145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66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05" name="Oval 26"/>
            <p:cNvSpPr/>
            <p:nvPr/>
          </p:nvSpPr>
          <p:spPr>
            <a:xfrm>
              <a:off x="4551362" y="3584574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06" name="Oval 27"/>
            <p:cNvSpPr/>
            <p:nvPr/>
          </p:nvSpPr>
          <p:spPr>
            <a:xfrm>
              <a:off x="2063749" y="4906962"/>
              <a:ext cx="73025" cy="71439"/>
            </a:xfrm>
            <a:prstGeom prst="ellipse">
              <a:avLst/>
            </a:prstGeom>
            <a:solidFill>
              <a:srgbClr val="00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07" name="Line 28"/>
            <p:cNvSpPr/>
            <p:nvPr/>
          </p:nvSpPr>
          <p:spPr>
            <a:xfrm>
              <a:off x="1697037" y="4373562"/>
              <a:ext cx="838200" cy="1"/>
            </a:xfrm>
            <a:prstGeom prst="line">
              <a:avLst/>
            </a:prstGeom>
            <a:noFill/>
            <a:ln w="28575" cap="flat">
              <a:solidFill>
                <a:srgbClr val="66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47" name="Group 29"/>
          <p:cNvGrpSpPr/>
          <p:nvPr/>
        </p:nvGrpSpPr>
        <p:grpSpPr>
          <a:xfrm>
            <a:off x="2020770" y="1369004"/>
            <a:ext cx="5511801" cy="4481514"/>
            <a:chOff x="0" y="0"/>
            <a:chExt cx="5511800" cy="4481512"/>
          </a:xfrm>
        </p:grpSpPr>
        <p:sp>
          <p:nvSpPr>
            <p:cNvPr id="1909" name="AutoShape 30"/>
            <p:cNvSpPr/>
            <p:nvPr/>
          </p:nvSpPr>
          <p:spPr>
            <a:xfrm>
              <a:off x="3487737" y="990600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10" name="Oval 31"/>
            <p:cNvSpPr/>
            <p:nvPr/>
          </p:nvSpPr>
          <p:spPr>
            <a:xfrm>
              <a:off x="4030662" y="1460500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11" name="AutoShape 32"/>
            <p:cNvSpPr/>
            <p:nvPr/>
          </p:nvSpPr>
          <p:spPr>
            <a:xfrm>
              <a:off x="4368800" y="1493837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12" name="Oval 33"/>
            <p:cNvSpPr/>
            <p:nvPr/>
          </p:nvSpPr>
          <p:spPr>
            <a:xfrm>
              <a:off x="4911725" y="1963737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13" name="AutoShape 34"/>
            <p:cNvSpPr/>
            <p:nvPr/>
          </p:nvSpPr>
          <p:spPr>
            <a:xfrm>
              <a:off x="877887" y="3492500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14" name="Oval 35"/>
            <p:cNvSpPr/>
            <p:nvPr/>
          </p:nvSpPr>
          <p:spPr>
            <a:xfrm>
              <a:off x="1420812" y="3962400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15" name="AutoShape 36"/>
            <p:cNvSpPr/>
            <p:nvPr/>
          </p:nvSpPr>
          <p:spPr>
            <a:xfrm>
              <a:off x="4340225" y="503237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16" name="Oval 37"/>
            <p:cNvSpPr/>
            <p:nvPr/>
          </p:nvSpPr>
          <p:spPr>
            <a:xfrm>
              <a:off x="4883150" y="973137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17" name="AutoShape 38"/>
            <p:cNvSpPr/>
            <p:nvPr/>
          </p:nvSpPr>
          <p:spPr>
            <a:xfrm>
              <a:off x="3487737" y="-1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18" name="Oval 39"/>
            <p:cNvSpPr/>
            <p:nvPr/>
          </p:nvSpPr>
          <p:spPr>
            <a:xfrm>
              <a:off x="4030662" y="469899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19" name="AutoShape 40"/>
            <p:cNvSpPr/>
            <p:nvPr/>
          </p:nvSpPr>
          <p:spPr>
            <a:xfrm>
              <a:off x="3487737" y="1981200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0" name="Oval 41"/>
            <p:cNvSpPr/>
            <p:nvPr/>
          </p:nvSpPr>
          <p:spPr>
            <a:xfrm>
              <a:off x="4030662" y="2451100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21" name="AutoShape 42"/>
            <p:cNvSpPr/>
            <p:nvPr/>
          </p:nvSpPr>
          <p:spPr>
            <a:xfrm>
              <a:off x="4340225" y="2484437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2" name="Oval 43"/>
            <p:cNvSpPr/>
            <p:nvPr/>
          </p:nvSpPr>
          <p:spPr>
            <a:xfrm>
              <a:off x="4883150" y="2954337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23" name="AutoShape 44"/>
            <p:cNvSpPr/>
            <p:nvPr/>
          </p:nvSpPr>
          <p:spPr>
            <a:xfrm>
              <a:off x="2601912" y="3476625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4" name="Oval 45"/>
            <p:cNvSpPr/>
            <p:nvPr/>
          </p:nvSpPr>
          <p:spPr>
            <a:xfrm>
              <a:off x="3144837" y="3946525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25" name="AutoShape 46"/>
            <p:cNvSpPr/>
            <p:nvPr/>
          </p:nvSpPr>
          <p:spPr>
            <a:xfrm>
              <a:off x="3487737" y="2971800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6" name="Oval 47"/>
            <p:cNvSpPr/>
            <p:nvPr/>
          </p:nvSpPr>
          <p:spPr>
            <a:xfrm>
              <a:off x="4030662" y="3441700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27" name="AutoShape 48"/>
            <p:cNvSpPr/>
            <p:nvPr/>
          </p:nvSpPr>
          <p:spPr>
            <a:xfrm>
              <a:off x="2616200" y="2489200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8" name="Oval 49"/>
            <p:cNvSpPr/>
            <p:nvPr/>
          </p:nvSpPr>
          <p:spPr>
            <a:xfrm>
              <a:off x="3159125" y="2959100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29" name="AutoShape 50"/>
            <p:cNvSpPr/>
            <p:nvPr/>
          </p:nvSpPr>
          <p:spPr>
            <a:xfrm>
              <a:off x="2609850" y="1487487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0" name="Oval 51"/>
            <p:cNvSpPr/>
            <p:nvPr/>
          </p:nvSpPr>
          <p:spPr>
            <a:xfrm>
              <a:off x="3152775" y="1957387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31" name="AutoShape 52"/>
            <p:cNvSpPr/>
            <p:nvPr/>
          </p:nvSpPr>
          <p:spPr>
            <a:xfrm>
              <a:off x="2617787" y="512762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2" name="Oval 53"/>
            <p:cNvSpPr/>
            <p:nvPr/>
          </p:nvSpPr>
          <p:spPr>
            <a:xfrm>
              <a:off x="3160712" y="982662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33" name="AutoShape 54"/>
            <p:cNvSpPr/>
            <p:nvPr/>
          </p:nvSpPr>
          <p:spPr>
            <a:xfrm>
              <a:off x="1744662" y="1011237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4" name="Oval 55"/>
            <p:cNvSpPr/>
            <p:nvPr/>
          </p:nvSpPr>
          <p:spPr>
            <a:xfrm>
              <a:off x="2287587" y="1481137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35" name="AutoShape 56"/>
            <p:cNvSpPr/>
            <p:nvPr/>
          </p:nvSpPr>
          <p:spPr>
            <a:xfrm>
              <a:off x="1738312" y="1985962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6" name="Oval 57"/>
            <p:cNvSpPr/>
            <p:nvPr/>
          </p:nvSpPr>
          <p:spPr>
            <a:xfrm>
              <a:off x="2281237" y="2455862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37" name="AutoShape 58"/>
            <p:cNvSpPr/>
            <p:nvPr/>
          </p:nvSpPr>
          <p:spPr>
            <a:xfrm>
              <a:off x="1731962" y="2974975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8" name="Oval 59"/>
            <p:cNvSpPr/>
            <p:nvPr/>
          </p:nvSpPr>
          <p:spPr>
            <a:xfrm>
              <a:off x="2274887" y="3444875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39" name="AutoShape 60"/>
            <p:cNvSpPr/>
            <p:nvPr/>
          </p:nvSpPr>
          <p:spPr>
            <a:xfrm>
              <a:off x="874712" y="2506662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40" name="Oval 61"/>
            <p:cNvSpPr/>
            <p:nvPr/>
          </p:nvSpPr>
          <p:spPr>
            <a:xfrm>
              <a:off x="1417637" y="2976562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41" name="AutoShape 62"/>
            <p:cNvSpPr/>
            <p:nvPr/>
          </p:nvSpPr>
          <p:spPr>
            <a:xfrm>
              <a:off x="868362" y="1504950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42" name="Oval 63"/>
            <p:cNvSpPr/>
            <p:nvPr/>
          </p:nvSpPr>
          <p:spPr>
            <a:xfrm>
              <a:off x="1411287" y="1974850"/>
              <a:ext cx="50801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43" name="AutoShape 64"/>
            <p:cNvSpPr/>
            <p:nvPr/>
          </p:nvSpPr>
          <p:spPr>
            <a:xfrm>
              <a:off x="6350" y="1998662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44" name="Oval 65"/>
            <p:cNvSpPr/>
            <p:nvPr/>
          </p:nvSpPr>
          <p:spPr>
            <a:xfrm>
              <a:off x="549275" y="2468562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  <p:sp>
          <p:nvSpPr>
            <p:cNvPr id="1945" name="AutoShape 66"/>
            <p:cNvSpPr/>
            <p:nvPr/>
          </p:nvSpPr>
          <p:spPr>
            <a:xfrm>
              <a:off x="0" y="3001962"/>
              <a:ext cx="1143001" cy="98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5400" y="21600"/>
                  </a:lnTo>
                  <a:close/>
                </a:path>
              </a:pathLst>
            </a:custGeom>
            <a:noFill/>
            <a:ln w="2857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46" name="Oval 67"/>
            <p:cNvSpPr/>
            <p:nvPr/>
          </p:nvSpPr>
          <p:spPr>
            <a:xfrm>
              <a:off x="542925" y="3471862"/>
              <a:ext cx="50800" cy="49213"/>
            </a:xfrm>
            <a:prstGeom prst="ellipse">
              <a:avLst/>
            </a:prstGeom>
            <a:solidFill>
              <a:srgbClr val="3399FF"/>
            </a:solidFill>
            <a:ln w="28575" cap="flat">
              <a:solidFill>
                <a:srgbClr val="FFFF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 sz="2400">
                  <a:latin typeface="FuturaA Bk BT"/>
                  <a:ea typeface="FuturaA Bk BT"/>
                  <a:cs typeface="FuturaA Bk BT"/>
                  <a:sym typeface="FuturaA Bk BT"/>
                </a:defRPr>
              </a:pPr>
            </a:p>
          </p:txBody>
        </p:sp>
      </p:grpSp>
      <p:grpSp>
        <p:nvGrpSpPr>
          <p:cNvPr id="1969" name="Group 68"/>
          <p:cNvGrpSpPr/>
          <p:nvPr/>
        </p:nvGrpSpPr>
        <p:grpSpPr>
          <a:xfrm>
            <a:off x="4263907" y="3153355"/>
            <a:ext cx="2252663" cy="1797051"/>
            <a:chOff x="0" y="0"/>
            <a:chExt cx="2252661" cy="1797050"/>
          </a:xfrm>
        </p:grpSpPr>
        <p:grpSp>
          <p:nvGrpSpPr>
            <p:cNvPr id="1950" name="Group 69"/>
            <p:cNvGrpSpPr/>
            <p:nvPr/>
          </p:nvGrpSpPr>
          <p:grpSpPr>
            <a:xfrm>
              <a:off x="-1" y="935037"/>
              <a:ext cx="685800" cy="593726"/>
              <a:chOff x="0" y="0"/>
              <a:chExt cx="685799" cy="593725"/>
            </a:xfrm>
          </p:grpSpPr>
          <p:sp>
            <p:nvSpPr>
              <p:cNvPr id="1948" name="AutoShape 70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49" name="Oval 71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  <p:grpSp>
          <p:nvGrpSpPr>
            <p:cNvPr id="1953" name="Group 72"/>
            <p:cNvGrpSpPr/>
            <p:nvPr/>
          </p:nvGrpSpPr>
          <p:grpSpPr>
            <a:xfrm>
              <a:off x="533399" y="630237"/>
              <a:ext cx="685800" cy="593726"/>
              <a:chOff x="0" y="0"/>
              <a:chExt cx="685799" cy="593725"/>
            </a:xfrm>
          </p:grpSpPr>
          <p:sp>
            <p:nvSpPr>
              <p:cNvPr id="1951" name="AutoShape 73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52" name="Oval 74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  <p:grpSp>
          <p:nvGrpSpPr>
            <p:cNvPr id="1956" name="Group 75"/>
            <p:cNvGrpSpPr/>
            <p:nvPr/>
          </p:nvGrpSpPr>
          <p:grpSpPr>
            <a:xfrm>
              <a:off x="528637" y="1203325"/>
              <a:ext cx="685800" cy="593726"/>
              <a:chOff x="0" y="0"/>
              <a:chExt cx="685799" cy="593725"/>
            </a:xfrm>
          </p:grpSpPr>
          <p:sp>
            <p:nvSpPr>
              <p:cNvPr id="1954" name="AutoShape 76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55" name="Oval 77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  <p:grpSp>
          <p:nvGrpSpPr>
            <p:cNvPr id="1959" name="Group 78"/>
            <p:cNvGrpSpPr/>
            <p:nvPr/>
          </p:nvGrpSpPr>
          <p:grpSpPr>
            <a:xfrm>
              <a:off x="1038224" y="923925"/>
              <a:ext cx="685800" cy="593726"/>
              <a:chOff x="0" y="0"/>
              <a:chExt cx="685799" cy="593725"/>
            </a:xfrm>
          </p:grpSpPr>
          <p:sp>
            <p:nvSpPr>
              <p:cNvPr id="1957" name="AutoShape 79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58" name="Oval 80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  <p:grpSp>
          <p:nvGrpSpPr>
            <p:cNvPr id="1962" name="Group 81"/>
            <p:cNvGrpSpPr/>
            <p:nvPr/>
          </p:nvGrpSpPr>
          <p:grpSpPr>
            <a:xfrm>
              <a:off x="1566862" y="612775"/>
              <a:ext cx="685800" cy="593726"/>
              <a:chOff x="0" y="0"/>
              <a:chExt cx="685799" cy="593725"/>
            </a:xfrm>
          </p:grpSpPr>
          <p:sp>
            <p:nvSpPr>
              <p:cNvPr id="1960" name="AutoShape 82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1" name="Oval 83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  <p:grpSp>
          <p:nvGrpSpPr>
            <p:cNvPr id="1965" name="Group 84"/>
            <p:cNvGrpSpPr/>
            <p:nvPr/>
          </p:nvGrpSpPr>
          <p:grpSpPr>
            <a:xfrm>
              <a:off x="1028699" y="319087"/>
              <a:ext cx="685800" cy="593726"/>
              <a:chOff x="0" y="0"/>
              <a:chExt cx="685799" cy="593725"/>
            </a:xfrm>
          </p:grpSpPr>
          <p:sp>
            <p:nvSpPr>
              <p:cNvPr id="1963" name="AutoShape 85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4" name="Oval 86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  <p:grpSp>
          <p:nvGrpSpPr>
            <p:cNvPr id="1968" name="Group 87"/>
            <p:cNvGrpSpPr/>
            <p:nvPr/>
          </p:nvGrpSpPr>
          <p:grpSpPr>
            <a:xfrm>
              <a:off x="1531937" y="0"/>
              <a:ext cx="685800" cy="593726"/>
              <a:chOff x="0" y="0"/>
              <a:chExt cx="685799" cy="593725"/>
            </a:xfrm>
          </p:grpSpPr>
          <p:sp>
            <p:nvSpPr>
              <p:cNvPr id="1966" name="AutoShape 88"/>
              <p:cNvSpPr/>
              <p:nvPr/>
            </p:nvSpPr>
            <p:spPr>
              <a:xfrm>
                <a:off x="-1" y="0"/>
                <a:ext cx="685800" cy="593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lnTo>
                      <a:pt x="5400" y="21600"/>
                    </a:lnTo>
                    <a:close/>
                  </a:path>
                </a:pathLst>
              </a:custGeom>
              <a:noFill/>
              <a:ln w="2857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7" name="Oval 89"/>
              <p:cNvSpPr/>
              <p:nvPr/>
            </p:nvSpPr>
            <p:spPr>
              <a:xfrm>
                <a:off x="325437" y="280987"/>
                <a:ext cx="30163" cy="30163"/>
              </a:xfrm>
              <a:prstGeom prst="ellipse">
                <a:avLst/>
              </a:prstGeom>
              <a:solidFill>
                <a:srgbClr val="FF0066"/>
              </a:solidFill>
              <a:ln w="28575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b="1" sz="2400">
                    <a:latin typeface="FuturaA Bk BT"/>
                    <a:ea typeface="FuturaA Bk BT"/>
                    <a:cs typeface="FuturaA Bk BT"/>
                    <a:sym typeface="FuturaA Bk BT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Class="entr" nodeType="afterEffect" presetSubtype="0" presetID="1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Class="entr" nodeType="afterEffect" presetSubtype="0" presetID="1" grpId="5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Class="entr" nodeType="afterEffect" presetSubtype="0" presetID="1" grpId="6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Class="entr" nodeType="afterEffect" presetSubtype="1" presetID="22" grpId="7" fill="hold">
                                  <p:stCondLst>
                                    <p:cond delay="3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8" dur="500"/>
                                        <p:tgtEl>
                                          <p:spTgt spid="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Class="entr" nodeType="afterEffect" presetID="10" grpId="8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500"/>
                                        <p:tgtEl>
                                          <p:spTgt spid="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Class="entr" nodeType="afterEffect" presetID="10" grpId="9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6" dur="500"/>
                                        <p:tgtEl>
                                          <p:spTgt spid="1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47" grpId="8"/>
      <p:bldP build="whole" bldLvl="1" animBg="1" rev="0" advAuto="0" spid="1878" grpId="3"/>
      <p:bldP build="whole" bldLvl="1" animBg="1" rev="0" advAuto="0" spid="1969" grpId="9"/>
      <p:bldP build="whole" bldLvl="1" animBg="1" rev="0" advAuto="0" spid="1887" grpId="4"/>
      <p:bldP build="whole" bldLvl="1" animBg="1" rev="0" advAuto="0" spid="1876" grpId="1"/>
      <p:bldP build="whole" bldLvl="1" animBg="1" rev="0" advAuto="0" spid="1881" grpId="6"/>
      <p:bldP build="whole" bldLvl="1" animBg="1" rev="0" advAuto="0" spid="1877" grpId="2"/>
      <p:bldP build="whole" bldLvl="1" animBg="1" rev="0" advAuto="0" spid="1908" grpId="7"/>
      <p:bldP build="whole" bldLvl="1" animBg="1" rev="0" advAuto="0" spid="1884" grpId="5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Foliennummernplatzhalter 3"/>
          <p:cNvSpPr txBox="1"/>
          <p:nvPr>
            <p:ph type="sldNum" sz="quarter" idx="2"/>
          </p:nvPr>
        </p:nvSpPr>
        <p:spPr>
          <a:xfrm>
            <a:off x="4770373" y="6343094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7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97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Glasfaserringe als Zubringer</a:t>
            </a:r>
          </a:p>
        </p:txBody>
      </p:sp>
      <p:sp>
        <p:nvSpPr>
          <p:cNvPr id="1974" name="Freeform 2"/>
          <p:cNvSpPr/>
          <p:nvPr/>
        </p:nvSpPr>
        <p:spPr>
          <a:xfrm>
            <a:off x="1982670" y="1043735"/>
            <a:ext cx="6221413" cy="4953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41" y="7369"/>
                </a:moveTo>
                <a:lnTo>
                  <a:pt x="5543" y="5591"/>
                </a:lnTo>
                <a:lnTo>
                  <a:pt x="7646" y="6607"/>
                </a:lnTo>
                <a:lnTo>
                  <a:pt x="8984" y="4320"/>
                </a:lnTo>
                <a:lnTo>
                  <a:pt x="8028" y="2795"/>
                </a:lnTo>
                <a:lnTo>
                  <a:pt x="9175" y="2541"/>
                </a:lnTo>
                <a:lnTo>
                  <a:pt x="9175" y="1271"/>
                </a:lnTo>
                <a:lnTo>
                  <a:pt x="8219" y="1016"/>
                </a:lnTo>
                <a:lnTo>
                  <a:pt x="8602" y="508"/>
                </a:lnTo>
                <a:lnTo>
                  <a:pt x="9940" y="0"/>
                </a:lnTo>
                <a:lnTo>
                  <a:pt x="12998" y="3049"/>
                </a:lnTo>
                <a:lnTo>
                  <a:pt x="15101" y="2541"/>
                </a:lnTo>
                <a:lnTo>
                  <a:pt x="15865" y="1525"/>
                </a:lnTo>
                <a:lnTo>
                  <a:pt x="17012" y="762"/>
                </a:lnTo>
                <a:lnTo>
                  <a:pt x="18733" y="2033"/>
                </a:lnTo>
                <a:lnTo>
                  <a:pt x="18733" y="7369"/>
                </a:lnTo>
                <a:lnTo>
                  <a:pt x="20262" y="8386"/>
                </a:lnTo>
                <a:lnTo>
                  <a:pt x="19306" y="9911"/>
                </a:lnTo>
                <a:lnTo>
                  <a:pt x="20644" y="11689"/>
                </a:lnTo>
                <a:lnTo>
                  <a:pt x="20071" y="13722"/>
                </a:lnTo>
                <a:lnTo>
                  <a:pt x="21600" y="14485"/>
                </a:lnTo>
                <a:lnTo>
                  <a:pt x="20453" y="16772"/>
                </a:lnTo>
                <a:lnTo>
                  <a:pt x="17968" y="18551"/>
                </a:lnTo>
                <a:lnTo>
                  <a:pt x="13381" y="18296"/>
                </a:lnTo>
                <a:lnTo>
                  <a:pt x="14527" y="20584"/>
                </a:lnTo>
                <a:lnTo>
                  <a:pt x="15292" y="21346"/>
                </a:lnTo>
                <a:lnTo>
                  <a:pt x="12807" y="21600"/>
                </a:lnTo>
                <a:lnTo>
                  <a:pt x="8219" y="21600"/>
                </a:lnTo>
                <a:lnTo>
                  <a:pt x="6499" y="19821"/>
                </a:lnTo>
                <a:lnTo>
                  <a:pt x="4205" y="17788"/>
                </a:lnTo>
                <a:lnTo>
                  <a:pt x="2867" y="18551"/>
                </a:lnTo>
                <a:lnTo>
                  <a:pt x="0" y="17280"/>
                </a:lnTo>
                <a:lnTo>
                  <a:pt x="1147" y="13468"/>
                </a:lnTo>
                <a:lnTo>
                  <a:pt x="3250" y="11689"/>
                </a:lnTo>
                <a:lnTo>
                  <a:pt x="5161" y="10165"/>
                </a:lnTo>
                <a:lnTo>
                  <a:pt x="3441" y="8640"/>
                </a:lnTo>
                <a:lnTo>
                  <a:pt x="3441" y="7369"/>
                </a:lnTo>
                <a:close/>
              </a:path>
            </a:pathLst>
          </a:custGeom>
          <a:solidFill>
            <a:srgbClr val="FFCCCC"/>
          </a:solidFill>
          <a:ln w="57150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977" name="Group 3"/>
          <p:cNvGrpSpPr/>
          <p:nvPr/>
        </p:nvGrpSpPr>
        <p:grpSpPr>
          <a:xfrm>
            <a:off x="8254882" y="1464423"/>
            <a:ext cx="941378" cy="307341"/>
            <a:chOff x="0" y="0"/>
            <a:chExt cx="941377" cy="307340"/>
          </a:xfrm>
        </p:grpSpPr>
        <p:sp>
          <p:nvSpPr>
            <p:cNvPr id="1975" name="Rectangle 4"/>
            <p:cNvSpPr/>
            <p:nvPr/>
          </p:nvSpPr>
          <p:spPr>
            <a:xfrm>
              <a:off x="0" y="31750"/>
              <a:ext cx="239713" cy="238125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76" name="Text Box 5"/>
            <p:cNvSpPr txBox="1"/>
            <p:nvPr/>
          </p:nvSpPr>
          <p:spPr>
            <a:xfrm>
              <a:off x="452120" y="0"/>
              <a:ext cx="489258" cy="3073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MDF</a:t>
              </a:r>
            </a:p>
          </p:txBody>
        </p:sp>
      </p:grpSp>
      <p:grpSp>
        <p:nvGrpSpPr>
          <p:cNvPr id="1980" name="Group 6"/>
          <p:cNvGrpSpPr/>
          <p:nvPr/>
        </p:nvGrpSpPr>
        <p:grpSpPr>
          <a:xfrm>
            <a:off x="8270757" y="1850184"/>
            <a:ext cx="911861" cy="331154"/>
            <a:chOff x="0" y="0"/>
            <a:chExt cx="911860" cy="331152"/>
          </a:xfrm>
        </p:grpSpPr>
        <p:sp>
          <p:nvSpPr>
            <p:cNvPr id="1978" name="AutoShape 7"/>
            <p:cNvSpPr/>
            <p:nvPr/>
          </p:nvSpPr>
          <p:spPr>
            <a:xfrm>
              <a:off x="0" y="0"/>
              <a:ext cx="254001" cy="225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5614" y="0"/>
                  </a:lnTo>
                  <a:lnTo>
                    <a:pt x="15986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986" y="21600"/>
                  </a:lnTo>
                  <a:lnTo>
                    <a:pt x="5614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79" name="Text Box 8"/>
            <p:cNvSpPr txBox="1"/>
            <p:nvPr/>
          </p:nvSpPr>
          <p:spPr>
            <a:xfrm>
              <a:off x="452119" y="23812"/>
              <a:ext cx="459741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DSL</a:t>
              </a:r>
            </a:p>
          </p:txBody>
        </p:sp>
      </p:grpSp>
      <p:grpSp>
        <p:nvGrpSpPr>
          <p:cNvPr id="1983" name="Group 9"/>
          <p:cNvGrpSpPr/>
          <p:nvPr/>
        </p:nvGrpSpPr>
        <p:grpSpPr>
          <a:xfrm>
            <a:off x="8254882" y="2196259"/>
            <a:ext cx="921671" cy="343854"/>
            <a:chOff x="18541" y="0"/>
            <a:chExt cx="921669" cy="343852"/>
          </a:xfrm>
        </p:grpSpPr>
        <p:sp>
          <p:nvSpPr>
            <p:cNvPr id="1981" name="AutoShape 10"/>
            <p:cNvSpPr/>
            <p:nvPr/>
          </p:nvSpPr>
          <p:spPr>
            <a:xfrm>
              <a:off x="18541" y="0"/>
              <a:ext cx="239713" cy="239713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82" name="Text Box 11"/>
            <p:cNvSpPr txBox="1"/>
            <p:nvPr/>
          </p:nvSpPr>
          <p:spPr>
            <a:xfrm>
              <a:off x="470661" y="36512"/>
              <a:ext cx="469551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HFC</a:t>
              </a:r>
            </a:p>
          </p:txBody>
        </p:sp>
      </p:grpSp>
      <p:sp>
        <p:nvSpPr>
          <p:cNvPr id="1984" name="Freeform 12"/>
          <p:cNvSpPr/>
          <p:nvPr/>
        </p:nvSpPr>
        <p:spPr>
          <a:xfrm>
            <a:off x="2755781" y="2815384"/>
            <a:ext cx="1858965" cy="2525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8" y="15979"/>
                </a:moveTo>
                <a:cubicBezTo>
                  <a:pt x="1144" y="15776"/>
                  <a:pt x="1181" y="15559"/>
                  <a:pt x="1254" y="15341"/>
                </a:cubicBezTo>
                <a:cubicBezTo>
                  <a:pt x="1310" y="15219"/>
                  <a:pt x="1439" y="14961"/>
                  <a:pt x="1439" y="14961"/>
                </a:cubicBezTo>
                <a:lnTo>
                  <a:pt x="0" y="12056"/>
                </a:lnTo>
                <a:lnTo>
                  <a:pt x="7305" y="9123"/>
                </a:lnTo>
                <a:lnTo>
                  <a:pt x="9075" y="9856"/>
                </a:lnTo>
                <a:lnTo>
                  <a:pt x="7083" y="0"/>
                </a:lnTo>
                <a:lnTo>
                  <a:pt x="11178" y="1683"/>
                </a:lnTo>
                <a:lnTo>
                  <a:pt x="16823" y="3584"/>
                </a:lnTo>
                <a:lnTo>
                  <a:pt x="21600" y="7304"/>
                </a:lnTo>
                <a:lnTo>
                  <a:pt x="14646" y="15477"/>
                </a:lnTo>
                <a:lnTo>
                  <a:pt x="16029" y="21600"/>
                </a:lnTo>
                <a:lnTo>
                  <a:pt x="7526" y="15640"/>
                </a:lnTo>
                <a:lnTo>
                  <a:pt x="1088" y="15979"/>
                </a:lnTo>
                <a:close/>
              </a:path>
            </a:pathLst>
          </a:custGeom>
          <a:ln w="38100">
            <a:solidFill>
              <a:srgbClr val="990099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85" name="Text Box 13"/>
          <p:cNvSpPr txBox="1"/>
          <p:nvPr/>
        </p:nvSpPr>
        <p:spPr>
          <a:xfrm>
            <a:off x="2992001" y="4091735"/>
            <a:ext cx="1035508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990099"/>
                </a:solidFill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Ring 3</a:t>
            </a:r>
          </a:p>
        </p:txBody>
      </p:sp>
      <p:grpSp>
        <p:nvGrpSpPr>
          <p:cNvPr id="1988" name="Group 14"/>
          <p:cNvGrpSpPr/>
          <p:nvPr/>
        </p:nvGrpSpPr>
        <p:grpSpPr>
          <a:xfrm>
            <a:off x="4195645" y="3490073"/>
            <a:ext cx="3055938" cy="2208212"/>
            <a:chOff x="0" y="0"/>
            <a:chExt cx="3055937" cy="2208211"/>
          </a:xfrm>
        </p:grpSpPr>
        <p:sp>
          <p:nvSpPr>
            <p:cNvPr id="1986" name="Freeform 15"/>
            <p:cNvSpPr/>
            <p:nvPr/>
          </p:nvSpPr>
          <p:spPr>
            <a:xfrm>
              <a:off x="-1" y="0"/>
              <a:ext cx="3055939" cy="2208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62" y="1755"/>
                  </a:moveTo>
                  <a:lnTo>
                    <a:pt x="4634" y="5326"/>
                  </a:lnTo>
                  <a:lnTo>
                    <a:pt x="6923" y="6258"/>
                  </a:lnTo>
                  <a:lnTo>
                    <a:pt x="8034" y="0"/>
                  </a:lnTo>
                  <a:lnTo>
                    <a:pt x="8943" y="3649"/>
                  </a:lnTo>
                  <a:lnTo>
                    <a:pt x="10289" y="8680"/>
                  </a:lnTo>
                  <a:lnTo>
                    <a:pt x="13106" y="5839"/>
                  </a:lnTo>
                  <a:lnTo>
                    <a:pt x="14868" y="4581"/>
                  </a:lnTo>
                  <a:lnTo>
                    <a:pt x="18604" y="5839"/>
                  </a:lnTo>
                  <a:lnTo>
                    <a:pt x="18368" y="9985"/>
                  </a:lnTo>
                  <a:lnTo>
                    <a:pt x="21600" y="13153"/>
                  </a:lnTo>
                  <a:lnTo>
                    <a:pt x="19872" y="15171"/>
                  </a:lnTo>
                  <a:lnTo>
                    <a:pt x="11838" y="13432"/>
                  </a:lnTo>
                  <a:lnTo>
                    <a:pt x="9078" y="15575"/>
                  </a:lnTo>
                  <a:lnTo>
                    <a:pt x="9302" y="21600"/>
                  </a:lnTo>
                  <a:lnTo>
                    <a:pt x="0" y="19271"/>
                  </a:lnTo>
                  <a:lnTo>
                    <a:pt x="1672" y="15761"/>
                  </a:lnTo>
                  <a:lnTo>
                    <a:pt x="4645" y="14007"/>
                  </a:lnTo>
                  <a:lnTo>
                    <a:pt x="2962" y="1755"/>
                  </a:lnTo>
                  <a:close/>
                </a:path>
              </a:pathLst>
            </a:custGeom>
            <a:noFill/>
            <a:ln w="38100" cap="flat">
              <a:solidFill>
                <a:srgbClr val="FF33C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87" name="Text Box 16"/>
            <p:cNvSpPr txBox="1"/>
            <p:nvPr/>
          </p:nvSpPr>
          <p:spPr>
            <a:xfrm>
              <a:off x="1006157" y="906462"/>
              <a:ext cx="1035507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400">
                  <a:solidFill>
                    <a:srgbClr val="FF33CC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Ring 2</a:t>
              </a:r>
            </a:p>
          </p:txBody>
        </p:sp>
      </p:grpSp>
      <p:grpSp>
        <p:nvGrpSpPr>
          <p:cNvPr id="1996" name="Group 17"/>
          <p:cNvGrpSpPr/>
          <p:nvPr/>
        </p:nvGrpSpPr>
        <p:grpSpPr>
          <a:xfrm>
            <a:off x="3238382" y="2475659"/>
            <a:ext cx="4187825" cy="2446340"/>
            <a:chOff x="0" y="0"/>
            <a:chExt cx="4187824" cy="2446339"/>
          </a:xfrm>
        </p:grpSpPr>
        <p:sp>
          <p:nvSpPr>
            <p:cNvPr id="1989" name="Oval 18"/>
            <p:cNvSpPr/>
            <p:nvPr/>
          </p:nvSpPr>
          <p:spPr>
            <a:xfrm>
              <a:off x="3948520" y="2207670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0" name="Oval 19"/>
            <p:cNvSpPr/>
            <p:nvPr/>
          </p:nvSpPr>
          <p:spPr>
            <a:xfrm>
              <a:off x="-1" y="1253002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1" name="Oval 20"/>
            <p:cNvSpPr/>
            <p:nvPr/>
          </p:nvSpPr>
          <p:spPr>
            <a:xfrm>
              <a:off x="2931477" y="1312669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2" name="Oval 21"/>
            <p:cNvSpPr/>
            <p:nvPr/>
          </p:nvSpPr>
          <p:spPr>
            <a:xfrm>
              <a:off x="2452868" y="656334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3" name="Oval 22"/>
            <p:cNvSpPr/>
            <p:nvPr/>
          </p:nvSpPr>
          <p:spPr>
            <a:xfrm>
              <a:off x="1794782" y="1551336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4" name="Oval 23"/>
            <p:cNvSpPr/>
            <p:nvPr/>
          </p:nvSpPr>
          <p:spPr>
            <a:xfrm>
              <a:off x="1555477" y="656334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5" name="Oval 24"/>
            <p:cNvSpPr/>
            <p:nvPr/>
          </p:nvSpPr>
          <p:spPr>
            <a:xfrm>
              <a:off x="2871651" y="-1"/>
              <a:ext cx="239305" cy="238669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011" name="Group 25"/>
          <p:cNvGrpSpPr/>
          <p:nvPr/>
        </p:nvGrpSpPr>
        <p:grpSpPr>
          <a:xfrm>
            <a:off x="3597157" y="2118473"/>
            <a:ext cx="3829050" cy="2982911"/>
            <a:chOff x="0" y="0"/>
            <a:chExt cx="3829049" cy="2982910"/>
          </a:xfrm>
        </p:grpSpPr>
        <p:sp>
          <p:nvSpPr>
            <p:cNvPr id="1997" name="AutoShape 26"/>
            <p:cNvSpPr/>
            <p:nvPr/>
          </p:nvSpPr>
          <p:spPr>
            <a:xfrm>
              <a:off x="1017091" y="1252823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8" name="AutoShape 27"/>
            <p:cNvSpPr/>
            <p:nvPr/>
          </p:nvSpPr>
          <p:spPr>
            <a:xfrm>
              <a:off x="1256407" y="2624962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9" name="AutoShape 28"/>
            <p:cNvSpPr/>
            <p:nvPr/>
          </p:nvSpPr>
          <p:spPr>
            <a:xfrm>
              <a:off x="2213669" y="1252823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0" name="AutoShape 29"/>
            <p:cNvSpPr/>
            <p:nvPr/>
          </p:nvSpPr>
          <p:spPr>
            <a:xfrm>
              <a:off x="1914525" y="1491455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1" name="AutoShape 30"/>
            <p:cNvSpPr/>
            <p:nvPr/>
          </p:nvSpPr>
          <p:spPr>
            <a:xfrm>
              <a:off x="1675209" y="1073848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2" name="AutoShape 31"/>
            <p:cNvSpPr/>
            <p:nvPr/>
          </p:nvSpPr>
          <p:spPr>
            <a:xfrm>
              <a:off x="358973" y="2267013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3" name="AutoShape 32"/>
            <p:cNvSpPr/>
            <p:nvPr/>
          </p:nvSpPr>
          <p:spPr>
            <a:xfrm>
              <a:off x="2153840" y="0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4" name="AutoShape 33"/>
            <p:cNvSpPr/>
            <p:nvPr/>
          </p:nvSpPr>
          <p:spPr>
            <a:xfrm>
              <a:off x="2991445" y="238633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5" name="AutoShape 34"/>
            <p:cNvSpPr/>
            <p:nvPr/>
          </p:nvSpPr>
          <p:spPr>
            <a:xfrm>
              <a:off x="0" y="1610772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6" name="AutoShape 35"/>
            <p:cNvSpPr/>
            <p:nvPr/>
          </p:nvSpPr>
          <p:spPr>
            <a:xfrm>
              <a:off x="119657" y="536924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7" name="AutoShape 36"/>
            <p:cNvSpPr/>
            <p:nvPr/>
          </p:nvSpPr>
          <p:spPr>
            <a:xfrm>
              <a:off x="2333327" y="2744278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8" name="AutoShape 37"/>
            <p:cNvSpPr/>
            <p:nvPr/>
          </p:nvSpPr>
          <p:spPr>
            <a:xfrm>
              <a:off x="1136749" y="238633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09" name="AutoShape 38"/>
            <p:cNvSpPr/>
            <p:nvPr/>
          </p:nvSpPr>
          <p:spPr>
            <a:xfrm>
              <a:off x="3290589" y="1670430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0" name="AutoShape 39"/>
            <p:cNvSpPr/>
            <p:nvPr/>
          </p:nvSpPr>
          <p:spPr>
            <a:xfrm>
              <a:off x="3589734" y="954531"/>
              <a:ext cx="239316" cy="23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6308" y="0"/>
                  </a:lnTo>
                  <a:lnTo>
                    <a:pt x="15292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292" y="21600"/>
                  </a:lnTo>
                  <a:lnTo>
                    <a:pt x="6308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2012" name="Text Box 40"/>
          <p:cNvSpPr txBox="1"/>
          <p:nvPr/>
        </p:nvSpPr>
        <p:spPr>
          <a:xfrm>
            <a:off x="5125602" y="2643934"/>
            <a:ext cx="1035507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solidFill>
                  <a:srgbClr val="CC66FF"/>
                </a:solidFill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Ring 1</a:t>
            </a:r>
          </a:p>
        </p:txBody>
      </p:sp>
      <p:sp>
        <p:nvSpPr>
          <p:cNvPr id="2013" name="Freeform 41"/>
          <p:cNvSpPr/>
          <p:nvPr/>
        </p:nvSpPr>
        <p:spPr>
          <a:xfrm>
            <a:off x="4614745" y="1878759"/>
            <a:ext cx="2513012" cy="179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023" y="7928"/>
                </a:lnTo>
                <a:lnTo>
                  <a:pt x="4121" y="0"/>
                </a:lnTo>
                <a:lnTo>
                  <a:pt x="5799" y="6013"/>
                </a:lnTo>
                <a:lnTo>
                  <a:pt x="9770" y="5764"/>
                </a:lnTo>
                <a:lnTo>
                  <a:pt x="19035" y="0"/>
                </a:lnTo>
                <a:lnTo>
                  <a:pt x="14314" y="8081"/>
                </a:lnTo>
                <a:lnTo>
                  <a:pt x="16974" y="9364"/>
                </a:lnTo>
                <a:lnTo>
                  <a:pt x="18243" y="14745"/>
                </a:lnTo>
                <a:lnTo>
                  <a:pt x="21600" y="17272"/>
                </a:lnTo>
                <a:lnTo>
                  <a:pt x="9770" y="20164"/>
                </a:lnTo>
                <a:lnTo>
                  <a:pt x="10384" y="17272"/>
                </a:lnTo>
                <a:lnTo>
                  <a:pt x="6168" y="19436"/>
                </a:lnTo>
                <a:lnTo>
                  <a:pt x="2524" y="17043"/>
                </a:lnTo>
                <a:lnTo>
                  <a:pt x="0" y="21600"/>
                </a:lnTo>
                <a:close/>
              </a:path>
            </a:pathLst>
          </a:custGeom>
          <a:ln w="38100">
            <a:solidFill>
              <a:srgbClr val="CC66FF"/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2035" name="Group 42"/>
          <p:cNvGrpSpPr/>
          <p:nvPr/>
        </p:nvGrpSpPr>
        <p:grpSpPr>
          <a:xfrm>
            <a:off x="2700220" y="1759698"/>
            <a:ext cx="4546601" cy="3998912"/>
            <a:chOff x="0" y="0"/>
            <a:chExt cx="4546599" cy="3998911"/>
          </a:xfrm>
        </p:grpSpPr>
        <p:sp>
          <p:nvSpPr>
            <p:cNvPr id="2014" name="Rectangle 43"/>
            <p:cNvSpPr/>
            <p:nvPr/>
          </p:nvSpPr>
          <p:spPr>
            <a:xfrm>
              <a:off x="2273300" y="59685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5" name="Rectangle 44"/>
            <p:cNvSpPr/>
            <p:nvPr/>
          </p:nvSpPr>
          <p:spPr>
            <a:xfrm>
              <a:off x="4068010" y="-1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6" name="Rectangle 45"/>
            <p:cNvSpPr/>
            <p:nvPr/>
          </p:nvSpPr>
          <p:spPr>
            <a:xfrm>
              <a:off x="2991184" y="1671187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7" name="Rectangle 46"/>
            <p:cNvSpPr/>
            <p:nvPr/>
          </p:nvSpPr>
          <p:spPr>
            <a:xfrm>
              <a:off x="4367128" y="1432446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8" name="Rectangle 47"/>
            <p:cNvSpPr/>
            <p:nvPr/>
          </p:nvSpPr>
          <p:spPr>
            <a:xfrm>
              <a:off x="3828715" y="716223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9" name="Rectangle 48"/>
            <p:cNvSpPr/>
            <p:nvPr/>
          </p:nvSpPr>
          <p:spPr>
            <a:xfrm>
              <a:off x="2991184" y="537167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0" name="Rectangle 49"/>
            <p:cNvSpPr/>
            <p:nvPr/>
          </p:nvSpPr>
          <p:spPr>
            <a:xfrm>
              <a:off x="1974181" y="716223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1" name="Rectangle 50"/>
            <p:cNvSpPr/>
            <p:nvPr/>
          </p:nvSpPr>
          <p:spPr>
            <a:xfrm>
              <a:off x="1854534" y="1730872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2" name="Rectangle 51"/>
            <p:cNvSpPr/>
            <p:nvPr/>
          </p:nvSpPr>
          <p:spPr>
            <a:xfrm>
              <a:off x="957178" y="1074334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3" name="Rectangle 52"/>
            <p:cNvSpPr/>
            <p:nvPr/>
          </p:nvSpPr>
          <p:spPr>
            <a:xfrm>
              <a:off x="837531" y="2088983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4" name="Rectangle 53"/>
            <p:cNvSpPr/>
            <p:nvPr/>
          </p:nvSpPr>
          <p:spPr>
            <a:xfrm>
              <a:off x="0" y="2864892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5" name="Rectangle 54"/>
            <p:cNvSpPr/>
            <p:nvPr/>
          </p:nvSpPr>
          <p:spPr>
            <a:xfrm>
              <a:off x="1196473" y="2745521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6" name="Rectangle 55"/>
            <p:cNvSpPr/>
            <p:nvPr/>
          </p:nvSpPr>
          <p:spPr>
            <a:xfrm>
              <a:off x="1435768" y="3581115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7" name="Rectangle 56"/>
            <p:cNvSpPr/>
            <p:nvPr/>
          </p:nvSpPr>
          <p:spPr>
            <a:xfrm>
              <a:off x="2093828" y="3103633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8" name="Rectangle 57"/>
            <p:cNvSpPr/>
            <p:nvPr/>
          </p:nvSpPr>
          <p:spPr>
            <a:xfrm>
              <a:off x="2751889" y="3819856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29" name="Rectangle 58"/>
            <p:cNvSpPr/>
            <p:nvPr/>
          </p:nvSpPr>
          <p:spPr>
            <a:xfrm>
              <a:off x="4247481" y="3163318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0" name="Rectangle 59"/>
            <p:cNvSpPr/>
            <p:nvPr/>
          </p:nvSpPr>
          <p:spPr>
            <a:xfrm>
              <a:off x="4068010" y="2208354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1" name="Rectangle 60"/>
            <p:cNvSpPr/>
            <p:nvPr/>
          </p:nvSpPr>
          <p:spPr>
            <a:xfrm>
              <a:off x="3170655" y="2268039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2" name="Rectangle 61"/>
            <p:cNvSpPr/>
            <p:nvPr/>
          </p:nvSpPr>
          <p:spPr>
            <a:xfrm>
              <a:off x="2512594" y="1551816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3" name="Rectangle 62"/>
            <p:cNvSpPr/>
            <p:nvPr/>
          </p:nvSpPr>
          <p:spPr>
            <a:xfrm>
              <a:off x="2692065" y="2029298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4" name="Rectangle 63"/>
            <p:cNvSpPr/>
            <p:nvPr/>
          </p:nvSpPr>
          <p:spPr>
            <a:xfrm>
              <a:off x="3110831" y="3043948"/>
              <a:ext cx="179472" cy="179056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047" name="Group 64"/>
          <p:cNvGrpSpPr/>
          <p:nvPr/>
        </p:nvGrpSpPr>
        <p:grpSpPr>
          <a:xfrm>
            <a:off x="2641481" y="2177209"/>
            <a:ext cx="4306890" cy="2984501"/>
            <a:chOff x="18507" y="0"/>
            <a:chExt cx="4306888" cy="2984500"/>
          </a:xfrm>
        </p:grpSpPr>
        <p:sp>
          <p:nvSpPr>
            <p:cNvPr id="2036" name="AutoShape 65"/>
            <p:cNvSpPr/>
            <p:nvPr/>
          </p:nvSpPr>
          <p:spPr>
            <a:xfrm>
              <a:off x="1633590" y="2745739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7" name="AutoShape 66"/>
            <p:cNvSpPr/>
            <p:nvPr/>
          </p:nvSpPr>
          <p:spPr>
            <a:xfrm>
              <a:off x="4026306" y="2148839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8" name="AutoShape 67"/>
            <p:cNvSpPr/>
            <p:nvPr/>
          </p:nvSpPr>
          <p:spPr>
            <a:xfrm>
              <a:off x="2710312" y="2745739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9" name="AutoShape 68"/>
            <p:cNvSpPr/>
            <p:nvPr/>
          </p:nvSpPr>
          <p:spPr>
            <a:xfrm>
              <a:off x="2052316" y="1671319"/>
              <a:ext cx="239272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0" name="AutoShape 69"/>
            <p:cNvSpPr/>
            <p:nvPr/>
          </p:nvSpPr>
          <p:spPr>
            <a:xfrm>
              <a:off x="2889766" y="2089150"/>
              <a:ext cx="239272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1" name="AutoShape 70"/>
            <p:cNvSpPr/>
            <p:nvPr/>
          </p:nvSpPr>
          <p:spPr>
            <a:xfrm>
              <a:off x="4086124" y="716279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2" name="AutoShape 71"/>
            <p:cNvSpPr/>
            <p:nvPr/>
          </p:nvSpPr>
          <p:spPr>
            <a:xfrm>
              <a:off x="2590676" y="0"/>
              <a:ext cx="239273" cy="238760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3" name="AutoShape 72"/>
            <p:cNvSpPr/>
            <p:nvPr/>
          </p:nvSpPr>
          <p:spPr>
            <a:xfrm>
              <a:off x="616686" y="417829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4" name="AutoShape 73"/>
            <p:cNvSpPr/>
            <p:nvPr/>
          </p:nvSpPr>
          <p:spPr>
            <a:xfrm>
              <a:off x="18507" y="1910080"/>
              <a:ext cx="239273" cy="238760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5" name="AutoShape 74"/>
            <p:cNvSpPr/>
            <p:nvPr/>
          </p:nvSpPr>
          <p:spPr>
            <a:xfrm>
              <a:off x="1454136" y="895350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6" name="AutoShape 75"/>
            <p:cNvSpPr/>
            <p:nvPr/>
          </p:nvSpPr>
          <p:spPr>
            <a:xfrm>
              <a:off x="676504" y="2268219"/>
              <a:ext cx="239273" cy="238761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052" name="Group 76"/>
          <p:cNvGrpSpPr/>
          <p:nvPr/>
        </p:nvGrpSpPr>
        <p:grpSpPr>
          <a:xfrm>
            <a:off x="8297744" y="2597898"/>
            <a:ext cx="1170190" cy="639128"/>
            <a:chOff x="0" y="0"/>
            <a:chExt cx="1170188" cy="639127"/>
          </a:xfrm>
        </p:grpSpPr>
        <p:sp>
          <p:nvSpPr>
            <p:cNvPr id="2048" name="Oval 77"/>
            <p:cNvSpPr/>
            <p:nvPr/>
          </p:nvSpPr>
          <p:spPr>
            <a:xfrm>
              <a:off x="3175" y="365124"/>
              <a:ext cx="254001" cy="244475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49" name="Text Box 78"/>
            <p:cNvSpPr txBox="1"/>
            <p:nvPr/>
          </p:nvSpPr>
          <p:spPr>
            <a:xfrm>
              <a:off x="455295" y="331787"/>
              <a:ext cx="714894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WiMAX</a:t>
              </a:r>
            </a:p>
          </p:txBody>
        </p:sp>
        <p:sp>
          <p:nvSpPr>
            <p:cNvPr id="2050" name="Text Box 79"/>
            <p:cNvSpPr txBox="1"/>
            <p:nvPr/>
          </p:nvSpPr>
          <p:spPr>
            <a:xfrm>
              <a:off x="426719" y="0"/>
              <a:ext cx="627905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2G/3G</a:t>
              </a:r>
            </a:p>
          </p:txBody>
        </p:sp>
        <p:sp>
          <p:nvSpPr>
            <p:cNvPr id="2051" name="Oval 80"/>
            <p:cNvSpPr/>
            <p:nvPr/>
          </p:nvSpPr>
          <p:spPr>
            <a:xfrm>
              <a:off x="0" y="0"/>
              <a:ext cx="277813" cy="261939"/>
            </a:xfrm>
            <a:prstGeom prst="ellipse">
              <a:avLst/>
            </a:prstGeom>
            <a:solidFill>
              <a:srgbClr val="FF33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2053" name="Rectangle 84"/>
          <p:cNvSpPr txBox="1"/>
          <p:nvPr/>
        </p:nvSpPr>
        <p:spPr>
          <a:xfrm>
            <a:off x="813254" y="1178750"/>
            <a:ext cx="1888781" cy="2436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000">
                <a:solidFill>
                  <a:srgbClr val="006BB2"/>
                </a:solidFill>
              </a:defRPr>
            </a:pPr>
            <a:r>
              <a:t>Legende:</a:t>
            </a:r>
          </a:p>
          <a:p>
            <a:pPr>
              <a:buSzPct val="100000"/>
              <a:buChar char="•"/>
              <a:defRPr sz="1000">
                <a:solidFill>
                  <a:srgbClr val="006BB2"/>
                </a:solidFill>
              </a:defRPr>
            </a:pPr>
            <a:r>
              <a:t> MDF (Main Distribution Frame): Hauptverteiler für Telefonleitungen (Kupferdoppelader), kann mit DSL aufgerüstet werden</a:t>
            </a:r>
          </a:p>
          <a:p>
            <a:pPr>
              <a:buSzPct val="100000"/>
              <a:buChar char="•"/>
              <a:defRPr sz="1000">
                <a:solidFill>
                  <a:srgbClr val="006BB2"/>
                </a:solidFill>
              </a:defRPr>
            </a:pPr>
            <a:r>
              <a:t> HFC (Hybrid Fibre Coax): CaTV Verteilnetz</a:t>
            </a:r>
          </a:p>
          <a:p>
            <a:pPr>
              <a:buSzPct val="100000"/>
              <a:buChar char="•"/>
              <a:defRPr sz="1000">
                <a:solidFill>
                  <a:srgbClr val="006BB2"/>
                </a:solidFill>
              </a:defRPr>
            </a:pPr>
            <a:r>
              <a:t> 2G/3G: 2. Generation (GSM) bzw. 3. Generation (UMTS) Mobilfunk</a:t>
            </a:r>
          </a:p>
          <a:p>
            <a:pPr>
              <a:buSzPct val="100000"/>
              <a:buChar char="•"/>
              <a:defRPr sz="1000">
                <a:solidFill>
                  <a:srgbClr val="006BB2"/>
                </a:solidFill>
              </a:defRPr>
            </a:pPr>
            <a:r>
              <a:t> WiMAX: neue Funkzugangstechnik, vgl. WLAN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Class="entr" nodeType="afterEffect" presetID="10" grpId="5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" dur="500"/>
                                        <p:tgtEl>
                                          <p:spTgt spid="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Class="entr" nodeType="afterEffect" presetID="10" grpId="7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500"/>
                                        <p:tgtEl>
                                          <p:spTgt spid="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Class="entr" nodeType="afterEffect" presetID="10" grpId="9" fill="hold">
                                  <p:stCondLst>
                                    <p:cond delay="4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9" dur="500"/>
                                        <p:tgtEl>
                                          <p:spTgt spid="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0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3" dur="500"/>
                                        <p:tgtEl>
                                          <p:spTgt spid="20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Class="entr" nodeType="withEffect" presetSubtype="0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6" dur="500"/>
                                        <p:tgtEl>
                                          <p:spTgt spid="2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48" presetClass="entr" nodeType="afterEffect" presetSubtype="16" presetID="4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id="50" dur="500"/>
                                        <p:tgtEl>
                                          <p:spTgt spid="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0"/>
                            </p:stCondLst>
                            <p:childTnLst>
                              <p:par>
                                <p:cTn id="52" presetClass="entr" nodeType="after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4" dur="500"/>
                                        <p:tgtEl>
                                          <p:spTgt spid="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Class="entr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9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8" dur="500"/>
                                        <p:tgtEl>
                                          <p:spTgt spid="19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Class="entr" nodeType="withEffect" presetSubtype="0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1" dur="500"/>
                                        <p:tgtEl>
                                          <p:spTgt spid="1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ntr" nodeType="click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96" grpId="8"/>
      <p:bldP build="whole" bldLvl="1" animBg="1" rev="0" advAuto="0" spid="2013" grpId="9"/>
      <p:bldP build="whole" bldLvl="1" animBg="1" rev="0" advAuto="0" spid="1988" grpId="11"/>
      <p:bldP build="p" bldLvl="5" animBg="1" rev="0" advAuto="0" spid="2012" grpId="10"/>
      <p:bldP build="whole" bldLvl="1" animBg="1" rev="0" advAuto="0" spid="1977" grpId="1"/>
      <p:bldP build="whole" bldLvl="1" animBg="1" rev="0" advAuto="0" spid="2047" grpId="6"/>
      <p:bldP build="whole" bldLvl="1" animBg="1" rev="0" advAuto="0" spid="2053" grpId="14"/>
      <p:bldP build="whole" bldLvl="1" animBg="1" rev="0" advAuto="0" spid="1983" grpId="5"/>
      <p:bldP build="whole" bldLvl="1" animBg="1" rev="0" advAuto="0" spid="1984" grpId="12"/>
      <p:bldP build="p" bldLvl="5" animBg="1" rev="0" advAuto="0" spid="1985" grpId="13"/>
      <p:bldP build="whole" bldLvl="1" animBg="1" rev="0" advAuto="0" spid="2011" grpId="4"/>
      <p:bldP build="whole" bldLvl="1" animBg="1" rev="0" advAuto="0" spid="2035" grpId="2"/>
      <p:bldP build="whole" bldLvl="1" animBg="1" rev="0" advAuto="0" spid="1980" grpId="3"/>
      <p:bldP build="whole" bldLvl="1" animBg="1" rev="0" advAuto="0" spid="2052" grpId="7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5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Beispiel: Metronetz Stuttgart</a:t>
            </a:r>
          </a:p>
        </p:txBody>
      </p:sp>
      <p:sp>
        <p:nvSpPr>
          <p:cNvPr id="2058" name="Freeform 4"/>
          <p:cNvSpPr/>
          <p:nvPr/>
        </p:nvSpPr>
        <p:spPr>
          <a:xfrm>
            <a:off x="4516706" y="1132235"/>
            <a:ext cx="2943226" cy="3754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168" y="21600"/>
                </a:moveTo>
                <a:lnTo>
                  <a:pt x="19174" y="21460"/>
                </a:lnTo>
                <a:lnTo>
                  <a:pt x="20180" y="20899"/>
                </a:lnTo>
                <a:lnTo>
                  <a:pt x="21541" y="19871"/>
                </a:lnTo>
                <a:lnTo>
                  <a:pt x="21600" y="19076"/>
                </a:lnTo>
                <a:lnTo>
                  <a:pt x="20535" y="18469"/>
                </a:lnTo>
                <a:lnTo>
                  <a:pt x="20061" y="18001"/>
                </a:lnTo>
                <a:lnTo>
                  <a:pt x="19470" y="17721"/>
                </a:lnTo>
                <a:lnTo>
                  <a:pt x="18700" y="17674"/>
                </a:lnTo>
                <a:lnTo>
                  <a:pt x="17931" y="17534"/>
                </a:lnTo>
                <a:lnTo>
                  <a:pt x="16747" y="17534"/>
                </a:lnTo>
                <a:lnTo>
                  <a:pt x="15268" y="17300"/>
                </a:lnTo>
                <a:lnTo>
                  <a:pt x="14025" y="17020"/>
                </a:lnTo>
                <a:lnTo>
                  <a:pt x="12368" y="16786"/>
                </a:lnTo>
                <a:lnTo>
                  <a:pt x="11954" y="16366"/>
                </a:lnTo>
                <a:lnTo>
                  <a:pt x="10711" y="15945"/>
                </a:lnTo>
                <a:lnTo>
                  <a:pt x="10297" y="15664"/>
                </a:lnTo>
                <a:lnTo>
                  <a:pt x="9528" y="15150"/>
                </a:lnTo>
                <a:lnTo>
                  <a:pt x="8818" y="14823"/>
                </a:lnTo>
                <a:lnTo>
                  <a:pt x="7752" y="14590"/>
                </a:lnTo>
                <a:lnTo>
                  <a:pt x="6746" y="14543"/>
                </a:lnTo>
                <a:lnTo>
                  <a:pt x="6155" y="14262"/>
                </a:lnTo>
                <a:lnTo>
                  <a:pt x="5859" y="13935"/>
                </a:lnTo>
                <a:lnTo>
                  <a:pt x="5563" y="13374"/>
                </a:lnTo>
                <a:lnTo>
                  <a:pt x="5089" y="12206"/>
                </a:lnTo>
                <a:lnTo>
                  <a:pt x="4853" y="11739"/>
                </a:lnTo>
                <a:lnTo>
                  <a:pt x="4557" y="11123"/>
                </a:lnTo>
                <a:lnTo>
                  <a:pt x="3906" y="10329"/>
                </a:lnTo>
                <a:lnTo>
                  <a:pt x="3551" y="9955"/>
                </a:lnTo>
                <a:lnTo>
                  <a:pt x="2841" y="9441"/>
                </a:lnTo>
                <a:lnTo>
                  <a:pt x="1953" y="8740"/>
                </a:lnTo>
                <a:lnTo>
                  <a:pt x="1953" y="8693"/>
                </a:lnTo>
                <a:lnTo>
                  <a:pt x="947" y="7852"/>
                </a:lnTo>
                <a:lnTo>
                  <a:pt x="592" y="7478"/>
                </a:lnTo>
                <a:lnTo>
                  <a:pt x="296" y="7151"/>
                </a:lnTo>
                <a:lnTo>
                  <a:pt x="59" y="6870"/>
                </a:lnTo>
                <a:lnTo>
                  <a:pt x="59" y="6683"/>
                </a:lnTo>
                <a:lnTo>
                  <a:pt x="237" y="6496"/>
                </a:lnTo>
                <a:lnTo>
                  <a:pt x="710" y="6169"/>
                </a:lnTo>
                <a:lnTo>
                  <a:pt x="947" y="5889"/>
                </a:lnTo>
                <a:lnTo>
                  <a:pt x="1124" y="5375"/>
                </a:lnTo>
                <a:lnTo>
                  <a:pt x="1953" y="4907"/>
                </a:lnTo>
                <a:lnTo>
                  <a:pt x="2071" y="4487"/>
                </a:lnTo>
                <a:lnTo>
                  <a:pt x="1953" y="4300"/>
                </a:lnTo>
                <a:lnTo>
                  <a:pt x="1835" y="4160"/>
                </a:lnTo>
                <a:lnTo>
                  <a:pt x="1420" y="4113"/>
                </a:lnTo>
                <a:lnTo>
                  <a:pt x="828" y="3926"/>
                </a:lnTo>
                <a:lnTo>
                  <a:pt x="296" y="3926"/>
                </a:lnTo>
                <a:lnTo>
                  <a:pt x="118" y="3879"/>
                </a:lnTo>
                <a:lnTo>
                  <a:pt x="0" y="3692"/>
                </a:lnTo>
                <a:lnTo>
                  <a:pt x="118" y="3552"/>
                </a:lnTo>
                <a:lnTo>
                  <a:pt x="178" y="3412"/>
                </a:lnTo>
                <a:lnTo>
                  <a:pt x="414" y="3178"/>
                </a:lnTo>
                <a:lnTo>
                  <a:pt x="828" y="2898"/>
                </a:lnTo>
                <a:lnTo>
                  <a:pt x="1302" y="2898"/>
                </a:lnTo>
                <a:lnTo>
                  <a:pt x="1953" y="2524"/>
                </a:lnTo>
                <a:lnTo>
                  <a:pt x="2426" y="2103"/>
                </a:lnTo>
                <a:lnTo>
                  <a:pt x="2781" y="1776"/>
                </a:lnTo>
                <a:lnTo>
                  <a:pt x="3610" y="1075"/>
                </a:lnTo>
                <a:lnTo>
                  <a:pt x="4202" y="0"/>
                </a:lnTo>
              </a:path>
            </a:pathLst>
          </a:custGeom>
          <a:ln w="28575">
            <a:solidFill>
              <a:srgbClr val="33CCFF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2064" name="Group 5"/>
          <p:cNvGrpSpPr/>
          <p:nvPr/>
        </p:nvGrpSpPr>
        <p:grpSpPr>
          <a:xfrm>
            <a:off x="3057794" y="1724372"/>
            <a:ext cx="2909888" cy="3209926"/>
            <a:chOff x="0" y="0"/>
            <a:chExt cx="2909886" cy="3209925"/>
          </a:xfrm>
        </p:grpSpPr>
        <p:sp>
          <p:nvSpPr>
            <p:cNvPr id="2059" name="Freeform 6"/>
            <p:cNvSpPr/>
            <p:nvPr/>
          </p:nvSpPr>
          <p:spPr>
            <a:xfrm>
              <a:off x="2073274" y="1374775"/>
              <a:ext cx="184151" cy="96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745"/>
                  </a:moveTo>
                  <a:lnTo>
                    <a:pt x="20117" y="0"/>
                  </a:lnTo>
                  <a:lnTo>
                    <a:pt x="0" y="7855"/>
                  </a:lnTo>
                  <a:lnTo>
                    <a:pt x="1576" y="21600"/>
                  </a:lnTo>
                  <a:lnTo>
                    <a:pt x="21600" y="13745"/>
                  </a:lnTo>
                  <a:close/>
                </a:path>
              </a:pathLst>
            </a:custGeom>
            <a:solidFill>
              <a:srgbClr val="CCFF3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60" name="Freeform 7"/>
            <p:cNvSpPr/>
            <p:nvPr/>
          </p:nvSpPr>
          <p:spPr>
            <a:xfrm>
              <a:off x="1030287" y="1033462"/>
              <a:ext cx="430213" cy="274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4883"/>
                  </a:moveTo>
                  <a:lnTo>
                    <a:pt x="21520" y="0"/>
                  </a:lnTo>
                  <a:lnTo>
                    <a:pt x="1591" y="626"/>
                  </a:lnTo>
                  <a:lnTo>
                    <a:pt x="1273" y="689"/>
                  </a:lnTo>
                  <a:lnTo>
                    <a:pt x="994" y="814"/>
                  </a:lnTo>
                  <a:lnTo>
                    <a:pt x="477" y="1315"/>
                  </a:lnTo>
                  <a:lnTo>
                    <a:pt x="159" y="2129"/>
                  </a:lnTo>
                  <a:lnTo>
                    <a:pt x="80" y="2567"/>
                  </a:lnTo>
                  <a:lnTo>
                    <a:pt x="0" y="3068"/>
                  </a:lnTo>
                  <a:lnTo>
                    <a:pt x="80" y="3569"/>
                  </a:lnTo>
                  <a:lnTo>
                    <a:pt x="159" y="3882"/>
                  </a:lnTo>
                  <a:lnTo>
                    <a:pt x="4057" y="18657"/>
                  </a:lnTo>
                  <a:lnTo>
                    <a:pt x="5490" y="17843"/>
                  </a:lnTo>
                  <a:lnTo>
                    <a:pt x="4057" y="16904"/>
                  </a:lnTo>
                  <a:lnTo>
                    <a:pt x="3978" y="17343"/>
                  </a:lnTo>
                  <a:lnTo>
                    <a:pt x="3938" y="17843"/>
                  </a:lnTo>
                  <a:lnTo>
                    <a:pt x="3978" y="18344"/>
                  </a:lnTo>
                  <a:lnTo>
                    <a:pt x="4336" y="16278"/>
                  </a:lnTo>
                  <a:lnTo>
                    <a:pt x="3143" y="18470"/>
                  </a:lnTo>
                  <a:lnTo>
                    <a:pt x="5490" y="21600"/>
                  </a:lnTo>
                  <a:lnTo>
                    <a:pt x="6683" y="19471"/>
                  </a:lnTo>
                  <a:lnTo>
                    <a:pt x="6922" y="18783"/>
                  </a:lnTo>
                  <a:lnTo>
                    <a:pt x="7001" y="18344"/>
                  </a:lnTo>
                  <a:lnTo>
                    <a:pt x="7041" y="17843"/>
                  </a:lnTo>
                  <a:lnTo>
                    <a:pt x="7001" y="17343"/>
                  </a:lnTo>
                  <a:lnTo>
                    <a:pt x="7001" y="17030"/>
                  </a:lnTo>
                  <a:lnTo>
                    <a:pt x="3063" y="2254"/>
                  </a:lnTo>
                  <a:lnTo>
                    <a:pt x="1909" y="5447"/>
                  </a:lnTo>
                  <a:lnTo>
                    <a:pt x="2188" y="5322"/>
                  </a:lnTo>
                  <a:lnTo>
                    <a:pt x="2705" y="4821"/>
                  </a:lnTo>
                  <a:lnTo>
                    <a:pt x="3023" y="4007"/>
                  </a:lnTo>
                  <a:lnTo>
                    <a:pt x="3063" y="3569"/>
                  </a:lnTo>
                  <a:lnTo>
                    <a:pt x="3143" y="3068"/>
                  </a:lnTo>
                  <a:lnTo>
                    <a:pt x="3063" y="2567"/>
                  </a:lnTo>
                  <a:lnTo>
                    <a:pt x="1591" y="3068"/>
                  </a:lnTo>
                  <a:lnTo>
                    <a:pt x="1631" y="5510"/>
                  </a:lnTo>
                  <a:lnTo>
                    <a:pt x="21600" y="4883"/>
                  </a:lnTo>
                  <a:close/>
                </a:path>
              </a:pathLst>
            </a:custGeom>
            <a:solidFill>
              <a:srgbClr val="CCFF3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61" name="Freeform 8"/>
            <p:cNvSpPr/>
            <p:nvPr/>
          </p:nvSpPr>
          <p:spPr>
            <a:xfrm>
              <a:off x="1547812" y="322262"/>
              <a:ext cx="825501" cy="366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553"/>
                  </a:moveTo>
                  <a:lnTo>
                    <a:pt x="21122" y="0"/>
                  </a:lnTo>
                  <a:lnTo>
                    <a:pt x="5504" y="11034"/>
                  </a:lnTo>
                  <a:lnTo>
                    <a:pt x="5400" y="11174"/>
                  </a:lnTo>
                  <a:lnTo>
                    <a:pt x="0" y="18327"/>
                  </a:lnTo>
                  <a:lnTo>
                    <a:pt x="706" y="21600"/>
                  </a:lnTo>
                  <a:lnTo>
                    <a:pt x="6106" y="14494"/>
                  </a:lnTo>
                  <a:lnTo>
                    <a:pt x="5732" y="12810"/>
                  </a:lnTo>
                  <a:lnTo>
                    <a:pt x="5982" y="14540"/>
                  </a:lnTo>
                  <a:lnTo>
                    <a:pt x="21600" y="3553"/>
                  </a:lnTo>
                  <a:close/>
                </a:path>
              </a:pathLst>
            </a:custGeom>
            <a:solidFill>
              <a:srgbClr val="CCFF3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62" name="Freeform 9"/>
            <p:cNvSpPr/>
            <p:nvPr/>
          </p:nvSpPr>
          <p:spPr>
            <a:xfrm>
              <a:off x="944562" y="165099"/>
              <a:ext cx="1965325" cy="197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29" y="0"/>
                  </a:moveTo>
                  <a:lnTo>
                    <a:pt x="6348" y="17"/>
                  </a:lnTo>
                  <a:lnTo>
                    <a:pt x="6514" y="5385"/>
                  </a:lnTo>
                  <a:lnTo>
                    <a:pt x="6531" y="5437"/>
                  </a:lnTo>
                  <a:lnTo>
                    <a:pt x="6549" y="5498"/>
                  </a:lnTo>
                  <a:lnTo>
                    <a:pt x="6619" y="5610"/>
                  </a:lnTo>
                  <a:lnTo>
                    <a:pt x="6636" y="5628"/>
                  </a:lnTo>
                  <a:lnTo>
                    <a:pt x="11903" y="10484"/>
                  </a:lnTo>
                  <a:lnTo>
                    <a:pt x="12130" y="10223"/>
                  </a:lnTo>
                  <a:lnTo>
                    <a:pt x="11842" y="10414"/>
                  </a:lnTo>
                  <a:lnTo>
                    <a:pt x="14031" y="13692"/>
                  </a:lnTo>
                  <a:lnTo>
                    <a:pt x="14074" y="13753"/>
                  </a:lnTo>
                  <a:lnTo>
                    <a:pt x="14188" y="13822"/>
                  </a:lnTo>
                  <a:lnTo>
                    <a:pt x="21129" y="17525"/>
                  </a:lnTo>
                  <a:lnTo>
                    <a:pt x="21260" y="17212"/>
                  </a:lnTo>
                  <a:lnTo>
                    <a:pt x="20920" y="17212"/>
                  </a:lnTo>
                  <a:lnTo>
                    <a:pt x="20929" y="17290"/>
                  </a:lnTo>
                  <a:lnTo>
                    <a:pt x="20946" y="17342"/>
                  </a:lnTo>
                  <a:lnTo>
                    <a:pt x="21016" y="17455"/>
                  </a:lnTo>
                  <a:lnTo>
                    <a:pt x="21129" y="17525"/>
                  </a:lnTo>
                  <a:lnTo>
                    <a:pt x="20929" y="17169"/>
                  </a:lnTo>
                  <a:lnTo>
                    <a:pt x="20414" y="20664"/>
                  </a:lnTo>
                  <a:lnTo>
                    <a:pt x="20745" y="20707"/>
                  </a:lnTo>
                  <a:lnTo>
                    <a:pt x="20615" y="20395"/>
                  </a:lnTo>
                  <a:lnTo>
                    <a:pt x="20501" y="20464"/>
                  </a:lnTo>
                  <a:lnTo>
                    <a:pt x="20431" y="20585"/>
                  </a:lnTo>
                  <a:lnTo>
                    <a:pt x="20414" y="20637"/>
                  </a:lnTo>
                  <a:lnTo>
                    <a:pt x="20676" y="20386"/>
                  </a:lnTo>
                  <a:lnTo>
                    <a:pt x="18365" y="20932"/>
                  </a:lnTo>
                  <a:lnTo>
                    <a:pt x="18435" y="21262"/>
                  </a:lnTo>
                  <a:lnTo>
                    <a:pt x="18679" y="21019"/>
                  </a:lnTo>
                  <a:lnTo>
                    <a:pt x="18557" y="20950"/>
                  </a:lnTo>
                  <a:lnTo>
                    <a:pt x="18504" y="20932"/>
                  </a:lnTo>
                  <a:lnTo>
                    <a:pt x="18435" y="20924"/>
                  </a:lnTo>
                  <a:lnTo>
                    <a:pt x="18365" y="20932"/>
                  </a:lnTo>
                  <a:lnTo>
                    <a:pt x="18705" y="21054"/>
                  </a:lnTo>
                  <a:lnTo>
                    <a:pt x="12749" y="13675"/>
                  </a:lnTo>
                  <a:lnTo>
                    <a:pt x="12714" y="13648"/>
                  </a:lnTo>
                  <a:lnTo>
                    <a:pt x="12636" y="13596"/>
                  </a:lnTo>
                  <a:lnTo>
                    <a:pt x="5816" y="9504"/>
                  </a:lnTo>
                  <a:lnTo>
                    <a:pt x="5790" y="9486"/>
                  </a:lnTo>
                  <a:lnTo>
                    <a:pt x="5729" y="9478"/>
                  </a:lnTo>
                  <a:lnTo>
                    <a:pt x="5659" y="9460"/>
                  </a:lnTo>
                  <a:lnTo>
                    <a:pt x="5590" y="9478"/>
                  </a:lnTo>
                  <a:lnTo>
                    <a:pt x="5529" y="9486"/>
                  </a:lnTo>
                  <a:lnTo>
                    <a:pt x="5415" y="9556"/>
                  </a:lnTo>
                  <a:lnTo>
                    <a:pt x="5345" y="9677"/>
                  </a:lnTo>
                  <a:lnTo>
                    <a:pt x="5328" y="9729"/>
                  </a:lnTo>
                  <a:lnTo>
                    <a:pt x="5319" y="9798"/>
                  </a:lnTo>
                  <a:lnTo>
                    <a:pt x="5319" y="9816"/>
                  </a:lnTo>
                  <a:lnTo>
                    <a:pt x="5363" y="11004"/>
                  </a:lnTo>
                  <a:lnTo>
                    <a:pt x="5703" y="10995"/>
                  </a:lnTo>
                  <a:lnTo>
                    <a:pt x="5572" y="10683"/>
                  </a:lnTo>
                  <a:lnTo>
                    <a:pt x="5459" y="10752"/>
                  </a:lnTo>
                  <a:lnTo>
                    <a:pt x="5389" y="10865"/>
                  </a:lnTo>
                  <a:lnTo>
                    <a:pt x="5372" y="10926"/>
                  </a:lnTo>
                  <a:lnTo>
                    <a:pt x="5363" y="10995"/>
                  </a:lnTo>
                  <a:lnTo>
                    <a:pt x="5607" y="10666"/>
                  </a:lnTo>
                  <a:lnTo>
                    <a:pt x="2128" y="11689"/>
                  </a:lnTo>
                  <a:lnTo>
                    <a:pt x="2102" y="11706"/>
                  </a:lnTo>
                  <a:lnTo>
                    <a:pt x="1988" y="11776"/>
                  </a:lnTo>
                  <a:lnTo>
                    <a:pt x="1918" y="11888"/>
                  </a:lnTo>
                  <a:lnTo>
                    <a:pt x="1918" y="11914"/>
                  </a:lnTo>
                  <a:lnTo>
                    <a:pt x="35" y="17672"/>
                  </a:lnTo>
                  <a:lnTo>
                    <a:pt x="17" y="17698"/>
                  </a:lnTo>
                  <a:lnTo>
                    <a:pt x="0" y="17767"/>
                  </a:lnTo>
                  <a:lnTo>
                    <a:pt x="0" y="21175"/>
                  </a:lnTo>
                  <a:lnTo>
                    <a:pt x="689" y="21175"/>
                  </a:lnTo>
                  <a:lnTo>
                    <a:pt x="689" y="17767"/>
                  </a:lnTo>
                  <a:lnTo>
                    <a:pt x="671" y="17837"/>
                  </a:lnTo>
                  <a:lnTo>
                    <a:pt x="689" y="17767"/>
                  </a:lnTo>
                  <a:lnTo>
                    <a:pt x="349" y="17767"/>
                  </a:lnTo>
                  <a:lnTo>
                    <a:pt x="671" y="17871"/>
                  </a:lnTo>
                  <a:lnTo>
                    <a:pt x="2564" y="12114"/>
                  </a:lnTo>
                  <a:lnTo>
                    <a:pt x="2363" y="12330"/>
                  </a:lnTo>
                  <a:lnTo>
                    <a:pt x="2477" y="12261"/>
                  </a:lnTo>
                  <a:lnTo>
                    <a:pt x="2546" y="12148"/>
                  </a:lnTo>
                  <a:lnTo>
                    <a:pt x="2232" y="12018"/>
                  </a:lnTo>
                  <a:lnTo>
                    <a:pt x="2328" y="12339"/>
                  </a:lnTo>
                  <a:lnTo>
                    <a:pt x="5799" y="11325"/>
                  </a:lnTo>
                  <a:lnTo>
                    <a:pt x="5834" y="11307"/>
                  </a:lnTo>
                  <a:lnTo>
                    <a:pt x="5947" y="11238"/>
                  </a:lnTo>
                  <a:lnTo>
                    <a:pt x="6017" y="11125"/>
                  </a:lnTo>
                  <a:lnTo>
                    <a:pt x="6034" y="11064"/>
                  </a:lnTo>
                  <a:lnTo>
                    <a:pt x="6043" y="10995"/>
                  </a:lnTo>
                  <a:lnTo>
                    <a:pt x="6043" y="10978"/>
                  </a:lnTo>
                  <a:lnTo>
                    <a:pt x="6000" y="9790"/>
                  </a:lnTo>
                  <a:lnTo>
                    <a:pt x="5529" y="10111"/>
                  </a:lnTo>
                  <a:lnTo>
                    <a:pt x="5590" y="10128"/>
                  </a:lnTo>
                  <a:lnTo>
                    <a:pt x="5659" y="10145"/>
                  </a:lnTo>
                  <a:lnTo>
                    <a:pt x="5729" y="10128"/>
                  </a:lnTo>
                  <a:lnTo>
                    <a:pt x="5790" y="10111"/>
                  </a:lnTo>
                  <a:lnTo>
                    <a:pt x="5904" y="10041"/>
                  </a:lnTo>
                  <a:lnTo>
                    <a:pt x="5973" y="9929"/>
                  </a:lnTo>
                  <a:lnTo>
                    <a:pt x="5991" y="9868"/>
                  </a:lnTo>
                  <a:lnTo>
                    <a:pt x="6000" y="9798"/>
                  </a:lnTo>
                  <a:lnTo>
                    <a:pt x="5659" y="9798"/>
                  </a:lnTo>
                  <a:lnTo>
                    <a:pt x="5502" y="10102"/>
                  </a:lnTo>
                  <a:lnTo>
                    <a:pt x="12322" y="14186"/>
                  </a:lnTo>
                  <a:lnTo>
                    <a:pt x="12479" y="13891"/>
                  </a:lnTo>
                  <a:lnTo>
                    <a:pt x="12217" y="14108"/>
                  </a:lnTo>
                  <a:lnTo>
                    <a:pt x="18173" y="21479"/>
                  </a:lnTo>
                  <a:lnTo>
                    <a:pt x="18190" y="21505"/>
                  </a:lnTo>
                  <a:lnTo>
                    <a:pt x="18304" y="21574"/>
                  </a:lnTo>
                  <a:lnTo>
                    <a:pt x="18365" y="21591"/>
                  </a:lnTo>
                  <a:lnTo>
                    <a:pt x="18435" y="21600"/>
                  </a:lnTo>
                  <a:lnTo>
                    <a:pt x="18504" y="21591"/>
                  </a:lnTo>
                  <a:lnTo>
                    <a:pt x="18522" y="21600"/>
                  </a:lnTo>
                  <a:lnTo>
                    <a:pt x="20833" y="21054"/>
                  </a:lnTo>
                  <a:lnTo>
                    <a:pt x="20876" y="21019"/>
                  </a:lnTo>
                  <a:lnTo>
                    <a:pt x="20990" y="20950"/>
                  </a:lnTo>
                  <a:lnTo>
                    <a:pt x="21059" y="20837"/>
                  </a:lnTo>
                  <a:lnTo>
                    <a:pt x="21077" y="20776"/>
                  </a:lnTo>
                  <a:lnTo>
                    <a:pt x="21086" y="20768"/>
                  </a:lnTo>
                  <a:lnTo>
                    <a:pt x="21600" y="17273"/>
                  </a:lnTo>
                  <a:lnTo>
                    <a:pt x="21600" y="17212"/>
                  </a:lnTo>
                  <a:lnTo>
                    <a:pt x="21591" y="17143"/>
                  </a:lnTo>
                  <a:lnTo>
                    <a:pt x="21574" y="17091"/>
                  </a:lnTo>
                  <a:lnTo>
                    <a:pt x="21504" y="16970"/>
                  </a:lnTo>
                  <a:lnTo>
                    <a:pt x="21391" y="16900"/>
                  </a:lnTo>
                  <a:lnTo>
                    <a:pt x="21399" y="16900"/>
                  </a:lnTo>
                  <a:lnTo>
                    <a:pt x="14458" y="13198"/>
                  </a:lnTo>
                  <a:lnTo>
                    <a:pt x="14563" y="13267"/>
                  </a:lnTo>
                  <a:lnTo>
                    <a:pt x="14449" y="13198"/>
                  </a:lnTo>
                  <a:lnTo>
                    <a:pt x="14319" y="13510"/>
                  </a:lnTo>
                  <a:lnTo>
                    <a:pt x="14606" y="13319"/>
                  </a:lnTo>
                  <a:lnTo>
                    <a:pt x="12418" y="10041"/>
                  </a:lnTo>
                  <a:lnTo>
                    <a:pt x="12374" y="9989"/>
                  </a:lnTo>
                  <a:lnTo>
                    <a:pt x="12357" y="9989"/>
                  </a:lnTo>
                  <a:lnTo>
                    <a:pt x="7090" y="5125"/>
                  </a:lnTo>
                  <a:lnTo>
                    <a:pt x="7185" y="5298"/>
                  </a:lnTo>
                  <a:lnTo>
                    <a:pt x="7177" y="5237"/>
                  </a:lnTo>
                  <a:lnTo>
                    <a:pt x="7107" y="5125"/>
                  </a:lnTo>
                  <a:lnTo>
                    <a:pt x="6863" y="5367"/>
                  </a:lnTo>
                  <a:lnTo>
                    <a:pt x="7203" y="5367"/>
                  </a:lnTo>
                  <a:lnTo>
                    <a:pt x="7029" y="0"/>
                  </a:lnTo>
                  <a:close/>
                </a:path>
              </a:pathLst>
            </a:custGeom>
            <a:solidFill>
              <a:srgbClr val="CCFF3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63" name="Freeform 10"/>
            <p:cNvSpPr/>
            <p:nvPr/>
          </p:nvSpPr>
          <p:spPr>
            <a:xfrm>
              <a:off x="-1" y="0"/>
              <a:ext cx="1100139" cy="3209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53" y="2649"/>
                  </a:moveTo>
                  <a:lnTo>
                    <a:pt x="17891" y="2227"/>
                  </a:lnTo>
                  <a:lnTo>
                    <a:pt x="6483" y="2361"/>
                  </a:lnTo>
                  <a:lnTo>
                    <a:pt x="6390" y="2372"/>
                  </a:lnTo>
                  <a:lnTo>
                    <a:pt x="6281" y="2377"/>
                  </a:lnTo>
                  <a:lnTo>
                    <a:pt x="6171" y="2404"/>
                  </a:lnTo>
                  <a:lnTo>
                    <a:pt x="281" y="3798"/>
                  </a:lnTo>
                  <a:lnTo>
                    <a:pt x="608" y="3963"/>
                  </a:lnTo>
                  <a:lnTo>
                    <a:pt x="1200" y="4006"/>
                  </a:lnTo>
                  <a:lnTo>
                    <a:pt x="1231" y="3963"/>
                  </a:lnTo>
                  <a:lnTo>
                    <a:pt x="1200" y="3915"/>
                  </a:lnTo>
                  <a:lnTo>
                    <a:pt x="1169" y="3883"/>
                  </a:lnTo>
                  <a:lnTo>
                    <a:pt x="1044" y="3814"/>
                  </a:lnTo>
                  <a:lnTo>
                    <a:pt x="842" y="3771"/>
                  </a:lnTo>
                  <a:lnTo>
                    <a:pt x="732" y="3760"/>
                  </a:lnTo>
                  <a:lnTo>
                    <a:pt x="608" y="3750"/>
                  </a:lnTo>
                  <a:lnTo>
                    <a:pt x="483" y="3760"/>
                  </a:lnTo>
                  <a:lnTo>
                    <a:pt x="390" y="3771"/>
                  </a:lnTo>
                  <a:lnTo>
                    <a:pt x="1200" y="4033"/>
                  </a:lnTo>
                  <a:lnTo>
                    <a:pt x="5797" y="278"/>
                  </a:lnTo>
                  <a:lnTo>
                    <a:pt x="5205" y="208"/>
                  </a:lnTo>
                  <a:lnTo>
                    <a:pt x="5205" y="417"/>
                  </a:lnTo>
                  <a:lnTo>
                    <a:pt x="5330" y="411"/>
                  </a:lnTo>
                  <a:lnTo>
                    <a:pt x="5439" y="401"/>
                  </a:lnTo>
                  <a:lnTo>
                    <a:pt x="5642" y="358"/>
                  </a:lnTo>
                  <a:lnTo>
                    <a:pt x="5766" y="288"/>
                  </a:lnTo>
                  <a:lnTo>
                    <a:pt x="5205" y="417"/>
                  </a:lnTo>
                  <a:lnTo>
                    <a:pt x="19995" y="417"/>
                  </a:lnTo>
                  <a:lnTo>
                    <a:pt x="19995" y="208"/>
                  </a:lnTo>
                  <a:lnTo>
                    <a:pt x="19403" y="166"/>
                  </a:lnTo>
                  <a:lnTo>
                    <a:pt x="19371" y="208"/>
                  </a:lnTo>
                  <a:lnTo>
                    <a:pt x="19403" y="251"/>
                  </a:lnTo>
                  <a:lnTo>
                    <a:pt x="19434" y="288"/>
                  </a:lnTo>
                  <a:lnTo>
                    <a:pt x="19558" y="358"/>
                  </a:lnTo>
                  <a:lnTo>
                    <a:pt x="19761" y="401"/>
                  </a:lnTo>
                  <a:lnTo>
                    <a:pt x="19870" y="411"/>
                  </a:lnTo>
                  <a:lnTo>
                    <a:pt x="19403" y="166"/>
                  </a:lnTo>
                  <a:lnTo>
                    <a:pt x="18031" y="2420"/>
                  </a:lnTo>
                  <a:lnTo>
                    <a:pt x="18000" y="2468"/>
                  </a:lnTo>
                  <a:lnTo>
                    <a:pt x="18031" y="2510"/>
                  </a:lnTo>
                  <a:lnTo>
                    <a:pt x="18047" y="2537"/>
                  </a:lnTo>
                  <a:lnTo>
                    <a:pt x="20197" y="4348"/>
                  </a:lnTo>
                  <a:lnTo>
                    <a:pt x="20758" y="4278"/>
                  </a:lnTo>
                  <a:lnTo>
                    <a:pt x="20166" y="4321"/>
                  </a:lnTo>
                  <a:lnTo>
                    <a:pt x="20151" y="4284"/>
                  </a:lnTo>
                  <a:lnTo>
                    <a:pt x="20369" y="7200"/>
                  </a:lnTo>
                  <a:lnTo>
                    <a:pt x="20992" y="7189"/>
                  </a:lnTo>
                  <a:lnTo>
                    <a:pt x="20758" y="6997"/>
                  </a:lnTo>
                  <a:lnTo>
                    <a:pt x="20556" y="7040"/>
                  </a:lnTo>
                  <a:lnTo>
                    <a:pt x="20431" y="7109"/>
                  </a:lnTo>
                  <a:lnTo>
                    <a:pt x="20400" y="7147"/>
                  </a:lnTo>
                  <a:lnTo>
                    <a:pt x="20369" y="7189"/>
                  </a:lnTo>
                  <a:lnTo>
                    <a:pt x="20758" y="6997"/>
                  </a:lnTo>
                  <a:lnTo>
                    <a:pt x="15834" y="7905"/>
                  </a:lnTo>
                  <a:lnTo>
                    <a:pt x="15631" y="7953"/>
                  </a:lnTo>
                  <a:lnTo>
                    <a:pt x="15491" y="8023"/>
                  </a:lnTo>
                  <a:lnTo>
                    <a:pt x="15475" y="8055"/>
                  </a:lnTo>
                  <a:lnTo>
                    <a:pt x="15444" y="8097"/>
                  </a:lnTo>
                  <a:lnTo>
                    <a:pt x="15475" y="8124"/>
                  </a:lnTo>
                  <a:lnTo>
                    <a:pt x="16192" y="9972"/>
                  </a:lnTo>
                  <a:lnTo>
                    <a:pt x="16192" y="9988"/>
                  </a:lnTo>
                  <a:lnTo>
                    <a:pt x="16208" y="10015"/>
                  </a:lnTo>
                  <a:lnTo>
                    <a:pt x="18670" y="12141"/>
                  </a:lnTo>
                  <a:lnTo>
                    <a:pt x="19231" y="12071"/>
                  </a:lnTo>
                  <a:lnTo>
                    <a:pt x="18670" y="11991"/>
                  </a:lnTo>
                  <a:lnTo>
                    <a:pt x="18639" y="12028"/>
                  </a:lnTo>
                  <a:lnTo>
                    <a:pt x="18608" y="12071"/>
                  </a:lnTo>
                  <a:lnTo>
                    <a:pt x="18639" y="12114"/>
                  </a:lnTo>
                  <a:lnTo>
                    <a:pt x="18764" y="11943"/>
                  </a:lnTo>
                  <a:lnTo>
                    <a:pt x="11486" y="14854"/>
                  </a:lnTo>
                  <a:lnTo>
                    <a:pt x="11953" y="14988"/>
                  </a:lnTo>
                  <a:lnTo>
                    <a:pt x="11813" y="14785"/>
                  </a:lnTo>
                  <a:lnTo>
                    <a:pt x="11719" y="14795"/>
                  </a:lnTo>
                  <a:lnTo>
                    <a:pt x="11517" y="14838"/>
                  </a:lnTo>
                  <a:lnTo>
                    <a:pt x="11844" y="14785"/>
                  </a:lnTo>
                  <a:lnTo>
                    <a:pt x="4722" y="15180"/>
                  </a:lnTo>
                  <a:lnTo>
                    <a:pt x="4691" y="15180"/>
                  </a:lnTo>
                  <a:lnTo>
                    <a:pt x="4597" y="15185"/>
                  </a:lnTo>
                  <a:lnTo>
                    <a:pt x="4473" y="15223"/>
                  </a:lnTo>
                  <a:lnTo>
                    <a:pt x="3709" y="15431"/>
                  </a:lnTo>
                  <a:lnTo>
                    <a:pt x="3631" y="15442"/>
                  </a:lnTo>
                  <a:lnTo>
                    <a:pt x="3491" y="15511"/>
                  </a:lnTo>
                  <a:lnTo>
                    <a:pt x="3475" y="15543"/>
                  </a:lnTo>
                  <a:lnTo>
                    <a:pt x="3444" y="15591"/>
                  </a:lnTo>
                  <a:lnTo>
                    <a:pt x="3475" y="15634"/>
                  </a:lnTo>
                  <a:lnTo>
                    <a:pt x="3475" y="15639"/>
                  </a:lnTo>
                  <a:lnTo>
                    <a:pt x="5844" y="18791"/>
                  </a:lnTo>
                  <a:lnTo>
                    <a:pt x="5875" y="18817"/>
                  </a:lnTo>
                  <a:lnTo>
                    <a:pt x="6000" y="18887"/>
                  </a:lnTo>
                  <a:lnTo>
                    <a:pt x="6047" y="18903"/>
                  </a:lnTo>
                  <a:lnTo>
                    <a:pt x="10644" y="20190"/>
                  </a:lnTo>
                  <a:lnTo>
                    <a:pt x="10753" y="20206"/>
                  </a:lnTo>
                  <a:lnTo>
                    <a:pt x="17330" y="21573"/>
                  </a:lnTo>
                  <a:lnTo>
                    <a:pt x="17392" y="21584"/>
                  </a:lnTo>
                  <a:lnTo>
                    <a:pt x="17486" y="21589"/>
                  </a:lnTo>
                  <a:lnTo>
                    <a:pt x="17610" y="21600"/>
                  </a:lnTo>
                  <a:lnTo>
                    <a:pt x="17751" y="21589"/>
                  </a:lnTo>
                  <a:lnTo>
                    <a:pt x="17844" y="21584"/>
                  </a:lnTo>
                  <a:lnTo>
                    <a:pt x="18047" y="21536"/>
                  </a:lnTo>
                  <a:lnTo>
                    <a:pt x="18171" y="21466"/>
                  </a:lnTo>
                  <a:lnTo>
                    <a:pt x="18203" y="21434"/>
                  </a:lnTo>
                  <a:lnTo>
                    <a:pt x="18234" y="21392"/>
                  </a:lnTo>
                  <a:lnTo>
                    <a:pt x="18203" y="21344"/>
                  </a:lnTo>
                  <a:lnTo>
                    <a:pt x="18203" y="21328"/>
                  </a:lnTo>
                  <a:lnTo>
                    <a:pt x="14073" y="17338"/>
                  </a:lnTo>
                  <a:lnTo>
                    <a:pt x="14042" y="17322"/>
                  </a:lnTo>
                  <a:lnTo>
                    <a:pt x="13917" y="17252"/>
                  </a:lnTo>
                  <a:lnTo>
                    <a:pt x="13714" y="17209"/>
                  </a:lnTo>
                  <a:lnTo>
                    <a:pt x="13605" y="17199"/>
                  </a:lnTo>
                  <a:lnTo>
                    <a:pt x="13481" y="17188"/>
                  </a:lnTo>
                  <a:lnTo>
                    <a:pt x="13356" y="17199"/>
                  </a:lnTo>
                  <a:lnTo>
                    <a:pt x="13247" y="17209"/>
                  </a:lnTo>
                  <a:lnTo>
                    <a:pt x="6592" y="18390"/>
                  </a:lnTo>
                  <a:lnTo>
                    <a:pt x="7044" y="18774"/>
                  </a:lnTo>
                  <a:lnTo>
                    <a:pt x="13714" y="17594"/>
                  </a:lnTo>
                  <a:lnTo>
                    <a:pt x="12919" y="17477"/>
                  </a:lnTo>
                  <a:lnTo>
                    <a:pt x="13044" y="17551"/>
                  </a:lnTo>
                  <a:lnTo>
                    <a:pt x="13247" y="17594"/>
                  </a:lnTo>
                  <a:lnTo>
                    <a:pt x="13356" y="17599"/>
                  </a:lnTo>
                  <a:lnTo>
                    <a:pt x="13481" y="17610"/>
                  </a:lnTo>
                  <a:lnTo>
                    <a:pt x="13605" y="17599"/>
                  </a:lnTo>
                  <a:lnTo>
                    <a:pt x="13481" y="17402"/>
                  </a:lnTo>
                  <a:lnTo>
                    <a:pt x="12919" y="17471"/>
                  </a:lnTo>
                  <a:lnTo>
                    <a:pt x="17049" y="21461"/>
                  </a:lnTo>
                  <a:lnTo>
                    <a:pt x="17844" y="21199"/>
                  </a:lnTo>
                  <a:lnTo>
                    <a:pt x="17751" y="21189"/>
                  </a:lnTo>
                  <a:lnTo>
                    <a:pt x="17610" y="21178"/>
                  </a:lnTo>
                  <a:lnTo>
                    <a:pt x="17486" y="21189"/>
                  </a:lnTo>
                  <a:lnTo>
                    <a:pt x="17392" y="21199"/>
                  </a:lnTo>
                  <a:lnTo>
                    <a:pt x="17190" y="21242"/>
                  </a:lnTo>
                  <a:lnTo>
                    <a:pt x="17049" y="21312"/>
                  </a:lnTo>
                  <a:lnTo>
                    <a:pt x="17034" y="21344"/>
                  </a:lnTo>
                  <a:lnTo>
                    <a:pt x="17003" y="21392"/>
                  </a:lnTo>
                  <a:lnTo>
                    <a:pt x="17034" y="21434"/>
                  </a:lnTo>
                  <a:lnTo>
                    <a:pt x="17610" y="21392"/>
                  </a:lnTo>
                  <a:lnTo>
                    <a:pt x="17891" y="21205"/>
                  </a:lnTo>
                  <a:lnTo>
                    <a:pt x="11314" y="19843"/>
                  </a:lnTo>
                  <a:lnTo>
                    <a:pt x="11034" y="20024"/>
                  </a:lnTo>
                  <a:lnTo>
                    <a:pt x="11408" y="19869"/>
                  </a:lnTo>
                  <a:lnTo>
                    <a:pt x="6810" y="18582"/>
                  </a:lnTo>
                  <a:lnTo>
                    <a:pt x="6997" y="18662"/>
                  </a:lnTo>
                  <a:lnTo>
                    <a:pt x="6873" y="18588"/>
                  </a:lnTo>
                  <a:lnTo>
                    <a:pt x="6436" y="18737"/>
                  </a:lnTo>
                  <a:lnTo>
                    <a:pt x="7013" y="18684"/>
                  </a:lnTo>
                  <a:lnTo>
                    <a:pt x="4644" y="15538"/>
                  </a:lnTo>
                  <a:lnTo>
                    <a:pt x="4488" y="15735"/>
                  </a:lnTo>
                  <a:lnTo>
                    <a:pt x="4629" y="15666"/>
                  </a:lnTo>
                  <a:lnTo>
                    <a:pt x="4644" y="15634"/>
                  </a:lnTo>
                  <a:lnTo>
                    <a:pt x="4675" y="15591"/>
                  </a:lnTo>
                  <a:lnTo>
                    <a:pt x="4644" y="15543"/>
                  </a:lnTo>
                  <a:lnTo>
                    <a:pt x="4052" y="15591"/>
                  </a:lnTo>
                  <a:lnTo>
                    <a:pt x="4442" y="15757"/>
                  </a:lnTo>
                  <a:lnTo>
                    <a:pt x="5205" y="15543"/>
                  </a:lnTo>
                  <a:lnTo>
                    <a:pt x="4956" y="15580"/>
                  </a:lnTo>
                  <a:lnTo>
                    <a:pt x="5049" y="15570"/>
                  </a:lnTo>
                  <a:lnTo>
                    <a:pt x="4831" y="15377"/>
                  </a:lnTo>
                  <a:lnTo>
                    <a:pt x="4925" y="15591"/>
                  </a:lnTo>
                  <a:lnTo>
                    <a:pt x="12047" y="15196"/>
                  </a:lnTo>
                  <a:lnTo>
                    <a:pt x="12078" y="15185"/>
                  </a:lnTo>
                  <a:lnTo>
                    <a:pt x="12171" y="15180"/>
                  </a:lnTo>
                  <a:lnTo>
                    <a:pt x="12390" y="15132"/>
                  </a:lnTo>
                  <a:lnTo>
                    <a:pt x="12405" y="15126"/>
                  </a:lnTo>
                  <a:lnTo>
                    <a:pt x="19683" y="12210"/>
                  </a:lnTo>
                  <a:lnTo>
                    <a:pt x="19792" y="12151"/>
                  </a:lnTo>
                  <a:lnTo>
                    <a:pt x="19808" y="12114"/>
                  </a:lnTo>
                  <a:lnTo>
                    <a:pt x="19839" y="12071"/>
                  </a:lnTo>
                  <a:lnTo>
                    <a:pt x="19808" y="12028"/>
                  </a:lnTo>
                  <a:lnTo>
                    <a:pt x="19808" y="12002"/>
                  </a:lnTo>
                  <a:lnTo>
                    <a:pt x="17361" y="9876"/>
                  </a:lnTo>
                  <a:lnTo>
                    <a:pt x="16769" y="9945"/>
                  </a:lnTo>
                  <a:lnTo>
                    <a:pt x="17392" y="9919"/>
                  </a:lnTo>
                  <a:lnTo>
                    <a:pt x="16675" y="8076"/>
                  </a:lnTo>
                  <a:lnTo>
                    <a:pt x="16286" y="8290"/>
                  </a:lnTo>
                  <a:lnTo>
                    <a:pt x="16488" y="8247"/>
                  </a:lnTo>
                  <a:lnTo>
                    <a:pt x="16613" y="8177"/>
                  </a:lnTo>
                  <a:lnTo>
                    <a:pt x="16644" y="8145"/>
                  </a:lnTo>
                  <a:lnTo>
                    <a:pt x="16675" y="8097"/>
                  </a:lnTo>
                  <a:lnTo>
                    <a:pt x="16052" y="8097"/>
                  </a:lnTo>
                  <a:lnTo>
                    <a:pt x="16317" y="8290"/>
                  </a:lnTo>
                  <a:lnTo>
                    <a:pt x="21242" y="7382"/>
                  </a:lnTo>
                  <a:lnTo>
                    <a:pt x="21210" y="7382"/>
                  </a:lnTo>
                  <a:lnTo>
                    <a:pt x="21413" y="7339"/>
                  </a:lnTo>
                  <a:lnTo>
                    <a:pt x="21553" y="7269"/>
                  </a:lnTo>
                  <a:lnTo>
                    <a:pt x="21569" y="7232"/>
                  </a:lnTo>
                  <a:lnTo>
                    <a:pt x="21600" y="7189"/>
                  </a:lnTo>
                  <a:lnTo>
                    <a:pt x="21366" y="4278"/>
                  </a:lnTo>
                  <a:lnTo>
                    <a:pt x="21351" y="4230"/>
                  </a:lnTo>
                  <a:lnTo>
                    <a:pt x="21351" y="4209"/>
                  </a:lnTo>
                  <a:lnTo>
                    <a:pt x="19200" y="2393"/>
                  </a:lnTo>
                  <a:lnTo>
                    <a:pt x="19200" y="2510"/>
                  </a:lnTo>
                  <a:lnTo>
                    <a:pt x="19231" y="2468"/>
                  </a:lnTo>
                  <a:lnTo>
                    <a:pt x="19200" y="2420"/>
                  </a:lnTo>
                  <a:lnTo>
                    <a:pt x="18608" y="2468"/>
                  </a:lnTo>
                  <a:lnTo>
                    <a:pt x="19231" y="2510"/>
                  </a:lnTo>
                  <a:lnTo>
                    <a:pt x="20603" y="251"/>
                  </a:lnTo>
                  <a:lnTo>
                    <a:pt x="20571" y="251"/>
                  </a:lnTo>
                  <a:lnTo>
                    <a:pt x="20603" y="208"/>
                  </a:lnTo>
                  <a:lnTo>
                    <a:pt x="20571" y="166"/>
                  </a:lnTo>
                  <a:lnTo>
                    <a:pt x="20556" y="128"/>
                  </a:lnTo>
                  <a:lnTo>
                    <a:pt x="20431" y="59"/>
                  </a:lnTo>
                  <a:lnTo>
                    <a:pt x="20213" y="16"/>
                  </a:lnTo>
                  <a:lnTo>
                    <a:pt x="20119" y="5"/>
                  </a:lnTo>
                  <a:lnTo>
                    <a:pt x="19995" y="0"/>
                  </a:lnTo>
                  <a:lnTo>
                    <a:pt x="5205" y="0"/>
                  </a:lnTo>
                  <a:lnTo>
                    <a:pt x="5081" y="5"/>
                  </a:lnTo>
                  <a:lnTo>
                    <a:pt x="4971" y="16"/>
                  </a:lnTo>
                  <a:lnTo>
                    <a:pt x="4769" y="59"/>
                  </a:lnTo>
                  <a:lnTo>
                    <a:pt x="4644" y="128"/>
                  </a:lnTo>
                  <a:lnTo>
                    <a:pt x="4644" y="139"/>
                  </a:lnTo>
                  <a:lnTo>
                    <a:pt x="47" y="3894"/>
                  </a:lnTo>
                  <a:lnTo>
                    <a:pt x="31" y="3915"/>
                  </a:lnTo>
                  <a:lnTo>
                    <a:pt x="0" y="3963"/>
                  </a:lnTo>
                  <a:lnTo>
                    <a:pt x="31" y="4006"/>
                  </a:lnTo>
                  <a:lnTo>
                    <a:pt x="47" y="4038"/>
                  </a:lnTo>
                  <a:lnTo>
                    <a:pt x="171" y="4113"/>
                  </a:lnTo>
                  <a:lnTo>
                    <a:pt x="390" y="4155"/>
                  </a:lnTo>
                  <a:lnTo>
                    <a:pt x="483" y="4161"/>
                  </a:lnTo>
                  <a:lnTo>
                    <a:pt x="608" y="4172"/>
                  </a:lnTo>
                  <a:lnTo>
                    <a:pt x="732" y="4161"/>
                  </a:lnTo>
                  <a:lnTo>
                    <a:pt x="842" y="4155"/>
                  </a:lnTo>
                  <a:lnTo>
                    <a:pt x="966" y="4134"/>
                  </a:lnTo>
                  <a:lnTo>
                    <a:pt x="6873" y="2745"/>
                  </a:lnTo>
                  <a:lnTo>
                    <a:pt x="6732" y="2761"/>
                  </a:lnTo>
                  <a:lnTo>
                    <a:pt x="6514" y="2569"/>
                  </a:lnTo>
                  <a:lnTo>
                    <a:pt x="6530" y="2783"/>
                  </a:lnTo>
                  <a:lnTo>
                    <a:pt x="17953" y="2649"/>
                  </a:lnTo>
                  <a:close/>
                </a:path>
              </a:pathLst>
            </a:custGeom>
            <a:solidFill>
              <a:srgbClr val="CCFF3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065" name="Freeform 11"/>
          <p:cNvSpPr/>
          <p:nvPr/>
        </p:nvSpPr>
        <p:spPr>
          <a:xfrm>
            <a:off x="2218006" y="952847"/>
            <a:ext cx="5200651" cy="5246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251" y="13357"/>
                </a:moveTo>
                <a:lnTo>
                  <a:pt x="18317" y="13389"/>
                </a:lnTo>
                <a:lnTo>
                  <a:pt x="18587" y="13389"/>
                </a:lnTo>
                <a:lnTo>
                  <a:pt x="18587" y="13121"/>
                </a:lnTo>
                <a:lnTo>
                  <a:pt x="18317" y="13121"/>
                </a:lnTo>
                <a:lnTo>
                  <a:pt x="18386" y="13020"/>
                </a:lnTo>
                <a:lnTo>
                  <a:pt x="18452" y="12922"/>
                </a:lnTo>
                <a:lnTo>
                  <a:pt x="18482" y="12886"/>
                </a:lnTo>
                <a:lnTo>
                  <a:pt x="18521" y="12853"/>
                </a:lnTo>
                <a:lnTo>
                  <a:pt x="18587" y="12791"/>
                </a:lnTo>
                <a:lnTo>
                  <a:pt x="18650" y="12720"/>
                </a:lnTo>
                <a:lnTo>
                  <a:pt x="18689" y="12720"/>
                </a:lnTo>
                <a:lnTo>
                  <a:pt x="18722" y="12687"/>
                </a:lnTo>
                <a:lnTo>
                  <a:pt x="18785" y="12687"/>
                </a:lnTo>
                <a:lnTo>
                  <a:pt x="18785" y="12484"/>
                </a:lnTo>
                <a:lnTo>
                  <a:pt x="18818" y="12357"/>
                </a:lnTo>
                <a:lnTo>
                  <a:pt x="18818" y="12288"/>
                </a:lnTo>
                <a:lnTo>
                  <a:pt x="18785" y="12223"/>
                </a:lnTo>
                <a:lnTo>
                  <a:pt x="18818" y="12184"/>
                </a:lnTo>
                <a:lnTo>
                  <a:pt x="18986" y="12184"/>
                </a:lnTo>
                <a:lnTo>
                  <a:pt x="18986" y="12223"/>
                </a:lnTo>
                <a:lnTo>
                  <a:pt x="19022" y="12154"/>
                </a:lnTo>
                <a:lnTo>
                  <a:pt x="19055" y="12089"/>
                </a:lnTo>
                <a:lnTo>
                  <a:pt x="19055" y="12050"/>
                </a:lnTo>
                <a:lnTo>
                  <a:pt x="19088" y="12020"/>
                </a:lnTo>
                <a:lnTo>
                  <a:pt x="19121" y="11988"/>
                </a:lnTo>
                <a:lnTo>
                  <a:pt x="19154" y="11988"/>
                </a:lnTo>
                <a:lnTo>
                  <a:pt x="19121" y="11955"/>
                </a:lnTo>
                <a:lnTo>
                  <a:pt x="19088" y="11919"/>
                </a:lnTo>
                <a:lnTo>
                  <a:pt x="19022" y="11854"/>
                </a:lnTo>
                <a:lnTo>
                  <a:pt x="19088" y="11687"/>
                </a:lnTo>
                <a:lnTo>
                  <a:pt x="19154" y="11752"/>
                </a:lnTo>
                <a:lnTo>
                  <a:pt x="19223" y="11785"/>
                </a:lnTo>
                <a:lnTo>
                  <a:pt x="19359" y="11854"/>
                </a:lnTo>
                <a:lnTo>
                  <a:pt x="19454" y="11886"/>
                </a:lnTo>
                <a:lnTo>
                  <a:pt x="19527" y="11919"/>
                </a:lnTo>
                <a:lnTo>
                  <a:pt x="19622" y="11285"/>
                </a:lnTo>
                <a:lnTo>
                  <a:pt x="19692" y="11318"/>
                </a:lnTo>
                <a:lnTo>
                  <a:pt x="19692" y="11351"/>
                </a:lnTo>
                <a:lnTo>
                  <a:pt x="19790" y="11386"/>
                </a:lnTo>
                <a:lnTo>
                  <a:pt x="19823" y="11452"/>
                </a:lnTo>
                <a:lnTo>
                  <a:pt x="19860" y="11484"/>
                </a:lnTo>
                <a:lnTo>
                  <a:pt x="19926" y="11520"/>
                </a:lnTo>
                <a:lnTo>
                  <a:pt x="19991" y="11553"/>
                </a:lnTo>
                <a:lnTo>
                  <a:pt x="20028" y="11553"/>
                </a:lnTo>
                <a:lnTo>
                  <a:pt x="19991" y="11752"/>
                </a:lnTo>
                <a:lnTo>
                  <a:pt x="19958" y="12020"/>
                </a:lnTo>
                <a:lnTo>
                  <a:pt x="20123" y="12050"/>
                </a:lnTo>
                <a:lnTo>
                  <a:pt x="20123" y="12318"/>
                </a:lnTo>
                <a:lnTo>
                  <a:pt x="20156" y="12357"/>
                </a:lnTo>
                <a:lnTo>
                  <a:pt x="20156" y="12422"/>
                </a:lnTo>
                <a:lnTo>
                  <a:pt x="20196" y="12484"/>
                </a:lnTo>
                <a:lnTo>
                  <a:pt x="20156" y="12523"/>
                </a:lnTo>
                <a:lnTo>
                  <a:pt x="20196" y="12523"/>
                </a:lnTo>
                <a:lnTo>
                  <a:pt x="20229" y="12553"/>
                </a:lnTo>
                <a:lnTo>
                  <a:pt x="20258" y="12586"/>
                </a:lnTo>
                <a:lnTo>
                  <a:pt x="20324" y="12553"/>
                </a:lnTo>
                <a:lnTo>
                  <a:pt x="20394" y="12553"/>
                </a:lnTo>
                <a:lnTo>
                  <a:pt x="20460" y="12523"/>
                </a:lnTo>
                <a:lnTo>
                  <a:pt x="20492" y="12523"/>
                </a:lnTo>
                <a:lnTo>
                  <a:pt x="20492" y="12484"/>
                </a:lnTo>
                <a:lnTo>
                  <a:pt x="20529" y="12484"/>
                </a:lnTo>
                <a:lnTo>
                  <a:pt x="20763" y="11752"/>
                </a:lnTo>
                <a:lnTo>
                  <a:pt x="20763" y="11687"/>
                </a:lnTo>
                <a:lnTo>
                  <a:pt x="20931" y="11654"/>
                </a:lnTo>
                <a:lnTo>
                  <a:pt x="20993" y="11520"/>
                </a:lnTo>
                <a:lnTo>
                  <a:pt x="21231" y="11217"/>
                </a:lnTo>
                <a:lnTo>
                  <a:pt x="21399" y="11151"/>
                </a:lnTo>
                <a:lnTo>
                  <a:pt x="21498" y="11050"/>
                </a:lnTo>
                <a:lnTo>
                  <a:pt x="21399" y="10854"/>
                </a:lnTo>
                <a:lnTo>
                  <a:pt x="21297" y="10720"/>
                </a:lnTo>
                <a:lnTo>
                  <a:pt x="21264" y="10586"/>
                </a:lnTo>
                <a:lnTo>
                  <a:pt x="21162" y="10615"/>
                </a:lnTo>
                <a:lnTo>
                  <a:pt x="21198" y="10452"/>
                </a:lnTo>
                <a:lnTo>
                  <a:pt x="21264" y="9776"/>
                </a:lnTo>
                <a:lnTo>
                  <a:pt x="21399" y="9446"/>
                </a:lnTo>
                <a:lnTo>
                  <a:pt x="21567" y="9210"/>
                </a:lnTo>
                <a:lnTo>
                  <a:pt x="21600" y="8943"/>
                </a:lnTo>
                <a:lnTo>
                  <a:pt x="21399" y="8743"/>
                </a:lnTo>
                <a:lnTo>
                  <a:pt x="20961" y="7809"/>
                </a:lnTo>
                <a:lnTo>
                  <a:pt x="20595" y="7309"/>
                </a:lnTo>
                <a:lnTo>
                  <a:pt x="20094" y="6878"/>
                </a:lnTo>
                <a:lnTo>
                  <a:pt x="19893" y="7407"/>
                </a:lnTo>
                <a:lnTo>
                  <a:pt x="19991" y="8312"/>
                </a:lnTo>
                <a:lnTo>
                  <a:pt x="18818" y="8577"/>
                </a:lnTo>
                <a:lnTo>
                  <a:pt x="18419" y="8443"/>
                </a:lnTo>
                <a:lnTo>
                  <a:pt x="18020" y="8178"/>
                </a:lnTo>
                <a:lnTo>
                  <a:pt x="17312" y="8642"/>
                </a:lnTo>
                <a:lnTo>
                  <a:pt x="17246" y="8711"/>
                </a:lnTo>
                <a:lnTo>
                  <a:pt x="17213" y="8809"/>
                </a:lnTo>
                <a:lnTo>
                  <a:pt x="17048" y="8877"/>
                </a:lnTo>
                <a:lnTo>
                  <a:pt x="17015" y="8877"/>
                </a:lnTo>
                <a:lnTo>
                  <a:pt x="16880" y="8943"/>
                </a:lnTo>
                <a:lnTo>
                  <a:pt x="16847" y="8978"/>
                </a:lnTo>
                <a:lnTo>
                  <a:pt x="16745" y="8711"/>
                </a:lnTo>
                <a:lnTo>
                  <a:pt x="16643" y="8675"/>
                </a:lnTo>
                <a:lnTo>
                  <a:pt x="16379" y="8675"/>
                </a:lnTo>
                <a:lnTo>
                  <a:pt x="16306" y="8743"/>
                </a:lnTo>
                <a:lnTo>
                  <a:pt x="16178" y="8675"/>
                </a:lnTo>
                <a:lnTo>
                  <a:pt x="16076" y="8609"/>
                </a:lnTo>
                <a:lnTo>
                  <a:pt x="16043" y="8475"/>
                </a:lnTo>
                <a:lnTo>
                  <a:pt x="15940" y="8413"/>
                </a:lnTo>
                <a:lnTo>
                  <a:pt x="15772" y="8374"/>
                </a:lnTo>
                <a:lnTo>
                  <a:pt x="15677" y="8312"/>
                </a:lnTo>
                <a:lnTo>
                  <a:pt x="15637" y="8207"/>
                </a:lnTo>
                <a:lnTo>
                  <a:pt x="15637" y="8178"/>
                </a:lnTo>
                <a:lnTo>
                  <a:pt x="15677" y="8106"/>
                </a:lnTo>
                <a:lnTo>
                  <a:pt x="15677" y="8073"/>
                </a:lnTo>
                <a:lnTo>
                  <a:pt x="15739" y="8011"/>
                </a:lnTo>
                <a:lnTo>
                  <a:pt x="15739" y="7939"/>
                </a:lnTo>
                <a:lnTo>
                  <a:pt x="15706" y="7877"/>
                </a:lnTo>
                <a:lnTo>
                  <a:pt x="15706" y="7845"/>
                </a:lnTo>
                <a:lnTo>
                  <a:pt x="15739" y="7877"/>
                </a:lnTo>
                <a:lnTo>
                  <a:pt x="16010" y="7845"/>
                </a:lnTo>
                <a:lnTo>
                  <a:pt x="16138" y="7711"/>
                </a:lnTo>
                <a:lnTo>
                  <a:pt x="16178" y="7541"/>
                </a:lnTo>
                <a:lnTo>
                  <a:pt x="16138" y="7407"/>
                </a:lnTo>
                <a:lnTo>
                  <a:pt x="16109" y="7309"/>
                </a:lnTo>
                <a:lnTo>
                  <a:pt x="15973" y="7208"/>
                </a:lnTo>
                <a:lnTo>
                  <a:pt x="15677" y="7106"/>
                </a:lnTo>
                <a:lnTo>
                  <a:pt x="15604" y="7074"/>
                </a:lnTo>
                <a:lnTo>
                  <a:pt x="15542" y="7041"/>
                </a:lnTo>
                <a:lnTo>
                  <a:pt x="15373" y="7041"/>
                </a:lnTo>
                <a:lnTo>
                  <a:pt x="15301" y="7008"/>
                </a:lnTo>
                <a:lnTo>
                  <a:pt x="15070" y="6241"/>
                </a:lnTo>
                <a:lnTo>
                  <a:pt x="15238" y="6241"/>
                </a:lnTo>
                <a:lnTo>
                  <a:pt x="15271" y="6041"/>
                </a:lnTo>
                <a:lnTo>
                  <a:pt x="15103" y="6041"/>
                </a:lnTo>
                <a:lnTo>
                  <a:pt x="15037" y="6009"/>
                </a:lnTo>
                <a:lnTo>
                  <a:pt x="15004" y="5973"/>
                </a:lnTo>
                <a:lnTo>
                  <a:pt x="14935" y="5806"/>
                </a:lnTo>
                <a:lnTo>
                  <a:pt x="14935" y="5705"/>
                </a:lnTo>
                <a:lnTo>
                  <a:pt x="15004" y="5538"/>
                </a:lnTo>
                <a:lnTo>
                  <a:pt x="15004" y="5270"/>
                </a:lnTo>
                <a:lnTo>
                  <a:pt x="15037" y="5136"/>
                </a:lnTo>
                <a:lnTo>
                  <a:pt x="15070" y="5071"/>
                </a:lnTo>
                <a:lnTo>
                  <a:pt x="15136" y="4806"/>
                </a:lnTo>
                <a:lnTo>
                  <a:pt x="14935" y="4773"/>
                </a:lnTo>
                <a:lnTo>
                  <a:pt x="14767" y="4741"/>
                </a:lnTo>
                <a:lnTo>
                  <a:pt x="14632" y="4702"/>
                </a:lnTo>
                <a:lnTo>
                  <a:pt x="14467" y="4702"/>
                </a:lnTo>
                <a:lnTo>
                  <a:pt x="14200" y="4437"/>
                </a:lnTo>
                <a:lnTo>
                  <a:pt x="14200" y="4372"/>
                </a:lnTo>
                <a:lnTo>
                  <a:pt x="14167" y="3836"/>
                </a:lnTo>
                <a:lnTo>
                  <a:pt x="14098" y="3702"/>
                </a:lnTo>
                <a:lnTo>
                  <a:pt x="14200" y="3702"/>
                </a:lnTo>
                <a:lnTo>
                  <a:pt x="14167" y="3607"/>
                </a:lnTo>
                <a:lnTo>
                  <a:pt x="14131" y="2702"/>
                </a:lnTo>
                <a:lnTo>
                  <a:pt x="14131" y="2669"/>
                </a:lnTo>
                <a:lnTo>
                  <a:pt x="14401" y="2434"/>
                </a:lnTo>
                <a:lnTo>
                  <a:pt x="14401" y="2235"/>
                </a:lnTo>
                <a:lnTo>
                  <a:pt x="14434" y="2205"/>
                </a:lnTo>
                <a:lnTo>
                  <a:pt x="14503" y="2134"/>
                </a:lnTo>
                <a:lnTo>
                  <a:pt x="14569" y="2101"/>
                </a:lnTo>
                <a:lnTo>
                  <a:pt x="14536" y="2032"/>
                </a:lnTo>
                <a:lnTo>
                  <a:pt x="14536" y="2000"/>
                </a:lnTo>
                <a:lnTo>
                  <a:pt x="14569" y="1967"/>
                </a:lnTo>
                <a:lnTo>
                  <a:pt x="14569" y="1804"/>
                </a:lnTo>
                <a:lnTo>
                  <a:pt x="14503" y="1434"/>
                </a:lnTo>
                <a:lnTo>
                  <a:pt x="14335" y="1235"/>
                </a:lnTo>
                <a:lnTo>
                  <a:pt x="14266" y="1235"/>
                </a:lnTo>
                <a:lnTo>
                  <a:pt x="14098" y="1032"/>
                </a:lnTo>
                <a:lnTo>
                  <a:pt x="13963" y="833"/>
                </a:lnTo>
                <a:lnTo>
                  <a:pt x="13765" y="631"/>
                </a:lnTo>
                <a:lnTo>
                  <a:pt x="13597" y="565"/>
                </a:lnTo>
                <a:lnTo>
                  <a:pt x="13333" y="631"/>
                </a:lnTo>
                <a:lnTo>
                  <a:pt x="13030" y="667"/>
                </a:lnTo>
                <a:lnTo>
                  <a:pt x="12793" y="667"/>
                </a:lnTo>
                <a:lnTo>
                  <a:pt x="12727" y="431"/>
                </a:lnTo>
                <a:lnTo>
                  <a:pt x="12559" y="330"/>
                </a:lnTo>
                <a:lnTo>
                  <a:pt x="12390" y="565"/>
                </a:lnTo>
                <a:lnTo>
                  <a:pt x="12226" y="464"/>
                </a:lnTo>
                <a:lnTo>
                  <a:pt x="12193" y="565"/>
                </a:lnTo>
                <a:lnTo>
                  <a:pt x="12160" y="699"/>
                </a:lnTo>
                <a:lnTo>
                  <a:pt x="12090" y="866"/>
                </a:lnTo>
                <a:lnTo>
                  <a:pt x="11856" y="934"/>
                </a:lnTo>
                <a:lnTo>
                  <a:pt x="11823" y="1101"/>
                </a:lnTo>
                <a:lnTo>
                  <a:pt x="11659" y="1702"/>
                </a:lnTo>
                <a:lnTo>
                  <a:pt x="11524" y="1702"/>
                </a:lnTo>
                <a:lnTo>
                  <a:pt x="11524" y="1771"/>
                </a:lnTo>
                <a:lnTo>
                  <a:pt x="11388" y="1771"/>
                </a:lnTo>
                <a:lnTo>
                  <a:pt x="11388" y="1732"/>
                </a:lnTo>
                <a:lnTo>
                  <a:pt x="11355" y="1771"/>
                </a:lnTo>
                <a:lnTo>
                  <a:pt x="11322" y="1771"/>
                </a:lnTo>
                <a:lnTo>
                  <a:pt x="11253" y="1637"/>
                </a:lnTo>
                <a:lnTo>
                  <a:pt x="11052" y="1503"/>
                </a:lnTo>
                <a:lnTo>
                  <a:pt x="11052" y="1464"/>
                </a:lnTo>
                <a:lnTo>
                  <a:pt x="11085" y="1434"/>
                </a:lnTo>
                <a:lnTo>
                  <a:pt x="11019" y="1434"/>
                </a:lnTo>
                <a:lnTo>
                  <a:pt x="11052" y="1369"/>
                </a:lnTo>
                <a:lnTo>
                  <a:pt x="11019" y="1333"/>
                </a:lnTo>
                <a:lnTo>
                  <a:pt x="11052" y="1235"/>
                </a:lnTo>
                <a:lnTo>
                  <a:pt x="11019" y="1235"/>
                </a:lnTo>
                <a:lnTo>
                  <a:pt x="11052" y="1101"/>
                </a:lnTo>
                <a:lnTo>
                  <a:pt x="11019" y="1068"/>
                </a:lnTo>
                <a:lnTo>
                  <a:pt x="10917" y="1032"/>
                </a:lnTo>
                <a:lnTo>
                  <a:pt x="10854" y="1032"/>
                </a:lnTo>
                <a:lnTo>
                  <a:pt x="10884" y="800"/>
                </a:lnTo>
                <a:lnTo>
                  <a:pt x="10854" y="765"/>
                </a:lnTo>
                <a:lnTo>
                  <a:pt x="10782" y="732"/>
                </a:lnTo>
                <a:lnTo>
                  <a:pt x="10782" y="631"/>
                </a:lnTo>
                <a:lnTo>
                  <a:pt x="10821" y="503"/>
                </a:lnTo>
                <a:lnTo>
                  <a:pt x="10884" y="196"/>
                </a:lnTo>
                <a:lnTo>
                  <a:pt x="10821" y="196"/>
                </a:lnTo>
                <a:lnTo>
                  <a:pt x="10821" y="163"/>
                </a:lnTo>
                <a:lnTo>
                  <a:pt x="10749" y="196"/>
                </a:lnTo>
                <a:lnTo>
                  <a:pt x="10686" y="196"/>
                </a:lnTo>
                <a:lnTo>
                  <a:pt x="10653" y="163"/>
                </a:lnTo>
                <a:lnTo>
                  <a:pt x="10584" y="163"/>
                </a:lnTo>
                <a:lnTo>
                  <a:pt x="10518" y="134"/>
                </a:lnTo>
                <a:lnTo>
                  <a:pt x="10449" y="101"/>
                </a:lnTo>
                <a:lnTo>
                  <a:pt x="10449" y="29"/>
                </a:lnTo>
                <a:lnTo>
                  <a:pt x="10350" y="0"/>
                </a:lnTo>
                <a:lnTo>
                  <a:pt x="10317" y="62"/>
                </a:lnTo>
                <a:lnTo>
                  <a:pt x="10248" y="0"/>
                </a:lnTo>
                <a:lnTo>
                  <a:pt x="10113" y="0"/>
                </a:lnTo>
                <a:lnTo>
                  <a:pt x="10113" y="29"/>
                </a:lnTo>
                <a:lnTo>
                  <a:pt x="10047" y="29"/>
                </a:lnTo>
                <a:lnTo>
                  <a:pt x="10047" y="62"/>
                </a:lnTo>
                <a:lnTo>
                  <a:pt x="10017" y="196"/>
                </a:lnTo>
                <a:lnTo>
                  <a:pt x="10017" y="235"/>
                </a:lnTo>
                <a:lnTo>
                  <a:pt x="9945" y="196"/>
                </a:lnTo>
                <a:lnTo>
                  <a:pt x="9849" y="297"/>
                </a:lnTo>
                <a:lnTo>
                  <a:pt x="9780" y="330"/>
                </a:lnTo>
                <a:lnTo>
                  <a:pt x="9645" y="402"/>
                </a:lnTo>
                <a:lnTo>
                  <a:pt x="9510" y="402"/>
                </a:lnTo>
                <a:lnTo>
                  <a:pt x="9477" y="431"/>
                </a:lnTo>
                <a:lnTo>
                  <a:pt x="9510" y="565"/>
                </a:lnTo>
                <a:lnTo>
                  <a:pt x="9510" y="800"/>
                </a:lnTo>
                <a:lnTo>
                  <a:pt x="9539" y="800"/>
                </a:lnTo>
                <a:lnTo>
                  <a:pt x="9510" y="899"/>
                </a:lnTo>
                <a:lnTo>
                  <a:pt x="9572" y="934"/>
                </a:lnTo>
                <a:lnTo>
                  <a:pt x="9510" y="967"/>
                </a:lnTo>
                <a:lnTo>
                  <a:pt x="9477" y="1000"/>
                </a:lnTo>
                <a:lnTo>
                  <a:pt x="9437" y="1032"/>
                </a:lnTo>
                <a:lnTo>
                  <a:pt x="9437" y="1068"/>
                </a:lnTo>
                <a:lnTo>
                  <a:pt x="9572" y="1202"/>
                </a:lnTo>
                <a:lnTo>
                  <a:pt x="9437" y="1268"/>
                </a:lnTo>
                <a:lnTo>
                  <a:pt x="9239" y="1333"/>
                </a:lnTo>
                <a:lnTo>
                  <a:pt x="9005" y="1333"/>
                </a:lnTo>
                <a:lnTo>
                  <a:pt x="9005" y="1300"/>
                </a:lnTo>
                <a:lnTo>
                  <a:pt x="8972" y="1333"/>
                </a:lnTo>
                <a:lnTo>
                  <a:pt x="8972" y="1402"/>
                </a:lnTo>
                <a:lnTo>
                  <a:pt x="8807" y="1369"/>
                </a:lnTo>
                <a:lnTo>
                  <a:pt x="8570" y="1670"/>
                </a:lnTo>
                <a:lnTo>
                  <a:pt x="8402" y="1536"/>
                </a:lnTo>
                <a:lnTo>
                  <a:pt x="8369" y="1568"/>
                </a:lnTo>
                <a:lnTo>
                  <a:pt x="8168" y="1536"/>
                </a:lnTo>
                <a:lnTo>
                  <a:pt x="8138" y="1568"/>
                </a:lnTo>
                <a:lnTo>
                  <a:pt x="8066" y="1536"/>
                </a:lnTo>
                <a:lnTo>
                  <a:pt x="8033" y="1536"/>
                </a:lnTo>
                <a:lnTo>
                  <a:pt x="8003" y="1568"/>
                </a:lnTo>
                <a:lnTo>
                  <a:pt x="7802" y="1464"/>
                </a:lnTo>
                <a:lnTo>
                  <a:pt x="7802" y="1568"/>
                </a:lnTo>
                <a:lnTo>
                  <a:pt x="7667" y="1536"/>
                </a:lnTo>
                <a:lnTo>
                  <a:pt x="7700" y="1464"/>
                </a:lnTo>
                <a:lnTo>
                  <a:pt x="7667" y="1434"/>
                </a:lnTo>
                <a:lnTo>
                  <a:pt x="7598" y="1536"/>
                </a:lnTo>
                <a:lnTo>
                  <a:pt x="7565" y="1536"/>
                </a:lnTo>
                <a:lnTo>
                  <a:pt x="7499" y="1464"/>
                </a:lnTo>
                <a:lnTo>
                  <a:pt x="7499" y="1434"/>
                </a:lnTo>
                <a:lnTo>
                  <a:pt x="7430" y="1434"/>
                </a:lnTo>
                <a:lnTo>
                  <a:pt x="7430" y="1268"/>
                </a:lnTo>
                <a:lnTo>
                  <a:pt x="7397" y="1268"/>
                </a:lnTo>
                <a:lnTo>
                  <a:pt x="7364" y="1300"/>
                </a:lnTo>
                <a:lnTo>
                  <a:pt x="7331" y="1300"/>
                </a:lnTo>
                <a:lnTo>
                  <a:pt x="7301" y="1268"/>
                </a:lnTo>
                <a:lnTo>
                  <a:pt x="7196" y="1369"/>
                </a:lnTo>
                <a:lnTo>
                  <a:pt x="7166" y="1333"/>
                </a:lnTo>
                <a:lnTo>
                  <a:pt x="7031" y="1235"/>
                </a:lnTo>
                <a:lnTo>
                  <a:pt x="6761" y="1101"/>
                </a:lnTo>
                <a:lnTo>
                  <a:pt x="6863" y="934"/>
                </a:lnTo>
                <a:lnTo>
                  <a:pt x="6761" y="866"/>
                </a:lnTo>
                <a:lnTo>
                  <a:pt x="6629" y="866"/>
                </a:lnTo>
                <a:lnTo>
                  <a:pt x="6629" y="833"/>
                </a:lnTo>
                <a:lnTo>
                  <a:pt x="6592" y="765"/>
                </a:lnTo>
                <a:lnTo>
                  <a:pt x="6559" y="732"/>
                </a:lnTo>
                <a:lnTo>
                  <a:pt x="6559" y="631"/>
                </a:lnTo>
                <a:lnTo>
                  <a:pt x="6526" y="565"/>
                </a:lnTo>
                <a:lnTo>
                  <a:pt x="6526" y="533"/>
                </a:lnTo>
                <a:lnTo>
                  <a:pt x="6559" y="503"/>
                </a:lnTo>
                <a:lnTo>
                  <a:pt x="6464" y="503"/>
                </a:lnTo>
                <a:lnTo>
                  <a:pt x="6391" y="533"/>
                </a:lnTo>
                <a:lnTo>
                  <a:pt x="6256" y="565"/>
                </a:lnTo>
                <a:lnTo>
                  <a:pt x="6128" y="565"/>
                </a:lnTo>
                <a:lnTo>
                  <a:pt x="6091" y="533"/>
                </a:lnTo>
                <a:lnTo>
                  <a:pt x="6058" y="533"/>
                </a:lnTo>
                <a:lnTo>
                  <a:pt x="6025" y="503"/>
                </a:lnTo>
                <a:lnTo>
                  <a:pt x="5960" y="503"/>
                </a:lnTo>
                <a:lnTo>
                  <a:pt x="5890" y="464"/>
                </a:lnTo>
                <a:lnTo>
                  <a:pt x="5824" y="431"/>
                </a:lnTo>
                <a:lnTo>
                  <a:pt x="5795" y="402"/>
                </a:lnTo>
                <a:lnTo>
                  <a:pt x="5795" y="598"/>
                </a:lnTo>
                <a:lnTo>
                  <a:pt x="5755" y="598"/>
                </a:lnTo>
                <a:lnTo>
                  <a:pt x="5795" y="899"/>
                </a:lnTo>
                <a:lnTo>
                  <a:pt x="5722" y="866"/>
                </a:lnTo>
                <a:lnTo>
                  <a:pt x="5689" y="833"/>
                </a:lnTo>
                <a:lnTo>
                  <a:pt x="5554" y="833"/>
                </a:lnTo>
                <a:lnTo>
                  <a:pt x="5524" y="800"/>
                </a:lnTo>
                <a:lnTo>
                  <a:pt x="5459" y="765"/>
                </a:lnTo>
                <a:lnTo>
                  <a:pt x="5389" y="765"/>
                </a:lnTo>
                <a:lnTo>
                  <a:pt x="5389" y="1134"/>
                </a:lnTo>
                <a:lnTo>
                  <a:pt x="5419" y="1134"/>
                </a:lnTo>
                <a:lnTo>
                  <a:pt x="5419" y="1202"/>
                </a:lnTo>
                <a:lnTo>
                  <a:pt x="5554" y="1202"/>
                </a:lnTo>
                <a:lnTo>
                  <a:pt x="5554" y="1235"/>
                </a:lnTo>
                <a:lnTo>
                  <a:pt x="5587" y="1235"/>
                </a:lnTo>
                <a:lnTo>
                  <a:pt x="5627" y="1268"/>
                </a:lnTo>
                <a:lnTo>
                  <a:pt x="5627" y="1300"/>
                </a:lnTo>
                <a:lnTo>
                  <a:pt x="5660" y="1300"/>
                </a:lnTo>
                <a:lnTo>
                  <a:pt x="5660" y="1333"/>
                </a:lnTo>
                <a:lnTo>
                  <a:pt x="5689" y="1333"/>
                </a:lnTo>
                <a:lnTo>
                  <a:pt x="5689" y="1503"/>
                </a:lnTo>
                <a:lnTo>
                  <a:pt x="5722" y="1536"/>
                </a:lnTo>
                <a:lnTo>
                  <a:pt x="5722" y="1598"/>
                </a:lnTo>
                <a:lnTo>
                  <a:pt x="5755" y="1670"/>
                </a:lnTo>
                <a:lnTo>
                  <a:pt x="5824" y="1771"/>
                </a:lnTo>
                <a:lnTo>
                  <a:pt x="5857" y="1833"/>
                </a:lnTo>
                <a:lnTo>
                  <a:pt x="5890" y="1898"/>
                </a:lnTo>
                <a:lnTo>
                  <a:pt x="5890" y="1937"/>
                </a:lnTo>
                <a:lnTo>
                  <a:pt x="5857" y="2000"/>
                </a:lnTo>
                <a:lnTo>
                  <a:pt x="5795" y="2000"/>
                </a:lnTo>
                <a:lnTo>
                  <a:pt x="5795" y="2032"/>
                </a:lnTo>
                <a:lnTo>
                  <a:pt x="5660" y="2032"/>
                </a:lnTo>
                <a:lnTo>
                  <a:pt x="5524" y="2000"/>
                </a:lnTo>
                <a:lnTo>
                  <a:pt x="5491" y="2000"/>
                </a:lnTo>
                <a:lnTo>
                  <a:pt x="5459" y="1967"/>
                </a:lnTo>
                <a:lnTo>
                  <a:pt x="5389" y="1937"/>
                </a:lnTo>
                <a:lnTo>
                  <a:pt x="5323" y="2032"/>
                </a:lnTo>
                <a:lnTo>
                  <a:pt x="5356" y="2071"/>
                </a:lnTo>
                <a:lnTo>
                  <a:pt x="5389" y="2101"/>
                </a:lnTo>
                <a:lnTo>
                  <a:pt x="5459" y="2134"/>
                </a:lnTo>
                <a:lnTo>
                  <a:pt x="5491" y="2205"/>
                </a:lnTo>
                <a:lnTo>
                  <a:pt x="5524" y="2267"/>
                </a:lnTo>
                <a:lnTo>
                  <a:pt x="5524" y="2300"/>
                </a:lnTo>
                <a:lnTo>
                  <a:pt x="5554" y="2336"/>
                </a:lnTo>
                <a:lnTo>
                  <a:pt x="5554" y="2369"/>
                </a:lnTo>
                <a:lnTo>
                  <a:pt x="5627" y="2369"/>
                </a:lnTo>
                <a:lnTo>
                  <a:pt x="5627" y="2434"/>
                </a:lnTo>
                <a:lnTo>
                  <a:pt x="5722" y="2503"/>
                </a:lnTo>
                <a:lnTo>
                  <a:pt x="5722" y="2568"/>
                </a:lnTo>
                <a:lnTo>
                  <a:pt x="5689" y="2601"/>
                </a:lnTo>
                <a:lnTo>
                  <a:pt x="5689" y="2637"/>
                </a:lnTo>
                <a:lnTo>
                  <a:pt x="5660" y="2669"/>
                </a:lnTo>
                <a:lnTo>
                  <a:pt x="5587" y="2803"/>
                </a:lnTo>
                <a:lnTo>
                  <a:pt x="5627" y="2803"/>
                </a:lnTo>
                <a:lnTo>
                  <a:pt x="5660" y="2937"/>
                </a:lnTo>
                <a:lnTo>
                  <a:pt x="5660" y="3039"/>
                </a:lnTo>
                <a:lnTo>
                  <a:pt x="5554" y="3166"/>
                </a:lnTo>
                <a:lnTo>
                  <a:pt x="5554" y="3238"/>
                </a:lnTo>
                <a:lnTo>
                  <a:pt x="5660" y="3166"/>
                </a:lnTo>
                <a:lnTo>
                  <a:pt x="5660" y="3401"/>
                </a:lnTo>
                <a:lnTo>
                  <a:pt x="5627" y="3473"/>
                </a:lnTo>
                <a:lnTo>
                  <a:pt x="5459" y="3473"/>
                </a:lnTo>
                <a:lnTo>
                  <a:pt x="5389" y="3506"/>
                </a:lnTo>
                <a:lnTo>
                  <a:pt x="5290" y="3506"/>
                </a:lnTo>
                <a:lnTo>
                  <a:pt x="5221" y="3535"/>
                </a:lnTo>
                <a:lnTo>
                  <a:pt x="5155" y="3568"/>
                </a:lnTo>
                <a:lnTo>
                  <a:pt x="5086" y="3607"/>
                </a:lnTo>
                <a:lnTo>
                  <a:pt x="4918" y="3669"/>
                </a:lnTo>
                <a:lnTo>
                  <a:pt x="4789" y="3735"/>
                </a:lnTo>
                <a:lnTo>
                  <a:pt x="4519" y="3803"/>
                </a:lnTo>
                <a:lnTo>
                  <a:pt x="4285" y="3836"/>
                </a:lnTo>
                <a:lnTo>
                  <a:pt x="4249" y="3836"/>
                </a:lnTo>
                <a:lnTo>
                  <a:pt x="4249" y="3803"/>
                </a:lnTo>
                <a:lnTo>
                  <a:pt x="4216" y="3735"/>
                </a:lnTo>
                <a:lnTo>
                  <a:pt x="4249" y="3702"/>
                </a:lnTo>
                <a:lnTo>
                  <a:pt x="4216" y="3669"/>
                </a:lnTo>
                <a:lnTo>
                  <a:pt x="4183" y="3669"/>
                </a:lnTo>
                <a:lnTo>
                  <a:pt x="4150" y="3640"/>
                </a:lnTo>
                <a:lnTo>
                  <a:pt x="3952" y="3669"/>
                </a:lnTo>
                <a:lnTo>
                  <a:pt x="3952" y="3300"/>
                </a:lnTo>
                <a:lnTo>
                  <a:pt x="3649" y="3434"/>
                </a:lnTo>
                <a:lnTo>
                  <a:pt x="3580" y="3300"/>
                </a:lnTo>
                <a:lnTo>
                  <a:pt x="3451" y="3339"/>
                </a:lnTo>
                <a:lnTo>
                  <a:pt x="3412" y="3238"/>
                </a:lnTo>
                <a:lnTo>
                  <a:pt x="3379" y="3104"/>
                </a:lnTo>
                <a:lnTo>
                  <a:pt x="3316" y="2970"/>
                </a:lnTo>
                <a:lnTo>
                  <a:pt x="3316" y="2905"/>
                </a:lnTo>
                <a:lnTo>
                  <a:pt x="3210" y="2905"/>
                </a:lnTo>
                <a:lnTo>
                  <a:pt x="3181" y="2869"/>
                </a:lnTo>
                <a:lnTo>
                  <a:pt x="3148" y="2803"/>
                </a:lnTo>
                <a:lnTo>
                  <a:pt x="3115" y="2735"/>
                </a:lnTo>
                <a:lnTo>
                  <a:pt x="3046" y="2771"/>
                </a:lnTo>
                <a:lnTo>
                  <a:pt x="2911" y="2905"/>
                </a:lnTo>
                <a:lnTo>
                  <a:pt x="2812" y="2970"/>
                </a:lnTo>
                <a:lnTo>
                  <a:pt x="2742" y="3071"/>
                </a:lnTo>
                <a:lnTo>
                  <a:pt x="2709" y="3071"/>
                </a:lnTo>
                <a:lnTo>
                  <a:pt x="2644" y="3166"/>
                </a:lnTo>
                <a:lnTo>
                  <a:pt x="2709" y="3205"/>
                </a:lnTo>
                <a:lnTo>
                  <a:pt x="2709" y="3372"/>
                </a:lnTo>
                <a:lnTo>
                  <a:pt x="2677" y="3372"/>
                </a:lnTo>
                <a:lnTo>
                  <a:pt x="2709" y="3535"/>
                </a:lnTo>
                <a:lnTo>
                  <a:pt x="2709" y="3607"/>
                </a:lnTo>
                <a:lnTo>
                  <a:pt x="2644" y="3640"/>
                </a:lnTo>
                <a:lnTo>
                  <a:pt x="2614" y="3640"/>
                </a:lnTo>
                <a:lnTo>
                  <a:pt x="2644" y="3803"/>
                </a:lnTo>
                <a:lnTo>
                  <a:pt x="2574" y="3770"/>
                </a:lnTo>
                <a:lnTo>
                  <a:pt x="2541" y="3868"/>
                </a:lnTo>
                <a:lnTo>
                  <a:pt x="2541" y="4172"/>
                </a:lnTo>
                <a:lnTo>
                  <a:pt x="2508" y="4172"/>
                </a:lnTo>
                <a:lnTo>
                  <a:pt x="2508" y="4205"/>
                </a:lnTo>
                <a:lnTo>
                  <a:pt x="2446" y="4238"/>
                </a:lnTo>
                <a:lnTo>
                  <a:pt x="2446" y="4270"/>
                </a:lnTo>
                <a:lnTo>
                  <a:pt x="2479" y="4372"/>
                </a:lnTo>
                <a:lnTo>
                  <a:pt x="2446" y="4372"/>
                </a:lnTo>
                <a:lnTo>
                  <a:pt x="2446" y="4404"/>
                </a:lnTo>
                <a:lnTo>
                  <a:pt x="2373" y="4404"/>
                </a:lnTo>
                <a:lnTo>
                  <a:pt x="2373" y="4437"/>
                </a:lnTo>
                <a:lnTo>
                  <a:pt x="2311" y="4437"/>
                </a:lnTo>
                <a:lnTo>
                  <a:pt x="2311" y="4506"/>
                </a:lnTo>
                <a:lnTo>
                  <a:pt x="2344" y="4571"/>
                </a:lnTo>
                <a:lnTo>
                  <a:pt x="2311" y="4571"/>
                </a:lnTo>
                <a:lnTo>
                  <a:pt x="2175" y="4640"/>
                </a:lnTo>
                <a:lnTo>
                  <a:pt x="2241" y="4836"/>
                </a:lnTo>
                <a:lnTo>
                  <a:pt x="2311" y="4806"/>
                </a:lnTo>
                <a:lnTo>
                  <a:pt x="2373" y="4773"/>
                </a:lnTo>
                <a:lnTo>
                  <a:pt x="2446" y="4907"/>
                </a:lnTo>
                <a:lnTo>
                  <a:pt x="2541" y="4875"/>
                </a:lnTo>
                <a:lnTo>
                  <a:pt x="2574" y="4970"/>
                </a:lnTo>
                <a:lnTo>
                  <a:pt x="2574" y="5071"/>
                </a:lnTo>
                <a:lnTo>
                  <a:pt x="2614" y="5136"/>
                </a:lnTo>
                <a:lnTo>
                  <a:pt x="2742" y="5103"/>
                </a:lnTo>
                <a:lnTo>
                  <a:pt x="2709" y="5136"/>
                </a:lnTo>
                <a:lnTo>
                  <a:pt x="2677" y="5270"/>
                </a:lnTo>
                <a:lnTo>
                  <a:pt x="2644" y="5371"/>
                </a:lnTo>
                <a:lnTo>
                  <a:pt x="2644" y="5473"/>
                </a:lnTo>
                <a:lnTo>
                  <a:pt x="2677" y="5571"/>
                </a:lnTo>
                <a:lnTo>
                  <a:pt x="2677" y="5672"/>
                </a:lnTo>
                <a:lnTo>
                  <a:pt x="2644" y="5705"/>
                </a:lnTo>
                <a:lnTo>
                  <a:pt x="2644" y="5741"/>
                </a:lnTo>
                <a:lnTo>
                  <a:pt x="2614" y="5839"/>
                </a:lnTo>
                <a:lnTo>
                  <a:pt x="2614" y="6142"/>
                </a:lnTo>
                <a:lnTo>
                  <a:pt x="2574" y="6142"/>
                </a:lnTo>
                <a:lnTo>
                  <a:pt x="2574" y="6208"/>
                </a:lnTo>
                <a:lnTo>
                  <a:pt x="2508" y="6208"/>
                </a:lnTo>
                <a:lnTo>
                  <a:pt x="2508" y="6241"/>
                </a:lnTo>
                <a:lnTo>
                  <a:pt x="2446" y="6241"/>
                </a:lnTo>
                <a:lnTo>
                  <a:pt x="2446" y="6270"/>
                </a:lnTo>
                <a:lnTo>
                  <a:pt x="2406" y="6270"/>
                </a:lnTo>
                <a:lnTo>
                  <a:pt x="2373" y="6342"/>
                </a:lnTo>
                <a:lnTo>
                  <a:pt x="2344" y="6476"/>
                </a:lnTo>
                <a:lnTo>
                  <a:pt x="2278" y="6505"/>
                </a:lnTo>
                <a:lnTo>
                  <a:pt x="2241" y="6505"/>
                </a:lnTo>
                <a:lnTo>
                  <a:pt x="2208" y="6577"/>
                </a:lnTo>
                <a:lnTo>
                  <a:pt x="2208" y="6672"/>
                </a:lnTo>
                <a:lnTo>
                  <a:pt x="2175" y="6711"/>
                </a:lnTo>
                <a:lnTo>
                  <a:pt x="2143" y="6773"/>
                </a:lnTo>
                <a:lnTo>
                  <a:pt x="2110" y="6806"/>
                </a:lnTo>
                <a:lnTo>
                  <a:pt x="2110" y="6838"/>
                </a:lnTo>
                <a:lnTo>
                  <a:pt x="2040" y="6907"/>
                </a:lnTo>
                <a:lnTo>
                  <a:pt x="2040" y="7074"/>
                </a:lnTo>
                <a:lnTo>
                  <a:pt x="2110" y="7106"/>
                </a:lnTo>
                <a:lnTo>
                  <a:pt x="2446" y="7309"/>
                </a:lnTo>
                <a:lnTo>
                  <a:pt x="2709" y="7476"/>
                </a:lnTo>
                <a:lnTo>
                  <a:pt x="2677" y="7508"/>
                </a:lnTo>
                <a:lnTo>
                  <a:pt x="2812" y="7577"/>
                </a:lnTo>
                <a:lnTo>
                  <a:pt x="2742" y="7642"/>
                </a:lnTo>
                <a:lnTo>
                  <a:pt x="2677" y="7642"/>
                </a:lnTo>
                <a:lnTo>
                  <a:pt x="2644" y="7675"/>
                </a:lnTo>
                <a:lnTo>
                  <a:pt x="2644" y="7711"/>
                </a:lnTo>
                <a:lnTo>
                  <a:pt x="2709" y="7776"/>
                </a:lnTo>
                <a:lnTo>
                  <a:pt x="2709" y="7877"/>
                </a:lnTo>
                <a:lnTo>
                  <a:pt x="2677" y="7939"/>
                </a:lnTo>
                <a:lnTo>
                  <a:pt x="2644" y="7939"/>
                </a:lnTo>
                <a:lnTo>
                  <a:pt x="2614" y="8011"/>
                </a:lnTo>
                <a:lnTo>
                  <a:pt x="2574" y="8073"/>
                </a:lnTo>
                <a:lnTo>
                  <a:pt x="2541" y="8106"/>
                </a:lnTo>
                <a:lnTo>
                  <a:pt x="2541" y="8207"/>
                </a:lnTo>
                <a:lnTo>
                  <a:pt x="2614" y="8279"/>
                </a:lnTo>
                <a:lnTo>
                  <a:pt x="2644" y="8341"/>
                </a:lnTo>
                <a:lnTo>
                  <a:pt x="2614" y="8374"/>
                </a:lnTo>
                <a:lnTo>
                  <a:pt x="2614" y="8475"/>
                </a:lnTo>
                <a:lnTo>
                  <a:pt x="2574" y="8475"/>
                </a:lnTo>
                <a:lnTo>
                  <a:pt x="2541" y="8508"/>
                </a:lnTo>
                <a:lnTo>
                  <a:pt x="2541" y="8547"/>
                </a:lnTo>
                <a:lnTo>
                  <a:pt x="2508" y="8577"/>
                </a:lnTo>
                <a:lnTo>
                  <a:pt x="2508" y="8609"/>
                </a:lnTo>
                <a:lnTo>
                  <a:pt x="2479" y="8642"/>
                </a:lnTo>
                <a:lnTo>
                  <a:pt x="2479" y="8743"/>
                </a:lnTo>
                <a:lnTo>
                  <a:pt x="2508" y="8776"/>
                </a:lnTo>
                <a:lnTo>
                  <a:pt x="2406" y="8809"/>
                </a:lnTo>
                <a:lnTo>
                  <a:pt x="2344" y="8845"/>
                </a:lnTo>
                <a:lnTo>
                  <a:pt x="2278" y="8877"/>
                </a:lnTo>
                <a:lnTo>
                  <a:pt x="2110" y="8877"/>
                </a:lnTo>
                <a:lnTo>
                  <a:pt x="2175" y="9077"/>
                </a:lnTo>
                <a:lnTo>
                  <a:pt x="2208" y="9178"/>
                </a:lnTo>
                <a:lnTo>
                  <a:pt x="2208" y="9344"/>
                </a:lnTo>
                <a:lnTo>
                  <a:pt x="2175" y="9374"/>
                </a:lnTo>
                <a:lnTo>
                  <a:pt x="2143" y="9508"/>
                </a:lnTo>
                <a:lnTo>
                  <a:pt x="2110" y="9612"/>
                </a:lnTo>
                <a:lnTo>
                  <a:pt x="2110" y="9714"/>
                </a:lnTo>
                <a:lnTo>
                  <a:pt x="2143" y="9743"/>
                </a:lnTo>
                <a:lnTo>
                  <a:pt x="2175" y="9776"/>
                </a:lnTo>
                <a:lnTo>
                  <a:pt x="2175" y="9815"/>
                </a:lnTo>
                <a:lnTo>
                  <a:pt x="2208" y="9848"/>
                </a:lnTo>
                <a:lnTo>
                  <a:pt x="2208" y="9949"/>
                </a:lnTo>
                <a:lnTo>
                  <a:pt x="2143" y="9949"/>
                </a:lnTo>
                <a:lnTo>
                  <a:pt x="2143" y="9985"/>
                </a:lnTo>
                <a:lnTo>
                  <a:pt x="2110" y="10017"/>
                </a:lnTo>
                <a:lnTo>
                  <a:pt x="2073" y="9985"/>
                </a:lnTo>
                <a:lnTo>
                  <a:pt x="2073" y="10017"/>
                </a:lnTo>
                <a:lnTo>
                  <a:pt x="2040" y="10017"/>
                </a:lnTo>
                <a:lnTo>
                  <a:pt x="2040" y="9985"/>
                </a:lnTo>
                <a:lnTo>
                  <a:pt x="2007" y="9949"/>
                </a:lnTo>
                <a:lnTo>
                  <a:pt x="1974" y="9949"/>
                </a:lnTo>
                <a:lnTo>
                  <a:pt x="1905" y="9916"/>
                </a:lnTo>
                <a:lnTo>
                  <a:pt x="1872" y="9916"/>
                </a:lnTo>
                <a:lnTo>
                  <a:pt x="1839" y="9949"/>
                </a:lnTo>
                <a:lnTo>
                  <a:pt x="1806" y="9949"/>
                </a:lnTo>
                <a:lnTo>
                  <a:pt x="1777" y="9877"/>
                </a:lnTo>
                <a:lnTo>
                  <a:pt x="1642" y="9877"/>
                </a:lnTo>
                <a:lnTo>
                  <a:pt x="1569" y="9916"/>
                </a:lnTo>
                <a:lnTo>
                  <a:pt x="1539" y="9916"/>
                </a:lnTo>
                <a:lnTo>
                  <a:pt x="1506" y="9985"/>
                </a:lnTo>
                <a:lnTo>
                  <a:pt x="1473" y="9985"/>
                </a:lnTo>
                <a:lnTo>
                  <a:pt x="1440" y="10050"/>
                </a:lnTo>
                <a:lnTo>
                  <a:pt x="1404" y="10151"/>
                </a:lnTo>
                <a:lnTo>
                  <a:pt x="1404" y="10184"/>
                </a:lnTo>
                <a:lnTo>
                  <a:pt x="1371" y="10217"/>
                </a:lnTo>
                <a:lnTo>
                  <a:pt x="1338" y="10318"/>
                </a:lnTo>
                <a:lnTo>
                  <a:pt x="1338" y="10452"/>
                </a:lnTo>
                <a:lnTo>
                  <a:pt x="1404" y="10615"/>
                </a:lnTo>
                <a:lnTo>
                  <a:pt x="1473" y="10615"/>
                </a:lnTo>
                <a:lnTo>
                  <a:pt x="1569" y="10586"/>
                </a:lnTo>
                <a:lnTo>
                  <a:pt x="1609" y="10586"/>
                </a:lnTo>
                <a:lnTo>
                  <a:pt x="1737" y="10553"/>
                </a:lnTo>
                <a:lnTo>
                  <a:pt x="1737" y="10615"/>
                </a:lnTo>
                <a:lnTo>
                  <a:pt x="1704" y="10648"/>
                </a:lnTo>
                <a:lnTo>
                  <a:pt x="1674" y="10687"/>
                </a:lnTo>
                <a:lnTo>
                  <a:pt x="1642" y="10687"/>
                </a:lnTo>
                <a:lnTo>
                  <a:pt x="1569" y="10648"/>
                </a:lnTo>
                <a:lnTo>
                  <a:pt x="1506" y="10648"/>
                </a:lnTo>
                <a:lnTo>
                  <a:pt x="1371" y="10687"/>
                </a:lnTo>
                <a:lnTo>
                  <a:pt x="1203" y="10687"/>
                </a:lnTo>
                <a:lnTo>
                  <a:pt x="1203" y="10720"/>
                </a:lnTo>
                <a:lnTo>
                  <a:pt x="1137" y="10749"/>
                </a:lnTo>
                <a:lnTo>
                  <a:pt x="1137" y="10720"/>
                </a:lnTo>
                <a:lnTo>
                  <a:pt x="1035" y="10720"/>
                </a:lnTo>
                <a:lnTo>
                  <a:pt x="972" y="10687"/>
                </a:lnTo>
                <a:lnTo>
                  <a:pt x="939" y="10648"/>
                </a:lnTo>
                <a:lnTo>
                  <a:pt x="900" y="10648"/>
                </a:lnTo>
                <a:lnTo>
                  <a:pt x="867" y="10615"/>
                </a:lnTo>
                <a:lnTo>
                  <a:pt x="636" y="10615"/>
                </a:lnTo>
                <a:lnTo>
                  <a:pt x="567" y="10648"/>
                </a:lnTo>
                <a:lnTo>
                  <a:pt x="501" y="10648"/>
                </a:lnTo>
                <a:lnTo>
                  <a:pt x="435" y="10687"/>
                </a:lnTo>
                <a:lnTo>
                  <a:pt x="399" y="10720"/>
                </a:lnTo>
                <a:lnTo>
                  <a:pt x="366" y="10720"/>
                </a:lnTo>
                <a:lnTo>
                  <a:pt x="333" y="10782"/>
                </a:lnTo>
                <a:lnTo>
                  <a:pt x="333" y="10821"/>
                </a:lnTo>
                <a:lnTo>
                  <a:pt x="270" y="10854"/>
                </a:lnTo>
                <a:lnTo>
                  <a:pt x="198" y="10955"/>
                </a:lnTo>
                <a:lnTo>
                  <a:pt x="135" y="10988"/>
                </a:lnTo>
                <a:lnTo>
                  <a:pt x="102" y="11017"/>
                </a:lnTo>
                <a:lnTo>
                  <a:pt x="63" y="11050"/>
                </a:lnTo>
                <a:lnTo>
                  <a:pt x="63" y="11119"/>
                </a:lnTo>
                <a:lnTo>
                  <a:pt x="30" y="11119"/>
                </a:lnTo>
                <a:lnTo>
                  <a:pt x="0" y="11151"/>
                </a:lnTo>
                <a:lnTo>
                  <a:pt x="0" y="11253"/>
                </a:lnTo>
                <a:lnTo>
                  <a:pt x="63" y="11285"/>
                </a:lnTo>
                <a:lnTo>
                  <a:pt x="135" y="11285"/>
                </a:lnTo>
                <a:lnTo>
                  <a:pt x="198" y="11318"/>
                </a:lnTo>
                <a:lnTo>
                  <a:pt x="231" y="11285"/>
                </a:lnTo>
                <a:lnTo>
                  <a:pt x="270" y="11253"/>
                </a:lnTo>
                <a:lnTo>
                  <a:pt x="435" y="11253"/>
                </a:lnTo>
                <a:lnTo>
                  <a:pt x="468" y="11285"/>
                </a:lnTo>
                <a:lnTo>
                  <a:pt x="501" y="11285"/>
                </a:lnTo>
                <a:lnTo>
                  <a:pt x="567" y="11318"/>
                </a:lnTo>
                <a:lnTo>
                  <a:pt x="603" y="11285"/>
                </a:lnTo>
                <a:lnTo>
                  <a:pt x="702" y="11285"/>
                </a:lnTo>
                <a:lnTo>
                  <a:pt x="732" y="11318"/>
                </a:lnTo>
                <a:lnTo>
                  <a:pt x="804" y="11386"/>
                </a:lnTo>
                <a:lnTo>
                  <a:pt x="900" y="11520"/>
                </a:lnTo>
                <a:lnTo>
                  <a:pt x="867" y="11520"/>
                </a:lnTo>
                <a:lnTo>
                  <a:pt x="867" y="11654"/>
                </a:lnTo>
                <a:lnTo>
                  <a:pt x="900" y="11752"/>
                </a:lnTo>
                <a:lnTo>
                  <a:pt x="939" y="11821"/>
                </a:lnTo>
                <a:lnTo>
                  <a:pt x="972" y="11919"/>
                </a:lnTo>
                <a:lnTo>
                  <a:pt x="1002" y="11988"/>
                </a:lnTo>
                <a:lnTo>
                  <a:pt x="1068" y="11955"/>
                </a:lnTo>
                <a:lnTo>
                  <a:pt x="1170" y="11919"/>
                </a:lnTo>
                <a:lnTo>
                  <a:pt x="1272" y="11919"/>
                </a:lnTo>
                <a:lnTo>
                  <a:pt x="1371" y="11886"/>
                </a:lnTo>
                <a:lnTo>
                  <a:pt x="1609" y="11886"/>
                </a:lnTo>
                <a:lnTo>
                  <a:pt x="1609" y="11955"/>
                </a:lnTo>
                <a:lnTo>
                  <a:pt x="1642" y="12089"/>
                </a:lnTo>
                <a:lnTo>
                  <a:pt x="1609" y="12154"/>
                </a:lnTo>
                <a:lnTo>
                  <a:pt x="1569" y="12223"/>
                </a:lnTo>
                <a:lnTo>
                  <a:pt x="1539" y="12256"/>
                </a:lnTo>
                <a:lnTo>
                  <a:pt x="1506" y="12288"/>
                </a:lnTo>
                <a:lnTo>
                  <a:pt x="1473" y="12288"/>
                </a:lnTo>
                <a:lnTo>
                  <a:pt x="1440" y="12318"/>
                </a:lnTo>
                <a:lnTo>
                  <a:pt x="1404" y="12318"/>
                </a:lnTo>
                <a:lnTo>
                  <a:pt x="1404" y="12357"/>
                </a:lnTo>
                <a:lnTo>
                  <a:pt x="1371" y="12390"/>
                </a:lnTo>
                <a:lnTo>
                  <a:pt x="1338" y="12484"/>
                </a:lnTo>
                <a:lnTo>
                  <a:pt x="1473" y="12523"/>
                </a:lnTo>
                <a:lnTo>
                  <a:pt x="1569" y="12553"/>
                </a:lnTo>
                <a:lnTo>
                  <a:pt x="1674" y="12553"/>
                </a:lnTo>
                <a:lnTo>
                  <a:pt x="1777" y="12657"/>
                </a:lnTo>
                <a:lnTo>
                  <a:pt x="1839" y="12657"/>
                </a:lnTo>
                <a:lnTo>
                  <a:pt x="1941" y="12720"/>
                </a:lnTo>
                <a:lnTo>
                  <a:pt x="1974" y="12791"/>
                </a:lnTo>
                <a:lnTo>
                  <a:pt x="2007" y="12821"/>
                </a:lnTo>
                <a:lnTo>
                  <a:pt x="2040" y="12853"/>
                </a:lnTo>
                <a:lnTo>
                  <a:pt x="1974" y="12922"/>
                </a:lnTo>
                <a:lnTo>
                  <a:pt x="2073" y="13020"/>
                </a:lnTo>
                <a:lnTo>
                  <a:pt x="2110" y="13053"/>
                </a:lnTo>
                <a:lnTo>
                  <a:pt x="2143" y="13053"/>
                </a:lnTo>
                <a:lnTo>
                  <a:pt x="2241" y="13154"/>
                </a:lnTo>
                <a:lnTo>
                  <a:pt x="2446" y="13321"/>
                </a:lnTo>
                <a:lnTo>
                  <a:pt x="2508" y="13422"/>
                </a:lnTo>
                <a:lnTo>
                  <a:pt x="2614" y="13523"/>
                </a:lnTo>
                <a:lnTo>
                  <a:pt x="2709" y="13589"/>
                </a:lnTo>
                <a:lnTo>
                  <a:pt x="2812" y="13657"/>
                </a:lnTo>
                <a:lnTo>
                  <a:pt x="2845" y="13657"/>
                </a:lnTo>
                <a:lnTo>
                  <a:pt x="2911" y="13690"/>
                </a:lnTo>
                <a:lnTo>
                  <a:pt x="3115" y="13752"/>
                </a:lnTo>
                <a:lnTo>
                  <a:pt x="3481" y="13925"/>
                </a:lnTo>
                <a:lnTo>
                  <a:pt x="3682" y="13958"/>
                </a:lnTo>
                <a:lnTo>
                  <a:pt x="3748" y="13987"/>
                </a:lnTo>
                <a:lnTo>
                  <a:pt x="3715" y="14121"/>
                </a:lnTo>
                <a:lnTo>
                  <a:pt x="3913" y="14624"/>
                </a:lnTo>
                <a:lnTo>
                  <a:pt x="3913" y="14758"/>
                </a:lnTo>
                <a:lnTo>
                  <a:pt x="3784" y="14856"/>
                </a:lnTo>
                <a:lnTo>
                  <a:pt x="3817" y="15023"/>
                </a:lnTo>
                <a:lnTo>
                  <a:pt x="4081" y="15359"/>
                </a:lnTo>
                <a:lnTo>
                  <a:pt x="4048" y="15493"/>
                </a:lnTo>
                <a:lnTo>
                  <a:pt x="3784" y="15823"/>
                </a:lnTo>
                <a:lnTo>
                  <a:pt x="3649" y="15856"/>
                </a:lnTo>
                <a:lnTo>
                  <a:pt x="3013" y="15990"/>
                </a:lnTo>
                <a:lnTo>
                  <a:pt x="2845" y="16157"/>
                </a:lnTo>
                <a:lnTo>
                  <a:pt x="2644" y="16392"/>
                </a:lnTo>
                <a:lnTo>
                  <a:pt x="2644" y="16895"/>
                </a:lnTo>
                <a:lnTo>
                  <a:pt x="2742" y="16960"/>
                </a:lnTo>
                <a:lnTo>
                  <a:pt x="2947" y="17029"/>
                </a:lnTo>
                <a:lnTo>
                  <a:pt x="3148" y="16595"/>
                </a:lnTo>
                <a:lnTo>
                  <a:pt x="3316" y="16461"/>
                </a:lnTo>
                <a:lnTo>
                  <a:pt x="3580" y="16461"/>
                </a:lnTo>
                <a:lnTo>
                  <a:pt x="3913" y="16660"/>
                </a:lnTo>
                <a:lnTo>
                  <a:pt x="4384" y="16660"/>
                </a:lnTo>
                <a:lnTo>
                  <a:pt x="4822" y="16693"/>
                </a:lnTo>
                <a:lnTo>
                  <a:pt x="4957" y="16895"/>
                </a:lnTo>
                <a:lnTo>
                  <a:pt x="4918" y="17258"/>
                </a:lnTo>
                <a:lnTo>
                  <a:pt x="5323" y="17660"/>
                </a:lnTo>
                <a:lnTo>
                  <a:pt x="5992" y="18362"/>
                </a:lnTo>
                <a:lnTo>
                  <a:pt x="6391" y="18163"/>
                </a:lnTo>
                <a:lnTo>
                  <a:pt x="6662" y="18228"/>
                </a:lnTo>
                <a:lnTo>
                  <a:pt x="6929" y="18692"/>
                </a:lnTo>
                <a:lnTo>
                  <a:pt x="7133" y="19029"/>
                </a:lnTo>
                <a:lnTo>
                  <a:pt x="7262" y="19529"/>
                </a:lnTo>
                <a:lnTo>
                  <a:pt x="7430" y="19960"/>
                </a:lnTo>
                <a:lnTo>
                  <a:pt x="7466" y="20362"/>
                </a:lnTo>
                <a:lnTo>
                  <a:pt x="7763" y="20701"/>
                </a:lnTo>
                <a:lnTo>
                  <a:pt x="7898" y="20930"/>
                </a:lnTo>
                <a:lnTo>
                  <a:pt x="8402" y="20865"/>
                </a:lnTo>
                <a:lnTo>
                  <a:pt x="8600" y="20865"/>
                </a:lnTo>
                <a:lnTo>
                  <a:pt x="8705" y="21133"/>
                </a:lnTo>
                <a:lnTo>
                  <a:pt x="8807" y="21365"/>
                </a:lnTo>
                <a:lnTo>
                  <a:pt x="9071" y="21433"/>
                </a:lnTo>
                <a:lnTo>
                  <a:pt x="9539" y="21433"/>
                </a:lnTo>
                <a:lnTo>
                  <a:pt x="9780" y="21600"/>
                </a:lnTo>
                <a:lnTo>
                  <a:pt x="10080" y="21535"/>
                </a:lnTo>
                <a:lnTo>
                  <a:pt x="10518" y="21535"/>
                </a:lnTo>
                <a:lnTo>
                  <a:pt x="10653" y="21401"/>
                </a:lnTo>
                <a:lnTo>
                  <a:pt x="10782" y="20796"/>
                </a:lnTo>
                <a:lnTo>
                  <a:pt x="10917" y="20630"/>
                </a:lnTo>
                <a:lnTo>
                  <a:pt x="11754" y="20463"/>
                </a:lnTo>
                <a:lnTo>
                  <a:pt x="12361" y="20394"/>
                </a:lnTo>
                <a:lnTo>
                  <a:pt x="12456" y="20329"/>
                </a:lnTo>
                <a:lnTo>
                  <a:pt x="12496" y="19999"/>
                </a:lnTo>
                <a:lnTo>
                  <a:pt x="12862" y="19731"/>
                </a:lnTo>
                <a:lnTo>
                  <a:pt x="12829" y="19362"/>
                </a:lnTo>
                <a:lnTo>
                  <a:pt x="13198" y="18094"/>
                </a:lnTo>
                <a:lnTo>
                  <a:pt x="13093" y="17895"/>
                </a:lnTo>
                <a:lnTo>
                  <a:pt x="12259" y="17124"/>
                </a:lnTo>
                <a:lnTo>
                  <a:pt x="12123" y="16526"/>
                </a:lnTo>
                <a:lnTo>
                  <a:pt x="11955" y="16559"/>
                </a:lnTo>
                <a:lnTo>
                  <a:pt x="11856" y="16124"/>
                </a:lnTo>
                <a:lnTo>
                  <a:pt x="11754" y="15689"/>
                </a:lnTo>
                <a:lnTo>
                  <a:pt x="11721" y="15454"/>
                </a:lnTo>
                <a:lnTo>
                  <a:pt x="11688" y="15392"/>
                </a:lnTo>
                <a:lnTo>
                  <a:pt x="11619" y="15359"/>
                </a:lnTo>
                <a:lnTo>
                  <a:pt x="11721" y="15327"/>
                </a:lnTo>
                <a:lnTo>
                  <a:pt x="12390" y="15059"/>
                </a:lnTo>
                <a:lnTo>
                  <a:pt x="13063" y="14990"/>
                </a:lnTo>
                <a:lnTo>
                  <a:pt x="13228" y="14824"/>
                </a:lnTo>
                <a:lnTo>
                  <a:pt x="13531" y="14758"/>
                </a:lnTo>
                <a:lnTo>
                  <a:pt x="14098" y="14791"/>
                </a:lnTo>
                <a:lnTo>
                  <a:pt x="14131" y="15092"/>
                </a:lnTo>
                <a:lnTo>
                  <a:pt x="14299" y="15856"/>
                </a:lnTo>
                <a:lnTo>
                  <a:pt x="14569" y="16461"/>
                </a:lnTo>
                <a:lnTo>
                  <a:pt x="14839" y="16425"/>
                </a:lnTo>
                <a:lnTo>
                  <a:pt x="14935" y="16461"/>
                </a:lnTo>
                <a:lnTo>
                  <a:pt x="15037" y="16693"/>
                </a:lnTo>
                <a:lnTo>
                  <a:pt x="14869" y="16827"/>
                </a:lnTo>
                <a:lnTo>
                  <a:pt x="14734" y="17029"/>
                </a:lnTo>
                <a:lnTo>
                  <a:pt x="14734" y="17258"/>
                </a:lnTo>
                <a:lnTo>
                  <a:pt x="14935" y="17660"/>
                </a:lnTo>
                <a:lnTo>
                  <a:pt x="15070" y="17660"/>
                </a:lnTo>
                <a:lnTo>
                  <a:pt x="15436" y="17526"/>
                </a:lnTo>
                <a:lnTo>
                  <a:pt x="16138" y="16895"/>
                </a:lnTo>
                <a:lnTo>
                  <a:pt x="16441" y="16693"/>
                </a:lnTo>
                <a:lnTo>
                  <a:pt x="16679" y="15895"/>
                </a:lnTo>
                <a:lnTo>
                  <a:pt x="16880" y="15454"/>
                </a:lnTo>
                <a:lnTo>
                  <a:pt x="17447" y="14824"/>
                </a:lnTo>
                <a:lnTo>
                  <a:pt x="17645" y="14758"/>
                </a:lnTo>
                <a:lnTo>
                  <a:pt x="17915" y="14722"/>
                </a:lnTo>
                <a:lnTo>
                  <a:pt x="18083" y="14657"/>
                </a:lnTo>
                <a:lnTo>
                  <a:pt x="18149" y="14556"/>
                </a:lnTo>
                <a:lnTo>
                  <a:pt x="18317" y="14422"/>
                </a:lnTo>
                <a:lnTo>
                  <a:pt x="18617" y="14422"/>
                </a:lnTo>
                <a:lnTo>
                  <a:pt x="18785" y="14523"/>
                </a:lnTo>
                <a:lnTo>
                  <a:pt x="18722" y="14226"/>
                </a:lnTo>
                <a:lnTo>
                  <a:pt x="18521" y="13853"/>
                </a:lnTo>
                <a:lnTo>
                  <a:pt x="18284" y="13824"/>
                </a:lnTo>
                <a:lnTo>
                  <a:pt x="18083" y="13690"/>
                </a:lnTo>
                <a:lnTo>
                  <a:pt x="18116" y="13657"/>
                </a:lnTo>
                <a:lnTo>
                  <a:pt x="18149" y="13657"/>
                </a:lnTo>
                <a:lnTo>
                  <a:pt x="18185" y="13690"/>
                </a:lnTo>
                <a:lnTo>
                  <a:pt x="18218" y="13618"/>
                </a:lnTo>
                <a:lnTo>
                  <a:pt x="18218" y="13491"/>
                </a:lnTo>
                <a:lnTo>
                  <a:pt x="18251" y="13455"/>
                </a:lnTo>
                <a:lnTo>
                  <a:pt x="18251" y="13357"/>
                </a:lnTo>
                <a:close/>
              </a:path>
            </a:pathLst>
          </a:custGeom>
          <a:ln w="23813"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2132" name="Group 12"/>
          <p:cNvGrpSpPr/>
          <p:nvPr/>
        </p:nvGrpSpPr>
        <p:grpSpPr>
          <a:xfrm>
            <a:off x="3026045" y="1367185"/>
            <a:ext cx="3798887" cy="4192587"/>
            <a:chOff x="0" y="0"/>
            <a:chExt cx="3798885" cy="4192585"/>
          </a:xfrm>
        </p:grpSpPr>
        <p:sp>
          <p:nvSpPr>
            <p:cNvPr id="2066" name="Line 13"/>
            <p:cNvSpPr/>
            <p:nvPr/>
          </p:nvSpPr>
          <p:spPr>
            <a:xfrm flipH="1" flipV="1">
              <a:off x="811212" y="1547813"/>
              <a:ext cx="39688" cy="22225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67" name="Line 14"/>
            <p:cNvSpPr/>
            <p:nvPr/>
          </p:nvSpPr>
          <p:spPr>
            <a:xfrm flipH="1">
              <a:off x="241301" y="2646362"/>
              <a:ext cx="31750" cy="30163"/>
            </a:xfrm>
            <a:prstGeom prst="line">
              <a:avLst/>
            </a:prstGeom>
            <a:noFill/>
            <a:ln w="31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2131" name="Group 15"/>
            <p:cNvGrpSpPr/>
            <p:nvPr/>
          </p:nvGrpSpPr>
          <p:grpSpPr>
            <a:xfrm>
              <a:off x="0" y="0"/>
              <a:ext cx="3798887" cy="4192587"/>
              <a:chOff x="0" y="0"/>
              <a:chExt cx="3798885" cy="4192585"/>
            </a:xfrm>
          </p:grpSpPr>
          <p:grpSp>
            <p:nvGrpSpPr>
              <p:cNvPr id="2072" name="Group 16"/>
              <p:cNvGrpSpPr/>
              <p:nvPr/>
            </p:nvGrpSpPr>
            <p:grpSpPr>
              <a:xfrm>
                <a:off x="63500" y="390525"/>
                <a:ext cx="1736725" cy="2470150"/>
                <a:chOff x="0" y="0"/>
                <a:chExt cx="1736724" cy="2470149"/>
              </a:xfrm>
            </p:grpSpPr>
            <p:sp>
              <p:nvSpPr>
                <p:cNvPr id="2068" name="Line 17"/>
                <p:cNvSpPr/>
                <p:nvPr/>
              </p:nvSpPr>
              <p:spPr>
                <a:xfrm>
                  <a:off x="787399" y="1179512"/>
                  <a:ext cx="39688" cy="260350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69" name="Freeform 18"/>
                <p:cNvSpPr/>
                <p:nvPr/>
              </p:nvSpPr>
              <p:spPr>
                <a:xfrm>
                  <a:off x="1404937" y="1976437"/>
                  <a:ext cx="331788" cy="493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971"/>
                      </a:moveTo>
                      <a:lnTo>
                        <a:pt x="19378" y="0"/>
                      </a:lnTo>
                      <a:lnTo>
                        <a:pt x="0" y="20629"/>
                      </a:lnTo>
                      <a:lnTo>
                        <a:pt x="2222" y="21600"/>
                      </a:lnTo>
                      <a:lnTo>
                        <a:pt x="21600" y="97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0" name="Line 19"/>
                <p:cNvSpPr/>
                <p:nvPr/>
              </p:nvSpPr>
              <p:spPr>
                <a:xfrm flipH="1">
                  <a:off x="0" y="350837"/>
                  <a:ext cx="296863" cy="20320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1" name="Line 20"/>
                <p:cNvSpPr/>
                <p:nvPr/>
              </p:nvSpPr>
              <p:spPr>
                <a:xfrm>
                  <a:off x="233362" y="0"/>
                  <a:ext cx="746125" cy="793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2130" name="Group 21"/>
              <p:cNvGrpSpPr/>
              <p:nvPr/>
            </p:nvGrpSpPr>
            <p:grpSpPr>
              <a:xfrm>
                <a:off x="0" y="0"/>
                <a:ext cx="3798887" cy="4192587"/>
                <a:chOff x="0" y="0"/>
                <a:chExt cx="3798886" cy="4192586"/>
              </a:xfrm>
            </p:grpSpPr>
            <p:sp>
              <p:nvSpPr>
                <p:cNvPr id="2073" name="Freeform 22"/>
                <p:cNvSpPr/>
                <p:nvPr/>
              </p:nvSpPr>
              <p:spPr>
                <a:xfrm>
                  <a:off x="1090612" y="1419224"/>
                  <a:ext cx="101601" cy="2063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592" y="0"/>
                      </a:moveTo>
                      <a:lnTo>
                        <a:pt x="0" y="917"/>
                      </a:lnTo>
                      <a:lnTo>
                        <a:pt x="16838" y="21600"/>
                      </a:lnTo>
                      <a:lnTo>
                        <a:pt x="21600" y="20599"/>
                      </a:lnTo>
                      <a:lnTo>
                        <a:pt x="459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4" name="Line 23"/>
                <p:cNvSpPr/>
                <p:nvPr/>
              </p:nvSpPr>
              <p:spPr>
                <a:xfrm flipH="1" flipV="1">
                  <a:off x="368300" y="1520825"/>
                  <a:ext cx="201613" cy="7302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5" name="Line 24"/>
                <p:cNvSpPr/>
                <p:nvPr/>
              </p:nvSpPr>
              <p:spPr>
                <a:xfrm flipV="1">
                  <a:off x="1179512" y="1520825"/>
                  <a:ext cx="314325" cy="10001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6" name="Line 25"/>
                <p:cNvSpPr/>
                <p:nvPr/>
              </p:nvSpPr>
              <p:spPr>
                <a:xfrm flipV="1">
                  <a:off x="1493837" y="1423987"/>
                  <a:ext cx="7938" cy="9683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7" name="Line 26"/>
                <p:cNvSpPr/>
                <p:nvPr/>
              </p:nvSpPr>
              <p:spPr>
                <a:xfrm>
                  <a:off x="890587" y="1830387"/>
                  <a:ext cx="120650" cy="327025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8" name="Line 27"/>
                <p:cNvSpPr/>
                <p:nvPr/>
              </p:nvSpPr>
              <p:spPr>
                <a:xfrm flipH="1">
                  <a:off x="1004888" y="2157412"/>
                  <a:ext cx="6350" cy="31750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9" name="Line 28"/>
                <p:cNvSpPr/>
                <p:nvPr/>
              </p:nvSpPr>
              <p:spPr>
                <a:xfrm flipH="1">
                  <a:off x="160338" y="2676524"/>
                  <a:ext cx="80963" cy="10001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0" name="Line 29"/>
                <p:cNvSpPr/>
                <p:nvPr/>
              </p:nvSpPr>
              <p:spPr>
                <a:xfrm flipH="1" flipV="1">
                  <a:off x="0" y="2417762"/>
                  <a:ext cx="207963" cy="15398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1" name="Line 30"/>
                <p:cNvSpPr/>
                <p:nvPr/>
              </p:nvSpPr>
              <p:spPr>
                <a:xfrm flipH="1" flipV="1">
                  <a:off x="368300" y="3135312"/>
                  <a:ext cx="227013" cy="20161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2" name="Line 31"/>
                <p:cNvSpPr/>
                <p:nvPr/>
              </p:nvSpPr>
              <p:spPr>
                <a:xfrm>
                  <a:off x="595312" y="3336924"/>
                  <a:ext cx="336550" cy="20478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3" name="Line 32"/>
                <p:cNvSpPr/>
                <p:nvPr/>
              </p:nvSpPr>
              <p:spPr>
                <a:xfrm flipV="1">
                  <a:off x="1598612" y="895350"/>
                  <a:ext cx="207963" cy="12223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4" name="Line 33"/>
                <p:cNvSpPr/>
                <p:nvPr/>
              </p:nvSpPr>
              <p:spPr>
                <a:xfrm flipH="1" flipV="1">
                  <a:off x="1349375" y="234950"/>
                  <a:ext cx="231775" cy="301626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5" name="Line 34"/>
                <p:cNvSpPr/>
                <p:nvPr/>
              </p:nvSpPr>
              <p:spPr>
                <a:xfrm flipH="1" flipV="1">
                  <a:off x="906463" y="219076"/>
                  <a:ext cx="136525" cy="171450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6" name="Line 35"/>
                <p:cNvSpPr/>
                <p:nvPr/>
              </p:nvSpPr>
              <p:spPr>
                <a:xfrm flipH="1" flipV="1">
                  <a:off x="803275" y="1"/>
                  <a:ext cx="103188" cy="219075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7" name="Line 36"/>
                <p:cNvSpPr/>
                <p:nvPr/>
              </p:nvSpPr>
              <p:spPr>
                <a:xfrm flipH="1">
                  <a:off x="947738" y="390525"/>
                  <a:ext cx="95250" cy="333375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8" name="Line 37"/>
                <p:cNvSpPr/>
                <p:nvPr/>
              </p:nvSpPr>
              <p:spPr>
                <a:xfrm>
                  <a:off x="947737" y="723899"/>
                  <a:ext cx="144463" cy="268288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9" name="Line 38"/>
                <p:cNvSpPr/>
                <p:nvPr/>
              </p:nvSpPr>
              <p:spPr>
                <a:xfrm flipV="1">
                  <a:off x="1846262" y="300038"/>
                  <a:ext cx="385763" cy="9048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0" name="Line 39"/>
                <p:cNvSpPr/>
                <p:nvPr/>
              </p:nvSpPr>
              <p:spPr>
                <a:xfrm>
                  <a:off x="2232024" y="300037"/>
                  <a:ext cx="146050" cy="42386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1" name="Line 40"/>
                <p:cNvSpPr/>
                <p:nvPr/>
              </p:nvSpPr>
              <p:spPr>
                <a:xfrm>
                  <a:off x="1493837" y="2246312"/>
                  <a:ext cx="288925" cy="13017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2" name="Line 41"/>
                <p:cNvSpPr/>
                <p:nvPr/>
              </p:nvSpPr>
              <p:spPr>
                <a:xfrm flipH="1">
                  <a:off x="360363" y="723899"/>
                  <a:ext cx="587375" cy="1746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3" name="Line 42"/>
                <p:cNvSpPr/>
                <p:nvPr/>
              </p:nvSpPr>
              <p:spPr>
                <a:xfrm flipV="1">
                  <a:off x="2112962" y="1757363"/>
                  <a:ext cx="160338" cy="41275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4" name="Line 43"/>
                <p:cNvSpPr/>
                <p:nvPr/>
              </p:nvSpPr>
              <p:spPr>
                <a:xfrm>
                  <a:off x="2273299" y="1757362"/>
                  <a:ext cx="642938" cy="34290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5" name="Line 44"/>
                <p:cNvSpPr/>
                <p:nvPr/>
              </p:nvSpPr>
              <p:spPr>
                <a:xfrm flipH="1">
                  <a:off x="2868613" y="2100262"/>
                  <a:ext cx="47625" cy="30956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6" name="Line 45"/>
                <p:cNvSpPr/>
                <p:nvPr/>
              </p:nvSpPr>
              <p:spPr>
                <a:xfrm flipH="1">
                  <a:off x="2667000" y="2409824"/>
                  <a:ext cx="201613" cy="6508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7" name="Line 46"/>
                <p:cNvSpPr/>
                <p:nvPr/>
              </p:nvSpPr>
              <p:spPr>
                <a:xfrm>
                  <a:off x="2922587" y="2849562"/>
                  <a:ext cx="57150" cy="50482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8" name="Line 47"/>
                <p:cNvSpPr/>
                <p:nvPr/>
              </p:nvSpPr>
              <p:spPr>
                <a:xfrm flipV="1">
                  <a:off x="3533774" y="1952625"/>
                  <a:ext cx="265113" cy="64452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9" name="Line 48"/>
                <p:cNvSpPr/>
                <p:nvPr/>
              </p:nvSpPr>
              <p:spPr>
                <a:xfrm flipH="1">
                  <a:off x="569912" y="1570037"/>
                  <a:ext cx="280988" cy="2381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0" name="Line 49"/>
                <p:cNvSpPr/>
                <p:nvPr/>
              </p:nvSpPr>
              <p:spPr>
                <a:xfrm flipH="1" flipV="1">
                  <a:off x="1092200" y="992188"/>
                  <a:ext cx="7938" cy="431800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1" name="Line 50"/>
                <p:cNvSpPr/>
                <p:nvPr/>
              </p:nvSpPr>
              <p:spPr>
                <a:xfrm flipH="1" flipV="1">
                  <a:off x="1581150" y="536575"/>
                  <a:ext cx="17463" cy="481013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2" name="Freeform 51"/>
                <p:cNvSpPr/>
                <p:nvPr/>
              </p:nvSpPr>
              <p:spPr>
                <a:xfrm>
                  <a:off x="998537" y="1616074"/>
                  <a:ext cx="193676" cy="5445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314"/>
                      </a:moveTo>
                      <a:lnTo>
                        <a:pt x="19012" y="0"/>
                      </a:lnTo>
                      <a:lnTo>
                        <a:pt x="0" y="21286"/>
                      </a:lnTo>
                      <a:lnTo>
                        <a:pt x="2588" y="21600"/>
                      </a:lnTo>
                      <a:lnTo>
                        <a:pt x="21600" y="31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3" name="Freeform 52"/>
                <p:cNvSpPr/>
                <p:nvPr/>
              </p:nvSpPr>
              <p:spPr>
                <a:xfrm>
                  <a:off x="625474" y="2144712"/>
                  <a:ext cx="401639" cy="45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329"/>
                      </a:moveTo>
                      <a:lnTo>
                        <a:pt x="19929" y="0"/>
                      </a:lnTo>
                      <a:lnTo>
                        <a:pt x="0" y="20271"/>
                      </a:lnTo>
                      <a:lnTo>
                        <a:pt x="1671" y="21600"/>
                      </a:lnTo>
                      <a:lnTo>
                        <a:pt x="21600" y="13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4" name="Freeform 53"/>
                <p:cNvSpPr/>
                <p:nvPr/>
              </p:nvSpPr>
              <p:spPr>
                <a:xfrm>
                  <a:off x="236537" y="2562224"/>
                  <a:ext cx="409576" cy="1365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6405"/>
                      </a:moveTo>
                      <a:lnTo>
                        <a:pt x="21098" y="0"/>
                      </a:lnTo>
                      <a:lnTo>
                        <a:pt x="0" y="15195"/>
                      </a:lnTo>
                      <a:lnTo>
                        <a:pt x="460" y="21600"/>
                      </a:lnTo>
                      <a:lnTo>
                        <a:pt x="21600" y="640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5" name="Freeform 54"/>
                <p:cNvSpPr/>
                <p:nvPr/>
              </p:nvSpPr>
              <p:spPr>
                <a:xfrm>
                  <a:off x="358774" y="2928937"/>
                  <a:ext cx="373064" cy="2238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8141"/>
                      </a:moveTo>
                      <a:lnTo>
                        <a:pt x="1103" y="21600"/>
                      </a:lnTo>
                      <a:lnTo>
                        <a:pt x="21600" y="3536"/>
                      </a:lnTo>
                      <a:lnTo>
                        <a:pt x="20451" y="0"/>
                      </a:lnTo>
                      <a:lnTo>
                        <a:pt x="0" y="1814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6" name="Line 55"/>
                <p:cNvSpPr/>
                <p:nvPr/>
              </p:nvSpPr>
              <p:spPr>
                <a:xfrm flipV="1">
                  <a:off x="1004887" y="2246313"/>
                  <a:ext cx="488950" cy="22860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7" name="Line 56"/>
                <p:cNvSpPr/>
                <p:nvPr/>
              </p:nvSpPr>
              <p:spPr>
                <a:xfrm>
                  <a:off x="803274" y="0"/>
                  <a:ext cx="546100" cy="234950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8" name="Line 57"/>
                <p:cNvSpPr/>
                <p:nvPr/>
              </p:nvSpPr>
              <p:spPr>
                <a:xfrm flipV="1">
                  <a:off x="1806574" y="723900"/>
                  <a:ext cx="571500" cy="17145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9" name="Line 58"/>
                <p:cNvSpPr/>
                <p:nvPr/>
              </p:nvSpPr>
              <p:spPr>
                <a:xfrm>
                  <a:off x="722312" y="2947987"/>
                  <a:ext cx="209550" cy="59372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0" name="Line 59"/>
                <p:cNvSpPr/>
                <p:nvPr/>
              </p:nvSpPr>
              <p:spPr>
                <a:xfrm>
                  <a:off x="2087562" y="1465262"/>
                  <a:ext cx="185738" cy="292100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1" name="Freeform 60"/>
                <p:cNvSpPr/>
                <p:nvPr/>
              </p:nvSpPr>
              <p:spPr>
                <a:xfrm>
                  <a:off x="1766887" y="1787524"/>
                  <a:ext cx="363538" cy="6000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771"/>
                      </a:moveTo>
                      <a:lnTo>
                        <a:pt x="19529" y="0"/>
                      </a:lnTo>
                      <a:lnTo>
                        <a:pt x="0" y="20829"/>
                      </a:lnTo>
                      <a:lnTo>
                        <a:pt x="2118" y="21600"/>
                      </a:lnTo>
                      <a:lnTo>
                        <a:pt x="21600" y="77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2" name="Line 61"/>
                <p:cNvSpPr/>
                <p:nvPr/>
              </p:nvSpPr>
              <p:spPr>
                <a:xfrm>
                  <a:off x="931862" y="3541712"/>
                  <a:ext cx="441325" cy="65087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3" name="Line 62"/>
                <p:cNvSpPr/>
                <p:nvPr/>
              </p:nvSpPr>
              <p:spPr>
                <a:xfrm>
                  <a:off x="2666999" y="2474912"/>
                  <a:ext cx="47625" cy="44767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4" name="Line 63"/>
                <p:cNvSpPr/>
                <p:nvPr/>
              </p:nvSpPr>
              <p:spPr>
                <a:xfrm>
                  <a:off x="2868612" y="2419349"/>
                  <a:ext cx="336550" cy="103188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5" name="Line 64"/>
                <p:cNvSpPr/>
                <p:nvPr/>
              </p:nvSpPr>
              <p:spPr>
                <a:xfrm>
                  <a:off x="2714624" y="2922587"/>
                  <a:ext cx="265113" cy="43180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6" name="Line 65"/>
                <p:cNvSpPr/>
                <p:nvPr/>
              </p:nvSpPr>
              <p:spPr>
                <a:xfrm>
                  <a:off x="3205162" y="2522537"/>
                  <a:ext cx="303213" cy="7302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7" name="Line 66"/>
                <p:cNvSpPr/>
                <p:nvPr/>
              </p:nvSpPr>
              <p:spPr>
                <a:xfrm>
                  <a:off x="2666999" y="2474912"/>
                  <a:ext cx="255588" cy="374650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8" name="Line 67"/>
                <p:cNvSpPr/>
                <p:nvPr/>
              </p:nvSpPr>
              <p:spPr>
                <a:xfrm flipH="1" flipV="1">
                  <a:off x="207963" y="2571750"/>
                  <a:ext cx="65088" cy="7461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9" name="Freeform 68"/>
                <p:cNvSpPr/>
                <p:nvPr/>
              </p:nvSpPr>
              <p:spPr>
                <a:xfrm>
                  <a:off x="222250" y="2671762"/>
                  <a:ext cx="165100" cy="4699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040" y="0"/>
                      </a:moveTo>
                      <a:lnTo>
                        <a:pt x="0" y="547"/>
                      </a:lnTo>
                      <a:lnTo>
                        <a:pt x="16560" y="21600"/>
                      </a:lnTo>
                      <a:lnTo>
                        <a:pt x="21600" y="21053"/>
                      </a:lnTo>
                      <a:lnTo>
                        <a:pt x="504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0" name="Line 69"/>
                <p:cNvSpPr/>
                <p:nvPr/>
              </p:nvSpPr>
              <p:spPr>
                <a:xfrm flipH="1" flipV="1">
                  <a:off x="0" y="2417763"/>
                  <a:ext cx="160338" cy="35877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1" name="Line 70"/>
                <p:cNvSpPr/>
                <p:nvPr/>
              </p:nvSpPr>
              <p:spPr>
                <a:xfrm flipH="1" flipV="1">
                  <a:off x="2112962" y="1798638"/>
                  <a:ext cx="554038" cy="67627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2" name="Freeform 71"/>
                <p:cNvSpPr/>
                <p:nvPr/>
              </p:nvSpPr>
              <p:spPr>
                <a:xfrm>
                  <a:off x="1100137" y="1412874"/>
                  <a:ext cx="393701" cy="333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5572"/>
                      </a:moveTo>
                      <a:lnTo>
                        <a:pt x="21600" y="0"/>
                      </a:lnTo>
                      <a:lnTo>
                        <a:pt x="0" y="6028"/>
                      </a:lnTo>
                      <a:lnTo>
                        <a:pt x="0" y="21600"/>
                      </a:lnTo>
                      <a:lnTo>
                        <a:pt x="21600" y="155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3" name="Line 72"/>
                <p:cNvSpPr/>
                <p:nvPr/>
              </p:nvSpPr>
              <p:spPr>
                <a:xfrm flipH="1">
                  <a:off x="850900" y="1423987"/>
                  <a:ext cx="249238" cy="146050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4" name="Line 73"/>
                <p:cNvSpPr/>
                <p:nvPr/>
              </p:nvSpPr>
              <p:spPr>
                <a:xfrm flipH="1">
                  <a:off x="63500" y="390524"/>
                  <a:ext cx="233363" cy="554039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5" name="Freeform 74"/>
                <p:cNvSpPr/>
                <p:nvPr/>
              </p:nvSpPr>
              <p:spPr>
                <a:xfrm>
                  <a:off x="719137" y="2828924"/>
                  <a:ext cx="768351" cy="139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6171"/>
                      </a:moveTo>
                      <a:lnTo>
                        <a:pt x="21444" y="0"/>
                      </a:lnTo>
                      <a:lnTo>
                        <a:pt x="0" y="15305"/>
                      </a:lnTo>
                      <a:lnTo>
                        <a:pt x="134" y="21600"/>
                      </a:lnTo>
                      <a:lnTo>
                        <a:pt x="21600" y="617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6" name="Line 75"/>
                <p:cNvSpPr/>
                <p:nvPr/>
              </p:nvSpPr>
              <p:spPr>
                <a:xfrm flipH="1" flipV="1">
                  <a:off x="931863" y="3541713"/>
                  <a:ext cx="698500" cy="155575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7" name="Freeform 76"/>
                <p:cNvSpPr/>
                <p:nvPr/>
              </p:nvSpPr>
              <p:spPr>
                <a:xfrm>
                  <a:off x="1487487" y="1412874"/>
                  <a:ext cx="631826" cy="3952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166" y="21600"/>
                      </a:moveTo>
                      <a:lnTo>
                        <a:pt x="21600" y="20429"/>
                      </a:lnTo>
                      <a:lnTo>
                        <a:pt x="461" y="0"/>
                      </a:lnTo>
                      <a:lnTo>
                        <a:pt x="0" y="1128"/>
                      </a:lnTo>
                      <a:lnTo>
                        <a:pt x="21166" y="216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8" name="Line 77"/>
                <p:cNvSpPr/>
                <p:nvPr/>
              </p:nvSpPr>
              <p:spPr>
                <a:xfrm flipH="1" flipV="1">
                  <a:off x="1598613" y="1017588"/>
                  <a:ext cx="488950" cy="447675"/>
                </a:xfrm>
                <a:prstGeom prst="line">
                  <a:avLst/>
                </a:prstGeom>
                <a:noFill/>
                <a:ln w="7938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29" name="Line 78"/>
                <p:cNvSpPr/>
                <p:nvPr/>
              </p:nvSpPr>
              <p:spPr>
                <a:xfrm flipH="1">
                  <a:off x="1598613" y="390525"/>
                  <a:ext cx="247650" cy="627063"/>
                </a:xfrm>
                <a:prstGeom prst="line">
                  <a:avLst/>
                </a:prstGeom>
                <a:noFill/>
                <a:ln w="3175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grpSp>
        <p:nvGrpSpPr>
          <p:cNvPr id="2186" name="Group 79"/>
          <p:cNvGrpSpPr/>
          <p:nvPr/>
        </p:nvGrpSpPr>
        <p:grpSpPr>
          <a:xfrm>
            <a:off x="3002232" y="1341784"/>
            <a:ext cx="3848100" cy="4244976"/>
            <a:chOff x="0" y="0"/>
            <a:chExt cx="3848099" cy="4244975"/>
          </a:xfrm>
        </p:grpSpPr>
        <p:sp>
          <p:nvSpPr>
            <p:cNvPr id="2133" name="Rectangle 80"/>
            <p:cNvSpPr/>
            <p:nvPr/>
          </p:nvSpPr>
          <p:spPr>
            <a:xfrm>
              <a:off x="1100137" y="1423987"/>
              <a:ext cx="49213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4" name="Rectangle 81"/>
            <p:cNvSpPr/>
            <p:nvPr/>
          </p:nvSpPr>
          <p:spPr>
            <a:xfrm>
              <a:off x="1181099" y="1619250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5" name="Rectangle 82"/>
            <p:cNvSpPr/>
            <p:nvPr/>
          </p:nvSpPr>
          <p:spPr>
            <a:xfrm>
              <a:off x="1092200" y="993774"/>
              <a:ext cx="47625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6" name="Rectangle 83"/>
            <p:cNvSpPr/>
            <p:nvPr/>
          </p:nvSpPr>
          <p:spPr>
            <a:xfrm>
              <a:off x="1492250" y="1423987"/>
              <a:ext cx="50800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7" name="Rectangle 84"/>
            <p:cNvSpPr/>
            <p:nvPr/>
          </p:nvSpPr>
          <p:spPr>
            <a:xfrm>
              <a:off x="3203574" y="2524125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8" name="Rectangle 85"/>
            <p:cNvSpPr/>
            <p:nvPr/>
          </p:nvSpPr>
          <p:spPr>
            <a:xfrm>
              <a:off x="2271712" y="1758950"/>
              <a:ext cx="50801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9" name="Rectangle 86"/>
            <p:cNvSpPr/>
            <p:nvPr/>
          </p:nvSpPr>
          <p:spPr>
            <a:xfrm>
              <a:off x="2085975" y="1465262"/>
              <a:ext cx="50800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0" name="Rectangle 87"/>
            <p:cNvSpPr/>
            <p:nvPr/>
          </p:nvSpPr>
          <p:spPr>
            <a:xfrm>
              <a:off x="2713037" y="2924175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1" name="Rectangle 88"/>
            <p:cNvSpPr/>
            <p:nvPr/>
          </p:nvSpPr>
          <p:spPr>
            <a:xfrm>
              <a:off x="2978150" y="3355974"/>
              <a:ext cx="50800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2" name="Rectangle 89"/>
            <p:cNvSpPr/>
            <p:nvPr/>
          </p:nvSpPr>
          <p:spPr>
            <a:xfrm>
              <a:off x="2922587" y="2851149"/>
              <a:ext cx="50801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3" name="Rectangle 90"/>
            <p:cNvSpPr/>
            <p:nvPr/>
          </p:nvSpPr>
          <p:spPr>
            <a:xfrm>
              <a:off x="2865437" y="2409825"/>
              <a:ext cx="50801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4" name="Rectangle 91"/>
            <p:cNvSpPr/>
            <p:nvPr/>
          </p:nvSpPr>
          <p:spPr>
            <a:xfrm>
              <a:off x="3798887" y="1955799"/>
              <a:ext cx="49213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5" name="Rectangle 92"/>
            <p:cNvSpPr/>
            <p:nvPr/>
          </p:nvSpPr>
          <p:spPr>
            <a:xfrm>
              <a:off x="3533774" y="2597150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6" name="Rectangle 93"/>
            <p:cNvSpPr/>
            <p:nvPr/>
          </p:nvSpPr>
          <p:spPr>
            <a:xfrm>
              <a:off x="2914649" y="2100262"/>
              <a:ext cx="49214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7" name="Rectangle 94"/>
            <p:cNvSpPr/>
            <p:nvPr/>
          </p:nvSpPr>
          <p:spPr>
            <a:xfrm>
              <a:off x="2667000" y="2474912"/>
              <a:ext cx="47625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8" name="Rectangle 95"/>
            <p:cNvSpPr/>
            <p:nvPr/>
          </p:nvSpPr>
          <p:spPr>
            <a:xfrm>
              <a:off x="2111375" y="1800225"/>
              <a:ext cx="50800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49" name="Rectangle 96"/>
            <p:cNvSpPr/>
            <p:nvPr/>
          </p:nvSpPr>
          <p:spPr>
            <a:xfrm>
              <a:off x="1782762" y="2378075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0" name="Rectangle 97"/>
            <p:cNvSpPr/>
            <p:nvPr/>
          </p:nvSpPr>
          <p:spPr>
            <a:xfrm>
              <a:off x="1485899" y="2851149"/>
              <a:ext cx="49214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1" name="Rectangle 98"/>
            <p:cNvSpPr/>
            <p:nvPr/>
          </p:nvSpPr>
          <p:spPr>
            <a:xfrm>
              <a:off x="1492250" y="1524000"/>
              <a:ext cx="50800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2" name="Rectangle 99"/>
            <p:cNvSpPr/>
            <p:nvPr/>
          </p:nvSpPr>
          <p:spPr>
            <a:xfrm>
              <a:off x="1492250" y="2247900"/>
              <a:ext cx="50800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3" name="Rectangle 100"/>
            <p:cNvSpPr/>
            <p:nvPr/>
          </p:nvSpPr>
          <p:spPr>
            <a:xfrm>
              <a:off x="2232024" y="301625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4" name="Rectangle 101"/>
            <p:cNvSpPr/>
            <p:nvPr/>
          </p:nvSpPr>
          <p:spPr>
            <a:xfrm>
              <a:off x="1806574" y="895350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5" name="Rectangle 102"/>
            <p:cNvSpPr/>
            <p:nvPr/>
          </p:nvSpPr>
          <p:spPr>
            <a:xfrm>
              <a:off x="1846262" y="390525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6" name="Rectangle 103"/>
            <p:cNvSpPr/>
            <p:nvPr/>
          </p:nvSpPr>
          <p:spPr>
            <a:xfrm>
              <a:off x="1597025" y="1017587"/>
              <a:ext cx="50800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7" name="Rectangle 104"/>
            <p:cNvSpPr/>
            <p:nvPr/>
          </p:nvSpPr>
          <p:spPr>
            <a:xfrm>
              <a:off x="2378075" y="725487"/>
              <a:ext cx="47625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8" name="Rectangle 105"/>
            <p:cNvSpPr/>
            <p:nvPr/>
          </p:nvSpPr>
          <p:spPr>
            <a:xfrm>
              <a:off x="1582737" y="536575"/>
              <a:ext cx="47626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9" name="Rectangle 106"/>
            <p:cNvSpPr/>
            <p:nvPr/>
          </p:nvSpPr>
          <p:spPr>
            <a:xfrm>
              <a:off x="892174" y="1833562"/>
              <a:ext cx="49214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0" name="Rectangle 107"/>
            <p:cNvSpPr/>
            <p:nvPr/>
          </p:nvSpPr>
          <p:spPr>
            <a:xfrm>
              <a:off x="849312" y="1573212"/>
              <a:ext cx="50801" cy="47626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1" name="Rectangle 108"/>
            <p:cNvSpPr/>
            <p:nvPr/>
          </p:nvSpPr>
          <p:spPr>
            <a:xfrm>
              <a:off x="811212" y="1546225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2" name="Rectangle 109"/>
            <p:cNvSpPr/>
            <p:nvPr/>
          </p:nvSpPr>
          <p:spPr>
            <a:xfrm>
              <a:off x="569912" y="1595437"/>
              <a:ext cx="49213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3" name="Rectangle 110"/>
            <p:cNvSpPr/>
            <p:nvPr/>
          </p:nvSpPr>
          <p:spPr>
            <a:xfrm>
              <a:off x="-1" y="2419350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4" name="Rectangle 111"/>
            <p:cNvSpPr/>
            <p:nvPr/>
          </p:nvSpPr>
          <p:spPr>
            <a:xfrm>
              <a:off x="368300" y="1524000"/>
              <a:ext cx="50800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5" name="Rectangle 112"/>
            <p:cNvSpPr/>
            <p:nvPr/>
          </p:nvSpPr>
          <p:spPr>
            <a:xfrm>
              <a:off x="1628775" y="3697287"/>
              <a:ext cx="50800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6" name="Rectangle 113"/>
            <p:cNvSpPr/>
            <p:nvPr/>
          </p:nvSpPr>
          <p:spPr>
            <a:xfrm>
              <a:off x="641350" y="2581274"/>
              <a:ext cx="50800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7" name="Rectangle 114"/>
            <p:cNvSpPr/>
            <p:nvPr/>
          </p:nvSpPr>
          <p:spPr>
            <a:xfrm>
              <a:off x="722312" y="2947987"/>
              <a:ext cx="49213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8" name="Rectangle 115"/>
            <p:cNvSpPr/>
            <p:nvPr/>
          </p:nvSpPr>
          <p:spPr>
            <a:xfrm>
              <a:off x="1003299" y="2474912"/>
              <a:ext cx="49214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9" name="Rectangle 116"/>
            <p:cNvSpPr/>
            <p:nvPr/>
          </p:nvSpPr>
          <p:spPr>
            <a:xfrm>
              <a:off x="207962" y="2573337"/>
              <a:ext cx="49213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0" name="Rectangle 117"/>
            <p:cNvSpPr/>
            <p:nvPr/>
          </p:nvSpPr>
          <p:spPr>
            <a:xfrm>
              <a:off x="160337" y="2778124"/>
              <a:ext cx="49213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1" name="Rectangle 118"/>
            <p:cNvSpPr/>
            <p:nvPr/>
          </p:nvSpPr>
          <p:spPr>
            <a:xfrm>
              <a:off x="593724" y="3338512"/>
              <a:ext cx="49214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2" name="Rectangle 119"/>
            <p:cNvSpPr/>
            <p:nvPr/>
          </p:nvSpPr>
          <p:spPr>
            <a:xfrm>
              <a:off x="368300" y="3135312"/>
              <a:ext cx="50800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3" name="Rectangle 120"/>
            <p:cNvSpPr/>
            <p:nvPr/>
          </p:nvSpPr>
          <p:spPr>
            <a:xfrm>
              <a:off x="1011237" y="2158999"/>
              <a:ext cx="49213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4" name="Rectangle 121"/>
            <p:cNvSpPr/>
            <p:nvPr/>
          </p:nvSpPr>
          <p:spPr>
            <a:xfrm>
              <a:off x="1373187" y="4194175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5" name="Rectangle 122"/>
            <p:cNvSpPr/>
            <p:nvPr/>
          </p:nvSpPr>
          <p:spPr>
            <a:xfrm>
              <a:off x="273049" y="2646362"/>
              <a:ext cx="49214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6" name="Rectangle 123"/>
            <p:cNvSpPr/>
            <p:nvPr/>
          </p:nvSpPr>
          <p:spPr>
            <a:xfrm>
              <a:off x="930274" y="3543299"/>
              <a:ext cx="49214" cy="49214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7" name="Rectangle 124"/>
            <p:cNvSpPr/>
            <p:nvPr/>
          </p:nvSpPr>
          <p:spPr>
            <a:xfrm>
              <a:off x="803275" y="0"/>
              <a:ext cx="47625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8" name="Rectangle 125"/>
            <p:cNvSpPr/>
            <p:nvPr/>
          </p:nvSpPr>
          <p:spPr>
            <a:xfrm>
              <a:off x="947737" y="725487"/>
              <a:ext cx="49213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79" name="Rectangle 126"/>
            <p:cNvSpPr/>
            <p:nvPr/>
          </p:nvSpPr>
          <p:spPr>
            <a:xfrm>
              <a:off x="908049" y="220662"/>
              <a:ext cx="49214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0" name="Rectangle 127"/>
            <p:cNvSpPr/>
            <p:nvPr/>
          </p:nvSpPr>
          <p:spPr>
            <a:xfrm>
              <a:off x="296862" y="390525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1" name="Rectangle 128"/>
            <p:cNvSpPr/>
            <p:nvPr/>
          </p:nvSpPr>
          <p:spPr>
            <a:xfrm>
              <a:off x="1349374" y="236537"/>
              <a:ext cx="49214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2" name="Rectangle 129"/>
            <p:cNvSpPr/>
            <p:nvPr/>
          </p:nvSpPr>
          <p:spPr>
            <a:xfrm>
              <a:off x="63500" y="944562"/>
              <a:ext cx="50800" cy="50801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3" name="Rectangle 130"/>
            <p:cNvSpPr/>
            <p:nvPr/>
          </p:nvSpPr>
          <p:spPr>
            <a:xfrm>
              <a:off x="1044574" y="390525"/>
              <a:ext cx="49214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4" name="Rectangle 131"/>
            <p:cNvSpPr/>
            <p:nvPr/>
          </p:nvSpPr>
          <p:spPr>
            <a:xfrm>
              <a:off x="360362" y="741362"/>
              <a:ext cx="50801" cy="49213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5" name="Rectangle 132"/>
            <p:cNvSpPr/>
            <p:nvPr/>
          </p:nvSpPr>
          <p:spPr>
            <a:xfrm>
              <a:off x="239712" y="2679700"/>
              <a:ext cx="49213" cy="50800"/>
            </a:xfrm>
            <a:prstGeom prst="rect">
              <a:avLst/>
            </a:prstGeom>
            <a:solidFill>
              <a:srgbClr val="FF0000"/>
            </a:solidFill>
            <a:ln w="7938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49" name="Group 133"/>
          <p:cNvGrpSpPr/>
          <p:nvPr/>
        </p:nvGrpSpPr>
        <p:grpSpPr>
          <a:xfrm>
            <a:off x="2678382" y="1271934"/>
            <a:ext cx="4427538" cy="4451351"/>
            <a:chOff x="0" y="0"/>
            <a:chExt cx="4427537" cy="4451350"/>
          </a:xfrm>
        </p:grpSpPr>
        <p:grpSp>
          <p:nvGrpSpPr>
            <p:cNvPr id="2246" name="Group 134"/>
            <p:cNvGrpSpPr/>
            <p:nvPr/>
          </p:nvGrpSpPr>
          <p:grpSpPr>
            <a:xfrm>
              <a:off x="0" y="0"/>
              <a:ext cx="4427538" cy="4451350"/>
              <a:chOff x="0" y="0"/>
              <a:chExt cx="4427537" cy="4451350"/>
            </a:xfrm>
          </p:grpSpPr>
          <p:sp>
            <p:nvSpPr>
              <p:cNvPr id="2187" name="Rectangle 136"/>
              <p:cNvSpPr txBox="1"/>
              <p:nvPr/>
            </p:nvSpPr>
            <p:spPr>
              <a:xfrm>
                <a:off x="1505644" y="1374775"/>
                <a:ext cx="61843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Lautenschlagerstr</a:t>
                </a:r>
              </a:p>
            </p:txBody>
          </p:sp>
          <p:sp>
            <p:nvSpPr>
              <p:cNvPr id="2188" name="Rectangle 138"/>
              <p:cNvSpPr txBox="1"/>
              <p:nvPr/>
            </p:nvSpPr>
            <p:spPr>
              <a:xfrm>
                <a:off x="1555637" y="1795462"/>
                <a:ext cx="355713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Blumenstr</a:t>
                </a:r>
              </a:p>
            </p:txBody>
          </p:sp>
          <p:sp>
            <p:nvSpPr>
              <p:cNvPr id="2189" name="Rectangle 140"/>
              <p:cNvSpPr txBox="1"/>
              <p:nvPr/>
            </p:nvSpPr>
            <p:spPr>
              <a:xfrm>
                <a:off x="1097321" y="1060450"/>
                <a:ext cx="347304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Killesberg</a:t>
                </a:r>
              </a:p>
            </p:txBody>
          </p:sp>
          <p:sp>
            <p:nvSpPr>
              <p:cNvPr id="2190" name="Rectangle 142"/>
              <p:cNvSpPr txBox="1"/>
              <p:nvPr/>
            </p:nvSpPr>
            <p:spPr>
              <a:xfrm>
                <a:off x="1914983" y="1473200"/>
                <a:ext cx="296405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Ostheim</a:t>
                </a:r>
              </a:p>
            </p:txBody>
          </p:sp>
          <p:sp>
            <p:nvSpPr>
              <p:cNvPr id="2191" name="Rectangle 144"/>
              <p:cNvSpPr txBox="1"/>
              <p:nvPr/>
            </p:nvSpPr>
            <p:spPr>
              <a:xfrm>
                <a:off x="3258318" y="2655887"/>
                <a:ext cx="50405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Oberesslingen</a:t>
                </a:r>
              </a:p>
            </p:txBody>
          </p:sp>
          <p:sp>
            <p:nvSpPr>
              <p:cNvPr id="2192" name="Rectangle 146"/>
              <p:cNvSpPr txBox="1"/>
              <p:nvPr/>
            </p:nvSpPr>
            <p:spPr>
              <a:xfrm>
                <a:off x="2721830" y="1819275"/>
                <a:ext cx="516670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Obertuerkheim</a:t>
                </a:r>
              </a:p>
            </p:txBody>
          </p:sp>
          <p:sp>
            <p:nvSpPr>
              <p:cNvPr id="2193" name="Rectangle 148"/>
              <p:cNvSpPr txBox="1"/>
              <p:nvPr/>
            </p:nvSpPr>
            <p:spPr>
              <a:xfrm>
                <a:off x="2530276" y="1527175"/>
                <a:ext cx="533599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Untertuerkheim</a:t>
                </a:r>
              </a:p>
            </p:txBody>
          </p:sp>
          <p:sp>
            <p:nvSpPr>
              <p:cNvPr id="2194" name="Rectangle 150"/>
              <p:cNvSpPr txBox="1"/>
              <p:nvPr/>
            </p:nvSpPr>
            <p:spPr>
              <a:xfrm>
                <a:off x="2758863" y="3046412"/>
                <a:ext cx="330412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Nellingen</a:t>
                </a:r>
              </a:p>
            </p:txBody>
          </p:sp>
          <p:sp>
            <p:nvSpPr>
              <p:cNvPr id="2195" name="Rectangle 152"/>
              <p:cNvSpPr txBox="1"/>
              <p:nvPr/>
            </p:nvSpPr>
            <p:spPr>
              <a:xfrm>
                <a:off x="3117601" y="3502025"/>
                <a:ext cx="406650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Denkendorf</a:t>
                </a:r>
              </a:p>
            </p:txBody>
          </p:sp>
          <p:sp>
            <p:nvSpPr>
              <p:cNvPr id="2196" name="Rectangle 154"/>
              <p:cNvSpPr txBox="1"/>
              <p:nvPr/>
            </p:nvSpPr>
            <p:spPr>
              <a:xfrm>
                <a:off x="3343696" y="2995612"/>
                <a:ext cx="334542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Berkheim</a:t>
                </a:r>
              </a:p>
            </p:txBody>
          </p:sp>
          <p:sp>
            <p:nvSpPr>
              <p:cNvPr id="2197" name="Rectangle 156"/>
              <p:cNvSpPr txBox="1"/>
              <p:nvPr/>
            </p:nvSpPr>
            <p:spPr>
              <a:xfrm>
                <a:off x="3157339" y="2557462"/>
                <a:ext cx="343099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Esslingen</a:t>
                </a:r>
              </a:p>
            </p:txBody>
          </p:sp>
          <p:sp>
            <p:nvSpPr>
              <p:cNvPr id="2198" name="Rectangle 158"/>
              <p:cNvSpPr txBox="1"/>
              <p:nvPr/>
            </p:nvSpPr>
            <p:spPr>
              <a:xfrm>
                <a:off x="4033539" y="1930400"/>
                <a:ext cx="393999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Schanbach</a:t>
                </a:r>
              </a:p>
            </p:txBody>
          </p:sp>
          <p:sp>
            <p:nvSpPr>
              <p:cNvPr id="2199" name="Rectangle 160"/>
              <p:cNvSpPr txBox="1"/>
              <p:nvPr/>
            </p:nvSpPr>
            <p:spPr>
              <a:xfrm>
                <a:off x="3895179" y="2733675"/>
                <a:ext cx="135484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Zell</a:t>
                </a:r>
              </a:p>
            </p:txBody>
          </p:sp>
          <p:sp>
            <p:nvSpPr>
              <p:cNvPr id="2200" name="Rectangle 162"/>
              <p:cNvSpPr txBox="1"/>
              <p:nvPr/>
            </p:nvSpPr>
            <p:spPr>
              <a:xfrm>
                <a:off x="3368959" y="2062162"/>
                <a:ext cx="423579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Hohenkreuz</a:t>
                </a:r>
              </a:p>
            </p:txBody>
          </p:sp>
          <p:sp>
            <p:nvSpPr>
              <p:cNvPr id="2201" name="Rectangle 164"/>
              <p:cNvSpPr txBox="1"/>
              <p:nvPr/>
            </p:nvSpPr>
            <p:spPr>
              <a:xfrm>
                <a:off x="2477182" y="2495550"/>
                <a:ext cx="605743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Pliensau Vorstadt</a:t>
                </a:r>
              </a:p>
            </p:txBody>
          </p:sp>
          <p:sp>
            <p:nvSpPr>
              <p:cNvPr id="2202" name="Rectangle 166"/>
              <p:cNvSpPr txBox="1"/>
              <p:nvPr/>
            </p:nvSpPr>
            <p:spPr>
              <a:xfrm>
                <a:off x="2414276" y="2030412"/>
                <a:ext cx="419412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Hedelfingen</a:t>
                </a:r>
              </a:p>
            </p:txBody>
          </p:sp>
          <p:sp>
            <p:nvSpPr>
              <p:cNvPr id="2203" name="Rectangle 168"/>
              <p:cNvSpPr txBox="1"/>
              <p:nvPr/>
            </p:nvSpPr>
            <p:spPr>
              <a:xfrm>
                <a:off x="2183097" y="2586037"/>
                <a:ext cx="38547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Heumaden</a:t>
                </a:r>
              </a:p>
            </p:txBody>
          </p:sp>
          <p:sp>
            <p:nvSpPr>
              <p:cNvPr id="2204" name="Rectangle 170"/>
              <p:cNvSpPr txBox="1"/>
              <p:nvPr/>
            </p:nvSpPr>
            <p:spPr>
              <a:xfrm>
                <a:off x="1907406" y="2963862"/>
                <a:ext cx="402407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Hohenheim</a:t>
                </a:r>
              </a:p>
            </p:txBody>
          </p:sp>
          <p:sp>
            <p:nvSpPr>
              <p:cNvPr id="2205" name="Rectangle 172"/>
              <p:cNvSpPr txBox="1"/>
              <p:nvPr/>
            </p:nvSpPr>
            <p:spPr>
              <a:xfrm>
                <a:off x="1784585" y="1684337"/>
                <a:ext cx="41092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Gablenberg</a:t>
                </a:r>
              </a:p>
            </p:txBody>
          </p:sp>
          <p:sp>
            <p:nvSpPr>
              <p:cNvPr id="2206" name="Rectangle 174"/>
              <p:cNvSpPr txBox="1"/>
              <p:nvPr/>
            </p:nvSpPr>
            <p:spPr>
              <a:xfrm>
                <a:off x="1837556" y="2246312"/>
                <a:ext cx="364307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Sillenbuch</a:t>
                </a:r>
              </a:p>
            </p:txBody>
          </p:sp>
          <p:sp>
            <p:nvSpPr>
              <p:cNvPr id="2207" name="Rectangle 176"/>
              <p:cNvSpPr txBox="1"/>
              <p:nvPr/>
            </p:nvSpPr>
            <p:spPr>
              <a:xfrm>
                <a:off x="2661530" y="357187"/>
                <a:ext cx="351545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Schmiden</a:t>
                </a:r>
              </a:p>
            </p:txBody>
          </p:sp>
          <p:sp>
            <p:nvSpPr>
              <p:cNvPr id="2208" name="Rectangle 178"/>
              <p:cNvSpPr txBox="1"/>
              <p:nvPr/>
            </p:nvSpPr>
            <p:spPr>
              <a:xfrm>
                <a:off x="2248321" y="981075"/>
                <a:ext cx="334542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Memberg</a:t>
                </a:r>
              </a:p>
            </p:txBody>
          </p:sp>
          <p:sp>
            <p:nvSpPr>
              <p:cNvPr id="2209" name="Rectangle 180"/>
              <p:cNvSpPr txBox="1"/>
              <p:nvPr/>
            </p:nvSpPr>
            <p:spPr>
              <a:xfrm>
                <a:off x="1933674" y="358775"/>
                <a:ext cx="538064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Steinhaldenfeld</a:t>
                </a:r>
              </a:p>
            </p:txBody>
          </p:sp>
          <p:sp>
            <p:nvSpPr>
              <p:cNvPr id="2210" name="Rectangle 182"/>
              <p:cNvSpPr txBox="1"/>
              <p:nvPr/>
            </p:nvSpPr>
            <p:spPr>
              <a:xfrm>
                <a:off x="2034530" y="1085850"/>
                <a:ext cx="148283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Bad</a:t>
                </a:r>
              </a:p>
            </p:txBody>
          </p:sp>
          <p:sp>
            <p:nvSpPr>
              <p:cNvPr id="2211" name="Rectangle 183"/>
              <p:cNvSpPr txBox="1"/>
              <p:nvPr/>
            </p:nvSpPr>
            <p:spPr>
              <a:xfrm>
                <a:off x="2165684" y="1085850"/>
                <a:ext cx="360029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 Cannstatt</a:t>
                </a:r>
              </a:p>
            </p:txBody>
          </p:sp>
          <p:sp>
            <p:nvSpPr>
              <p:cNvPr id="2212" name="Rectangle 185"/>
              <p:cNvSpPr txBox="1"/>
              <p:nvPr/>
            </p:nvSpPr>
            <p:spPr>
              <a:xfrm>
                <a:off x="2744104" y="852487"/>
                <a:ext cx="30072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Fellbach</a:t>
                </a:r>
              </a:p>
            </p:txBody>
          </p:sp>
          <p:sp>
            <p:nvSpPr>
              <p:cNvPr id="2213" name="Rectangle 187"/>
              <p:cNvSpPr txBox="1"/>
              <p:nvPr/>
            </p:nvSpPr>
            <p:spPr>
              <a:xfrm>
                <a:off x="1628638" y="587375"/>
                <a:ext cx="330337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Muenster</a:t>
                </a:r>
              </a:p>
            </p:txBody>
          </p:sp>
          <p:sp>
            <p:nvSpPr>
              <p:cNvPr id="2214" name="Rectangle 189"/>
              <p:cNvSpPr txBox="1"/>
              <p:nvPr/>
            </p:nvSpPr>
            <p:spPr>
              <a:xfrm>
                <a:off x="797209" y="1889125"/>
                <a:ext cx="46167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Boeblingerstr</a:t>
                </a:r>
              </a:p>
            </p:txBody>
          </p:sp>
          <p:sp>
            <p:nvSpPr>
              <p:cNvPr id="2215" name="Rectangle 191"/>
              <p:cNvSpPr txBox="1"/>
              <p:nvPr/>
            </p:nvSpPr>
            <p:spPr>
              <a:xfrm>
                <a:off x="1304763" y="1652587"/>
                <a:ext cx="190662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Sene</a:t>
                </a:r>
              </a:p>
            </p:txBody>
          </p:sp>
          <p:sp>
            <p:nvSpPr>
              <p:cNvPr id="2216" name="Rectangle 192"/>
              <p:cNvSpPr txBox="1"/>
              <p:nvPr/>
            </p:nvSpPr>
            <p:spPr>
              <a:xfrm>
                <a:off x="1385887" y="16525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-</a:t>
                </a:r>
              </a:p>
            </p:txBody>
          </p:sp>
          <p:sp>
            <p:nvSpPr>
              <p:cNvPr id="2217" name="Rectangle 193"/>
              <p:cNvSpPr txBox="1"/>
              <p:nvPr/>
            </p:nvSpPr>
            <p:spPr>
              <a:xfrm>
                <a:off x="1306400" y="1739900"/>
                <a:ext cx="203313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felder</a:t>
                </a:r>
              </a:p>
            </p:txBody>
          </p:sp>
          <p:sp>
            <p:nvSpPr>
              <p:cNvPr id="2218" name="Rectangle 194"/>
              <p:cNvSpPr txBox="1"/>
              <p:nvPr/>
            </p:nvSpPr>
            <p:spPr>
              <a:xfrm>
                <a:off x="1398587" y="17399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-</a:t>
                </a:r>
              </a:p>
            </p:txBody>
          </p:sp>
          <p:sp>
            <p:nvSpPr>
              <p:cNvPr id="2219" name="Rectangle 195"/>
              <p:cNvSpPr txBox="1"/>
              <p:nvPr/>
            </p:nvSpPr>
            <p:spPr>
              <a:xfrm>
                <a:off x="1274762" y="182721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str</a:t>
                </a:r>
              </a:p>
            </p:txBody>
          </p:sp>
          <p:sp>
            <p:nvSpPr>
              <p:cNvPr id="2220" name="Rectangle 197"/>
              <p:cNvSpPr txBox="1"/>
              <p:nvPr/>
            </p:nvSpPr>
            <p:spPr>
              <a:xfrm>
                <a:off x="818926" y="1473200"/>
                <a:ext cx="470125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Hasenbergstr</a:t>
                </a:r>
              </a:p>
            </p:txBody>
          </p:sp>
          <p:sp>
            <p:nvSpPr>
              <p:cNvPr id="2221" name="Rectangle 199"/>
              <p:cNvSpPr txBox="1"/>
              <p:nvPr/>
            </p:nvSpPr>
            <p:spPr>
              <a:xfrm>
                <a:off x="578122" y="1741487"/>
                <a:ext cx="44899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Botnangerstr</a:t>
                </a:r>
              </a:p>
            </p:txBody>
          </p:sp>
          <p:sp>
            <p:nvSpPr>
              <p:cNvPr id="2222" name="Rectangle 201"/>
              <p:cNvSpPr txBox="1"/>
              <p:nvPr/>
            </p:nvSpPr>
            <p:spPr>
              <a:xfrm>
                <a:off x="0" y="2398712"/>
                <a:ext cx="127000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Am</a:t>
                </a:r>
              </a:p>
            </p:txBody>
          </p:sp>
          <p:sp>
            <p:nvSpPr>
              <p:cNvPr id="2223" name="Rectangle 202"/>
              <p:cNvSpPr txBox="1"/>
              <p:nvPr/>
            </p:nvSpPr>
            <p:spPr>
              <a:xfrm>
                <a:off x="111472" y="2398712"/>
                <a:ext cx="334616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 Feldrand</a:t>
                </a:r>
              </a:p>
            </p:txBody>
          </p:sp>
          <p:sp>
            <p:nvSpPr>
              <p:cNvPr id="2224" name="Rectangle 204"/>
              <p:cNvSpPr txBox="1"/>
              <p:nvPr/>
            </p:nvSpPr>
            <p:spPr>
              <a:xfrm>
                <a:off x="424135" y="1573212"/>
                <a:ext cx="296590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Botnang</a:t>
                </a:r>
              </a:p>
            </p:txBody>
          </p:sp>
          <p:sp>
            <p:nvSpPr>
              <p:cNvPr id="2225" name="Rectangle 206"/>
              <p:cNvSpPr txBox="1"/>
              <p:nvPr/>
            </p:nvSpPr>
            <p:spPr>
              <a:xfrm>
                <a:off x="2065547" y="3751262"/>
                <a:ext cx="423653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Bernhausen</a:t>
                </a:r>
              </a:p>
            </p:txBody>
          </p:sp>
          <p:sp>
            <p:nvSpPr>
              <p:cNvPr id="2226" name="Rectangle 208"/>
              <p:cNvSpPr txBox="1"/>
              <p:nvPr/>
            </p:nvSpPr>
            <p:spPr>
              <a:xfrm>
                <a:off x="1097756" y="2717800"/>
                <a:ext cx="415132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Moehringen</a:t>
                </a:r>
              </a:p>
            </p:txBody>
          </p:sp>
          <p:sp>
            <p:nvSpPr>
              <p:cNvPr id="2227" name="Rectangle 210"/>
              <p:cNvSpPr txBox="1"/>
              <p:nvPr/>
            </p:nvSpPr>
            <p:spPr>
              <a:xfrm>
                <a:off x="1137406" y="3068637"/>
                <a:ext cx="415169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Fasanenhof</a:t>
                </a:r>
              </a:p>
            </p:txBody>
          </p:sp>
          <p:sp>
            <p:nvSpPr>
              <p:cNvPr id="2228" name="Rectangle 212"/>
              <p:cNvSpPr txBox="1"/>
              <p:nvPr/>
            </p:nvSpPr>
            <p:spPr>
              <a:xfrm>
                <a:off x="1387127" y="2597150"/>
                <a:ext cx="25276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Hoffeld</a:t>
                </a:r>
              </a:p>
            </p:txBody>
          </p:sp>
          <p:sp>
            <p:nvSpPr>
              <p:cNvPr id="2229" name="Rectangle 214"/>
              <p:cNvSpPr txBox="1"/>
              <p:nvPr/>
            </p:nvSpPr>
            <p:spPr>
              <a:xfrm>
                <a:off x="587449" y="2535237"/>
                <a:ext cx="346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Vaihingen</a:t>
                </a:r>
              </a:p>
            </p:txBody>
          </p:sp>
          <p:sp>
            <p:nvSpPr>
              <p:cNvPr id="2230" name="Rectangle 216"/>
              <p:cNvSpPr txBox="1"/>
              <p:nvPr/>
            </p:nvSpPr>
            <p:spPr>
              <a:xfrm>
                <a:off x="347599" y="2870200"/>
                <a:ext cx="177864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Rohr</a:t>
                </a:r>
              </a:p>
            </p:txBody>
          </p:sp>
          <p:sp>
            <p:nvSpPr>
              <p:cNvPr id="2231" name="Rectangle 218"/>
              <p:cNvSpPr txBox="1"/>
              <p:nvPr/>
            </p:nvSpPr>
            <p:spPr>
              <a:xfrm>
                <a:off x="661144" y="3432175"/>
                <a:ext cx="36438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Leinfelden</a:t>
                </a:r>
              </a:p>
            </p:txBody>
          </p:sp>
          <p:sp>
            <p:nvSpPr>
              <p:cNvPr id="2232" name="Rectangle 220"/>
              <p:cNvSpPr txBox="1"/>
              <p:nvPr/>
            </p:nvSpPr>
            <p:spPr>
              <a:xfrm>
                <a:off x="287089" y="3244850"/>
                <a:ext cx="406649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Oberaichen</a:t>
                </a:r>
              </a:p>
            </p:txBody>
          </p:sp>
          <p:sp>
            <p:nvSpPr>
              <p:cNvPr id="2233" name="Rectangle 222"/>
              <p:cNvSpPr txBox="1"/>
              <p:nvPr/>
            </p:nvSpPr>
            <p:spPr>
              <a:xfrm>
                <a:off x="1471946" y="2184400"/>
                <a:ext cx="360029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Degerloch</a:t>
                </a:r>
              </a:p>
            </p:txBody>
          </p:sp>
          <p:sp>
            <p:nvSpPr>
              <p:cNvPr id="2234" name="Rectangle 224"/>
              <p:cNvSpPr txBox="1"/>
              <p:nvPr/>
            </p:nvSpPr>
            <p:spPr>
              <a:xfrm>
                <a:off x="1692523" y="4324350"/>
                <a:ext cx="423615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Plattenhardt</a:t>
                </a:r>
              </a:p>
            </p:txBody>
          </p:sp>
          <p:sp>
            <p:nvSpPr>
              <p:cNvPr id="2235" name="Rectangle 226"/>
              <p:cNvSpPr txBox="1"/>
              <p:nvPr/>
            </p:nvSpPr>
            <p:spPr>
              <a:xfrm>
                <a:off x="788739" y="2808287"/>
                <a:ext cx="559049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Schockenriedstr</a:t>
                </a:r>
              </a:p>
            </p:txBody>
          </p:sp>
          <p:sp>
            <p:nvSpPr>
              <p:cNvPr id="2236" name="Rectangle 228"/>
              <p:cNvSpPr txBox="1"/>
              <p:nvPr/>
            </p:nvSpPr>
            <p:spPr>
              <a:xfrm>
                <a:off x="847935" y="3681412"/>
                <a:ext cx="461753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Echterdingen</a:t>
                </a:r>
              </a:p>
            </p:txBody>
          </p:sp>
          <p:sp>
            <p:nvSpPr>
              <p:cNvPr id="2237" name="Rectangle 230"/>
              <p:cNvSpPr txBox="1"/>
              <p:nvPr/>
            </p:nvSpPr>
            <p:spPr>
              <a:xfrm>
                <a:off x="971462" y="0"/>
                <a:ext cx="41918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Stammheim</a:t>
                </a:r>
              </a:p>
            </p:txBody>
          </p:sp>
          <p:sp>
            <p:nvSpPr>
              <p:cNvPr id="2238" name="Rectangle 232"/>
              <p:cNvSpPr txBox="1"/>
              <p:nvPr/>
            </p:nvSpPr>
            <p:spPr>
              <a:xfrm>
                <a:off x="1380367" y="779462"/>
                <a:ext cx="376996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Feuerbach</a:t>
                </a:r>
              </a:p>
            </p:txBody>
          </p:sp>
          <p:sp>
            <p:nvSpPr>
              <p:cNvPr id="2239" name="Rectangle 234"/>
              <p:cNvSpPr txBox="1"/>
              <p:nvPr/>
            </p:nvSpPr>
            <p:spPr>
              <a:xfrm>
                <a:off x="725052" y="249237"/>
                <a:ext cx="559236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Schuetzenbuehl</a:t>
                </a:r>
              </a:p>
            </p:txBody>
          </p:sp>
          <p:sp>
            <p:nvSpPr>
              <p:cNvPr id="2240" name="Rectangle 236"/>
              <p:cNvSpPr txBox="1"/>
              <p:nvPr/>
            </p:nvSpPr>
            <p:spPr>
              <a:xfrm>
                <a:off x="533263" y="368300"/>
                <a:ext cx="254137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Korntal</a:t>
                </a:r>
              </a:p>
            </p:txBody>
          </p:sp>
          <p:sp>
            <p:nvSpPr>
              <p:cNvPr id="2241" name="Rectangle 238"/>
              <p:cNvSpPr txBox="1"/>
              <p:nvPr/>
            </p:nvSpPr>
            <p:spPr>
              <a:xfrm>
                <a:off x="1700634" y="209550"/>
                <a:ext cx="29644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Freiberg</a:t>
                </a:r>
              </a:p>
            </p:txBody>
          </p:sp>
          <p:sp>
            <p:nvSpPr>
              <p:cNvPr id="2242" name="Rectangle 240"/>
              <p:cNvSpPr txBox="1"/>
              <p:nvPr/>
            </p:nvSpPr>
            <p:spPr>
              <a:xfrm>
                <a:off x="182959" y="996950"/>
                <a:ext cx="232966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Giebel</a:t>
                </a:r>
              </a:p>
            </p:txBody>
          </p:sp>
          <p:sp>
            <p:nvSpPr>
              <p:cNvPr id="2243" name="Rectangle 242"/>
              <p:cNvSpPr txBox="1"/>
              <p:nvPr/>
            </p:nvSpPr>
            <p:spPr>
              <a:xfrm>
                <a:off x="949820" y="517525"/>
                <a:ext cx="477343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Zuffenhausen</a:t>
                </a:r>
              </a:p>
            </p:txBody>
          </p:sp>
          <p:sp>
            <p:nvSpPr>
              <p:cNvPr id="2244" name="Rectangle 244"/>
              <p:cNvSpPr txBox="1"/>
              <p:nvPr/>
            </p:nvSpPr>
            <p:spPr>
              <a:xfrm>
                <a:off x="601947" y="747712"/>
                <a:ext cx="37119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Weilimdorf</a:t>
                </a:r>
              </a:p>
            </p:txBody>
          </p:sp>
          <p:sp>
            <p:nvSpPr>
              <p:cNvPr id="2245" name="Rectangle 246"/>
              <p:cNvSpPr txBox="1"/>
              <p:nvPr/>
            </p:nvSpPr>
            <p:spPr>
              <a:xfrm>
                <a:off x="725276" y="2870200"/>
                <a:ext cx="444712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Duerrlewang</a:t>
                </a:r>
              </a:p>
            </p:txBody>
          </p:sp>
        </p:grpSp>
        <p:sp>
          <p:nvSpPr>
            <p:cNvPr id="2247" name="Line 247"/>
            <p:cNvSpPr/>
            <p:nvPr/>
          </p:nvSpPr>
          <p:spPr>
            <a:xfrm flipH="1" flipV="1">
              <a:off x="590550" y="2773363"/>
              <a:ext cx="88901" cy="90488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248" name="Line 248"/>
            <p:cNvSpPr/>
            <p:nvPr/>
          </p:nvSpPr>
          <p:spPr>
            <a:xfrm flipH="1" flipV="1">
              <a:off x="628650" y="2735262"/>
              <a:ext cx="109538" cy="104776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315" name="Group 249"/>
          <p:cNvGrpSpPr/>
          <p:nvPr/>
        </p:nvGrpSpPr>
        <p:grpSpPr>
          <a:xfrm>
            <a:off x="3000644" y="1398934"/>
            <a:ext cx="3684588" cy="3976688"/>
            <a:chOff x="0" y="0"/>
            <a:chExt cx="3684587" cy="3976687"/>
          </a:xfrm>
        </p:grpSpPr>
        <p:grpSp>
          <p:nvGrpSpPr>
            <p:cNvPr id="2311" name="Group 250"/>
            <p:cNvGrpSpPr/>
            <p:nvPr/>
          </p:nvGrpSpPr>
          <p:grpSpPr>
            <a:xfrm>
              <a:off x="-1" y="0"/>
              <a:ext cx="3684589" cy="3976688"/>
              <a:chOff x="0" y="0"/>
              <a:chExt cx="3684587" cy="3976687"/>
            </a:xfrm>
          </p:grpSpPr>
          <p:sp>
            <p:nvSpPr>
              <p:cNvPr id="2250" name="Rectangle 252"/>
              <p:cNvSpPr txBox="1"/>
              <p:nvPr/>
            </p:nvSpPr>
            <p:spPr>
              <a:xfrm>
                <a:off x="61912" y="6159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51" name="Rectangle 254"/>
              <p:cNvSpPr txBox="1"/>
              <p:nvPr/>
            </p:nvSpPr>
            <p:spPr>
              <a:xfrm>
                <a:off x="187324" y="86677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52" name="Rectangle 256"/>
              <p:cNvSpPr txBox="1"/>
              <p:nvPr/>
            </p:nvSpPr>
            <p:spPr>
              <a:xfrm>
                <a:off x="811212" y="6159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53" name="Rectangle 258"/>
              <p:cNvSpPr txBox="1"/>
              <p:nvPr/>
            </p:nvSpPr>
            <p:spPr>
              <a:xfrm>
                <a:off x="682624" y="26987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54" name="Rectangle 260"/>
              <p:cNvSpPr txBox="1"/>
              <p:nvPr/>
            </p:nvSpPr>
            <p:spPr>
              <a:xfrm>
                <a:off x="1138237" y="10922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55" name="Rectangle 262"/>
              <p:cNvSpPr txBox="1"/>
              <p:nvPr/>
            </p:nvSpPr>
            <p:spPr>
              <a:xfrm>
                <a:off x="1084262" y="7874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56" name="Rectangle 264"/>
              <p:cNvSpPr txBox="1"/>
              <p:nvPr/>
            </p:nvSpPr>
            <p:spPr>
              <a:xfrm>
                <a:off x="1057274" y="5270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57" name="Rectangle 266"/>
              <p:cNvSpPr txBox="1"/>
              <p:nvPr/>
            </p:nvSpPr>
            <p:spPr>
              <a:xfrm>
                <a:off x="1092199" y="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58" name="Rectangle 268"/>
              <p:cNvSpPr txBox="1"/>
              <p:nvPr/>
            </p:nvSpPr>
            <p:spPr>
              <a:xfrm>
                <a:off x="768349" y="4762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59" name="Rectangle 270"/>
              <p:cNvSpPr txBox="1"/>
              <p:nvPr/>
            </p:nvSpPr>
            <p:spPr>
              <a:xfrm>
                <a:off x="1360487" y="30003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60" name="Rectangle 272"/>
              <p:cNvSpPr txBox="1"/>
              <p:nvPr/>
            </p:nvSpPr>
            <p:spPr>
              <a:xfrm>
                <a:off x="1466849" y="6794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61" name="Rectangle 274"/>
              <p:cNvSpPr txBox="1"/>
              <p:nvPr/>
            </p:nvSpPr>
            <p:spPr>
              <a:xfrm>
                <a:off x="1692274" y="115093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62" name="Rectangle 276"/>
              <p:cNvSpPr txBox="1"/>
              <p:nvPr/>
            </p:nvSpPr>
            <p:spPr>
              <a:xfrm>
                <a:off x="2066924" y="68262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63" name="Rectangle 278"/>
              <p:cNvSpPr txBox="1"/>
              <p:nvPr/>
            </p:nvSpPr>
            <p:spPr>
              <a:xfrm>
                <a:off x="2333624" y="41751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64" name="Rectangle 280"/>
              <p:cNvSpPr txBox="1"/>
              <p:nvPr/>
            </p:nvSpPr>
            <p:spPr>
              <a:xfrm>
                <a:off x="2028824" y="32861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65" name="Rectangle 282"/>
              <p:cNvSpPr txBox="1"/>
              <p:nvPr/>
            </p:nvSpPr>
            <p:spPr>
              <a:xfrm>
                <a:off x="1801812" y="5730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66" name="Rectangle 284"/>
              <p:cNvSpPr txBox="1"/>
              <p:nvPr/>
            </p:nvSpPr>
            <p:spPr>
              <a:xfrm>
                <a:off x="1674812" y="82391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67" name="Rectangle 286"/>
              <p:cNvSpPr txBox="1"/>
              <p:nvPr/>
            </p:nvSpPr>
            <p:spPr>
              <a:xfrm>
                <a:off x="1373187" y="217646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68" name="Rectangle 288"/>
              <p:cNvSpPr txBox="1"/>
              <p:nvPr/>
            </p:nvSpPr>
            <p:spPr>
              <a:xfrm>
                <a:off x="1555749" y="228917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69" name="Rectangle 290"/>
              <p:cNvSpPr txBox="1"/>
              <p:nvPr/>
            </p:nvSpPr>
            <p:spPr>
              <a:xfrm>
                <a:off x="612774" y="143192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70" name="Rectangle 292"/>
              <p:cNvSpPr txBox="1"/>
              <p:nvPr/>
            </p:nvSpPr>
            <p:spPr>
              <a:xfrm>
                <a:off x="425449" y="15255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71" name="Rectangle 294"/>
              <p:cNvSpPr txBox="1"/>
              <p:nvPr/>
            </p:nvSpPr>
            <p:spPr>
              <a:xfrm>
                <a:off x="663574" y="155733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72" name="Rectangle 296"/>
              <p:cNvSpPr txBox="1"/>
              <p:nvPr/>
            </p:nvSpPr>
            <p:spPr>
              <a:xfrm>
                <a:off x="811212" y="142716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73" name="Rectangle 298"/>
              <p:cNvSpPr txBox="1"/>
              <p:nvPr/>
            </p:nvSpPr>
            <p:spPr>
              <a:xfrm>
                <a:off x="936624" y="13652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6/1</a:t>
                </a:r>
              </a:p>
            </p:txBody>
          </p:sp>
          <p:sp>
            <p:nvSpPr>
              <p:cNvPr id="2274" name="Rectangle 300"/>
              <p:cNvSpPr txBox="1"/>
              <p:nvPr/>
            </p:nvSpPr>
            <p:spPr>
              <a:xfrm>
                <a:off x="750887" y="16573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6/1</a:t>
                </a:r>
              </a:p>
            </p:txBody>
          </p:sp>
          <p:sp>
            <p:nvSpPr>
              <p:cNvPr id="2275" name="Rectangle 302"/>
              <p:cNvSpPr txBox="1"/>
              <p:nvPr/>
            </p:nvSpPr>
            <p:spPr>
              <a:xfrm>
                <a:off x="2230437" y="153352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8/1</a:t>
                </a:r>
              </a:p>
            </p:txBody>
          </p:sp>
          <p:sp>
            <p:nvSpPr>
              <p:cNvPr id="2276" name="Rectangle 304"/>
              <p:cNvSpPr txBox="1"/>
              <p:nvPr/>
            </p:nvSpPr>
            <p:spPr>
              <a:xfrm>
                <a:off x="1295399" y="157162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77" name="Rectangle 306"/>
              <p:cNvSpPr txBox="1"/>
              <p:nvPr/>
            </p:nvSpPr>
            <p:spPr>
              <a:xfrm>
                <a:off x="1560512" y="14747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278" name="Rectangle 308"/>
              <p:cNvSpPr txBox="1"/>
              <p:nvPr/>
            </p:nvSpPr>
            <p:spPr>
              <a:xfrm>
                <a:off x="1280442" y="1311275"/>
                <a:ext cx="16100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16/1</a:t>
                </a:r>
              </a:p>
            </p:txBody>
          </p:sp>
          <p:sp>
            <p:nvSpPr>
              <p:cNvPr id="2279" name="Rectangle 310"/>
              <p:cNvSpPr txBox="1"/>
              <p:nvPr/>
            </p:nvSpPr>
            <p:spPr>
              <a:xfrm>
                <a:off x="1205829" y="1439862"/>
                <a:ext cx="16100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18/2</a:t>
                </a:r>
              </a:p>
            </p:txBody>
          </p:sp>
          <p:sp>
            <p:nvSpPr>
              <p:cNvPr id="2280" name="Rectangle 312"/>
              <p:cNvSpPr txBox="1"/>
              <p:nvPr/>
            </p:nvSpPr>
            <p:spPr>
              <a:xfrm>
                <a:off x="1853529" y="1482725"/>
                <a:ext cx="16100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19/2</a:t>
                </a:r>
              </a:p>
            </p:txBody>
          </p:sp>
          <p:sp>
            <p:nvSpPr>
              <p:cNvPr id="2281" name="Rectangle 314"/>
              <p:cNvSpPr txBox="1"/>
              <p:nvPr/>
            </p:nvSpPr>
            <p:spPr>
              <a:xfrm>
                <a:off x="1131217" y="1865312"/>
                <a:ext cx="16100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21/2</a:t>
                </a:r>
              </a:p>
            </p:txBody>
          </p:sp>
          <p:sp>
            <p:nvSpPr>
              <p:cNvPr id="2282" name="Rectangle 316"/>
              <p:cNvSpPr txBox="1"/>
              <p:nvPr/>
            </p:nvSpPr>
            <p:spPr>
              <a:xfrm>
                <a:off x="1044574" y="224313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83" name="Rectangle 318"/>
              <p:cNvSpPr txBox="1"/>
              <p:nvPr/>
            </p:nvSpPr>
            <p:spPr>
              <a:xfrm>
                <a:off x="637504" y="2281237"/>
                <a:ext cx="16100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27/2</a:t>
                </a:r>
              </a:p>
            </p:txBody>
          </p:sp>
          <p:sp>
            <p:nvSpPr>
              <p:cNvPr id="2284" name="Rectangle 320"/>
              <p:cNvSpPr txBox="1"/>
              <p:nvPr/>
            </p:nvSpPr>
            <p:spPr>
              <a:xfrm>
                <a:off x="1229642" y="2874962"/>
                <a:ext cx="16100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27/2</a:t>
                </a:r>
              </a:p>
            </p:txBody>
          </p:sp>
          <p:sp>
            <p:nvSpPr>
              <p:cNvPr id="2285" name="Rectangle 322"/>
              <p:cNvSpPr txBox="1"/>
              <p:nvPr/>
            </p:nvSpPr>
            <p:spPr>
              <a:xfrm>
                <a:off x="1678904" y="2605087"/>
                <a:ext cx="161008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27/2</a:t>
                </a:r>
              </a:p>
            </p:txBody>
          </p:sp>
          <p:sp>
            <p:nvSpPr>
              <p:cNvPr id="2286" name="Rectangle 324"/>
              <p:cNvSpPr txBox="1"/>
              <p:nvPr/>
            </p:nvSpPr>
            <p:spPr>
              <a:xfrm>
                <a:off x="1912267" y="2219325"/>
                <a:ext cx="16100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26/2</a:t>
                </a:r>
              </a:p>
            </p:txBody>
          </p:sp>
          <p:sp>
            <p:nvSpPr>
              <p:cNvPr id="2287" name="Rectangle 326"/>
              <p:cNvSpPr txBox="1"/>
              <p:nvPr/>
            </p:nvSpPr>
            <p:spPr>
              <a:xfrm>
                <a:off x="0" y="2551112"/>
                <a:ext cx="127000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88" name="Rectangle 328"/>
              <p:cNvSpPr txBox="1"/>
              <p:nvPr/>
            </p:nvSpPr>
            <p:spPr>
              <a:xfrm>
                <a:off x="104774" y="237966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89" name="Rectangle 330"/>
              <p:cNvSpPr txBox="1"/>
              <p:nvPr/>
            </p:nvSpPr>
            <p:spPr>
              <a:xfrm>
                <a:off x="410492" y="2609850"/>
                <a:ext cx="16100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27/2</a:t>
                </a:r>
              </a:p>
            </p:txBody>
          </p:sp>
          <p:sp>
            <p:nvSpPr>
              <p:cNvPr id="2290" name="Rectangle 332"/>
              <p:cNvSpPr txBox="1"/>
              <p:nvPr/>
            </p:nvSpPr>
            <p:spPr>
              <a:xfrm>
                <a:off x="561974" y="31750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1" name="Rectangle 334"/>
              <p:cNvSpPr txBox="1"/>
              <p:nvPr/>
            </p:nvSpPr>
            <p:spPr>
              <a:xfrm>
                <a:off x="685799" y="342423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2" name="Rectangle 336"/>
              <p:cNvSpPr txBox="1"/>
              <p:nvPr/>
            </p:nvSpPr>
            <p:spPr>
              <a:xfrm>
                <a:off x="1247774" y="348773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3" name="Rectangle 338"/>
              <p:cNvSpPr txBox="1"/>
              <p:nvPr/>
            </p:nvSpPr>
            <p:spPr>
              <a:xfrm>
                <a:off x="873124" y="31750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4" name="Rectangle 340"/>
              <p:cNvSpPr txBox="1"/>
              <p:nvPr/>
            </p:nvSpPr>
            <p:spPr>
              <a:xfrm>
                <a:off x="1552574" y="38496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5" name="Rectangle 342"/>
              <p:cNvSpPr txBox="1"/>
              <p:nvPr/>
            </p:nvSpPr>
            <p:spPr>
              <a:xfrm>
                <a:off x="1073149" y="38496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6" name="Rectangle 344"/>
              <p:cNvSpPr txBox="1"/>
              <p:nvPr/>
            </p:nvSpPr>
            <p:spPr>
              <a:xfrm>
                <a:off x="284162" y="25161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7" name="Rectangle 346"/>
              <p:cNvSpPr txBox="1"/>
              <p:nvPr/>
            </p:nvSpPr>
            <p:spPr>
              <a:xfrm>
                <a:off x="214312" y="277336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298" name="Rectangle 348"/>
              <p:cNvSpPr txBox="1"/>
              <p:nvPr/>
            </p:nvSpPr>
            <p:spPr>
              <a:xfrm>
                <a:off x="151729" y="2895600"/>
                <a:ext cx="161008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27/2</a:t>
                </a:r>
              </a:p>
            </p:txBody>
          </p:sp>
          <p:sp>
            <p:nvSpPr>
              <p:cNvPr id="2299" name="Rectangle 350"/>
              <p:cNvSpPr txBox="1"/>
              <p:nvPr/>
            </p:nvSpPr>
            <p:spPr>
              <a:xfrm>
                <a:off x="2194147" y="1763712"/>
                <a:ext cx="155353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11/1</a:t>
                </a:r>
              </a:p>
            </p:txBody>
          </p:sp>
          <p:sp>
            <p:nvSpPr>
              <p:cNvPr id="2300" name="Rectangle 352"/>
              <p:cNvSpPr txBox="1"/>
              <p:nvPr/>
            </p:nvSpPr>
            <p:spPr>
              <a:xfrm>
                <a:off x="2309812" y="211455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301" name="Rectangle 354"/>
              <p:cNvSpPr txBox="1"/>
              <p:nvPr/>
            </p:nvSpPr>
            <p:spPr>
              <a:xfrm>
                <a:off x="2559049" y="180181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302" name="Rectangle 356"/>
              <p:cNvSpPr txBox="1"/>
              <p:nvPr/>
            </p:nvSpPr>
            <p:spPr>
              <a:xfrm>
                <a:off x="2747962" y="21351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303" name="Rectangle 358"/>
              <p:cNvSpPr txBox="1"/>
              <p:nvPr/>
            </p:nvSpPr>
            <p:spPr>
              <a:xfrm>
                <a:off x="2746374" y="230187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3/1</a:t>
                </a:r>
              </a:p>
            </p:txBody>
          </p:sp>
          <p:sp>
            <p:nvSpPr>
              <p:cNvPr id="2304" name="Rectangle 360"/>
              <p:cNvSpPr txBox="1"/>
              <p:nvPr/>
            </p:nvSpPr>
            <p:spPr>
              <a:xfrm>
                <a:off x="2587624" y="270986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305" name="Rectangle 362"/>
              <p:cNvSpPr txBox="1"/>
              <p:nvPr/>
            </p:nvSpPr>
            <p:spPr>
              <a:xfrm>
                <a:off x="2792412" y="314007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306" name="Rectangle 364"/>
              <p:cNvSpPr txBox="1"/>
              <p:nvPr/>
            </p:nvSpPr>
            <p:spPr>
              <a:xfrm>
                <a:off x="2973387" y="23241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307" name="Rectangle 366"/>
              <p:cNvSpPr txBox="1"/>
              <p:nvPr/>
            </p:nvSpPr>
            <p:spPr>
              <a:xfrm>
                <a:off x="2995612" y="3175000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308" name="Rectangle 368"/>
              <p:cNvSpPr txBox="1"/>
              <p:nvPr/>
            </p:nvSpPr>
            <p:spPr>
              <a:xfrm>
                <a:off x="2855912" y="2646362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309" name="Rectangle 370"/>
              <p:cNvSpPr txBox="1"/>
              <p:nvPr/>
            </p:nvSpPr>
            <p:spPr>
              <a:xfrm>
                <a:off x="3557587" y="2193925"/>
                <a:ext cx="127001" cy="127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  <p:sp>
            <p:nvSpPr>
              <p:cNvPr id="2310" name="Rectangle 373"/>
              <p:cNvSpPr txBox="1"/>
              <p:nvPr/>
            </p:nvSpPr>
            <p:spPr>
              <a:xfrm>
                <a:off x="3336924" y="2427287"/>
                <a:ext cx="127001" cy="127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algn="r">
                  <a:defRPr sz="600"/>
                </a:lvl1pPr>
              </a:lstStyle>
              <a:p>
                <a:pPr/>
                <a:r>
                  <a:t>1/1</a:t>
                </a:r>
              </a:p>
            </p:txBody>
          </p:sp>
        </p:grpSp>
        <p:sp>
          <p:nvSpPr>
            <p:cNvPr id="2312" name="Rectangle 374"/>
            <p:cNvSpPr txBox="1"/>
            <p:nvPr/>
          </p:nvSpPr>
          <p:spPr>
            <a:xfrm>
              <a:off x="561304" y="3043237"/>
              <a:ext cx="161008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r">
                <a:defRPr sz="600"/>
              </a:lvl1pPr>
            </a:lstStyle>
            <a:p>
              <a:pPr/>
              <a:r>
                <a:t>27/2</a:t>
              </a:r>
            </a:p>
          </p:txBody>
        </p:sp>
        <p:sp>
          <p:nvSpPr>
            <p:cNvPr id="2313" name="Rectangle 375"/>
            <p:cNvSpPr txBox="1"/>
            <p:nvPr/>
          </p:nvSpPr>
          <p:spPr>
            <a:xfrm>
              <a:off x="827087" y="1946275"/>
              <a:ext cx="127001" cy="127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r">
                <a:defRPr sz="600"/>
              </a:lvl1pPr>
            </a:lstStyle>
            <a:p>
              <a:pPr/>
              <a:r>
                <a:t>6/1</a:t>
              </a:r>
            </a:p>
          </p:txBody>
        </p:sp>
        <p:sp>
          <p:nvSpPr>
            <p:cNvPr id="2314" name="Rectangle 376"/>
            <p:cNvSpPr txBox="1"/>
            <p:nvPr/>
          </p:nvSpPr>
          <p:spPr>
            <a:xfrm>
              <a:off x="1009649" y="223837"/>
              <a:ext cx="12700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r">
                <a:defRPr sz="600"/>
              </a:lvl1pPr>
            </a:lstStyle>
            <a:p>
              <a:pPr/>
              <a:r>
                <a:t>8/1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8" presetID="22" grpId="2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1" dur="500"/>
                                        <p:tgtEl>
                                          <p:spTgt spid="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Subtype="32" presetID="4" grpId="3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5" dur="5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Class="entr" nodeType="afterEffect" presetSubtype="32" presetID="4" grpId="5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4" dur="500"/>
                                        <p:tgtEl>
                                          <p:spTgt spid="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86" grpId="1"/>
      <p:bldP build="whole" bldLvl="1" animBg="1" rev="0" advAuto="0" spid="2249" grpId="2"/>
      <p:bldP build="whole" bldLvl="1" animBg="1" rev="0" advAuto="0" spid="2132" grpId="3"/>
      <p:bldP build="whole" bldLvl="1" animBg="1" rev="0" advAuto="0" spid="2315" grpId="5"/>
      <p:bldP build="whole" bldLvl="1" animBg="1" rev="0" advAuto="0" spid="2064" grpId="4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7" name="Foliennummernplatzhalter 3"/>
          <p:cNvSpPr txBox="1"/>
          <p:nvPr>
            <p:ph type="sldNum" sz="quarter" idx="2"/>
          </p:nvPr>
        </p:nvSpPr>
        <p:spPr>
          <a:xfrm>
            <a:off x="4815378" y="6354324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1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319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2320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Technik der Netze - Einführung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Netze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Leitungsvermittlung, Paketvermittlung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geografische Ausprägung: Lokales Netz und Weitverkehrsnetz (Zugangsnetz, Metronetz, Kernnetz)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Netztypen: Telefonnetz, CaTV-Netz, Mobilfunknetz, Satelliten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2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32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Aufbau der Weitverkehrsnetze</a:t>
            </a:r>
          </a:p>
        </p:txBody>
      </p:sp>
      <p:sp>
        <p:nvSpPr>
          <p:cNvPr id="2325" name="Freeform 2"/>
          <p:cNvSpPr/>
          <p:nvPr/>
        </p:nvSpPr>
        <p:spPr>
          <a:xfrm>
            <a:off x="3057233" y="3428999"/>
            <a:ext cx="12701" cy="42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A9EA0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326" name="Freeform 3"/>
          <p:cNvSpPr/>
          <p:nvPr/>
        </p:nvSpPr>
        <p:spPr>
          <a:xfrm>
            <a:off x="3057233" y="3416299"/>
            <a:ext cx="12701" cy="42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3E127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327" name="Freeform 4"/>
          <p:cNvSpPr/>
          <p:nvPr/>
        </p:nvSpPr>
        <p:spPr>
          <a:xfrm>
            <a:off x="4405815" y="4200524"/>
            <a:ext cx="39688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9A9EA0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328" name="Freeform 5"/>
          <p:cNvSpPr/>
          <p:nvPr/>
        </p:nvSpPr>
        <p:spPr>
          <a:xfrm>
            <a:off x="4405815" y="4187824"/>
            <a:ext cx="39688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F3E127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424" name="Group 6"/>
          <p:cNvGrpSpPr/>
          <p:nvPr/>
        </p:nvGrpSpPr>
        <p:grpSpPr>
          <a:xfrm>
            <a:off x="3280276" y="2068511"/>
            <a:ext cx="3386389" cy="3532101"/>
            <a:chOff x="0" y="0"/>
            <a:chExt cx="3386387" cy="3532099"/>
          </a:xfrm>
        </p:grpSpPr>
        <p:sp>
          <p:nvSpPr>
            <p:cNvPr id="2329" name="Freeform 7"/>
            <p:cNvSpPr/>
            <p:nvPr/>
          </p:nvSpPr>
          <p:spPr>
            <a:xfrm>
              <a:off x="0" y="0"/>
              <a:ext cx="2743201" cy="2133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1241"/>
                  </a:moveTo>
                  <a:lnTo>
                    <a:pt x="10297" y="21169"/>
                  </a:lnTo>
                  <a:lnTo>
                    <a:pt x="10262" y="21062"/>
                  </a:lnTo>
                  <a:lnTo>
                    <a:pt x="10227" y="20990"/>
                  </a:lnTo>
                  <a:lnTo>
                    <a:pt x="10192" y="20882"/>
                  </a:lnTo>
                  <a:lnTo>
                    <a:pt x="10174" y="20811"/>
                  </a:lnTo>
                  <a:lnTo>
                    <a:pt x="10174" y="20452"/>
                  </a:lnTo>
                  <a:lnTo>
                    <a:pt x="10192" y="20380"/>
                  </a:lnTo>
                  <a:lnTo>
                    <a:pt x="10227" y="20165"/>
                  </a:lnTo>
                  <a:lnTo>
                    <a:pt x="10280" y="19985"/>
                  </a:lnTo>
                  <a:lnTo>
                    <a:pt x="10350" y="19770"/>
                  </a:lnTo>
                  <a:lnTo>
                    <a:pt x="10474" y="19447"/>
                  </a:lnTo>
                  <a:lnTo>
                    <a:pt x="10615" y="19052"/>
                  </a:lnTo>
                  <a:lnTo>
                    <a:pt x="10668" y="18873"/>
                  </a:lnTo>
                  <a:lnTo>
                    <a:pt x="10703" y="18730"/>
                  </a:lnTo>
                  <a:lnTo>
                    <a:pt x="10721" y="18622"/>
                  </a:lnTo>
                  <a:lnTo>
                    <a:pt x="10738" y="18586"/>
                  </a:lnTo>
                  <a:lnTo>
                    <a:pt x="10738" y="18443"/>
                  </a:lnTo>
                  <a:lnTo>
                    <a:pt x="10721" y="18335"/>
                  </a:lnTo>
                  <a:lnTo>
                    <a:pt x="10703" y="18299"/>
                  </a:lnTo>
                  <a:lnTo>
                    <a:pt x="10668" y="18263"/>
                  </a:lnTo>
                  <a:lnTo>
                    <a:pt x="10615" y="18191"/>
                  </a:lnTo>
                  <a:lnTo>
                    <a:pt x="10544" y="18120"/>
                  </a:lnTo>
                  <a:lnTo>
                    <a:pt x="10386" y="18012"/>
                  </a:lnTo>
                  <a:lnTo>
                    <a:pt x="10174" y="17940"/>
                  </a:lnTo>
                  <a:lnTo>
                    <a:pt x="9962" y="17904"/>
                  </a:lnTo>
                  <a:lnTo>
                    <a:pt x="9768" y="17868"/>
                  </a:lnTo>
                  <a:lnTo>
                    <a:pt x="8569" y="17868"/>
                  </a:lnTo>
                  <a:lnTo>
                    <a:pt x="8111" y="17833"/>
                  </a:lnTo>
                  <a:lnTo>
                    <a:pt x="7935" y="17833"/>
                  </a:lnTo>
                  <a:lnTo>
                    <a:pt x="7829" y="17797"/>
                  </a:lnTo>
                  <a:lnTo>
                    <a:pt x="7688" y="17725"/>
                  </a:lnTo>
                  <a:lnTo>
                    <a:pt x="7547" y="17617"/>
                  </a:lnTo>
                  <a:lnTo>
                    <a:pt x="7318" y="17438"/>
                  </a:lnTo>
                  <a:lnTo>
                    <a:pt x="7229" y="17330"/>
                  </a:lnTo>
                  <a:lnTo>
                    <a:pt x="7159" y="17187"/>
                  </a:lnTo>
                  <a:lnTo>
                    <a:pt x="7088" y="17079"/>
                  </a:lnTo>
                  <a:lnTo>
                    <a:pt x="7018" y="16936"/>
                  </a:lnTo>
                  <a:lnTo>
                    <a:pt x="6912" y="16613"/>
                  </a:lnTo>
                  <a:lnTo>
                    <a:pt x="6789" y="16326"/>
                  </a:lnTo>
                  <a:lnTo>
                    <a:pt x="6665" y="15967"/>
                  </a:lnTo>
                  <a:lnTo>
                    <a:pt x="6489" y="15536"/>
                  </a:lnTo>
                  <a:lnTo>
                    <a:pt x="6418" y="15464"/>
                  </a:lnTo>
                  <a:lnTo>
                    <a:pt x="6365" y="15357"/>
                  </a:lnTo>
                  <a:lnTo>
                    <a:pt x="6295" y="15285"/>
                  </a:lnTo>
                  <a:lnTo>
                    <a:pt x="6242" y="15213"/>
                  </a:lnTo>
                  <a:lnTo>
                    <a:pt x="6066" y="15106"/>
                  </a:lnTo>
                  <a:lnTo>
                    <a:pt x="5995" y="15070"/>
                  </a:lnTo>
                  <a:lnTo>
                    <a:pt x="5889" y="15034"/>
                  </a:lnTo>
                  <a:lnTo>
                    <a:pt x="5713" y="14962"/>
                  </a:lnTo>
                  <a:lnTo>
                    <a:pt x="4161" y="14962"/>
                  </a:lnTo>
                  <a:lnTo>
                    <a:pt x="3914" y="14926"/>
                  </a:lnTo>
                  <a:lnTo>
                    <a:pt x="3650" y="14854"/>
                  </a:lnTo>
                  <a:lnTo>
                    <a:pt x="3421" y="14783"/>
                  </a:lnTo>
                  <a:lnTo>
                    <a:pt x="3174" y="14639"/>
                  </a:lnTo>
                  <a:lnTo>
                    <a:pt x="3086" y="14567"/>
                  </a:lnTo>
                  <a:lnTo>
                    <a:pt x="2962" y="14460"/>
                  </a:lnTo>
                  <a:lnTo>
                    <a:pt x="2856" y="14388"/>
                  </a:lnTo>
                  <a:lnTo>
                    <a:pt x="2751" y="14245"/>
                  </a:lnTo>
                  <a:lnTo>
                    <a:pt x="2539" y="13850"/>
                  </a:lnTo>
                  <a:lnTo>
                    <a:pt x="2433" y="13635"/>
                  </a:lnTo>
                  <a:lnTo>
                    <a:pt x="2310" y="13419"/>
                  </a:lnTo>
                  <a:lnTo>
                    <a:pt x="2204" y="13168"/>
                  </a:lnTo>
                  <a:lnTo>
                    <a:pt x="2116" y="12917"/>
                  </a:lnTo>
                  <a:lnTo>
                    <a:pt x="2010" y="12630"/>
                  </a:lnTo>
                  <a:lnTo>
                    <a:pt x="1922" y="12343"/>
                  </a:lnTo>
                  <a:lnTo>
                    <a:pt x="1816" y="12056"/>
                  </a:lnTo>
                  <a:lnTo>
                    <a:pt x="1746" y="11733"/>
                  </a:lnTo>
                  <a:lnTo>
                    <a:pt x="1587" y="11087"/>
                  </a:lnTo>
                  <a:lnTo>
                    <a:pt x="1569" y="10872"/>
                  </a:lnTo>
                  <a:lnTo>
                    <a:pt x="1534" y="10692"/>
                  </a:lnTo>
                  <a:lnTo>
                    <a:pt x="1481" y="10549"/>
                  </a:lnTo>
                  <a:lnTo>
                    <a:pt x="1411" y="10369"/>
                  </a:lnTo>
                  <a:lnTo>
                    <a:pt x="1217" y="9975"/>
                  </a:lnTo>
                  <a:lnTo>
                    <a:pt x="1005" y="9652"/>
                  </a:lnTo>
                  <a:lnTo>
                    <a:pt x="846" y="9472"/>
                  </a:lnTo>
                  <a:lnTo>
                    <a:pt x="670" y="9293"/>
                  </a:lnTo>
                  <a:lnTo>
                    <a:pt x="529" y="9221"/>
                  </a:lnTo>
                  <a:lnTo>
                    <a:pt x="317" y="9006"/>
                  </a:lnTo>
                  <a:lnTo>
                    <a:pt x="229" y="8898"/>
                  </a:lnTo>
                  <a:lnTo>
                    <a:pt x="159" y="8755"/>
                  </a:lnTo>
                  <a:lnTo>
                    <a:pt x="106" y="8611"/>
                  </a:lnTo>
                  <a:lnTo>
                    <a:pt x="53" y="8432"/>
                  </a:lnTo>
                  <a:lnTo>
                    <a:pt x="18" y="8145"/>
                  </a:lnTo>
                  <a:lnTo>
                    <a:pt x="0" y="7965"/>
                  </a:lnTo>
                  <a:lnTo>
                    <a:pt x="0" y="7786"/>
                  </a:lnTo>
                  <a:lnTo>
                    <a:pt x="18" y="7571"/>
                  </a:lnTo>
                  <a:lnTo>
                    <a:pt x="35" y="7391"/>
                  </a:lnTo>
                  <a:lnTo>
                    <a:pt x="53" y="7176"/>
                  </a:lnTo>
                  <a:lnTo>
                    <a:pt x="106" y="6997"/>
                  </a:lnTo>
                  <a:lnTo>
                    <a:pt x="194" y="6602"/>
                  </a:lnTo>
                  <a:lnTo>
                    <a:pt x="335" y="6171"/>
                  </a:lnTo>
                  <a:lnTo>
                    <a:pt x="494" y="5813"/>
                  </a:lnTo>
                  <a:lnTo>
                    <a:pt x="635" y="5418"/>
                  </a:lnTo>
                  <a:lnTo>
                    <a:pt x="829" y="5023"/>
                  </a:lnTo>
                  <a:lnTo>
                    <a:pt x="1023" y="4700"/>
                  </a:lnTo>
                  <a:lnTo>
                    <a:pt x="1199" y="4377"/>
                  </a:lnTo>
                  <a:lnTo>
                    <a:pt x="1393" y="4090"/>
                  </a:lnTo>
                  <a:lnTo>
                    <a:pt x="1481" y="3983"/>
                  </a:lnTo>
                  <a:lnTo>
                    <a:pt x="1587" y="3875"/>
                  </a:lnTo>
                  <a:lnTo>
                    <a:pt x="1940" y="3480"/>
                  </a:lnTo>
                  <a:lnTo>
                    <a:pt x="2310" y="3086"/>
                  </a:lnTo>
                  <a:lnTo>
                    <a:pt x="2680" y="2727"/>
                  </a:lnTo>
                  <a:lnTo>
                    <a:pt x="3068" y="2368"/>
                  </a:lnTo>
                  <a:lnTo>
                    <a:pt x="3456" y="2045"/>
                  </a:lnTo>
                  <a:lnTo>
                    <a:pt x="3844" y="1794"/>
                  </a:lnTo>
                  <a:lnTo>
                    <a:pt x="4214" y="1507"/>
                  </a:lnTo>
                  <a:lnTo>
                    <a:pt x="4620" y="1220"/>
                  </a:lnTo>
                  <a:lnTo>
                    <a:pt x="4990" y="969"/>
                  </a:lnTo>
                  <a:lnTo>
                    <a:pt x="5731" y="610"/>
                  </a:lnTo>
                  <a:lnTo>
                    <a:pt x="6136" y="466"/>
                  </a:lnTo>
                  <a:lnTo>
                    <a:pt x="6506" y="323"/>
                  </a:lnTo>
                  <a:lnTo>
                    <a:pt x="6877" y="215"/>
                  </a:lnTo>
                  <a:lnTo>
                    <a:pt x="7265" y="144"/>
                  </a:lnTo>
                  <a:lnTo>
                    <a:pt x="7635" y="72"/>
                  </a:lnTo>
                  <a:lnTo>
                    <a:pt x="8040" y="36"/>
                  </a:lnTo>
                  <a:lnTo>
                    <a:pt x="8499" y="36"/>
                  </a:lnTo>
                  <a:lnTo>
                    <a:pt x="8993" y="0"/>
                  </a:lnTo>
                  <a:lnTo>
                    <a:pt x="9980" y="72"/>
                  </a:lnTo>
                  <a:lnTo>
                    <a:pt x="10227" y="108"/>
                  </a:lnTo>
                  <a:lnTo>
                    <a:pt x="10439" y="144"/>
                  </a:lnTo>
                  <a:lnTo>
                    <a:pt x="10862" y="287"/>
                  </a:lnTo>
                  <a:lnTo>
                    <a:pt x="11038" y="359"/>
                  </a:lnTo>
                  <a:lnTo>
                    <a:pt x="11197" y="466"/>
                  </a:lnTo>
                  <a:lnTo>
                    <a:pt x="11373" y="574"/>
                  </a:lnTo>
                  <a:lnTo>
                    <a:pt x="11496" y="718"/>
                  </a:lnTo>
                  <a:lnTo>
                    <a:pt x="11620" y="825"/>
                  </a:lnTo>
                  <a:lnTo>
                    <a:pt x="11726" y="969"/>
                  </a:lnTo>
                  <a:lnTo>
                    <a:pt x="11814" y="1112"/>
                  </a:lnTo>
                  <a:lnTo>
                    <a:pt x="11920" y="1399"/>
                  </a:lnTo>
                  <a:lnTo>
                    <a:pt x="11937" y="1615"/>
                  </a:lnTo>
                  <a:lnTo>
                    <a:pt x="11973" y="1902"/>
                  </a:lnTo>
                  <a:lnTo>
                    <a:pt x="11955" y="2081"/>
                  </a:lnTo>
                  <a:lnTo>
                    <a:pt x="11955" y="2225"/>
                  </a:lnTo>
                  <a:lnTo>
                    <a:pt x="11920" y="2583"/>
                  </a:lnTo>
                  <a:lnTo>
                    <a:pt x="11849" y="2942"/>
                  </a:lnTo>
                  <a:lnTo>
                    <a:pt x="11690" y="3660"/>
                  </a:lnTo>
                  <a:lnTo>
                    <a:pt x="11620" y="3983"/>
                  </a:lnTo>
                  <a:lnTo>
                    <a:pt x="11585" y="4162"/>
                  </a:lnTo>
                  <a:lnTo>
                    <a:pt x="11567" y="4342"/>
                  </a:lnTo>
                  <a:lnTo>
                    <a:pt x="11567" y="4700"/>
                  </a:lnTo>
                  <a:lnTo>
                    <a:pt x="11585" y="4880"/>
                  </a:lnTo>
                  <a:lnTo>
                    <a:pt x="11585" y="4951"/>
                  </a:lnTo>
                  <a:lnTo>
                    <a:pt x="11602" y="5023"/>
                  </a:lnTo>
                  <a:lnTo>
                    <a:pt x="11655" y="5167"/>
                  </a:lnTo>
                  <a:lnTo>
                    <a:pt x="11708" y="5346"/>
                  </a:lnTo>
                  <a:lnTo>
                    <a:pt x="11779" y="5526"/>
                  </a:lnTo>
                  <a:lnTo>
                    <a:pt x="11867" y="5669"/>
                  </a:lnTo>
                  <a:lnTo>
                    <a:pt x="11973" y="5849"/>
                  </a:lnTo>
                  <a:lnTo>
                    <a:pt x="12114" y="5956"/>
                  </a:lnTo>
                  <a:lnTo>
                    <a:pt x="12255" y="5992"/>
                  </a:lnTo>
                  <a:lnTo>
                    <a:pt x="12396" y="6064"/>
                  </a:lnTo>
                  <a:lnTo>
                    <a:pt x="12678" y="6100"/>
                  </a:lnTo>
                  <a:lnTo>
                    <a:pt x="12978" y="6064"/>
                  </a:lnTo>
                  <a:lnTo>
                    <a:pt x="13136" y="6100"/>
                  </a:lnTo>
                  <a:lnTo>
                    <a:pt x="13436" y="6100"/>
                  </a:lnTo>
                  <a:lnTo>
                    <a:pt x="13577" y="6171"/>
                  </a:lnTo>
                  <a:lnTo>
                    <a:pt x="13630" y="6243"/>
                  </a:lnTo>
                  <a:lnTo>
                    <a:pt x="13701" y="6279"/>
                  </a:lnTo>
                  <a:lnTo>
                    <a:pt x="13771" y="6351"/>
                  </a:lnTo>
                  <a:lnTo>
                    <a:pt x="13824" y="6423"/>
                  </a:lnTo>
                  <a:lnTo>
                    <a:pt x="13895" y="6530"/>
                  </a:lnTo>
                  <a:lnTo>
                    <a:pt x="13930" y="6638"/>
                  </a:lnTo>
                  <a:lnTo>
                    <a:pt x="13983" y="6746"/>
                  </a:lnTo>
                  <a:lnTo>
                    <a:pt x="14018" y="6889"/>
                  </a:lnTo>
                  <a:lnTo>
                    <a:pt x="14071" y="7068"/>
                  </a:lnTo>
                  <a:lnTo>
                    <a:pt x="14124" y="7212"/>
                  </a:lnTo>
                  <a:lnTo>
                    <a:pt x="14194" y="7643"/>
                  </a:lnTo>
                  <a:lnTo>
                    <a:pt x="14335" y="8575"/>
                  </a:lnTo>
                  <a:lnTo>
                    <a:pt x="14371" y="8827"/>
                  </a:lnTo>
                  <a:lnTo>
                    <a:pt x="14424" y="9078"/>
                  </a:lnTo>
                  <a:lnTo>
                    <a:pt x="14459" y="9257"/>
                  </a:lnTo>
                  <a:lnTo>
                    <a:pt x="14529" y="9472"/>
                  </a:lnTo>
                  <a:lnTo>
                    <a:pt x="14617" y="9688"/>
                  </a:lnTo>
                  <a:lnTo>
                    <a:pt x="14706" y="9831"/>
                  </a:lnTo>
                  <a:lnTo>
                    <a:pt x="14952" y="10118"/>
                  </a:lnTo>
                  <a:lnTo>
                    <a:pt x="15076" y="10082"/>
                  </a:lnTo>
                  <a:lnTo>
                    <a:pt x="15235" y="10082"/>
                  </a:lnTo>
                  <a:lnTo>
                    <a:pt x="15534" y="9975"/>
                  </a:lnTo>
                  <a:lnTo>
                    <a:pt x="15852" y="9903"/>
                  </a:lnTo>
                  <a:lnTo>
                    <a:pt x="16169" y="9759"/>
                  </a:lnTo>
                  <a:lnTo>
                    <a:pt x="16839" y="9508"/>
                  </a:lnTo>
                  <a:lnTo>
                    <a:pt x="17157" y="9401"/>
                  </a:lnTo>
                  <a:lnTo>
                    <a:pt x="17509" y="9293"/>
                  </a:lnTo>
                  <a:lnTo>
                    <a:pt x="17827" y="9257"/>
                  </a:lnTo>
                  <a:lnTo>
                    <a:pt x="18144" y="9257"/>
                  </a:lnTo>
                  <a:lnTo>
                    <a:pt x="18497" y="9293"/>
                  </a:lnTo>
                  <a:lnTo>
                    <a:pt x="18814" y="9365"/>
                  </a:lnTo>
                  <a:lnTo>
                    <a:pt x="19431" y="9508"/>
                  </a:lnTo>
                  <a:lnTo>
                    <a:pt x="19872" y="9652"/>
                  </a:lnTo>
                  <a:lnTo>
                    <a:pt x="20119" y="9724"/>
                  </a:lnTo>
                  <a:lnTo>
                    <a:pt x="20348" y="9831"/>
                  </a:lnTo>
                  <a:lnTo>
                    <a:pt x="20595" y="9939"/>
                  </a:lnTo>
                  <a:lnTo>
                    <a:pt x="20807" y="10047"/>
                  </a:lnTo>
                  <a:lnTo>
                    <a:pt x="21018" y="10190"/>
                  </a:lnTo>
                  <a:lnTo>
                    <a:pt x="21194" y="10298"/>
                  </a:lnTo>
                  <a:lnTo>
                    <a:pt x="21265" y="10369"/>
                  </a:lnTo>
                  <a:lnTo>
                    <a:pt x="21353" y="10477"/>
                  </a:lnTo>
                  <a:lnTo>
                    <a:pt x="21406" y="10549"/>
                  </a:lnTo>
                  <a:lnTo>
                    <a:pt x="21477" y="10656"/>
                  </a:lnTo>
                  <a:lnTo>
                    <a:pt x="21512" y="10764"/>
                  </a:lnTo>
                  <a:lnTo>
                    <a:pt x="21565" y="10836"/>
                  </a:lnTo>
                  <a:lnTo>
                    <a:pt x="21582" y="10944"/>
                  </a:lnTo>
                  <a:lnTo>
                    <a:pt x="21600" y="11087"/>
                  </a:lnTo>
                  <a:lnTo>
                    <a:pt x="21600" y="11266"/>
                  </a:lnTo>
                  <a:lnTo>
                    <a:pt x="21582" y="11446"/>
                  </a:lnTo>
                  <a:lnTo>
                    <a:pt x="21547" y="11625"/>
                  </a:lnTo>
                  <a:lnTo>
                    <a:pt x="21512" y="11841"/>
                  </a:lnTo>
                  <a:lnTo>
                    <a:pt x="21459" y="12020"/>
                  </a:lnTo>
                  <a:lnTo>
                    <a:pt x="21388" y="12163"/>
                  </a:lnTo>
                  <a:lnTo>
                    <a:pt x="21318" y="12343"/>
                  </a:lnTo>
                  <a:lnTo>
                    <a:pt x="21230" y="12450"/>
                  </a:lnTo>
                  <a:lnTo>
                    <a:pt x="21053" y="12738"/>
                  </a:lnTo>
                  <a:lnTo>
                    <a:pt x="20630" y="13240"/>
                  </a:lnTo>
                  <a:lnTo>
                    <a:pt x="20401" y="13419"/>
                  </a:lnTo>
                  <a:lnTo>
                    <a:pt x="20013" y="13850"/>
                  </a:lnTo>
                  <a:lnTo>
                    <a:pt x="19837" y="14029"/>
                  </a:lnTo>
                  <a:lnTo>
                    <a:pt x="19713" y="14209"/>
                  </a:lnTo>
                  <a:lnTo>
                    <a:pt x="19678" y="14280"/>
                  </a:lnTo>
                  <a:lnTo>
                    <a:pt x="19660" y="14352"/>
                  </a:lnTo>
                  <a:lnTo>
                    <a:pt x="19625" y="14424"/>
                  </a:lnTo>
                  <a:lnTo>
                    <a:pt x="19625" y="14567"/>
                  </a:lnTo>
                  <a:lnTo>
                    <a:pt x="19678" y="14675"/>
                  </a:lnTo>
                  <a:lnTo>
                    <a:pt x="19731" y="14747"/>
                  </a:lnTo>
                  <a:lnTo>
                    <a:pt x="19801" y="14819"/>
                  </a:lnTo>
                  <a:lnTo>
                    <a:pt x="19960" y="14998"/>
                  </a:lnTo>
                  <a:lnTo>
                    <a:pt x="20084" y="15177"/>
                  </a:lnTo>
                  <a:lnTo>
                    <a:pt x="20154" y="15249"/>
                  </a:lnTo>
                  <a:lnTo>
                    <a:pt x="20172" y="15321"/>
                  </a:lnTo>
                  <a:lnTo>
                    <a:pt x="20260" y="15464"/>
                  </a:lnTo>
                  <a:lnTo>
                    <a:pt x="20313" y="15644"/>
                  </a:lnTo>
                  <a:lnTo>
                    <a:pt x="20348" y="15716"/>
                  </a:lnTo>
                  <a:lnTo>
                    <a:pt x="20366" y="15787"/>
                  </a:lnTo>
                  <a:lnTo>
                    <a:pt x="20366" y="16110"/>
                  </a:lnTo>
                  <a:lnTo>
                    <a:pt x="20348" y="16254"/>
                  </a:lnTo>
                  <a:lnTo>
                    <a:pt x="20313" y="16433"/>
                  </a:lnTo>
                  <a:lnTo>
                    <a:pt x="20242" y="16541"/>
                  </a:lnTo>
                  <a:lnTo>
                    <a:pt x="20101" y="16828"/>
                  </a:lnTo>
                  <a:lnTo>
                    <a:pt x="20013" y="16971"/>
                  </a:lnTo>
                  <a:lnTo>
                    <a:pt x="19766" y="17258"/>
                  </a:lnTo>
                  <a:lnTo>
                    <a:pt x="19519" y="17510"/>
                  </a:lnTo>
                  <a:lnTo>
                    <a:pt x="19202" y="17761"/>
                  </a:lnTo>
                  <a:lnTo>
                    <a:pt x="18585" y="18263"/>
                  </a:lnTo>
                  <a:lnTo>
                    <a:pt x="17915" y="18694"/>
                  </a:lnTo>
                  <a:lnTo>
                    <a:pt x="17333" y="19124"/>
                  </a:lnTo>
                  <a:lnTo>
                    <a:pt x="16804" y="19483"/>
                  </a:lnTo>
                  <a:lnTo>
                    <a:pt x="16293" y="19806"/>
                  </a:lnTo>
                  <a:lnTo>
                    <a:pt x="15764" y="20129"/>
                  </a:lnTo>
                  <a:lnTo>
                    <a:pt x="15235" y="20416"/>
                  </a:lnTo>
                  <a:lnTo>
                    <a:pt x="14212" y="20918"/>
                  </a:lnTo>
                  <a:lnTo>
                    <a:pt x="13736" y="21134"/>
                  </a:lnTo>
                  <a:lnTo>
                    <a:pt x="13260" y="21313"/>
                  </a:lnTo>
                  <a:lnTo>
                    <a:pt x="12801" y="21456"/>
                  </a:lnTo>
                  <a:lnTo>
                    <a:pt x="12343" y="21564"/>
                  </a:lnTo>
                  <a:lnTo>
                    <a:pt x="11884" y="21600"/>
                  </a:lnTo>
                  <a:lnTo>
                    <a:pt x="11267" y="21600"/>
                  </a:lnTo>
                  <a:lnTo>
                    <a:pt x="11073" y="21564"/>
                  </a:lnTo>
                  <a:lnTo>
                    <a:pt x="10756" y="21492"/>
                  </a:lnTo>
                  <a:lnTo>
                    <a:pt x="10632" y="21456"/>
                  </a:lnTo>
                  <a:lnTo>
                    <a:pt x="10509" y="21385"/>
                  </a:lnTo>
                  <a:lnTo>
                    <a:pt x="10421" y="21313"/>
                  </a:lnTo>
                  <a:lnTo>
                    <a:pt x="10368" y="21241"/>
                  </a:lnTo>
                  <a:close/>
                </a:path>
              </a:pathLst>
            </a:custGeom>
            <a:solidFill>
              <a:srgbClr val="77B5B9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07762" dir="8100000">
                <a:srgbClr val="808080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30" name="Rectangle 8"/>
            <p:cNvSpPr/>
            <p:nvPr/>
          </p:nvSpPr>
          <p:spPr>
            <a:xfrm>
              <a:off x="992187" y="1775615"/>
              <a:ext cx="642896" cy="392120"/>
            </a:xfrm>
            <a:prstGeom prst="rect">
              <a:avLst/>
            </a:prstGeom>
            <a:solidFill>
              <a:srgbClr val="FF6600"/>
            </a:solidFill>
            <a:ln w="12700" cap="flat">
              <a:solidFill>
                <a:srgbClr val="FF6600"/>
              </a:solidFill>
              <a:prstDash val="solid"/>
              <a:miter lim="800000"/>
            </a:ln>
            <a:effectLst>
              <a:outerShdw sx="100000" sy="100000" kx="0" ky="0" algn="b" rotWithShape="0" blurRad="0" dist="17961" dir="2700000">
                <a:srgbClr val="993D00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3957" tIns="53957" rIns="53957" bIns="53957" numCol="1" anchor="ctr">
              <a:spAutoFit/>
            </a:bodyPr>
            <a:lstStyle>
              <a:lvl1pPr defTabSz="842962">
                <a:defRPr b="1" sz="19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POP</a:t>
              </a:r>
            </a:p>
          </p:txBody>
        </p:sp>
        <p:grpSp>
          <p:nvGrpSpPr>
            <p:cNvPr id="2422" name="Group 9"/>
            <p:cNvGrpSpPr/>
            <p:nvPr/>
          </p:nvGrpSpPr>
          <p:grpSpPr>
            <a:xfrm>
              <a:off x="69850" y="76200"/>
              <a:ext cx="1149351" cy="1751013"/>
              <a:chOff x="0" y="0"/>
              <a:chExt cx="1149350" cy="1751012"/>
            </a:xfrm>
          </p:grpSpPr>
          <p:pic>
            <p:nvPicPr>
              <p:cNvPr id="2331" name="Picture 10" descr="Picture 10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149350" cy="17510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2421" name="Group 11"/>
              <p:cNvGrpSpPr/>
              <p:nvPr/>
            </p:nvGrpSpPr>
            <p:grpSpPr>
              <a:xfrm>
                <a:off x="504306" y="769937"/>
                <a:ext cx="565253" cy="911226"/>
                <a:chOff x="0" y="0"/>
                <a:chExt cx="565251" cy="911225"/>
              </a:xfrm>
            </p:grpSpPr>
            <p:grpSp>
              <p:nvGrpSpPr>
                <p:cNvPr id="2419" name="Group 12"/>
                <p:cNvGrpSpPr/>
                <p:nvPr/>
              </p:nvGrpSpPr>
              <p:grpSpPr>
                <a:xfrm>
                  <a:off x="267882" y="0"/>
                  <a:ext cx="297370" cy="809015"/>
                  <a:chOff x="0" y="0"/>
                  <a:chExt cx="297368" cy="809014"/>
                </a:xfrm>
              </p:grpSpPr>
              <p:sp>
                <p:nvSpPr>
                  <p:cNvPr id="2332" name="Freeform 13"/>
                  <p:cNvSpPr/>
                  <p:nvPr/>
                </p:nvSpPr>
                <p:spPr>
                  <a:xfrm>
                    <a:off x="5018" y="692555"/>
                    <a:ext cx="272903" cy="11150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800"/>
                        </a:moveTo>
                        <a:lnTo>
                          <a:pt x="15145" y="0"/>
                        </a:lnTo>
                        <a:lnTo>
                          <a:pt x="21600" y="10800"/>
                        </a:lnTo>
                        <a:lnTo>
                          <a:pt x="6455" y="21600"/>
                        </a:lnTo>
                        <a:lnTo>
                          <a:pt x="0" y="10800"/>
                        </a:lnTo>
                      </a:path>
                    </a:pathLst>
                  </a:custGeom>
                  <a:solidFill>
                    <a:srgbClr val="A6D9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33" name="Freeform 14"/>
                  <p:cNvSpPr/>
                  <p:nvPr/>
                </p:nvSpPr>
                <p:spPr>
                  <a:xfrm>
                    <a:off x="5018" y="19822"/>
                    <a:ext cx="180681" cy="74025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0"/>
                        </a:moveTo>
                        <a:lnTo>
                          <a:pt x="21600" y="19901"/>
                        </a:lnTo>
                        <a:lnTo>
                          <a:pt x="0" y="21600"/>
                        </a:lnTo>
                        <a:lnTo>
                          <a:pt x="0" y="1663"/>
                        </a:lnTo>
                        <a:lnTo>
                          <a:pt x="21600" y="0"/>
                        </a:lnTo>
                      </a:path>
                    </a:pathLst>
                  </a:custGeom>
                  <a:solidFill>
                    <a:srgbClr val="1A33A6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34" name="Freeform 15"/>
                  <p:cNvSpPr/>
                  <p:nvPr/>
                </p:nvSpPr>
                <p:spPr>
                  <a:xfrm>
                    <a:off x="255335" y="712997"/>
                    <a:ext cx="18195" cy="390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771"/>
                        </a:moveTo>
                        <a:lnTo>
                          <a:pt x="21600" y="0"/>
                        </a:lnTo>
                        <a:lnTo>
                          <a:pt x="21600" y="18514"/>
                        </a:lnTo>
                        <a:lnTo>
                          <a:pt x="0" y="21600"/>
                        </a:lnTo>
                        <a:lnTo>
                          <a:pt x="0" y="3771"/>
                        </a:lnTo>
                      </a:path>
                    </a:pathLst>
                  </a:custGeom>
                  <a:solidFill>
                    <a:srgbClr val="304CB2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35" name="Freeform 16"/>
                  <p:cNvSpPr/>
                  <p:nvPr/>
                </p:nvSpPr>
                <p:spPr>
                  <a:xfrm>
                    <a:off x="186953" y="19822"/>
                    <a:ext cx="85322" cy="73220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0156"/>
                        </a:moveTo>
                        <a:lnTo>
                          <a:pt x="17312" y="21600"/>
                        </a:lnTo>
                        <a:lnTo>
                          <a:pt x="17312" y="20613"/>
                        </a:lnTo>
                        <a:lnTo>
                          <a:pt x="21600" y="20997"/>
                        </a:lnTo>
                        <a:lnTo>
                          <a:pt x="21600" y="1809"/>
                        </a:lnTo>
                        <a:lnTo>
                          <a:pt x="0" y="0"/>
                        </a:lnTo>
                        <a:lnTo>
                          <a:pt x="0" y="20156"/>
                        </a:lnTo>
                      </a:path>
                    </a:pathLst>
                  </a:custGeom>
                  <a:solidFill>
                    <a:srgbClr val="7FB2E5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36" name="Freeform 17"/>
                  <p:cNvSpPr/>
                  <p:nvPr/>
                </p:nvSpPr>
                <p:spPr>
                  <a:xfrm>
                    <a:off x="272274" y="76193"/>
                    <a:ext cx="17567" cy="6547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0"/>
                        </a:moveTo>
                        <a:lnTo>
                          <a:pt x="21600" y="21416"/>
                        </a:lnTo>
                        <a:lnTo>
                          <a:pt x="0" y="21600"/>
                        </a:lnTo>
                        <a:lnTo>
                          <a:pt x="0" y="1574"/>
                        </a:lnTo>
                        <a:lnTo>
                          <a:pt x="21600" y="0"/>
                        </a:lnTo>
                      </a:path>
                    </a:pathLst>
                  </a:custGeom>
                  <a:solidFill>
                    <a:srgbClr val="4A66C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346" name="Group 18"/>
                  <p:cNvGrpSpPr/>
                  <p:nvPr/>
                </p:nvGrpSpPr>
                <p:grpSpPr>
                  <a:xfrm>
                    <a:off x="65872" y="613264"/>
                    <a:ext cx="196365" cy="166017"/>
                    <a:chOff x="0" y="0"/>
                    <a:chExt cx="196363" cy="166015"/>
                  </a:xfrm>
                </p:grpSpPr>
                <p:sp>
                  <p:nvSpPr>
                    <p:cNvPr id="2337" name="Freeform 19"/>
                    <p:cNvSpPr/>
                    <p:nvPr/>
                  </p:nvSpPr>
                  <p:spPr>
                    <a:xfrm>
                      <a:off x="99750" y="0"/>
                      <a:ext cx="96614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013" y="0"/>
                          </a:lnTo>
                          <a:lnTo>
                            <a:pt x="21600" y="18327"/>
                          </a:lnTo>
                          <a:lnTo>
                            <a:pt x="14587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38" name="Freeform 20"/>
                    <p:cNvSpPr/>
                    <p:nvPr/>
                  </p:nvSpPr>
                  <p:spPr>
                    <a:xfrm>
                      <a:off x="165623" y="53892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39" name="Freeform 21"/>
                    <p:cNvSpPr/>
                    <p:nvPr/>
                  </p:nvSpPr>
                  <p:spPr>
                    <a:xfrm>
                      <a:off x="99750" y="9911"/>
                      <a:ext cx="65246" cy="12203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20"/>
                          </a:lnTo>
                          <a:lnTo>
                            <a:pt x="21600" y="21600"/>
                          </a:lnTo>
                          <a:lnTo>
                            <a:pt x="208" y="1228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0" name="Freeform 22"/>
                    <p:cNvSpPr/>
                    <p:nvPr/>
                  </p:nvSpPr>
                  <p:spPr>
                    <a:xfrm>
                      <a:off x="49561" y="16725"/>
                      <a:ext cx="97242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7107" y="0"/>
                          </a:lnTo>
                          <a:lnTo>
                            <a:pt x="21600" y="18294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1" name="Freeform 23"/>
                    <p:cNvSpPr/>
                    <p:nvPr/>
                  </p:nvSpPr>
                  <p:spPr>
                    <a:xfrm>
                      <a:off x="116689" y="71237"/>
                      <a:ext cx="30114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2" name="Freeform 24"/>
                    <p:cNvSpPr/>
                    <p:nvPr/>
                  </p:nvSpPr>
                  <p:spPr>
                    <a:xfrm>
                      <a:off x="49561" y="27875"/>
                      <a:ext cx="65874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67"/>
                          </a:lnTo>
                          <a:lnTo>
                            <a:pt x="21600" y="21600"/>
                          </a:lnTo>
                          <a:lnTo>
                            <a:pt x="206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3" name="Freeform 25"/>
                    <p:cNvSpPr/>
                    <p:nvPr/>
                  </p:nvSpPr>
                  <p:spPr>
                    <a:xfrm>
                      <a:off x="0" y="34689"/>
                      <a:ext cx="97241" cy="600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63"/>
                          </a:moveTo>
                          <a:lnTo>
                            <a:pt x="6968" y="0"/>
                          </a:lnTo>
                          <a:lnTo>
                            <a:pt x="21600" y="18482"/>
                          </a:lnTo>
                          <a:lnTo>
                            <a:pt x="14632" y="21600"/>
                          </a:lnTo>
                          <a:lnTo>
                            <a:pt x="0" y="3563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4" name="Freeform 26"/>
                    <p:cNvSpPr/>
                    <p:nvPr/>
                  </p:nvSpPr>
                  <p:spPr>
                    <a:xfrm>
                      <a:off x="65872" y="86104"/>
                      <a:ext cx="29487" cy="7991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679"/>
                          </a:moveTo>
                          <a:lnTo>
                            <a:pt x="21600" y="0"/>
                          </a:lnTo>
                          <a:lnTo>
                            <a:pt x="21600" y="18753"/>
                          </a:lnTo>
                          <a:lnTo>
                            <a:pt x="0" y="21600"/>
                          </a:lnTo>
                          <a:lnTo>
                            <a:pt x="0" y="2679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5" name="Freeform 27"/>
                    <p:cNvSpPr/>
                    <p:nvPr/>
                  </p:nvSpPr>
                  <p:spPr>
                    <a:xfrm>
                      <a:off x="0" y="43362"/>
                      <a:ext cx="65246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147"/>
                          </a:lnTo>
                          <a:lnTo>
                            <a:pt x="21600" y="21600"/>
                          </a:lnTo>
                          <a:lnTo>
                            <a:pt x="208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2356" name="Group 28"/>
                  <p:cNvGrpSpPr/>
                  <p:nvPr/>
                </p:nvGrpSpPr>
                <p:grpSpPr>
                  <a:xfrm>
                    <a:off x="65872" y="525921"/>
                    <a:ext cx="196365" cy="164777"/>
                    <a:chOff x="0" y="0"/>
                    <a:chExt cx="196363" cy="164776"/>
                  </a:xfrm>
                </p:grpSpPr>
                <p:sp>
                  <p:nvSpPr>
                    <p:cNvPr id="2347" name="Freeform 29"/>
                    <p:cNvSpPr/>
                    <p:nvPr/>
                  </p:nvSpPr>
                  <p:spPr>
                    <a:xfrm>
                      <a:off x="99750" y="0"/>
                      <a:ext cx="96614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013" y="0"/>
                          </a:lnTo>
                          <a:lnTo>
                            <a:pt x="21600" y="18109"/>
                          </a:lnTo>
                          <a:lnTo>
                            <a:pt x="14587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8" name="Freeform 30"/>
                    <p:cNvSpPr/>
                    <p:nvPr/>
                  </p:nvSpPr>
                  <p:spPr>
                    <a:xfrm>
                      <a:off x="165623" y="53273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686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9" name="Freeform 31"/>
                    <p:cNvSpPr/>
                    <p:nvPr/>
                  </p:nvSpPr>
                  <p:spPr>
                    <a:xfrm>
                      <a:off x="99750" y="9911"/>
                      <a:ext cx="65246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67"/>
                          </a:lnTo>
                          <a:lnTo>
                            <a:pt x="21600" y="21600"/>
                          </a:lnTo>
                          <a:lnTo>
                            <a:pt x="208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0" name="Freeform 32"/>
                    <p:cNvSpPr/>
                    <p:nvPr/>
                  </p:nvSpPr>
                  <p:spPr>
                    <a:xfrm>
                      <a:off x="49561" y="16725"/>
                      <a:ext cx="97242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7107" y="0"/>
                          </a:lnTo>
                          <a:lnTo>
                            <a:pt x="21600" y="18294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1" name="Freeform 33"/>
                    <p:cNvSpPr/>
                    <p:nvPr/>
                  </p:nvSpPr>
                  <p:spPr>
                    <a:xfrm>
                      <a:off x="116689" y="69998"/>
                      <a:ext cx="30114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2" name="Freeform 34"/>
                    <p:cNvSpPr/>
                    <p:nvPr/>
                  </p:nvSpPr>
                  <p:spPr>
                    <a:xfrm>
                      <a:off x="49561" y="27875"/>
                      <a:ext cx="65874" cy="12017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241"/>
                          </a:lnTo>
                          <a:lnTo>
                            <a:pt x="21600" y="21600"/>
                          </a:lnTo>
                          <a:lnTo>
                            <a:pt x="206" y="12359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3" name="Freeform 35"/>
                    <p:cNvSpPr/>
                    <p:nvPr/>
                  </p:nvSpPr>
                  <p:spPr>
                    <a:xfrm>
                      <a:off x="0" y="34070"/>
                      <a:ext cx="97241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6968" y="0"/>
                          </a:lnTo>
                          <a:lnTo>
                            <a:pt x="21600" y="18073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4" name="Freeform 36"/>
                    <p:cNvSpPr/>
                    <p:nvPr/>
                  </p:nvSpPr>
                  <p:spPr>
                    <a:xfrm>
                      <a:off x="65872" y="86724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5" name="Freeform 37"/>
                    <p:cNvSpPr/>
                    <p:nvPr/>
                  </p:nvSpPr>
                  <p:spPr>
                    <a:xfrm>
                      <a:off x="0" y="42742"/>
                      <a:ext cx="65246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147"/>
                          </a:lnTo>
                          <a:lnTo>
                            <a:pt x="21600" y="21600"/>
                          </a:lnTo>
                          <a:lnTo>
                            <a:pt x="208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2357" name="Freeform 38"/>
                  <p:cNvSpPr/>
                  <p:nvPr/>
                </p:nvSpPr>
                <p:spPr>
                  <a:xfrm>
                    <a:off x="95282" y="670255"/>
                    <a:ext cx="12701" cy="9601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lnTo>
                          <a:pt x="0" y="21043"/>
                        </a:lnTo>
                        <a:lnTo>
                          <a:pt x="21600" y="21600"/>
                        </a:lnTo>
                        <a:lnTo>
                          <a:pt x="21600" y="55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BFFFB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58" name="Freeform 39"/>
                  <p:cNvSpPr/>
                  <p:nvPr/>
                </p:nvSpPr>
                <p:spPr>
                  <a:xfrm>
                    <a:off x="53952" y="449108"/>
                    <a:ext cx="54582" cy="5637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lnTo>
                          <a:pt x="0" y="6171"/>
                        </a:lnTo>
                        <a:lnTo>
                          <a:pt x="21600" y="21600"/>
                        </a:lnTo>
                        <a:lnTo>
                          <a:pt x="21600" y="1542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59595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59" name="Freeform 40"/>
                  <p:cNvSpPr/>
                  <p:nvPr/>
                </p:nvSpPr>
                <p:spPr>
                  <a:xfrm>
                    <a:off x="72146" y="771227"/>
                    <a:ext cx="18194" cy="3778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187"/>
                        </a:moveTo>
                        <a:lnTo>
                          <a:pt x="21600" y="0"/>
                        </a:lnTo>
                        <a:lnTo>
                          <a:pt x="21600" y="18413"/>
                        </a:lnTo>
                        <a:lnTo>
                          <a:pt x="0" y="21600"/>
                        </a:lnTo>
                        <a:lnTo>
                          <a:pt x="0" y="3187"/>
                        </a:lnTo>
                      </a:path>
                    </a:pathLst>
                  </a:custGeom>
                  <a:solidFill>
                    <a:srgbClr val="304CB2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60" name="Freeform 41"/>
                  <p:cNvSpPr/>
                  <p:nvPr/>
                </p:nvSpPr>
                <p:spPr>
                  <a:xfrm>
                    <a:off x="89712" y="76193"/>
                    <a:ext cx="200756" cy="7117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810" y="13140"/>
                        </a:moveTo>
                        <a:lnTo>
                          <a:pt x="1147" y="13216"/>
                        </a:lnTo>
                        <a:lnTo>
                          <a:pt x="2160" y="13140"/>
                        </a:lnTo>
                        <a:lnTo>
                          <a:pt x="2160" y="13930"/>
                        </a:lnTo>
                        <a:lnTo>
                          <a:pt x="810" y="14043"/>
                        </a:lnTo>
                        <a:lnTo>
                          <a:pt x="810" y="16881"/>
                        </a:lnTo>
                        <a:lnTo>
                          <a:pt x="1147" y="16994"/>
                        </a:lnTo>
                        <a:lnTo>
                          <a:pt x="2160" y="16881"/>
                        </a:lnTo>
                        <a:lnTo>
                          <a:pt x="2160" y="17878"/>
                        </a:lnTo>
                        <a:lnTo>
                          <a:pt x="810" y="17972"/>
                        </a:lnTo>
                        <a:lnTo>
                          <a:pt x="810" y="20848"/>
                        </a:lnTo>
                        <a:lnTo>
                          <a:pt x="1147" y="20923"/>
                        </a:lnTo>
                        <a:lnTo>
                          <a:pt x="2160" y="20848"/>
                        </a:lnTo>
                        <a:lnTo>
                          <a:pt x="2160" y="21431"/>
                        </a:lnTo>
                        <a:lnTo>
                          <a:pt x="0" y="21600"/>
                        </a:lnTo>
                        <a:lnTo>
                          <a:pt x="0" y="1955"/>
                        </a:lnTo>
                        <a:lnTo>
                          <a:pt x="21600" y="0"/>
                        </a:lnTo>
                        <a:lnTo>
                          <a:pt x="19575" y="1448"/>
                        </a:lnTo>
                        <a:lnTo>
                          <a:pt x="2160" y="3008"/>
                        </a:lnTo>
                        <a:lnTo>
                          <a:pt x="2160" y="6974"/>
                        </a:lnTo>
                        <a:lnTo>
                          <a:pt x="810" y="7125"/>
                        </a:lnTo>
                        <a:lnTo>
                          <a:pt x="810" y="9963"/>
                        </a:lnTo>
                        <a:lnTo>
                          <a:pt x="1147" y="10039"/>
                        </a:lnTo>
                        <a:lnTo>
                          <a:pt x="2160" y="9963"/>
                        </a:lnTo>
                        <a:lnTo>
                          <a:pt x="2160" y="10339"/>
                        </a:lnTo>
                        <a:lnTo>
                          <a:pt x="810" y="10471"/>
                        </a:lnTo>
                        <a:lnTo>
                          <a:pt x="810" y="13140"/>
                        </a:lnTo>
                      </a:path>
                    </a:pathLst>
                  </a:custGeom>
                  <a:solidFill>
                    <a:srgbClr val="4A66C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61" name="Freeform 42"/>
                  <p:cNvSpPr/>
                  <p:nvPr/>
                </p:nvSpPr>
                <p:spPr>
                  <a:xfrm>
                    <a:off x="97791" y="142475"/>
                    <a:ext cx="12701" cy="297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0250"/>
                        </a:moveTo>
                        <a:lnTo>
                          <a:pt x="21600" y="21600"/>
                        </a:lnTo>
                        <a:lnTo>
                          <a:pt x="21600" y="1350"/>
                        </a:lnTo>
                        <a:lnTo>
                          <a:pt x="0" y="0"/>
                        </a:lnTo>
                        <a:lnTo>
                          <a:pt x="0" y="20250"/>
                        </a:lnTo>
                      </a:path>
                    </a:pathLst>
                  </a:custGeom>
                  <a:solidFill>
                    <a:srgbClr val="595959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362" name="Freeform 43"/>
                  <p:cNvSpPr/>
                  <p:nvPr/>
                </p:nvSpPr>
                <p:spPr>
                  <a:xfrm>
                    <a:off x="99750" y="84865"/>
                    <a:ext cx="183190" cy="582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304" y="0"/>
                        </a:moveTo>
                        <a:lnTo>
                          <a:pt x="21600" y="689"/>
                        </a:lnTo>
                        <a:lnTo>
                          <a:pt x="296" y="21600"/>
                        </a:lnTo>
                        <a:lnTo>
                          <a:pt x="0" y="20911"/>
                        </a:lnTo>
                        <a:lnTo>
                          <a:pt x="21304" y="0"/>
                        </a:lnTo>
                      </a:path>
                    </a:pathLst>
                  </a:custGeom>
                  <a:solidFill>
                    <a:srgbClr val="7F7F7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372" name="Group 44"/>
                  <p:cNvGrpSpPr/>
                  <p:nvPr/>
                </p:nvGrpSpPr>
                <p:grpSpPr>
                  <a:xfrm>
                    <a:off x="65872" y="437957"/>
                    <a:ext cx="196365" cy="165397"/>
                    <a:chOff x="0" y="0"/>
                    <a:chExt cx="196363" cy="165395"/>
                  </a:xfrm>
                </p:grpSpPr>
                <p:sp>
                  <p:nvSpPr>
                    <p:cNvPr id="2363" name="Freeform 45"/>
                    <p:cNvSpPr/>
                    <p:nvPr/>
                  </p:nvSpPr>
                  <p:spPr>
                    <a:xfrm>
                      <a:off x="99750" y="0"/>
                      <a:ext cx="96614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013" y="0"/>
                          </a:lnTo>
                          <a:lnTo>
                            <a:pt x="21600" y="18109"/>
                          </a:lnTo>
                          <a:lnTo>
                            <a:pt x="14587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64" name="Freeform 46"/>
                    <p:cNvSpPr/>
                    <p:nvPr/>
                  </p:nvSpPr>
                  <p:spPr>
                    <a:xfrm>
                      <a:off x="165623" y="53273"/>
                      <a:ext cx="29487" cy="7743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65"/>
                          </a:moveTo>
                          <a:lnTo>
                            <a:pt x="21600" y="0"/>
                          </a:lnTo>
                          <a:lnTo>
                            <a:pt x="21600" y="18835"/>
                          </a:lnTo>
                          <a:lnTo>
                            <a:pt x="0" y="21600"/>
                          </a:lnTo>
                          <a:lnTo>
                            <a:pt x="0" y="2765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65" name="Freeform 47"/>
                    <p:cNvSpPr/>
                    <p:nvPr/>
                  </p:nvSpPr>
                  <p:spPr>
                    <a:xfrm>
                      <a:off x="99750" y="11150"/>
                      <a:ext cx="65246" cy="1195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401"/>
                          </a:lnTo>
                          <a:lnTo>
                            <a:pt x="21600" y="21600"/>
                          </a:lnTo>
                          <a:lnTo>
                            <a:pt x="208" y="123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66" name="Freeform 48"/>
                    <p:cNvSpPr/>
                    <p:nvPr/>
                  </p:nvSpPr>
                  <p:spPr>
                    <a:xfrm>
                      <a:off x="49561" y="17964"/>
                      <a:ext cx="97242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107" y="0"/>
                          </a:lnTo>
                          <a:lnTo>
                            <a:pt x="21600" y="18327"/>
                          </a:lnTo>
                          <a:lnTo>
                            <a:pt x="14632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67" name="Freeform 49"/>
                    <p:cNvSpPr/>
                    <p:nvPr/>
                  </p:nvSpPr>
                  <p:spPr>
                    <a:xfrm>
                      <a:off x="116689" y="70618"/>
                      <a:ext cx="30114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68" name="Freeform 50"/>
                    <p:cNvSpPr/>
                    <p:nvPr/>
                  </p:nvSpPr>
                  <p:spPr>
                    <a:xfrm>
                      <a:off x="49561" y="27875"/>
                      <a:ext cx="65874" cy="12079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415"/>
                          </a:lnTo>
                          <a:lnTo>
                            <a:pt x="21600" y="21600"/>
                          </a:lnTo>
                          <a:lnTo>
                            <a:pt x="206" y="1229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69" name="Freeform 51"/>
                    <p:cNvSpPr/>
                    <p:nvPr/>
                  </p:nvSpPr>
                  <p:spPr>
                    <a:xfrm>
                      <a:off x="0" y="34689"/>
                      <a:ext cx="97241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6968" y="0"/>
                          </a:lnTo>
                          <a:lnTo>
                            <a:pt x="21600" y="18073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0" name="Freeform 52"/>
                    <p:cNvSpPr/>
                    <p:nvPr/>
                  </p:nvSpPr>
                  <p:spPr>
                    <a:xfrm>
                      <a:off x="65872" y="87343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1" name="Freeform 53"/>
                    <p:cNvSpPr/>
                    <p:nvPr/>
                  </p:nvSpPr>
                  <p:spPr>
                    <a:xfrm>
                      <a:off x="0" y="43362"/>
                      <a:ext cx="65246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147"/>
                          </a:lnTo>
                          <a:lnTo>
                            <a:pt x="21600" y="21600"/>
                          </a:lnTo>
                          <a:lnTo>
                            <a:pt x="208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2382" name="Group 54"/>
                  <p:cNvGrpSpPr/>
                  <p:nvPr/>
                </p:nvGrpSpPr>
                <p:grpSpPr>
                  <a:xfrm>
                    <a:off x="65872" y="350614"/>
                    <a:ext cx="196365" cy="164777"/>
                    <a:chOff x="0" y="0"/>
                    <a:chExt cx="196363" cy="164776"/>
                  </a:xfrm>
                </p:grpSpPr>
                <p:sp>
                  <p:nvSpPr>
                    <p:cNvPr id="2373" name="Freeform 55"/>
                    <p:cNvSpPr/>
                    <p:nvPr/>
                  </p:nvSpPr>
                  <p:spPr>
                    <a:xfrm>
                      <a:off x="99750" y="0"/>
                      <a:ext cx="96614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013" y="0"/>
                          </a:lnTo>
                          <a:lnTo>
                            <a:pt x="21600" y="18109"/>
                          </a:lnTo>
                          <a:lnTo>
                            <a:pt x="14587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4" name="Freeform 56"/>
                    <p:cNvSpPr/>
                    <p:nvPr/>
                  </p:nvSpPr>
                  <p:spPr>
                    <a:xfrm>
                      <a:off x="165623" y="53892"/>
                      <a:ext cx="29487" cy="7681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87"/>
                          </a:moveTo>
                          <a:lnTo>
                            <a:pt x="21600" y="0"/>
                          </a:lnTo>
                          <a:lnTo>
                            <a:pt x="21600" y="18813"/>
                          </a:lnTo>
                          <a:lnTo>
                            <a:pt x="0" y="21600"/>
                          </a:lnTo>
                          <a:lnTo>
                            <a:pt x="0" y="2787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5" name="Freeform 57"/>
                    <p:cNvSpPr/>
                    <p:nvPr/>
                  </p:nvSpPr>
                  <p:spPr>
                    <a:xfrm>
                      <a:off x="99750" y="11150"/>
                      <a:ext cx="65246" cy="1195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401"/>
                          </a:lnTo>
                          <a:lnTo>
                            <a:pt x="21600" y="21600"/>
                          </a:lnTo>
                          <a:lnTo>
                            <a:pt x="208" y="123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6" name="Freeform 58"/>
                    <p:cNvSpPr/>
                    <p:nvPr/>
                  </p:nvSpPr>
                  <p:spPr>
                    <a:xfrm>
                      <a:off x="49561" y="17344"/>
                      <a:ext cx="97242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7107" y="0"/>
                          </a:lnTo>
                          <a:lnTo>
                            <a:pt x="21600" y="18294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7" name="Freeform 59"/>
                    <p:cNvSpPr/>
                    <p:nvPr/>
                  </p:nvSpPr>
                  <p:spPr>
                    <a:xfrm>
                      <a:off x="116689" y="69998"/>
                      <a:ext cx="30114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8" name="Freeform 60"/>
                    <p:cNvSpPr/>
                    <p:nvPr/>
                  </p:nvSpPr>
                  <p:spPr>
                    <a:xfrm>
                      <a:off x="49561" y="28495"/>
                      <a:ext cx="65874" cy="11955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289"/>
                          </a:lnTo>
                          <a:lnTo>
                            <a:pt x="21600" y="21600"/>
                          </a:lnTo>
                          <a:lnTo>
                            <a:pt x="206" y="123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79" name="Freeform 61"/>
                    <p:cNvSpPr/>
                    <p:nvPr/>
                  </p:nvSpPr>
                  <p:spPr>
                    <a:xfrm>
                      <a:off x="0" y="34070"/>
                      <a:ext cx="97241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6968" y="0"/>
                          </a:lnTo>
                          <a:lnTo>
                            <a:pt x="21600" y="18073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0" name="Freeform 62"/>
                    <p:cNvSpPr/>
                    <p:nvPr/>
                  </p:nvSpPr>
                  <p:spPr>
                    <a:xfrm>
                      <a:off x="65872" y="86724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1" name="Freeform 63"/>
                    <p:cNvSpPr/>
                    <p:nvPr/>
                  </p:nvSpPr>
                  <p:spPr>
                    <a:xfrm>
                      <a:off x="0" y="43981"/>
                      <a:ext cx="65246" cy="12017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241"/>
                          </a:lnTo>
                          <a:lnTo>
                            <a:pt x="21600" y="21600"/>
                          </a:lnTo>
                          <a:lnTo>
                            <a:pt x="208" y="12247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2392" name="Group 64"/>
                  <p:cNvGrpSpPr/>
                  <p:nvPr/>
                </p:nvGrpSpPr>
                <p:grpSpPr>
                  <a:xfrm>
                    <a:off x="65872" y="263889"/>
                    <a:ext cx="196365" cy="164778"/>
                    <a:chOff x="0" y="0"/>
                    <a:chExt cx="196363" cy="164776"/>
                  </a:xfrm>
                </p:grpSpPr>
                <p:sp>
                  <p:nvSpPr>
                    <p:cNvPr id="2383" name="Freeform 65"/>
                    <p:cNvSpPr/>
                    <p:nvPr/>
                  </p:nvSpPr>
                  <p:spPr>
                    <a:xfrm>
                      <a:off x="99750" y="0"/>
                      <a:ext cx="96614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7013" y="0"/>
                          </a:lnTo>
                          <a:lnTo>
                            <a:pt x="21600" y="18294"/>
                          </a:lnTo>
                          <a:lnTo>
                            <a:pt x="14587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4" name="Freeform 66"/>
                    <p:cNvSpPr/>
                    <p:nvPr/>
                  </p:nvSpPr>
                  <p:spPr>
                    <a:xfrm>
                      <a:off x="165623" y="53273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5" name="Freeform 67"/>
                    <p:cNvSpPr/>
                    <p:nvPr/>
                  </p:nvSpPr>
                  <p:spPr>
                    <a:xfrm>
                      <a:off x="99750" y="9911"/>
                      <a:ext cx="65246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67"/>
                          </a:lnTo>
                          <a:lnTo>
                            <a:pt x="21600" y="21600"/>
                          </a:lnTo>
                          <a:lnTo>
                            <a:pt x="208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6" name="Freeform 68"/>
                    <p:cNvSpPr/>
                    <p:nvPr/>
                  </p:nvSpPr>
                  <p:spPr>
                    <a:xfrm>
                      <a:off x="49561" y="17344"/>
                      <a:ext cx="97242" cy="600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340"/>
                          </a:moveTo>
                          <a:lnTo>
                            <a:pt x="7107" y="0"/>
                          </a:lnTo>
                          <a:lnTo>
                            <a:pt x="21600" y="18260"/>
                          </a:lnTo>
                          <a:lnTo>
                            <a:pt x="14632" y="21600"/>
                          </a:lnTo>
                          <a:lnTo>
                            <a:pt x="0" y="3340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7" name="Freeform 69"/>
                    <p:cNvSpPr/>
                    <p:nvPr/>
                  </p:nvSpPr>
                  <p:spPr>
                    <a:xfrm>
                      <a:off x="116689" y="70618"/>
                      <a:ext cx="30114" cy="7681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87"/>
                          </a:moveTo>
                          <a:lnTo>
                            <a:pt x="21600" y="0"/>
                          </a:lnTo>
                          <a:lnTo>
                            <a:pt x="21600" y="18813"/>
                          </a:lnTo>
                          <a:lnTo>
                            <a:pt x="0" y="21600"/>
                          </a:lnTo>
                          <a:lnTo>
                            <a:pt x="0" y="2787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8" name="Freeform 70"/>
                    <p:cNvSpPr/>
                    <p:nvPr/>
                  </p:nvSpPr>
                  <p:spPr>
                    <a:xfrm>
                      <a:off x="49561" y="26636"/>
                      <a:ext cx="65874" cy="12079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415"/>
                          </a:lnTo>
                          <a:lnTo>
                            <a:pt x="21600" y="21600"/>
                          </a:lnTo>
                          <a:lnTo>
                            <a:pt x="206" y="1229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89" name="Freeform 71"/>
                    <p:cNvSpPr/>
                    <p:nvPr/>
                  </p:nvSpPr>
                  <p:spPr>
                    <a:xfrm>
                      <a:off x="0" y="33450"/>
                      <a:ext cx="97241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6968" y="0"/>
                          </a:lnTo>
                          <a:lnTo>
                            <a:pt x="21600" y="18073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0" name="Freeform 72"/>
                    <p:cNvSpPr/>
                    <p:nvPr/>
                  </p:nvSpPr>
                  <p:spPr>
                    <a:xfrm>
                      <a:off x="65872" y="86724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1" name="Freeform 73"/>
                    <p:cNvSpPr/>
                    <p:nvPr/>
                  </p:nvSpPr>
                  <p:spPr>
                    <a:xfrm>
                      <a:off x="0" y="42742"/>
                      <a:ext cx="65246" cy="12079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194"/>
                          </a:lnTo>
                          <a:lnTo>
                            <a:pt x="21600" y="21600"/>
                          </a:lnTo>
                          <a:lnTo>
                            <a:pt x="208" y="1229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2402" name="Group 74"/>
                  <p:cNvGrpSpPr/>
                  <p:nvPr/>
                </p:nvGrpSpPr>
                <p:grpSpPr>
                  <a:xfrm>
                    <a:off x="65872" y="176545"/>
                    <a:ext cx="196365" cy="164778"/>
                    <a:chOff x="0" y="0"/>
                    <a:chExt cx="196363" cy="164776"/>
                  </a:xfrm>
                </p:grpSpPr>
                <p:sp>
                  <p:nvSpPr>
                    <p:cNvPr id="2393" name="Freeform 75"/>
                    <p:cNvSpPr/>
                    <p:nvPr/>
                  </p:nvSpPr>
                  <p:spPr>
                    <a:xfrm>
                      <a:off x="99750" y="0"/>
                      <a:ext cx="96614" cy="6008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63"/>
                          </a:moveTo>
                          <a:lnTo>
                            <a:pt x="7013" y="0"/>
                          </a:lnTo>
                          <a:lnTo>
                            <a:pt x="21600" y="18482"/>
                          </a:lnTo>
                          <a:lnTo>
                            <a:pt x="14587" y="21600"/>
                          </a:lnTo>
                          <a:lnTo>
                            <a:pt x="0" y="3563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4" name="Freeform 76"/>
                    <p:cNvSpPr/>
                    <p:nvPr/>
                  </p:nvSpPr>
                  <p:spPr>
                    <a:xfrm>
                      <a:off x="165623" y="52654"/>
                      <a:ext cx="29487" cy="7805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5" name="Freeform 77"/>
                    <p:cNvSpPr/>
                    <p:nvPr/>
                  </p:nvSpPr>
                  <p:spPr>
                    <a:xfrm>
                      <a:off x="99750" y="9911"/>
                      <a:ext cx="65246" cy="12079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05"/>
                          </a:lnTo>
                          <a:lnTo>
                            <a:pt x="21600" y="21600"/>
                          </a:lnTo>
                          <a:lnTo>
                            <a:pt x="208" y="1229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6" name="Freeform 78"/>
                    <p:cNvSpPr/>
                    <p:nvPr/>
                  </p:nvSpPr>
                  <p:spPr>
                    <a:xfrm>
                      <a:off x="49561" y="16105"/>
                      <a:ext cx="97242" cy="6070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527"/>
                          </a:moveTo>
                          <a:lnTo>
                            <a:pt x="7107" y="0"/>
                          </a:lnTo>
                          <a:lnTo>
                            <a:pt x="21600" y="18294"/>
                          </a:lnTo>
                          <a:lnTo>
                            <a:pt x="14632" y="21600"/>
                          </a:lnTo>
                          <a:lnTo>
                            <a:pt x="0" y="3527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7" name="Freeform 79"/>
                    <p:cNvSpPr/>
                    <p:nvPr/>
                  </p:nvSpPr>
                  <p:spPr>
                    <a:xfrm>
                      <a:off x="116689" y="70618"/>
                      <a:ext cx="30114" cy="761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810"/>
                          </a:moveTo>
                          <a:lnTo>
                            <a:pt x="21600" y="0"/>
                          </a:lnTo>
                          <a:lnTo>
                            <a:pt x="21600" y="18790"/>
                          </a:lnTo>
                          <a:lnTo>
                            <a:pt x="0" y="21600"/>
                          </a:lnTo>
                          <a:lnTo>
                            <a:pt x="0" y="2810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8" name="Freeform 80"/>
                    <p:cNvSpPr/>
                    <p:nvPr/>
                  </p:nvSpPr>
                  <p:spPr>
                    <a:xfrm>
                      <a:off x="49561" y="26017"/>
                      <a:ext cx="65874" cy="12079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05"/>
                          </a:lnTo>
                          <a:lnTo>
                            <a:pt x="21600" y="21600"/>
                          </a:lnTo>
                          <a:lnTo>
                            <a:pt x="206" y="1240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99" name="Freeform 81"/>
                    <p:cNvSpPr/>
                    <p:nvPr/>
                  </p:nvSpPr>
                  <p:spPr>
                    <a:xfrm>
                      <a:off x="0" y="34070"/>
                      <a:ext cx="97241" cy="594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600"/>
                          </a:moveTo>
                          <a:lnTo>
                            <a:pt x="6968" y="0"/>
                          </a:lnTo>
                          <a:lnTo>
                            <a:pt x="21600" y="18000"/>
                          </a:lnTo>
                          <a:lnTo>
                            <a:pt x="14632" y="21600"/>
                          </a:lnTo>
                          <a:lnTo>
                            <a:pt x="0" y="3600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0" name="Freeform 82"/>
                    <p:cNvSpPr/>
                    <p:nvPr/>
                  </p:nvSpPr>
                  <p:spPr>
                    <a:xfrm>
                      <a:off x="65872" y="86724"/>
                      <a:ext cx="29487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857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1" name="Freeform 83"/>
                    <p:cNvSpPr/>
                    <p:nvPr/>
                  </p:nvSpPr>
                  <p:spPr>
                    <a:xfrm>
                      <a:off x="0" y="43362"/>
                      <a:ext cx="65246" cy="12017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241"/>
                          </a:lnTo>
                          <a:lnTo>
                            <a:pt x="21600" y="21600"/>
                          </a:lnTo>
                          <a:lnTo>
                            <a:pt x="208" y="12359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2412" name="Group 84"/>
                  <p:cNvGrpSpPr/>
                  <p:nvPr/>
                </p:nvGrpSpPr>
                <p:grpSpPr>
                  <a:xfrm>
                    <a:off x="65872" y="88582"/>
                    <a:ext cx="196365" cy="164777"/>
                    <a:chOff x="0" y="0"/>
                    <a:chExt cx="196363" cy="164776"/>
                  </a:xfrm>
                </p:grpSpPr>
                <p:sp>
                  <p:nvSpPr>
                    <p:cNvPr id="2403" name="Freeform 85"/>
                    <p:cNvSpPr/>
                    <p:nvPr/>
                  </p:nvSpPr>
                  <p:spPr>
                    <a:xfrm>
                      <a:off x="99750" y="0"/>
                      <a:ext cx="96614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013" y="0"/>
                          </a:lnTo>
                          <a:lnTo>
                            <a:pt x="21600" y="18109"/>
                          </a:lnTo>
                          <a:lnTo>
                            <a:pt x="14587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4" name="Freeform 86"/>
                    <p:cNvSpPr/>
                    <p:nvPr/>
                  </p:nvSpPr>
                  <p:spPr>
                    <a:xfrm>
                      <a:off x="165623" y="52654"/>
                      <a:ext cx="29487" cy="786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21"/>
                          </a:moveTo>
                          <a:lnTo>
                            <a:pt x="21600" y="0"/>
                          </a:lnTo>
                          <a:lnTo>
                            <a:pt x="21600" y="18709"/>
                          </a:lnTo>
                          <a:lnTo>
                            <a:pt x="0" y="21600"/>
                          </a:lnTo>
                          <a:lnTo>
                            <a:pt x="0" y="2721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5" name="Freeform 87"/>
                    <p:cNvSpPr/>
                    <p:nvPr/>
                  </p:nvSpPr>
                  <p:spPr>
                    <a:xfrm>
                      <a:off x="99750" y="9291"/>
                      <a:ext cx="65246" cy="12203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20"/>
                          </a:lnTo>
                          <a:lnTo>
                            <a:pt x="21600" y="21600"/>
                          </a:lnTo>
                          <a:lnTo>
                            <a:pt x="208" y="1228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6" name="Freeform 88"/>
                    <p:cNvSpPr/>
                    <p:nvPr/>
                  </p:nvSpPr>
                  <p:spPr>
                    <a:xfrm>
                      <a:off x="49561" y="16725"/>
                      <a:ext cx="97242" cy="61327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7107" y="0"/>
                          </a:lnTo>
                          <a:lnTo>
                            <a:pt x="21600" y="18327"/>
                          </a:lnTo>
                          <a:lnTo>
                            <a:pt x="14632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7" name="Freeform 89"/>
                    <p:cNvSpPr/>
                    <p:nvPr/>
                  </p:nvSpPr>
                  <p:spPr>
                    <a:xfrm>
                      <a:off x="116689" y="69998"/>
                      <a:ext cx="30114" cy="7805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43"/>
                          </a:moveTo>
                          <a:lnTo>
                            <a:pt x="21600" y="0"/>
                          </a:lnTo>
                          <a:lnTo>
                            <a:pt x="21600" y="18686"/>
                          </a:lnTo>
                          <a:lnTo>
                            <a:pt x="0" y="21600"/>
                          </a:lnTo>
                          <a:lnTo>
                            <a:pt x="0" y="2743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8" name="Freeform 90"/>
                    <p:cNvSpPr/>
                    <p:nvPr/>
                  </p:nvSpPr>
                  <p:spPr>
                    <a:xfrm>
                      <a:off x="49561" y="27875"/>
                      <a:ext cx="65874" cy="12017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353"/>
                          </a:lnTo>
                          <a:lnTo>
                            <a:pt x="21600" y="21600"/>
                          </a:lnTo>
                          <a:lnTo>
                            <a:pt x="206" y="12247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09" name="Freeform 91"/>
                    <p:cNvSpPr/>
                    <p:nvPr/>
                  </p:nvSpPr>
                  <p:spPr>
                    <a:xfrm>
                      <a:off x="0" y="33450"/>
                      <a:ext cx="97241" cy="6132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491"/>
                          </a:moveTo>
                          <a:lnTo>
                            <a:pt x="6968" y="0"/>
                          </a:lnTo>
                          <a:lnTo>
                            <a:pt x="21600" y="18109"/>
                          </a:lnTo>
                          <a:lnTo>
                            <a:pt x="14632" y="21600"/>
                          </a:lnTo>
                          <a:lnTo>
                            <a:pt x="0" y="3491"/>
                          </a:lnTo>
                        </a:path>
                      </a:pathLst>
                    </a:custGeom>
                    <a:solidFill>
                      <a:srgbClr val="FFC47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10" name="Freeform 92"/>
                    <p:cNvSpPr/>
                    <p:nvPr/>
                  </p:nvSpPr>
                  <p:spPr>
                    <a:xfrm>
                      <a:off x="65872" y="86104"/>
                      <a:ext cx="29487" cy="78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721"/>
                          </a:moveTo>
                          <a:lnTo>
                            <a:pt x="21600" y="0"/>
                          </a:lnTo>
                          <a:lnTo>
                            <a:pt x="21600" y="18879"/>
                          </a:lnTo>
                          <a:lnTo>
                            <a:pt x="0" y="21600"/>
                          </a:lnTo>
                          <a:lnTo>
                            <a:pt x="0" y="2721"/>
                          </a:lnTo>
                        </a:path>
                      </a:pathLst>
                    </a:custGeom>
                    <a:solidFill>
                      <a:srgbClr val="FF9B26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11" name="Freeform 93"/>
                    <p:cNvSpPr/>
                    <p:nvPr/>
                  </p:nvSpPr>
                  <p:spPr>
                    <a:xfrm>
                      <a:off x="0" y="42742"/>
                      <a:ext cx="65246" cy="12141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9147"/>
                          </a:lnTo>
                          <a:lnTo>
                            <a:pt x="21600" y="21600"/>
                          </a:lnTo>
                          <a:lnTo>
                            <a:pt x="208" y="1223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AE4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2413" name="Freeform 94"/>
                  <p:cNvSpPr/>
                  <p:nvPr/>
                </p:nvSpPr>
                <p:spPr>
                  <a:xfrm>
                    <a:off x="88457" y="125130"/>
                    <a:ext cx="19449" cy="65539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0"/>
                        </a:moveTo>
                        <a:lnTo>
                          <a:pt x="21600" y="21416"/>
                        </a:lnTo>
                        <a:lnTo>
                          <a:pt x="697" y="21600"/>
                        </a:lnTo>
                        <a:lnTo>
                          <a:pt x="0" y="143"/>
                        </a:lnTo>
                        <a:lnTo>
                          <a:pt x="21600" y="0"/>
                        </a:lnTo>
                      </a:path>
                    </a:pathLst>
                  </a:custGeom>
                  <a:solidFill>
                    <a:srgbClr val="4A66C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14" name="Freeform 95"/>
                  <p:cNvSpPr/>
                  <p:nvPr/>
                </p:nvSpPr>
                <p:spPr>
                  <a:xfrm>
                    <a:off x="5018" y="77432"/>
                    <a:ext cx="82813" cy="73158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0155"/>
                        </a:moveTo>
                        <a:lnTo>
                          <a:pt x="17345" y="21600"/>
                        </a:lnTo>
                        <a:lnTo>
                          <a:pt x="17345" y="20612"/>
                        </a:lnTo>
                        <a:lnTo>
                          <a:pt x="21600" y="20996"/>
                        </a:lnTo>
                        <a:lnTo>
                          <a:pt x="21600" y="1829"/>
                        </a:lnTo>
                        <a:lnTo>
                          <a:pt x="0" y="0"/>
                        </a:lnTo>
                        <a:lnTo>
                          <a:pt x="0" y="20155"/>
                        </a:lnTo>
                      </a:path>
                    </a:pathLst>
                  </a:custGeom>
                  <a:solidFill>
                    <a:srgbClr val="7FB2E5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15" name="Freeform 96"/>
                  <p:cNvSpPr/>
                  <p:nvPr/>
                </p:nvSpPr>
                <p:spPr>
                  <a:xfrm>
                    <a:off x="102259" y="77432"/>
                    <a:ext cx="180681" cy="867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4194"/>
                        </a:moveTo>
                        <a:lnTo>
                          <a:pt x="21600" y="0"/>
                        </a:lnTo>
                        <a:lnTo>
                          <a:pt x="21600" y="7406"/>
                        </a:lnTo>
                        <a:lnTo>
                          <a:pt x="0" y="21600"/>
                        </a:lnTo>
                        <a:lnTo>
                          <a:pt x="0" y="14194"/>
                        </a:lnTo>
                      </a:path>
                    </a:pathLst>
                  </a:cu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16" name="Freeform 97"/>
                  <p:cNvSpPr/>
                  <p:nvPr/>
                </p:nvSpPr>
                <p:spPr>
                  <a:xfrm>
                    <a:off x="0" y="65662"/>
                    <a:ext cx="87831" cy="7557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lnTo>
                          <a:pt x="0" y="3364"/>
                        </a:lnTo>
                        <a:lnTo>
                          <a:pt x="21600" y="21600"/>
                        </a:lnTo>
                        <a:lnTo>
                          <a:pt x="21600" y="1859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6699C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17" name="Freeform 98"/>
                  <p:cNvSpPr/>
                  <p:nvPr/>
                </p:nvSpPr>
                <p:spPr>
                  <a:xfrm>
                    <a:off x="0" y="0"/>
                    <a:ext cx="297369" cy="13008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1006"/>
                        </a:moveTo>
                        <a:lnTo>
                          <a:pt x="15175" y="0"/>
                        </a:lnTo>
                        <a:lnTo>
                          <a:pt x="21600" y="10697"/>
                        </a:lnTo>
                        <a:lnTo>
                          <a:pt x="6516" y="21600"/>
                        </a:lnTo>
                        <a:lnTo>
                          <a:pt x="0" y="11006"/>
                        </a:lnTo>
                      </a:path>
                    </a:pathLst>
                  </a:custGeom>
                  <a:solidFill>
                    <a:srgbClr val="A6D9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18" name="Freeform 99"/>
                  <p:cNvSpPr/>
                  <p:nvPr/>
                </p:nvSpPr>
                <p:spPr>
                  <a:xfrm>
                    <a:off x="89712" y="64423"/>
                    <a:ext cx="207657" cy="7619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0"/>
                        </a:moveTo>
                        <a:lnTo>
                          <a:pt x="21600" y="2985"/>
                        </a:lnTo>
                        <a:lnTo>
                          <a:pt x="0" y="21600"/>
                        </a:lnTo>
                        <a:lnTo>
                          <a:pt x="0" y="18615"/>
                        </a:lnTo>
                        <a:lnTo>
                          <a:pt x="21600" y="0"/>
                        </a:lnTo>
                      </a:path>
                    </a:pathLst>
                  </a:custGeom>
                  <a:solidFill>
                    <a:srgbClr val="304CB2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pic>
              <p:nvPicPr>
                <p:cNvPr id="2420" name="Picture 100" descr="Picture 100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0" y="94777"/>
                  <a:ext cx="304898" cy="81644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2423" name="Text Box 101"/>
            <p:cNvSpPr txBox="1"/>
            <p:nvPr/>
          </p:nvSpPr>
          <p:spPr>
            <a:xfrm>
              <a:off x="675460" y="2220912"/>
              <a:ext cx="2710928" cy="13111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3636" tIns="43636" rIns="43636" bIns="43636" numCol="1" anchor="t">
              <a:spAutoFit/>
            </a:bodyPr>
            <a:lstStyle/>
            <a:p>
              <a:pPr marL="273050" indent="-273050" defTabSz="727075">
                <a:buClr>
                  <a:srgbClr val="99CCFF"/>
                </a:buClr>
                <a:buSzPct val="100000"/>
                <a:buChar char=""/>
              </a:pPr>
              <a:r>
                <a:t>Netzzugang (Gateway)</a:t>
              </a:r>
            </a:p>
            <a:p>
              <a:pPr marL="273050" indent="-273050" defTabSz="727075">
                <a:buClr>
                  <a:srgbClr val="99CCFF"/>
                </a:buClr>
                <a:buSzPct val="100000"/>
                <a:buChar char=""/>
              </a:pPr>
              <a:r>
                <a:t>Verkehrstrennung</a:t>
              </a:r>
            </a:p>
            <a:p>
              <a:pPr marL="273050" indent="-273050" defTabSz="727075">
                <a:buClr>
                  <a:srgbClr val="99CCFF"/>
                </a:buClr>
                <a:buSzPct val="100000"/>
                <a:buChar char=""/>
              </a:pPr>
              <a:r>
                <a:t>Netzübergänge (POI)</a:t>
              </a:r>
            </a:p>
            <a:p>
              <a:pPr marL="273050" indent="-273050" defTabSz="727075">
                <a:buClr>
                  <a:srgbClr val="99CCFF"/>
                </a:buClr>
                <a:buSzPct val="100000"/>
                <a:buChar char=""/>
              </a:pPr>
              <a:r>
                <a:t>Medienkonversion</a:t>
              </a:r>
            </a:p>
          </p:txBody>
        </p:sp>
      </p:grpSp>
      <p:sp>
        <p:nvSpPr>
          <p:cNvPr id="2425" name="Rectangle 102"/>
          <p:cNvSpPr txBox="1"/>
          <p:nvPr/>
        </p:nvSpPr>
        <p:spPr>
          <a:xfrm>
            <a:off x="7180870" y="4760912"/>
            <a:ext cx="1857737" cy="428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381" tIns="41381" rIns="41381" bIns="41381">
            <a:spAutoFit/>
          </a:bodyPr>
          <a:lstStyle>
            <a:lvl1pPr defTabSz="827087">
              <a:defRPr sz="2400"/>
            </a:lvl1pPr>
          </a:lstStyle>
          <a:p>
            <a:pPr/>
            <a:r>
              <a:t>Zugangsnetz</a:t>
            </a:r>
          </a:p>
        </p:txBody>
      </p:sp>
      <p:grpSp>
        <p:nvGrpSpPr>
          <p:cNvPr id="2497" name="Group 103"/>
          <p:cNvGrpSpPr/>
          <p:nvPr/>
        </p:nvGrpSpPr>
        <p:grpSpPr>
          <a:xfrm>
            <a:off x="603751" y="1711325"/>
            <a:ext cx="3359858" cy="4344650"/>
            <a:chOff x="0" y="0"/>
            <a:chExt cx="3359856" cy="4344649"/>
          </a:xfrm>
        </p:grpSpPr>
        <p:sp>
          <p:nvSpPr>
            <p:cNvPr id="2426" name="Freeform 104"/>
            <p:cNvSpPr/>
            <p:nvPr/>
          </p:nvSpPr>
          <p:spPr>
            <a:xfrm rot="823400">
              <a:off x="2066925" y="2771774"/>
              <a:ext cx="1198563" cy="939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1241"/>
                  </a:moveTo>
                  <a:lnTo>
                    <a:pt x="10297" y="21169"/>
                  </a:lnTo>
                  <a:lnTo>
                    <a:pt x="10262" y="21062"/>
                  </a:lnTo>
                  <a:lnTo>
                    <a:pt x="10227" y="20990"/>
                  </a:lnTo>
                  <a:lnTo>
                    <a:pt x="10192" y="20882"/>
                  </a:lnTo>
                  <a:lnTo>
                    <a:pt x="10174" y="20811"/>
                  </a:lnTo>
                  <a:lnTo>
                    <a:pt x="10174" y="20452"/>
                  </a:lnTo>
                  <a:lnTo>
                    <a:pt x="10192" y="20380"/>
                  </a:lnTo>
                  <a:lnTo>
                    <a:pt x="10227" y="20165"/>
                  </a:lnTo>
                  <a:lnTo>
                    <a:pt x="10280" y="19985"/>
                  </a:lnTo>
                  <a:lnTo>
                    <a:pt x="10350" y="19770"/>
                  </a:lnTo>
                  <a:lnTo>
                    <a:pt x="10474" y="19447"/>
                  </a:lnTo>
                  <a:lnTo>
                    <a:pt x="10615" y="19052"/>
                  </a:lnTo>
                  <a:lnTo>
                    <a:pt x="10668" y="18873"/>
                  </a:lnTo>
                  <a:lnTo>
                    <a:pt x="10703" y="18730"/>
                  </a:lnTo>
                  <a:lnTo>
                    <a:pt x="10721" y="18622"/>
                  </a:lnTo>
                  <a:lnTo>
                    <a:pt x="10738" y="18586"/>
                  </a:lnTo>
                  <a:lnTo>
                    <a:pt x="10738" y="18443"/>
                  </a:lnTo>
                  <a:lnTo>
                    <a:pt x="10721" y="18335"/>
                  </a:lnTo>
                  <a:lnTo>
                    <a:pt x="10703" y="18299"/>
                  </a:lnTo>
                  <a:lnTo>
                    <a:pt x="10668" y="18263"/>
                  </a:lnTo>
                  <a:lnTo>
                    <a:pt x="10615" y="18191"/>
                  </a:lnTo>
                  <a:lnTo>
                    <a:pt x="10544" y="18120"/>
                  </a:lnTo>
                  <a:lnTo>
                    <a:pt x="10386" y="18012"/>
                  </a:lnTo>
                  <a:lnTo>
                    <a:pt x="10174" y="17940"/>
                  </a:lnTo>
                  <a:lnTo>
                    <a:pt x="9962" y="17904"/>
                  </a:lnTo>
                  <a:lnTo>
                    <a:pt x="9768" y="17868"/>
                  </a:lnTo>
                  <a:lnTo>
                    <a:pt x="8569" y="17868"/>
                  </a:lnTo>
                  <a:lnTo>
                    <a:pt x="8111" y="17833"/>
                  </a:lnTo>
                  <a:lnTo>
                    <a:pt x="7935" y="17833"/>
                  </a:lnTo>
                  <a:lnTo>
                    <a:pt x="7829" y="17797"/>
                  </a:lnTo>
                  <a:lnTo>
                    <a:pt x="7688" y="17725"/>
                  </a:lnTo>
                  <a:lnTo>
                    <a:pt x="7547" y="17617"/>
                  </a:lnTo>
                  <a:lnTo>
                    <a:pt x="7318" y="17438"/>
                  </a:lnTo>
                  <a:lnTo>
                    <a:pt x="7229" y="17330"/>
                  </a:lnTo>
                  <a:lnTo>
                    <a:pt x="7159" y="17187"/>
                  </a:lnTo>
                  <a:lnTo>
                    <a:pt x="7088" y="17079"/>
                  </a:lnTo>
                  <a:lnTo>
                    <a:pt x="7018" y="16936"/>
                  </a:lnTo>
                  <a:lnTo>
                    <a:pt x="6912" y="16613"/>
                  </a:lnTo>
                  <a:lnTo>
                    <a:pt x="6789" y="16326"/>
                  </a:lnTo>
                  <a:lnTo>
                    <a:pt x="6665" y="15967"/>
                  </a:lnTo>
                  <a:lnTo>
                    <a:pt x="6489" y="15536"/>
                  </a:lnTo>
                  <a:lnTo>
                    <a:pt x="6418" y="15464"/>
                  </a:lnTo>
                  <a:lnTo>
                    <a:pt x="6365" y="15357"/>
                  </a:lnTo>
                  <a:lnTo>
                    <a:pt x="6295" y="15285"/>
                  </a:lnTo>
                  <a:lnTo>
                    <a:pt x="6242" y="15213"/>
                  </a:lnTo>
                  <a:lnTo>
                    <a:pt x="6066" y="15106"/>
                  </a:lnTo>
                  <a:lnTo>
                    <a:pt x="5995" y="15070"/>
                  </a:lnTo>
                  <a:lnTo>
                    <a:pt x="5889" y="15034"/>
                  </a:lnTo>
                  <a:lnTo>
                    <a:pt x="5713" y="14962"/>
                  </a:lnTo>
                  <a:lnTo>
                    <a:pt x="4161" y="14962"/>
                  </a:lnTo>
                  <a:lnTo>
                    <a:pt x="3914" y="14926"/>
                  </a:lnTo>
                  <a:lnTo>
                    <a:pt x="3650" y="14854"/>
                  </a:lnTo>
                  <a:lnTo>
                    <a:pt x="3421" y="14783"/>
                  </a:lnTo>
                  <a:lnTo>
                    <a:pt x="3174" y="14639"/>
                  </a:lnTo>
                  <a:lnTo>
                    <a:pt x="3086" y="14567"/>
                  </a:lnTo>
                  <a:lnTo>
                    <a:pt x="2962" y="14460"/>
                  </a:lnTo>
                  <a:lnTo>
                    <a:pt x="2856" y="14388"/>
                  </a:lnTo>
                  <a:lnTo>
                    <a:pt x="2751" y="14245"/>
                  </a:lnTo>
                  <a:lnTo>
                    <a:pt x="2539" y="13850"/>
                  </a:lnTo>
                  <a:lnTo>
                    <a:pt x="2433" y="13635"/>
                  </a:lnTo>
                  <a:lnTo>
                    <a:pt x="2310" y="13419"/>
                  </a:lnTo>
                  <a:lnTo>
                    <a:pt x="2204" y="13168"/>
                  </a:lnTo>
                  <a:lnTo>
                    <a:pt x="2116" y="12917"/>
                  </a:lnTo>
                  <a:lnTo>
                    <a:pt x="2010" y="12630"/>
                  </a:lnTo>
                  <a:lnTo>
                    <a:pt x="1922" y="12343"/>
                  </a:lnTo>
                  <a:lnTo>
                    <a:pt x="1816" y="12056"/>
                  </a:lnTo>
                  <a:lnTo>
                    <a:pt x="1746" y="11733"/>
                  </a:lnTo>
                  <a:lnTo>
                    <a:pt x="1587" y="11087"/>
                  </a:lnTo>
                  <a:lnTo>
                    <a:pt x="1569" y="10872"/>
                  </a:lnTo>
                  <a:lnTo>
                    <a:pt x="1534" y="10692"/>
                  </a:lnTo>
                  <a:lnTo>
                    <a:pt x="1481" y="10549"/>
                  </a:lnTo>
                  <a:lnTo>
                    <a:pt x="1411" y="10369"/>
                  </a:lnTo>
                  <a:lnTo>
                    <a:pt x="1217" y="9975"/>
                  </a:lnTo>
                  <a:lnTo>
                    <a:pt x="1005" y="9652"/>
                  </a:lnTo>
                  <a:lnTo>
                    <a:pt x="846" y="9472"/>
                  </a:lnTo>
                  <a:lnTo>
                    <a:pt x="670" y="9293"/>
                  </a:lnTo>
                  <a:lnTo>
                    <a:pt x="529" y="9221"/>
                  </a:lnTo>
                  <a:lnTo>
                    <a:pt x="317" y="9006"/>
                  </a:lnTo>
                  <a:lnTo>
                    <a:pt x="229" y="8898"/>
                  </a:lnTo>
                  <a:lnTo>
                    <a:pt x="159" y="8755"/>
                  </a:lnTo>
                  <a:lnTo>
                    <a:pt x="106" y="8611"/>
                  </a:lnTo>
                  <a:lnTo>
                    <a:pt x="53" y="8432"/>
                  </a:lnTo>
                  <a:lnTo>
                    <a:pt x="18" y="8145"/>
                  </a:lnTo>
                  <a:lnTo>
                    <a:pt x="0" y="7965"/>
                  </a:lnTo>
                  <a:lnTo>
                    <a:pt x="0" y="7786"/>
                  </a:lnTo>
                  <a:lnTo>
                    <a:pt x="18" y="7571"/>
                  </a:lnTo>
                  <a:lnTo>
                    <a:pt x="35" y="7391"/>
                  </a:lnTo>
                  <a:lnTo>
                    <a:pt x="53" y="7176"/>
                  </a:lnTo>
                  <a:lnTo>
                    <a:pt x="106" y="6997"/>
                  </a:lnTo>
                  <a:lnTo>
                    <a:pt x="194" y="6602"/>
                  </a:lnTo>
                  <a:lnTo>
                    <a:pt x="335" y="6171"/>
                  </a:lnTo>
                  <a:lnTo>
                    <a:pt x="494" y="5813"/>
                  </a:lnTo>
                  <a:lnTo>
                    <a:pt x="635" y="5418"/>
                  </a:lnTo>
                  <a:lnTo>
                    <a:pt x="829" y="5023"/>
                  </a:lnTo>
                  <a:lnTo>
                    <a:pt x="1023" y="4700"/>
                  </a:lnTo>
                  <a:lnTo>
                    <a:pt x="1199" y="4377"/>
                  </a:lnTo>
                  <a:lnTo>
                    <a:pt x="1393" y="4090"/>
                  </a:lnTo>
                  <a:lnTo>
                    <a:pt x="1481" y="3983"/>
                  </a:lnTo>
                  <a:lnTo>
                    <a:pt x="1587" y="3875"/>
                  </a:lnTo>
                  <a:lnTo>
                    <a:pt x="1940" y="3480"/>
                  </a:lnTo>
                  <a:lnTo>
                    <a:pt x="2310" y="3086"/>
                  </a:lnTo>
                  <a:lnTo>
                    <a:pt x="2680" y="2727"/>
                  </a:lnTo>
                  <a:lnTo>
                    <a:pt x="3068" y="2368"/>
                  </a:lnTo>
                  <a:lnTo>
                    <a:pt x="3456" y="2045"/>
                  </a:lnTo>
                  <a:lnTo>
                    <a:pt x="3844" y="1794"/>
                  </a:lnTo>
                  <a:lnTo>
                    <a:pt x="4214" y="1507"/>
                  </a:lnTo>
                  <a:lnTo>
                    <a:pt x="4620" y="1220"/>
                  </a:lnTo>
                  <a:lnTo>
                    <a:pt x="4990" y="969"/>
                  </a:lnTo>
                  <a:lnTo>
                    <a:pt x="5731" y="610"/>
                  </a:lnTo>
                  <a:lnTo>
                    <a:pt x="6136" y="466"/>
                  </a:lnTo>
                  <a:lnTo>
                    <a:pt x="6506" y="323"/>
                  </a:lnTo>
                  <a:lnTo>
                    <a:pt x="6877" y="215"/>
                  </a:lnTo>
                  <a:lnTo>
                    <a:pt x="7265" y="144"/>
                  </a:lnTo>
                  <a:lnTo>
                    <a:pt x="7635" y="72"/>
                  </a:lnTo>
                  <a:lnTo>
                    <a:pt x="8040" y="36"/>
                  </a:lnTo>
                  <a:lnTo>
                    <a:pt x="8499" y="36"/>
                  </a:lnTo>
                  <a:lnTo>
                    <a:pt x="8993" y="0"/>
                  </a:lnTo>
                  <a:lnTo>
                    <a:pt x="9980" y="72"/>
                  </a:lnTo>
                  <a:lnTo>
                    <a:pt x="10227" y="108"/>
                  </a:lnTo>
                  <a:lnTo>
                    <a:pt x="10439" y="144"/>
                  </a:lnTo>
                  <a:lnTo>
                    <a:pt x="10862" y="287"/>
                  </a:lnTo>
                  <a:lnTo>
                    <a:pt x="11038" y="359"/>
                  </a:lnTo>
                  <a:lnTo>
                    <a:pt x="11197" y="466"/>
                  </a:lnTo>
                  <a:lnTo>
                    <a:pt x="11373" y="574"/>
                  </a:lnTo>
                  <a:lnTo>
                    <a:pt x="11496" y="718"/>
                  </a:lnTo>
                  <a:lnTo>
                    <a:pt x="11620" y="825"/>
                  </a:lnTo>
                  <a:lnTo>
                    <a:pt x="11726" y="969"/>
                  </a:lnTo>
                  <a:lnTo>
                    <a:pt x="11814" y="1112"/>
                  </a:lnTo>
                  <a:lnTo>
                    <a:pt x="11920" y="1399"/>
                  </a:lnTo>
                  <a:lnTo>
                    <a:pt x="11937" y="1615"/>
                  </a:lnTo>
                  <a:lnTo>
                    <a:pt x="11973" y="1902"/>
                  </a:lnTo>
                  <a:lnTo>
                    <a:pt x="11955" y="2081"/>
                  </a:lnTo>
                  <a:lnTo>
                    <a:pt x="11955" y="2225"/>
                  </a:lnTo>
                  <a:lnTo>
                    <a:pt x="11920" y="2583"/>
                  </a:lnTo>
                  <a:lnTo>
                    <a:pt x="11849" y="2942"/>
                  </a:lnTo>
                  <a:lnTo>
                    <a:pt x="11690" y="3660"/>
                  </a:lnTo>
                  <a:lnTo>
                    <a:pt x="11620" y="3983"/>
                  </a:lnTo>
                  <a:lnTo>
                    <a:pt x="11585" y="4162"/>
                  </a:lnTo>
                  <a:lnTo>
                    <a:pt x="11567" y="4342"/>
                  </a:lnTo>
                  <a:lnTo>
                    <a:pt x="11567" y="4700"/>
                  </a:lnTo>
                  <a:lnTo>
                    <a:pt x="11585" y="4880"/>
                  </a:lnTo>
                  <a:lnTo>
                    <a:pt x="11585" y="4951"/>
                  </a:lnTo>
                  <a:lnTo>
                    <a:pt x="11602" y="5023"/>
                  </a:lnTo>
                  <a:lnTo>
                    <a:pt x="11655" y="5167"/>
                  </a:lnTo>
                  <a:lnTo>
                    <a:pt x="11708" y="5346"/>
                  </a:lnTo>
                  <a:lnTo>
                    <a:pt x="11779" y="5526"/>
                  </a:lnTo>
                  <a:lnTo>
                    <a:pt x="11867" y="5669"/>
                  </a:lnTo>
                  <a:lnTo>
                    <a:pt x="11973" y="5849"/>
                  </a:lnTo>
                  <a:lnTo>
                    <a:pt x="12114" y="5956"/>
                  </a:lnTo>
                  <a:lnTo>
                    <a:pt x="12255" y="5992"/>
                  </a:lnTo>
                  <a:lnTo>
                    <a:pt x="12396" y="6064"/>
                  </a:lnTo>
                  <a:lnTo>
                    <a:pt x="12678" y="6100"/>
                  </a:lnTo>
                  <a:lnTo>
                    <a:pt x="12978" y="6064"/>
                  </a:lnTo>
                  <a:lnTo>
                    <a:pt x="13136" y="6100"/>
                  </a:lnTo>
                  <a:lnTo>
                    <a:pt x="13436" y="6100"/>
                  </a:lnTo>
                  <a:lnTo>
                    <a:pt x="13577" y="6171"/>
                  </a:lnTo>
                  <a:lnTo>
                    <a:pt x="13630" y="6243"/>
                  </a:lnTo>
                  <a:lnTo>
                    <a:pt x="13701" y="6279"/>
                  </a:lnTo>
                  <a:lnTo>
                    <a:pt x="13771" y="6351"/>
                  </a:lnTo>
                  <a:lnTo>
                    <a:pt x="13824" y="6423"/>
                  </a:lnTo>
                  <a:lnTo>
                    <a:pt x="13895" y="6530"/>
                  </a:lnTo>
                  <a:lnTo>
                    <a:pt x="13930" y="6638"/>
                  </a:lnTo>
                  <a:lnTo>
                    <a:pt x="13983" y="6746"/>
                  </a:lnTo>
                  <a:lnTo>
                    <a:pt x="14018" y="6889"/>
                  </a:lnTo>
                  <a:lnTo>
                    <a:pt x="14071" y="7068"/>
                  </a:lnTo>
                  <a:lnTo>
                    <a:pt x="14124" y="7212"/>
                  </a:lnTo>
                  <a:lnTo>
                    <a:pt x="14194" y="7643"/>
                  </a:lnTo>
                  <a:lnTo>
                    <a:pt x="14335" y="8575"/>
                  </a:lnTo>
                  <a:lnTo>
                    <a:pt x="14371" y="8827"/>
                  </a:lnTo>
                  <a:lnTo>
                    <a:pt x="14424" y="9078"/>
                  </a:lnTo>
                  <a:lnTo>
                    <a:pt x="14459" y="9257"/>
                  </a:lnTo>
                  <a:lnTo>
                    <a:pt x="14529" y="9472"/>
                  </a:lnTo>
                  <a:lnTo>
                    <a:pt x="14617" y="9688"/>
                  </a:lnTo>
                  <a:lnTo>
                    <a:pt x="14706" y="9831"/>
                  </a:lnTo>
                  <a:lnTo>
                    <a:pt x="14952" y="10118"/>
                  </a:lnTo>
                  <a:lnTo>
                    <a:pt x="15076" y="10082"/>
                  </a:lnTo>
                  <a:lnTo>
                    <a:pt x="15235" y="10082"/>
                  </a:lnTo>
                  <a:lnTo>
                    <a:pt x="15534" y="9975"/>
                  </a:lnTo>
                  <a:lnTo>
                    <a:pt x="15852" y="9903"/>
                  </a:lnTo>
                  <a:lnTo>
                    <a:pt x="16169" y="9759"/>
                  </a:lnTo>
                  <a:lnTo>
                    <a:pt x="16839" y="9508"/>
                  </a:lnTo>
                  <a:lnTo>
                    <a:pt x="17157" y="9401"/>
                  </a:lnTo>
                  <a:lnTo>
                    <a:pt x="17509" y="9293"/>
                  </a:lnTo>
                  <a:lnTo>
                    <a:pt x="17827" y="9257"/>
                  </a:lnTo>
                  <a:lnTo>
                    <a:pt x="18144" y="9257"/>
                  </a:lnTo>
                  <a:lnTo>
                    <a:pt x="18497" y="9293"/>
                  </a:lnTo>
                  <a:lnTo>
                    <a:pt x="18814" y="9365"/>
                  </a:lnTo>
                  <a:lnTo>
                    <a:pt x="19431" y="9508"/>
                  </a:lnTo>
                  <a:lnTo>
                    <a:pt x="19872" y="9652"/>
                  </a:lnTo>
                  <a:lnTo>
                    <a:pt x="20119" y="9724"/>
                  </a:lnTo>
                  <a:lnTo>
                    <a:pt x="20348" y="9831"/>
                  </a:lnTo>
                  <a:lnTo>
                    <a:pt x="20595" y="9939"/>
                  </a:lnTo>
                  <a:lnTo>
                    <a:pt x="20807" y="10047"/>
                  </a:lnTo>
                  <a:lnTo>
                    <a:pt x="21018" y="10190"/>
                  </a:lnTo>
                  <a:lnTo>
                    <a:pt x="21194" y="10298"/>
                  </a:lnTo>
                  <a:lnTo>
                    <a:pt x="21265" y="10369"/>
                  </a:lnTo>
                  <a:lnTo>
                    <a:pt x="21353" y="10477"/>
                  </a:lnTo>
                  <a:lnTo>
                    <a:pt x="21406" y="10549"/>
                  </a:lnTo>
                  <a:lnTo>
                    <a:pt x="21477" y="10656"/>
                  </a:lnTo>
                  <a:lnTo>
                    <a:pt x="21512" y="10764"/>
                  </a:lnTo>
                  <a:lnTo>
                    <a:pt x="21565" y="10836"/>
                  </a:lnTo>
                  <a:lnTo>
                    <a:pt x="21582" y="10944"/>
                  </a:lnTo>
                  <a:lnTo>
                    <a:pt x="21600" y="11087"/>
                  </a:lnTo>
                  <a:lnTo>
                    <a:pt x="21600" y="11266"/>
                  </a:lnTo>
                  <a:lnTo>
                    <a:pt x="21582" y="11446"/>
                  </a:lnTo>
                  <a:lnTo>
                    <a:pt x="21547" y="11625"/>
                  </a:lnTo>
                  <a:lnTo>
                    <a:pt x="21512" y="11841"/>
                  </a:lnTo>
                  <a:lnTo>
                    <a:pt x="21459" y="12020"/>
                  </a:lnTo>
                  <a:lnTo>
                    <a:pt x="21388" y="12163"/>
                  </a:lnTo>
                  <a:lnTo>
                    <a:pt x="21318" y="12343"/>
                  </a:lnTo>
                  <a:lnTo>
                    <a:pt x="21230" y="12450"/>
                  </a:lnTo>
                  <a:lnTo>
                    <a:pt x="21053" y="12738"/>
                  </a:lnTo>
                  <a:lnTo>
                    <a:pt x="20630" y="13240"/>
                  </a:lnTo>
                  <a:lnTo>
                    <a:pt x="20401" y="13419"/>
                  </a:lnTo>
                  <a:lnTo>
                    <a:pt x="20013" y="13850"/>
                  </a:lnTo>
                  <a:lnTo>
                    <a:pt x="19837" y="14029"/>
                  </a:lnTo>
                  <a:lnTo>
                    <a:pt x="19713" y="14209"/>
                  </a:lnTo>
                  <a:lnTo>
                    <a:pt x="19678" y="14280"/>
                  </a:lnTo>
                  <a:lnTo>
                    <a:pt x="19660" y="14352"/>
                  </a:lnTo>
                  <a:lnTo>
                    <a:pt x="19625" y="14424"/>
                  </a:lnTo>
                  <a:lnTo>
                    <a:pt x="19625" y="14567"/>
                  </a:lnTo>
                  <a:lnTo>
                    <a:pt x="19678" y="14675"/>
                  </a:lnTo>
                  <a:lnTo>
                    <a:pt x="19731" y="14747"/>
                  </a:lnTo>
                  <a:lnTo>
                    <a:pt x="19801" y="14819"/>
                  </a:lnTo>
                  <a:lnTo>
                    <a:pt x="19960" y="14998"/>
                  </a:lnTo>
                  <a:lnTo>
                    <a:pt x="20084" y="15177"/>
                  </a:lnTo>
                  <a:lnTo>
                    <a:pt x="20154" y="15249"/>
                  </a:lnTo>
                  <a:lnTo>
                    <a:pt x="20172" y="15321"/>
                  </a:lnTo>
                  <a:lnTo>
                    <a:pt x="20260" y="15464"/>
                  </a:lnTo>
                  <a:lnTo>
                    <a:pt x="20313" y="15644"/>
                  </a:lnTo>
                  <a:lnTo>
                    <a:pt x="20348" y="15716"/>
                  </a:lnTo>
                  <a:lnTo>
                    <a:pt x="20366" y="15787"/>
                  </a:lnTo>
                  <a:lnTo>
                    <a:pt x="20366" y="16110"/>
                  </a:lnTo>
                  <a:lnTo>
                    <a:pt x="20348" y="16254"/>
                  </a:lnTo>
                  <a:lnTo>
                    <a:pt x="20313" y="16433"/>
                  </a:lnTo>
                  <a:lnTo>
                    <a:pt x="20242" y="16541"/>
                  </a:lnTo>
                  <a:lnTo>
                    <a:pt x="20101" y="16828"/>
                  </a:lnTo>
                  <a:lnTo>
                    <a:pt x="20013" y="16971"/>
                  </a:lnTo>
                  <a:lnTo>
                    <a:pt x="19766" y="17258"/>
                  </a:lnTo>
                  <a:lnTo>
                    <a:pt x="19519" y="17510"/>
                  </a:lnTo>
                  <a:lnTo>
                    <a:pt x="19202" y="17761"/>
                  </a:lnTo>
                  <a:lnTo>
                    <a:pt x="18585" y="18263"/>
                  </a:lnTo>
                  <a:lnTo>
                    <a:pt x="17915" y="18694"/>
                  </a:lnTo>
                  <a:lnTo>
                    <a:pt x="17333" y="19124"/>
                  </a:lnTo>
                  <a:lnTo>
                    <a:pt x="16804" y="19483"/>
                  </a:lnTo>
                  <a:lnTo>
                    <a:pt x="16293" y="19806"/>
                  </a:lnTo>
                  <a:lnTo>
                    <a:pt x="15764" y="20129"/>
                  </a:lnTo>
                  <a:lnTo>
                    <a:pt x="15235" y="20416"/>
                  </a:lnTo>
                  <a:lnTo>
                    <a:pt x="14212" y="20918"/>
                  </a:lnTo>
                  <a:lnTo>
                    <a:pt x="13736" y="21134"/>
                  </a:lnTo>
                  <a:lnTo>
                    <a:pt x="13260" y="21313"/>
                  </a:lnTo>
                  <a:lnTo>
                    <a:pt x="12801" y="21456"/>
                  </a:lnTo>
                  <a:lnTo>
                    <a:pt x="12343" y="21564"/>
                  </a:lnTo>
                  <a:lnTo>
                    <a:pt x="11884" y="21600"/>
                  </a:lnTo>
                  <a:lnTo>
                    <a:pt x="11267" y="21600"/>
                  </a:lnTo>
                  <a:lnTo>
                    <a:pt x="11073" y="21564"/>
                  </a:lnTo>
                  <a:lnTo>
                    <a:pt x="10756" y="21492"/>
                  </a:lnTo>
                  <a:lnTo>
                    <a:pt x="10632" y="21456"/>
                  </a:lnTo>
                  <a:lnTo>
                    <a:pt x="10509" y="21385"/>
                  </a:lnTo>
                  <a:lnTo>
                    <a:pt x="10421" y="21313"/>
                  </a:lnTo>
                  <a:lnTo>
                    <a:pt x="10368" y="21241"/>
                  </a:lnTo>
                  <a:close/>
                </a:path>
              </a:pathLst>
            </a:custGeom>
            <a:solidFill>
              <a:srgbClr val="BFBFB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07762" dir="2700000">
                <a:srgbClr val="808080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27" name="Text Box 105"/>
            <p:cNvSpPr txBox="1"/>
            <p:nvPr/>
          </p:nvSpPr>
          <p:spPr>
            <a:xfrm>
              <a:off x="2284390" y="3080917"/>
              <a:ext cx="492537" cy="3548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3957" tIns="53957" rIns="53957" bIns="53957" numCol="1" anchor="ctr">
              <a:spAutoFit/>
            </a:bodyPr>
            <a:lstStyle>
              <a:lvl1pPr defTabSz="871537">
                <a:defRPr b="1" sz="1700"/>
              </a:lvl1pPr>
            </a:lstStyle>
            <a:p>
              <a:pPr/>
              <a:r>
                <a:t>POI</a:t>
              </a:r>
            </a:p>
          </p:txBody>
        </p:sp>
        <p:sp>
          <p:nvSpPr>
            <p:cNvPr id="2428" name="Oval 106"/>
            <p:cNvSpPr/>
            <p:nvPr/>
          </p:nvSpPr>
          <p:spPr>
            <a:xfrm>
              <a:off x="0" y="2484437"/>
              <a:ext cx="1476376" cy="1193801"/>
            </a:xfrm>
            <a:prstGeom prst="ellipse">
              <a:avLst/>
            </a:prstGeom>
            <a:gradFill flip="none" rotWithShape="1">
              <a:gsLst>
                <a:gs pos="0">
                  <a:srgbClr val="F8FA9B"/>
                </a:gs>
                <a:gs pos="100000">
                  <a:srgbClr val="F5F866"/>
                </a:gs>
              </a:gsLst>
              <a:lin ang="18900000" scaled="0"/>
            </a:gradFill>
            <a:ln w="9525" cap="flat">
              <a:solidFill>
                <a:srgbClr val="6699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29" name="Oval 107"/>
            <p:cNvSpPr/>
            <p:nvPr/>
          </p:nvSpPr>
          <p:spPr>
            <a:xfrm>
              <a:off x="509587" y="949324"/>
              <a:ext cx="1584327" cy="1103313"/>
            </a:xfrm>
            <a:prstGeom prst="ellipse">
              <a:avLst/>
            </a:prstGeom>
            <a:gradFill flip="none" rotWithShape="1">
              <a:gsLst>
                <a:gs pos="0">
                  <a:srgbClr val="F5F866"/>
                </a:gs>
                <a:gs pos="100000">
                  <a:srgbClr val="FBFDC8"/>
                </a:gs>
              </a:gsLst>
              <a:lin ang="2700000" scaled="0"/>
            </a:gradFill>
            <a:ln w="9525" cap="flat">
              <a:solidFill>
                <a:srgbClr val="6699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0" name="Freeform 108"/>
            <p:cNvSpPr/>
            <p:nvPr/>
          </p:nvSpPr>
          <p:spPr>
            <a:xfrm>
              <a:off x="1533525" y="1895474"/>
              <a:ext cx="468313" cy="7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11"/>
                  </a:moveTo>
                  <a:lnTo>
                    <a:pt x="5033" y="7881"/>
                  </a:lnTo>
                  <a:lnTo>
                    <a:pt x="7654" y="5838"/>
                  </a:lnTo>
                  <a:lnTo>
                    <a:pt x="10276" y="3503"/>
                  </a:lnTo>
                  <a:lnTo>
                    <a:pt x="13054" y="2335"/>
                  </a:lnTo>
                  <a:lnTo>
                    <a:pt x="15938" y="876"/>
                  </a:lnTo>
                  <a:lnTo>
                    <a:pt x="21600" y="0"/>
                  </a:lnTo>
                  <a:lnTo>
                    <a:pt x="21600" y="7881"/>
                  </a:lnTo>
                  <a:lnTo>
                    <a:pt x="15990" y="8757"/>
                  </a:lnTo>
                  <a:lnTo>
                    <a:pt x="13159" y="10216"/>
                  </a:lnTo>
                  <a:lnTo>
                    <a:pt x="10433" y="11676"/>
                  </a:lnTo>
                  <a:lnTo>
                    <a:pt x="7759" y="13719"/>
                  </a:lnTo>
                  <a:lnTo>
                    <a:pt x="5295" y="15762"/>
                  </a:lnTo>
                  <a:lnTo>
                    <a:pt x="315" y="21600"/>
                  </a:lnTo>
                  <a:lnTo>
                    <a:pt x="0" y="14011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1" name="Freeform 109"/>
            <p:cNvSpPr/>
            <p:nvPr/>
          </p:nvSpPr>
          <p:spPr>
            <a:xfrm>
              <a:off x="2000250" y="1895474"/>
              <a:ext cx="773113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" y="0"/>
                  </a:moveTo>
                  <a:lnTo>
                    <a:pt x="3176" y="372"/>
                  </a:lnTo>
                  <a:lnTo>
                    <a:pt x="6194" y="1241"/>
                  </a:lnTo>
                  <a:lnTo>
                    <a:pt x="9116" y="2855"/>
                  </a:lnTo>
                  <a:lnTo>
                    <a:pt x="10578" y="3848"/>
                  </a:lnTo>
                  <a:lnTo>
                    <a:pt x="11944" y="4966"/>
                  </a:lnTo>
                  <a:lnTo>
                    <a:pt x="13278" y="6207"/>
                  </a:lnTo>
                  <a:lnTo>
                    <a:pt x="14644" y="7572"/>
                  </a:lnTo>
                  <a:lnTo>
                    <a:pt x="15882" y="9062"/>
                  </a:lnTo>
                  <a:lnTo>
                    <a:pt x="17153" y="10800"/>
                  </a:lnTo>
                  <a:lnTo>
                    <a:pt x="19440" y="14524"/>
                  </a:lnTo>
                  <a:lnTo>
                    <a:pt x="20552" y="16510"/>
                  </a:lnTo>
                  <a:lnTo>
                    <a:pt x="21600" y="18621"/>
                  </a:lnTo>
                  <a:lnTo>
                    <a:pt x="21219" y="21600"/>
                  </a:lnTo>
                  <a:lnTo>
                    <a:pt x="20171" y="19490"/>
                  </a:lnTo>
                  <a:lnTo>
                    <a:pt x="19122" y="17628"/>
                  </a:lnTo>
                  <a:lnTo>
                    <a:pt x="16835" y="14028"/>
                  </a:lnTo>
                  <a:lnTo>
                    <a:pt x="15660" y="12414"/>
                  </a:lnTo>
                  <a:lnTo>
                    <a:pt x="14389" y="10800"/>
                  </a:lnTo>
                  <a:lnTo>
                    <a:pt x="13087" y="9434"/>
                  </a:lnTo>
                  <a:lnTo>
                    <a:pt x="11721" y="8193"/>
                  </a:lnTo>
                  <a:lnTo>
                    <a:pt x="10355" y="7076"/>
                  </a:lnTo>
                  <a:lnTo>
                    <a:pt x="9021" y="6207"/>
                  </a:lnTo>
                  <a:lnTo>
                    <a:pt x="6099" y="4717"/>
                  </a:lnTo>
                  <a:lnTo>
                    <a:pt x="3113" y="3724"/>
                  </a:lnTo>
                  <a:lnTo>
                    <a:pt x="0" y="33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2" name="Freeform 110"/>
            <p:cNvSpPr/>
            <p:nvPr/>
          </p:nvSpPr>
          <p:spPr>
            <a:xfrm>
              <a:off x="2749550" y="2054224"/>
              <a:ext cx="33338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000"/>
                  </a:lnTo>
                  <a:lnTo>
                    <a:pt x="20829" y="12800"/>
                  </a:lnTo>
                  <a:lnTo>
                    <a:pt x="20829" y="13600"/>
                  </a:lnTo>
                  <a:lnTo>
                    <a:pt x="20057" y="15200"/>
                  </a:lnTo>
                  <a:lnTo>
                    <a:pt x="20057" y="160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5429" y="20000"/>
                  </a:lnTo>
                  <a:lnTo>
                    <a:pt x="14657" y="20800"/>
                  </a:lnTo>
                  <a:lnTo>
                    <a:pt x="13886" y="20800"/>
                  </a:lnTo>
                  <a:lnTo>
                    <a:pt x="13114" y="21600"/>
                  </a:lnTo>
                  <a:lnTo>
                    <a:pt x="9257" y="21600"/>
                  </a:lnTo>
                  <a:lnTo>
                    <a:pt x="7714" y="20800"/>
                  </a:lnTo>
                  <a:lnTo>
                    <a:pt x="6943" y="20800"/>
                  </a:lnTo>
                  <a:lnTo>
                    <a:pt x="5400" y="19200"/>
                  </a:lnTo>
                  <a:lnTo>
                    <a:pt x="4629" y="19200"/>
                  </a:lnTo>
                  <a:lnTo>
                    <a:pt x="771" y="15200"/>
                  </a:lnTo>
                  <a:lnTo>
                    <a:pt x="771" y="12800"/>
                  </a:lnTo>
                  <a:lnTo>
                    <a:pt x="0" y="12000"/>
                  </a:lnTo>
                  <a:lnTo>
                    <a:pt x="0" y="9600"/>
                  </a:lnTo>
                  <a:lnTo>
                    <a:pt x="771" y="8800"/>
                  </a:lnTo>
                  <a:lnTo>
                    <a:pt x="771" y="6400"/>
                  </a:lnTo>
                  <a:lnTo>
                    <a:pt x="6171" y="800"/>
                  </a:lnTo>
                  <a:lnTo>
                    <a:pt x="6943" y="800"/>
                  </a:lnTo>
                  <a:lnTo>
                    <a:pt x="7714" y="0"/>
                  </a:lnTo>
                  <a:lnTo>
                    <a:pt x="13886" y="0"/>
                  </a:lnTo>
                  <a:lnTo>
                    <a:pt x="14657" y="800"/>
                  </a:lnTo>
                  <a:lnTo>
                    <a:pt x="15429" y="800"/>
                  </a:lnTo>
                  <a:lnTo>
                    <a:pt x="16971" y="1600"/>
                  </a:lnTo>
                  <a:lnTo>
                    <a:pt x="16971" y="2400"/>
                  </a:lnTo>
                  <a:lnTo>
                    <a:pt x="18514" y="3200"/>
                  </a:lnTo>
                  <a:lnTo>
                    <a:pt x="18514" y="4000"/>
                  </a:lnTo>
                  <a:lnTo>
                    <a:pt x="20057" y="5600"/>
                  </a:lnTo>
                  <a:lnTo>
                    <a:pt x="20057" y="6400"/>
                  </a:lnTo>
                  <a:lnTo>
                    <a:pt x="20829" y="8000"/>
                  </a:lnTo>
                  <a:lnTo>
                    <a:pt x="20829" y="8800"/>
                  </a:lnTo>
                  <a:lnTo>
                    <a:pt x="21600" y="96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3" name="Freeform 111"/>
            <p:cNvSpPr/>
            <p:nvPr/>
          </p:nvSpPr>
          <p:spPr>
            <a:xfrm>
              <a:off x="1522412" y="1946274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0829" y="12000"/>
                  </a:lnTo>
                  <a:lnTo>
                    <a:pt x="20829" y="14400"/>
                  </a:lnTo>
                  <a:lnTo>
                    <a:pt x="20057" y="15200"/>
                  </a:lnTo>
                  <a:lnTo>
                    <a:pt x="20057" y="16000"/>
                  </a:lnTo>
                  <a:lnTo>
                    <a:pt x="16200" y="20000"/>
                  </a:lnTo>
                  <a:lnTo>
                    <a:pt x="15429" y="20000"/>
                  </a:lnTo>
                  <a:lnTo>
                    <a:pt x="13886" y="21600"/>
                  </a:lnTo>
                  <a:lnTo>
                    <a:pt x="7714" y="21600"/>
                  </a:lnTo>
                  <a:lnTo>
                    <a:pt x="6171" y="20000"/>
                  </a:lnTo>
                  <a:lnTo>
                    <a:pt x="4629" y="20000"/>
                  </a:lnTo>
                  <a:lnTo>
                    <a:pt x="2314" y="17600"/>
                  </a:lnTo>
                  <a:lnTo>
                    <a:pt x="2314" y="16800"/>
                  </a:lnTo>
                  <a:lnTo>
                    <a:pt x="771" y="15200"/>
                  </a:lnTo>
                  <a:lnTo>
                    <a:pt x="771" y="14400"/>
                  </a:lnTo>
                  <a:lnTo>
                    <a:pt x="0" y="13600"/>
                  </a:lnTo>
                  <a:lnTo>
                    <a:pt x="0" y="8800"/>
                  </a:lnTo>
                  <a:lnTo>
                    <a:pt x="771" y="8000"/>
                  </a:lnTo>
                  <a:lnTo>
                    <a:pt x="771" y="7200"/>
                  </a:lnTo>
                  <a:lnTo>
                    <a:pt x="1543" y="5600"/>
                  </a:lnTo>
                  <a:lnTo>
                    <a:pt x="2314" y="4800"/>
                  </a:lnTo>
                  <a:lnTo>
                    <a:pt x="2314" y="4000"/>
                  </a:lnTo>
                  <a:lnTo>
                    <a:pt x="3857" y="2400"/>
                  </a:lnTo>
                  <a:lnTo>
                    <a:pt x="4629" y="2400"/>
                  </a:lnTo>
                  <a:lnTo>
                    <a:pt x="6171" y="1600"/>
                  </a:lnTo>
                  <a:lnTo>
                    <a:pt x="6943" y="800"/>
                  </a:lnTo>
                  <a:lnTo>
                    <a:pt x="7714" y="800"/>
                  </a:lnTo>
                  <a:lnTo>
                    <a:pt x="9257" y="0"/>
                  </a:lnTo>
                  <a:lnTo>
                    <a:pt x="13114" y="0"/>
                  </a:lnTo>
                  <a:lnTo>
                    <a:pt x="13886" y="800"/>
                  </a:lnTo>
                  <a:lnTo>
                    <a:pt x="14657" y="800"/>
                  </a:lnTo>
                  <a:lnTo>
                    <a:pt x="16200" y="2400"/>
                  </a:lnTo>
                  <a:lnTo>
                    <a:pt x="16971" y="2400"/>
                  </a:lnTo>
                  <a:lnTo>
                    <a:pt x="20057" y="5600"/>
                  </a:lnTo>
                  <a:lnTo>
                    <a:pt x="20057" y="7200"/>
                  </a:lnTo>
                  <a:lnTo>
                    <a:pt x="20829" y="8000"/>
                  </a:lnTo>
                  <a:lnTo>
                    <a:pt x="20829" y="104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4" name="Freeform 112"/>
            <p:cNvSpPr/>
            <p:nvPr/>
          </p:nvSpPr>
          <p:spPr>
            <a:xfrm>
              <a:off x="1533525" y="1887537"/>
              <a:ext cx="468313" cy="7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11"/>
                  </a:moveTo>
                  <a:lnTo>
                    <a:pt x="5033" y="7881"/>
                  </a:lnTo>
                  <a:lnTo>
                    <a:pt x="7654" y="5254"/>
                  </a:lnTo>
                  <a:lnTo>
                    <a:pt x="10276" y="3503"/>
                  </a:lnTo>
                  <a:lnTo>
                    <a:pt x="13054" y="1751"/>
                  </a:lnTo>
                  <a:lnTo>
                    <a:pt x="15938" y="584"/>
                  </a:lnTo>
                  <a:lnTo>
                    <a:pt x="21600" y="0"/>
                  </a:lnTo>
                  <a:lnTo>
                    <a:pt x="21600" y="7881"/>
                  </a:lnTo>
                  <a:lnTo>
                    <a:pt x="15990" y="8757"/>
                  </a:lnTo>
                  <a:lnTo>
                    <a:pt x="13159" y="9632"/>
                  </a:lnTo>
                  <a:lnTo>
                    <a:pt x="10433" y="11384"/>
                  </a:lnTo>
                  <a:lnTo>
                    <a:pt x="7759" y="13427"/>
                  </a:lnTo>
                  <a:lnTo>
                    <a:pt x="5295" y="15470"/>
                  </a:lnTo>
                  <a:lnTo>
                    <a:pt x="315" y="21600"/>
                  </a:lnTo>
                  <a:lnTo>
                    <a:pt x="0" y="14011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5" name="Freeform 113"/>
            <p:cNvSpPr/>
            <p:nvPr/>
          </p:nvSpPr>
          <p:spPr>
            <a:xfrm>
              <a:off x="2000250" y="1887537"/>
              <a:ext cx="773113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" y="0"/>
                  </a:moveTo>
                  <a:lnTo>
                    <a:pt x="3176" y="248"/>
                  </a:lnTo>
                  <a:lnTo>
                    <a:pt x="6194" y="1241"/>
                  </a:lnTo>
                  <a:lnTo>
                    <a:pt x="9116" y="2731"/>
                  </a:lnTo>
                  <a:lnTo>
                    <a:pt x="10578" y="3848"/>
                  </a:lnTo>
                  <a:lnTo>
                    <a:pt x="11944" y="4841"/>
                  </a:lnTo>
                  <a:lnTo>
                    <a:pt x="13278" y="6083"/>
                  </a:lnTo>
                  <a:lnTo>
                    <a:pt x="14644" y="7572"/>
                  </a:lnTo>
                  <a:lnTo>
                    <a:pt x="15882" y="9062"/>
                  </a:lnTo>
                  <a:lnTo>
                    <a:pt x="17153" y="10800"/>
                  </a:lnTo>
                  <a:lnTo>
                    <a:pt x="19440" y="14400"/>
                  </a:lnTo>
                  <a:lnTo>
                    <a:pt x="20552" y="16386"/>
                  </a:lnTo>
                  <a:lnTo>
                    <a:pt x="21600" y="18497"/>
                  </a:lnTo>
                  <a:lnTo>
                    <a:pt x="21219" y="21600"/>
                  </a:lnTo>
                  <a:lnTo>
                    <a:pt x="20171" y="19490"/>
                  </a:lnTo>
                  <a:lnTo>
                    <a:pt x="19122" y="17628"/>
                  </a:lnTo>
                  <a:lnTo>
                    <a:pt x="16835" y="13903"/>
                  </a:lnTo>
                  <a:lnTo>
                    <a:pt x="15660" y="12290"/>
                  </a:lnTo>
                  <a:lnTo>
                    <a:pt x="14389" y="10800"/>
                  </a:lnTo>
                  <a:lnTo>
                    <a:pt x="13087" y="9434"/>
                  </a:lnTo>
                  <a:lnTo>
                    <a:pt x="11721" y="8069"/>
                  </a:lnTo>
                  <a:lnTo>
                    <a:pt x="10355" y="7076"/>
                  </a:lnTo>
                  <a:lnTo>
                    <a:pt x="9021" y="6083"/>
                  </a:lnTo>
                  <a:lnTo>
                    <a:pt x="6099" y="4593"/>
                  </a:lnTo>
                  <a:lnTo>
                    <a:pt x="3113" y="3724"/>
                  </a:lnTo>
                  <a:lnTo>
                    <a:pt x="0" y="33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6" name="Freeform 114"/>
            <p:cNvSpPr/>
            <p:nvPr/>
          </p:nvSpPr>
          <p:spPr>
            <a:xfrm>
              <a:off x="2749550" y="2044699"/>
              <a:ext cx="33338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000"/>
                  </a:lnTo>
                  <a:lnTo>
                    <a:pt x="20829" y="13600"/>
                  </a:lnTo>
                  <a:lnTo>
                    <a:pt x="20829" y="14400"/>
                  </a:lnTo>
                  <a:lnTo>
                    <a:pt x="20057" y="15200"/>
                  </a:lnTo>
                  <a:lnTo>
                    <a:pt x="20057" y="160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6971" y="19200"/>
                  </a:lnTo>
                  <a:lnTo>
                    <a:pt x="16971" y="20000"/>
                  </a:lnTo>
                  <a:lnTo>
                    <a:pt x="15429" y="20800"/>
                  </a:lnTo>
                  <a:lnTo>
                    <a:pt x="14657" y="20800"/>
                  </a:lnTo>
                  <a:lnTo>
                    <a:pt x="13886" y="21600"/>
                  </a:lnTo>
                  <a:lnTo>
                    <a:pt x="7714" y="21600"/>
                  </a:lnTo>
                  <a:lnTo>
                    <a:pt x="6943" y="20800"/>
                  </a:lnTo>
                  <a:lnTo>
                    <a:pt x="6171" y="20800"/>
                  </a:lnTo>
                  <a:lnTo>
                    <a:pt x="771" y="15200"/>
                  </a:lnTo>
                  <a:lnTo>
                    <a:pt x="771" y="13600"/>
                  </a:lnTo>
                  <a:lnTo>
                    <a:pt x="0" y="12000"/>
                  </a:lnTo>
                  <a:lnTo>
                    <a:pt x="0" y="10400"/>
                  </a:lnTo>
                  <a:lnTo>
                    <a:pt x="771" y="9600"/>
                  </a:lnTo>
                  <a:lnTo>
                    <a:pt x="771" y="7200"/>
                  </a:lnTo>
                  <a:lnTo>
                    <a:pt x="2314" y="5600"/>
                  </a:lnTo>
                  <a:lnTo>
                    <a:pt x="3086" y="4000"/>
                  </a:lnTo>
                  <a:lnTo>
                    <a:pt x="3857" y="3200"/>
                  </a:lnTo>
                  <a:lnTo>
                    <a:pt x="4629" y="3200"/>
                  </a:lnTo>
                  <a:lnTo>
                    <a:pt x="6943" y="800"/>
                  </a:lnTo>
                  <a:lnTo>
                    <a:pt x="9257" y="800"/>
                  </a:lnTo>
                  <a:lnTo>
                    <a:pt x="10029" y="0"/>
                  </a:lnTo>
                  <a:lnTo>
                    <a:pt x="12343" y="0"/>
                  </a:lnTo>
                  <a:lnTo>
                    <a:pt x="13114" y="800"/>
                  </a:lnTo>
                  <a:lnTo>
                    <a:pt x="14657" y="800"/>
                  </a:lnTo>
                  <a:lnTo>
                    <a:pt x="15429" y="1600"/>
                  </a:lnTo>
                  <a:lnTo>
                    <a:pt x="16971" y="2400"/>
                  </a:lnTo>
                  <a:lnTo>
                    <a:pt x="16971" y="3200"/>
                  </a:lnTo>
                  <a:lnTo>
                    <a:pt x="18514" y="3200"/>
                  </a:lnTo>
                  <a:lnTo>
                    <a:pt x="18514" y="4000"/>
                  </a:lnTo>
                  <a:lnTo>
                    <a:pt x="19286" y="5600"/>
                  </a:lnTo>
                  <a:lnTo>
                    <a:pt x="20057" y="6400"/>
                  </a:lnTo>
                  <a:lnTo>
                    <a:pt x="20057" y="7200"/>
                  </a:lnTo>
                  <a:lnTo>
                    <a:pt x="20829" y="8000"/>
                  </a:lnTo>
                  <a:lnTo>
                    <a:pt x="20829" y="9600"/>
                  </a:lnTo>
                  <a:lnTo>
                    <a:pt x="21600" y="104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7" name="Freeform 115"/>
            <p:cNvSpPr/>
            <p:nvPr/>
          </p:nvSpPr>
          <p:spPr>
            <a:xfrm>
              <a:off x="1522412" y="1938337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0829" y="12000"/>
                  </a:lnTo>
                  <a:lnTo>
                    <a:pt x="20829" y="13600"/>
                  </a:lnTo>
                  <a:lnTo>
                    <a:pt x="20057" y="14400"/>
                  </a:lnTo>
                  <a:lnTo>
                    <a:pt x="20057" y="16000"/>
                  </a:lnTo>
                  <a:lnTo>
                    <a:pt x="16971" y="19200"/>
                  </a:lnTo>
                  <a:lnTo>
                    <a:pt x="16200" y="19200"/>
                  </a:lnTo>
                  <a:lnTo>
                    <a:pt x="14657" y="20800"/>
                  </a:lnTo>
                  <a:lnTo>
                    <a:pt x="13114" y="20800"/>
                  </a:lnTo>
                  <a:lnTo>
                    <a:pt x="12343" y="21600"/>
                  </a:lnTo>
                  <a:lnTo>
                    <a:pt x="10029" y="21600"/>
                  </a:lnTo>
                  <a:lnTo>
                    <a:pt x="9257" y="20800"/>
                  </a:lnTo>
                  <a:lnTo>
                    <a:pt x="6943" y="20800"/>
                  </a:lnTo>
                  <a:lnTo>
                    <a:pt x="6171" y="20000"/>
                  </a:lnTo>
                  <a:lnTo>
                    <a:pt x="4629" y="19200"/>
                  </a:lnTo>
                  <a:lnTo>
                    <a:pt x="3857" y="19200"/>
                  </a:lnTo>
                  <a:lnTo>
                    <a:pt x="2314" y="17600"/>
                  </a:lnTo>
                  <a:lnTo>
                    <a:pt x="2314" y="16800"/>
                  </a:lnTo>
                  <a:lnTo>
                    <a:pt x="1543" y="16000"/>
                  </a:lnTo>
                  <a:lnTo>
                    <a:pt x="771" y="14400"/>
                  </a:lnTo>
                  <a:lnTo>
                    <a:pt x="771" y="13600"/>
                  </a:lnTo>
                  <a:lnTo>
                    <a:pt x="0" y="12800"/>
                  </a:lnTo>
                  <a:lnTo>
                    <a:pt x="0" y="8800"/>
                  </a:lnTo>
                  <a:lnTo>
                    <a:pt x="771" y="8000"/>
                  </a:lnTo>
                  <a:lnTo>
                    <a:pt x="771" y="6400"/>
                  </a:lnTo>
                  <a:lnTo>
                    <a:pt x="2314" y="4800"/>
                  </a:lnTo>
                  <a:lnTo>
                    <a:pt x="2314" y="4000"/>
                  </a:lnTo>
                  <a:lnTo>
                    <a:pt x="4629" y="1600"/>
                  </a:lnTo>
                  <a:lnTo>
                    <a:pt x="6171" y="800"/>
                  </a:lnTo>
                  <a:lnTo>
                    <a:pt x="6943" y="800"/>
                  </a:lnTo>
                  <a:lnTo>
                    <a:pt x="7714" y="0"/>
                  </a:lnTo>
                  <a:lnTo>
                    <a:pt x="13886" y="0"/>
                  </a:lnTo>
                  <a:lnTo>
                    <a:pt x="14657" y="800"/>
                  </a:lnTo>
                  <a:lnTo>
                    <a:pt x="15429" y="800"/>
                  </a:lnTo>
                  <a:lnTo>
                    <a:pt x="20057" y="5600"/>
                  </a:lnTo>
                  <a:lnTo>
                    <a:pt x="20057" y="6400"/>
                  </a:lnTo>
                  <a:lnTo>
                    <a:pt x="20829" y="8000"/>
                  </a:lnTo>
                  <a:lnTo>
                    <a:pt x="20829" y="96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8" name="Freeform 116"/>
            <p:cNvSpPr/>
            <p:nvPr/>
          </p:nvSpPr>
          <p:spPr>
            <a:xfrm>
              <a:off x="2686050" y="1927224"/>
              <a:ext cx="334963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13"/>
                  </a:moveTo>
                  <a:lnTo>
                    <a:pt x="13078" y="0"/>
                  </a:lnTo>
                  <a:lnTo>
                    <a:pt x="21600" y="12854"/>
                  </a:lnTo>
                  <a:lnTo>
                    <a:pt x="8522" y="21600"/>
                  </a:lnTo>
                  <a:lnTo>
                    <a:pt x="0" y="8613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39" name="Freeform 117"/>
            <p:cNvSpPr/>
            <p:nvPr/>
          </p:nvSpPr>
          <p:spPr>
            <a:xfrm>
              <a:off x="2686050" y="1995487"/>
              <a:ext cx="131763" cy="227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809"/>
                  </a:lnTo>
                  <a:lnTo>
                    <a:pt x="21600" y="21600"/>
                  </a:lnTo>
                  <a:lnTo>
                    <a:pt x="21600" y="9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0" name="Freeform 118"/>
            <p:cNvSpPr/>
            <p:nvPr/>
          </p:nvSpPr>
          <p:spPr>
            <a:xfrm>
              <a:off x="2817812" y="2028824"/>
              <a:ext cx="203201" cy="193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886"/>
                  </a:lnTo>
                  <a:lnTo>
                    <a:pt x="0" y="21600"/>
                  </a:lnTo>
                  <a:lnTo>
                    <a:pt x="0" y="7833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1" name="Freeform 119"/>
            <p:cNvSpPr/>
            <p:nvPr/>
          </p:nvSpPr>
          <p:spPr>
            <a:xfrm>
              <a:off x="2889250" y="2141537"/>
              <a:ext cx="182563" cy="27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15" y="0"/>
                  </a:moveTo>
                  <a:lnTo>
                    <a:pt x="6708" y="2326"/>
                  </a:lnTo>
                  <a:lnTo>
                    <a:pt x="10465" y="4818"/>
                  </a:lnTo>
                  <a:lnTo>
                    <a:pt x="13819" y="7394"/>
                  </a:lnTo>
                  <a:lnTo>
                    <a:pt x="16368" y="10052"/>
                  </a:lnTo>
                  <a:lnTo>
                    <a:pt x="18648" y="12794"/>
                  </a:lnTo>
                  <a:lnTo>
                    <a:pt x="19588" y="14289"/>
                  </a:lnTo>
                  <a:lnTo>
                    <a:pt x="20393" y="15618"/>
                  </a:lnTo>
                  <a:lnTo>
                    <a:pt x="21198" y="18609"/>
                  </a:lnTo>
                  <a:lnTo>
                    <a:pt x="21466" y="20022"/>
                  </a:lnTo>
                  <a:lnTo>
                    <a:pt x="21600" y="21517"/>
                  </a:lnTo>
                  <a:lnTo>
                    <a:pt x="17978" y="21600"/>
                  </a:lnTo>
                  <a:lnTo>
                    <a:pt x="17843" y="20188"/>
                  </a:lnTo>
                  <a:lnTo>
                    <a:pt x="17575" y="18858"/>
                  </a:lnTo>
                  <a:lnTo>
                    <a:pt x="17307" y="17612"/>
                  </a:lnTo>
                  <a:lnTo>
                    <a:pt x="16770" y="16200"/>
                  </a:lnTo>
                  <a:lnTo>
                    <a:pt x="16099" y="14871"/>
                  </a:lnTo>
                  <a:lnTo>
                    <a:pt x="15429" y="13791"/>
                  </a:lnTo>
                  <a:lnTo>
                    <a:pt x="13282" y="11215"/>
                  </a:lnTo>
                  <a:lnTo>
                    <a:pt x="10733" y="8640"/>
                  </a:lnTo>
                  <a:lnTo>
                    <a:pt x="7647" y="6314"/>
                  </a:lnTo>
                  <a:lnTo>
                    <a:pt x="4159" y="3988"/>
                  </a:lnTo>
                  <a:lnTo>
                    <a:pt x="0" y="1662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2" name="Freeform 120"/>
            <p:cNvSpPr/>
            <p:nvPr/>
          </p:nvSpPr>
          <p:spPr>
            <a:xfrm>
              <a:off x="2659062" y="2414587"/>
              <a:ext cx="412751" cy="40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6"/>
                  </a:moveTo>
                  <a:lnTo>
                    <a:pt x="21481" y="1748"/>
                  </a:lnTo>
                  <a:lnTo>
                    <a:pt x="21183" y="3384"/>
                  </a:lnTo>
                  <a:lnTo>
                    <a:pt x="20707" y="4963"/>
                  </a:lnTo>
                  <a:lnTo>
                    <a:pt x="20053" y="6486"/>
                  </a:lnTo>
                  <a:lnTo>
                    <a:pt x="19220" y="8065"/>
                  </a:lnTo>
                  <a:lnTo>
                    <a:pt x="18268" y="9531"/>
                  </a:lnTo>
                  <a:lnTo>
                    <a:pt x="17137" y="10997"/>
                  </a:lnTo>
                  <a:lnTo>
                    <a:pt x="15828" y="12295"/>
                  </a:lnTo>
                  <a:lnTo>
                    <a:pt x="14400" y="13704"/>
                  </a:lnTo>
                  <a:lnTo>
                    <a:pt x="12853" y="14945"/>
                  </a:lnTo>
                  <a:lnTo>
                    <a:pt x="11187" y="16242"/>
                  </a:lnTo>
                  <a:lnTo>
                    <a:pt x="9342" y="17427"/>
                  </a:lnTo>
                  <a:lnTo>
                    <a:pt x="7319" y="18611"/>
                  </a:lnTo>
                  <a:lnTo>
                    <a:pt x="5296" y="19626"/>
                  </a:lnTo>
                  <a:lnTo>
                    <a:pt x="3035" y="20641"/>
                  </a:lnTo>
                  <a:lnTo>
                    <a:pt x="774" y="21600"/>
                  </a:lnTo>
                  <a:lnTo>
                    <a:pt x="0" y="20246"/>
                  </a:lnTo>
                  <a:lnTo>
                    <a:pt x="2321" y="19288"/>
                  </a:lnTo>
                  <a:lnTo>
                    <a:pt x="4522" y="18329"/>
                  </a:lnTo>
                  <a:lnTo>
                    <a:pt x="6486" y="17257"/>
                  </a:lnTo>
                  <a:lnTo>
                    <a:pt x="8450" y="16130"/>
                  </a:lnTo>
                  <a:lnTo>
                    <a:pt x="10175" y="15002"/>
                  </a:lnTo>
                  <a:lnTo>
                    <a:pt x="11782" y="13817"/>
                  </a:lnTo>
                  <a:lnTo>
                    <a:pt x="13329" y="12577"/>
                  </a:lnTo>
                  <a:lnTo>
                    <a:pt x="14638" y="11279"/>
                  </a:lnTo>
                  <a:lnTo>
                    <a:pt x="15888" y="9982"/>
                  </a:lnTo>
                  <a:lnTo>
                    <a:pt x="16959" y="8685"/>
                  </a:lnTo>
                  <a:lnTo>
                    <a:pt x="17851" y="7275"/>
                  </a:lnTo>
                  <a:lnTo>
                    <a:pt x="18625" y="5865"/>
                  </a:lnTo>
                  <a:lnTo>
                    <a:pt x="19160" y="4399"/>
                  </a:lnTo>
                  <a:lnTo>
                    <a:pt x="19636" y="3045"/>
                  </a:lnTo>
                  <a:lnTo>
                    <a:pt x="19874" y="1579"/>
                  </a:lnTo>
                  <a:lnTo>
                    <a:pt x="19993" y="0"/>
                  </a:lnTo>
                  <a:lnTo>
                    <a:pt x="21600" y="56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3" name="Freeform 121"/>
            <p:cNvSpPr/>
            <p:nvPr/>
          </p:nvSpPr>
          <p:spPr>
            <a:xfrm>
              <a:off x="2652712" y="2793999"/>
              <a:ext cx="30164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00" y="14400"/>
                  </a:lnTo>
                  <a:lnTo>
                    <a:pt x="20800" y="15200"/>
                  </a:lnTo>
                  <a:lnTo>
                    <a:pt x="20000" y="16000"/>
                  </a:lnTo>
                  <a:lnTo>
                    <a:pt x="20000" y="168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4400" y="20800"/>
                  </a:lnTo>
                  <a:lnTo>
                    <a:pt x="128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7200" y="20800"/>
                  </a:lnTo>
                  <a:lnTo>
                    <a:pt x="5600" y="20000"/>
                  </a:lnTo>
                  <a:lnTo>
                    <a:pt x="4800" y="20000"/>
                  </a:lnTo>
                  <a:lnTo>
                    <a:pt x="1600" y="16800"/>
                  </a:lnTo>
                  <a:lnTo>
                    <a:pt x="1600" y="16000"/>
                  </a:lnTo>
                  <a:lnTo>
                    <a:pt x="0" y="14400"/>
                  </a:lnTo>
                  <a:lnTo>
                    <a:pt x="0" y="8000"/>
                  </a:lnTo>
                  <a:lnTo>
                    <a:pt x="800" y="6400"/>
                  </a:lnTo>
                  <a:lnTo>
                    <a:pt x="1600" y="5600"/>
                  </a:lnTo>
                  <a:lnTo>
                    <a:pt x="1600" y="4800"/>
                  </a:lnTo>
                  <a:lnTo>
                    <a:pt x="5600" y="800"/>
                  </a:lnTo>
                  <a:lnTo>
                    <a:pt x="7200" y="800"/>
                  </a:lnTo>
                  <a:lnTo>
                    <a:pt x="8000" y="0"/>
                  </a:lnTo>
                  <a:lnTo>
                    <a:pt x="14400" y="0"/>
                  </a:lnTo>
                  <a:lnTo>
                    <a:pt x="15200" y="800"/>
                  </a:lnTo>
                  <a:lnTo>
                    <a:pt x="16000" y="800"/>
                  </a:lnTo>
                  <a:lnTo>
                    <a:pt x="20000" y="4800"/>
                  </a:lnTo>
                  <a:lnTo>
                    <a:pt x="20000" y="5600"/>
                  </a:lnTo>
                  <a:lnTo>
                    <a:pt x="20800" y="6400"/>
                  </a:lnTo>
                  <a:lnTo>
                    <a:pt x="20800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4" name="Freeform 122"/>
            <p:cNvSpPr/>
            <p:nvPr/>
          </p:nvSpPr>
          <p:spPr>
            <a:xfrm>
              <a:off x="2882900" y="2138362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4400"/>
                  </a:lnTo>
                  <a:lnTo>
                    <a:pt x="20800" y="15200"/>
                  </a:lnTo>
                  <a:lnTo>
                    <a:pt x="20800" y="160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4400" y="20800"/>
                  </a:lnTo>
                  <a:lnTo>
                    <a:pt x="136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7200" y="20800"/>
                  </a:lnTo>
                  <a:lnTo>
                    <a:pt x="6400" y="20000"/>
                  </a:lnTo>
                  <a:lnTo>
                    <a:pt x="4800" y="20000"/>
                  </a:lnTo>
                  <a:lnTo>
                    <a:pt x="2400" y="17600"/>
                  </a:lnTo>
                  <a:lnTo>
                    <a:pt x="2400" y="16800"/>
                  </a:lnTo>
                  <a:lnTo>
                    <a:pt x="800" y="15200"/>
                  </a:lnTo>
                  <a:lnTo>
                    <a:pt x="800" y="14400"/>
                  </a:lnTo>
                  <a:lnTo>
                    <a:pt x="0" y="12800"/>
                  </a:lnTo>
                  <a:lnTo>
                    <a:pt x="0" y="8800"/>
                  </a:lnTo>
                  <a:lnTo>
                    <a:pt x="800" y="8000"/>
                  </a:lnTo>
                  <a:lnTo>
                    <a:pt x="800" y="6400"/>
                  </a:lnTo>
                  <a:lnTo>
                    <a:pt x="2400" y="4800"/>
                  </a:lnTo>
                  <a:lnTo>
                    <a:pt x="2400" y="4000"/>
                  </a:lnTo>
                  <a:lnTo>
                    <a:pt x="4800" y="1600"/>
                  </a:lnTo>
                  <a:lnTo>
                    <a:pt x="6400" y="800"/>
                  </a:lnTo>
                  <a:lnTo>
                    <a:pt x="7200" y="800"/>
                  </a:lnTo>
                  <a:lnTo>
                    <a:pt x="8000" y="0"/>
                  </a:lnTo>
                  <a:lnTo>
                    <a:pt x="14400" y="0"/>
                  </a:lnTo>
                  <a:lnTo>
                    <a:pt x="15200" y="800"/>
                  </a:lnTo>
                  <a:lnTo>
                    <a:pt x="16000" y="800"/>
                  </a:lnTo>
                  <a:lnTo>
                    <a:pt x="20800" y="5600"/>
                  </a:lnTo>
                  <a:lnTo>
                    <a:pt x="20800" y="6400"/>
                  </a:lnTo>
                  <a:lnTo>
                    <a:pt x="21600" y="80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5" name="Freeform 123"/>
            <p:cNvSpPr/>
            <p:nvPr/>
          </p:nvSpPr>
          <p:spPr>
            <a:xfrm>
              <a:off x="2889250" y="2130424"/>
              <a:ext cx="182563" cy="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15" y="0"/>
                  </a:moveTo>
                  <a:lnTo>
                    <a:pt x="6708" y="2391"/>
                  </a:lnTo>
                  <a:lnTo>
                    <a:pt x="10465" y="4864"/>
                  </a:lnTo>
                  <a:lnTo>
                    <a:pt x="13819" y="7420"/>
                  </a:lnTo>
                  <a:lnTo>
                    <a:pt x="16368" y="10058"/>
                  </a:lnTo>
                  <a:lnTo>
                    <a:pt x="18648" y="12779"/>
                  </a:lnTo>
                  <a:lnTo>
                    <a:pt x="19588" y="14263"/>
                  </a:lnTo>
                  <a:lnTo>
                    <a:pt x="20393" y="15582"/>
                  </a:lnTo>
                  <a:lnTo>
                    <a:pt x="20795" y="17066"/>
                  </a:lnTo>
                  <a:lnTo>
                    <a:pt x="21198" y="18632"/>
                  </a:lnTo>
                  <a:lnTo>
                    <a:pt x="21466" y="20034"/>
                  </a:lnTo>
                  <a:lnTo>
                    <a:pt x="21600" y="21518"/>
                  </a:lnTo>
                  <a:lnTo>
                    <a:pt x="17978" y="21600"/>
                  </a:lnTo>
                  <a:lnTo>
                    <a:pt x="17843" y="20198"/>
                  </a:lnTo>
                  <a:lnTo>
                    <a:pt x="17575" y="18879"/>
                  </a:lnTo>
                  <a:lnTo>
                    <a:pt x="17307" y="17643"/>
                  </a:lnTo>
                  <a:lnTo>
                    <a:pt x="16770" y="16241"/>
                  </a:lnTo>
                  <a:lnTo>
                    <a:pt x="16099" y="14922"/>
                  </a:lnTo>
                  <a:lnTo>
                    <a:pt x="15429" y="13850"/>
                  </a:lnTo>
                  <a:lnTo>
                    <a:pt x="13282" y="11295"/>
                  </a:lnTo>
                  <a:lnTo>
                    <a:pt x="10733" y="8656"/>
                  </a:lnTo>
                  <a:lnTo>
                    <a:pt x="7647" y="6348"/>
                  </a:lnTo>
                  <a:lnTo>
                    <a:pt x="4159" y="4040"/>
                  </a:lnTo>
                  <a:lnTo>
                    <a:pt x="0" y="1731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6" name="Freeform 124"/>
            <p:cNvSpPr/>
            <p:nvPr/>
          </p:nvSpPr>
          <p:spPr>
            <a:xfrm>
              <a:off x="2659062" y="2405062"/>
              <a:ext cx="412751" cy="40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6"/>
                  </a:moveTo>
                  <a:lnTo>
                    <a:pt x="21481" y="1748"/>
                  </a:lnTo>
                  <a:lnTo>
                    <a:pt x="21183" y="3384"/>
                  </a:lnTo>
                  <a:lnTo>
                    <a:pt x="20707" y="4907"/>
                  </a:lnTo>
                  <a:lnTo>
                    <a:pt x="20053" y="6486"/>
                  </a:lnTo>
                  <a:lnTo>
                    <a:pt x="19220" y="8065"/>
                  </a:lnTo>
                  <a:lnTo>
                    <a:pt x="18268" y="9475"/>
                  </a:lnTo>
                  <a:lnTo>
                    <a:pt x="17137" y="10941"/>
                  </a:lnTo>
                  <a:lnTo>
                    <a:pt x="15828" y="12295"/>
                  </a:lnTo>
                  <a:lnTo>
                    <a:pt x="14400" y="13648"/>
                  </a:lnTo>
                  <a:lnTo>
                    <a:pt x="12853" y="14945"/>
                  </a:lnTo>
                  <a:lnTo>
                    <a:pt x="11187" y="16242"/>
                  </a:lnTo>
                  <a:lnTo>
                    <a:pt x="9342" y="17370"/>
                  </a:lnTo>
                  <a:lnTo>
                    <a:pt x="7319" y="18555"/>
                  </a:lnTo>
                  <a:lnTo>
                    <a:pt x="5296" y="19626"/>
                  </a:lnTo>
                  <a:lnTo>
                    <a:pt x="3035" y="20641"/>
                  </a:lnTo>
                  <a:lnTo>
                    <a:pt x="774" y="21600"/>
                  </a:lnTo>
                  <a:lnTo>
                    <a:pt x="0" y="20190"/>
                  </a:lnTo>
                  <a:lnTo>
                    <a:pt x="2321" y="19231"/>
                  </a:lnTo>
                  <a:lnTo>
                    <a:pt x="4522" y="18273"/>
                  </a:lnTo>
                  <a:lnTo>
                    <a:pt x="8450" y="16130"/>
                  </a:lnTo>
                  <a:lnTo>
                    <a:pt x="10175" y="15002"/>
                  </a:lnTo>
                  <a:lnTo>
                    <a:pt x="11782" y="13761"/>
                  </a:lnTo>
                  <a:lnTo>
                    <a:pt x="13329" y="12577"/>
                  </a:lnTo>
                  <a:lnTo>
                    <a:pt x="14638" y="11223"/>
                  </a:lnTo>
                  <a:lnTo>
                    <a:pt x="15888" y="9982"/>
                  </a:lnTo>
                  <a:lnTo>
                    <a:pt x="16959" y="8629"/>
                  </a:lnTo>
                  <a:lnTo>
                    <a:pt x="17851" y="7275"/>
                  </a:lnTo>
                  <a:lnTo>
                    <a:pt x="18625" y="5809"/>
                  </a:lnTo>
                  <a:lnTo>
                    <a:pt x="19160" y="4399"/>
                  </a:lnTo>
                  <a:lnTo>
                    <a:pt x="19636" y="2989"/>
                  </a:lnTo>
                  <a:lnTo>
                    <a:pt x="19874" y="1579"/>
                  </a:lnTo>
                  <a:lnTo>
                    <a:pt x="19993" y="0"/>
                  </a:lnTo>
                  <a:lnTo>
                    <a:pt x="21600" y="56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7" name="Freeform 125"/>
            <p:cNvSpPr/>
            <p:nvPr/>
          </p:nvSpPr>
          <p:spPr>
            <a:xfrm>
              <a:off x="2652712" y="2784474"/>
              <a:ext cx="30164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600" y="13114"/>
                  </a:lnTo>
                  <a:lnTo>
                    <a:pt x="20800" y="13886"/>
                  </a:lnTo>
                  <a:lnTo>
                    <a:pt x="20800" y="14657"/>
                  </a:lnTo>
                  <a:lnTo>
                    <a:pt x="20000" y="15429"/>
                  </a:lnTo>
                  <a:lnTo>
                    <a:pt x="20000" y="16200"/>
                  </a:lnTo>
                  <a:lnTo>
                    <a:pt x="16000" y="20057"/>
                  </a:lnTo>
                  <a:lnTo>
                    <a:pt x="15200" y="20057"/>
                  </a:lnTo>
                  <a:lnTo>
                    <a:pt x="14400" y="20829"/>
                  </a:lnTo>
                  <a:lnTo>
                    <a:pt x="12800" y="20829"/>
                  </a:lnTo>
                  <a:lnTo>
                    <a:pt x="12000" y="21600"/>
                  </a:lnTo>
                  <a:lnTo>
                    <a:pt x="10400" y="21600"/>
                  </a:lnTo>
                  <a:lnTo>
                    <a:pt x="8800" y="20829"/>
                  </a:lnTo>
                  <a:lnTo>
                    <a:pt x="8000" y="20829"/>
                  </a:lnTo>
                  <a:lnTo>
                    <a:pt x="7200" y="20057"/>
                  </a:lnTo>
                  <a:lnTo>
                    <a:pt x="5600" y="20057"/>
                  </a:lnTo>
                  <a:lnTo>
                    <a:pt x="1600" y="16200"/>
                  </a:lnTo>
                  <a:lnTo>
                    <a:pt x="1600" y="15429"/>
                  </a:lnTo>
                  <a:lnTo>
                    <a:pt x="0" y="13886"/>
                  </a:lnTo>
                  <a:lnTo>
                    <a:pt x="0" y="7714"/>
                  </a:lnTo>
                  <a:lnTo>
                    <a:pt x="1600" y="6171"/>
                  </a:lnTo>
                  <a:lnTo>
                    <a:pt x="1600" y="5400"/>
                  </a:lnTo>
                  <a:lnTo>
                    <a:pt x="2400" y="4629"/>
                  </a:lnTo>
                  <a:lnTo>
                    <a:pt x="3200" y="3086"/>
                  </a:lnTo>
                  <a:lnTo>
                    <a:pt x="4000" y="3086"/>
                  </a:lnTo>
                  <a:lnTo>
                    <a:pt x="5600" y="1543"/>
                  </a:lnTo>
                  <a:lnTo>
                    <a:pt x="7200" y="771"/>
                  </a:lnTo>
                  <a:lnTo>
                    <a:pt x="8800" y="771"/>
                  </a:lnTo>
                  <a:lnTo>
                    <a:pt x="10400" y="0"/>
                  </a:lnTo>
                  <a:lnTo>
                    <a:pt x="12000" y="0"/>
                  </a:lnTo>
                  <a:lnTo>
                    <a:pt x="12800" y="771"/>
                  </a:lnTo>
                  <a:lnTo>
                    <a:pt x="15200" y="771"/>
                  </a:lnTo>
                  <a:lnTo>
                    <a:pt x="17600" y="3086"/>
                  </a:lnTo>
                  <a:lnTo>
                    <a:pt x="18400" y="3086"/>
                  </a:lnTo>
                  <a:lnTo>
                    <a:pt x="19200" y="4629"/>
                  </a:lnTo>
                  <a:lnTo>
                    <a:pt x="20000" y="5400"/>
                  </a:lnTo>
                  <a:lnTo>
                    <a:pt x="20000" y="6171"/>
                  </a:lnTo>
                  <a:lnTo>
                    <a:pt x="20800" y="6943"/>
                  </a:lnTo>
                  <a:lnTo>
                    <a:pt x="20800" y="7714"/>
                  </a:lnTo>
                  <a:lnTo>
                    <a:pt x="21600" y="9257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8" name="Freeform 126"/>
            <p:cNvSpPr/>
            <p:nvPr/>
          </p:nvSpPr>
          <p:spPr>
            <a:xfrm>
              <a:off x="2882900" y="2125662"/>
              <a:ext cx="31751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600" y="13886"/>
                  </a:lnTo>
                  <a:lnTo>
                    <a:pt x="20800" y="14657"/>
                  </a:lnTo>
                  <a:lnTo>
                    <a:pt x="20800" y="15429"/>
                  </a:lnTo>
                  <a:lnTo>
                    <a:pt x="16000" y="20057"/>
                  </a:lnTo>
                  <a:lnTo>
                    <a:pt x="15200" y="20057"/>
                  </a:lnTo>
                  <a:lnTo>
                    <a:pt x="14400" y="20829"/>
                  </a:lnTo>
                  <a:lnTo>
                    <a:pt x="13600" y="20829"/>
                  </a:lnTo>
                  <a:lnTo>
                    <a:pt x="12800" y="21600"/>
                  </a:lnTo>
                  <a:lnTo>
                    <a:pt x="10400" y="21600"/>
                  </a:lnTo>
                  <a:lnTo>
                    <a:pt x="8800" y="20829"/>
                  </a:lnTo>
                  <a:lnTo>
                    <a:pt x="8000" y="20829"/>
                  </a:lnTo>
                  <a:lnTo>
                    <a:pt x="7200" y="20057"/>
                  </a:lnTo>
                  <a:lnTo>
                    <a:pt x="6400" y="20057"/>
                  </a:lnTo>
                  <a:lnTo>
                    <a:pt x="4800" y="19286"/>
                  </a:lnTo>
                  <a:lnTo>
                    <a:pt x="2400" y="16971"/>
                  </a:lnTo>
                  <a:lnTo>
                    <a:pt x="2400" y="16200"/>
                  </a:lnTo>
                  <a:lnTo>
                    <a:pt x="800" y="14657"/>
                  </a:lnTo>
                  <a:lnTo>
                    <a:pt x="800" y="13886"/>
                  </a:lnTo>
                  <a:lnTo>
                    <a:pt x="0" y="13114"/>
                  </a:lnTo>
                  <a:lnTo>
                    <a:pt x="0" y="9257"/>
                  </a:lnTo>
                  <a:lnTo>
                    <a:pt x="800" y="7714"/>
                  </a:lnTo>
                  <a:lnTo>
                    <a:pt x="800" y="6943"/>
                  </a:lnTo>
                  <a:lnTo>
                    <a:pt x="2400" y="5400"/>
                  </a:lnTo>
                  <a:lnTo>
                    <a:pt x="2400" y="4629"/>
                  </a:lnTo>
                  <a:lnTo>
                    <a:pt x="4800" y="2314"/>
                  </a:lnTo>
                  <a:lnTo>
                    <a:pt x="6400" y="1543"/>
                  </a:lnTo>
                  <a:lnTo>
                    <a:pt x="7200" y="771"/>
                  </a:lnTo>
                  <a:lnTo>
                    <a:pt x="8800" y="771"/>
                  </a:lnTo>
                  <a:lnTo>
                    <a:pt x="10400" y="0"/>
                  </a:lnTo>
                  <a:lnTo>
                    <a:pt x="12800" y="0"/>
                  </a:lnTo>
                  <a:lnTo>
                    <a:pt x="13600" y="771"/>
                  </a:lnTo>
                  <a:lnTo>
                    <a:pt x="15200" y="771"/>
                  </a:lnTo>
                  <a:lnTo>
                    <a:pt x="20800" y="6171"/>
                  </a:lnTo>
                  <a:lnTo>
                    <a:pt x="20800" y="6943"/>
                  </a:lnTo>
                  <a:lnTo>
                    <a:pt x="21600" y="7714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9" name="Freeform 127"/>
            <p:cNvSpPr/>
            <p:nvPr/>
          </p:nvSpPr>
          <p:spPr>
            <a:xfrm>
              <a:off x="2433637" y="2662237"/>
              <a:ext cx="334964" cy="17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67"/>
                  </a:moveTo>
                  <a:lnTo>
                    <a:pt x="13078" y="0"/>
                  </a:lnTo>
                  <a:lnTo>
                    <a:pt x="21600" y="12933"/>
                  </a:lnTo>
                  <a:lnTo>
                    <a:pt x="8522" y="21600"/>
                  </a:lnTo>
                  <a:lnTo>
                    <a:pt x="0" y="8667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0" name="Freeform 128"/>
            <p:cNvSpPr/>
            <p:nvPr/>
          </p:nvSpPr>
          <p:spPr>
            <a:xfrm>
              <a:off x="2433637" y="2730499"/>
              <a:ext cx="130176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763"/>
                  </a:lnTo>
                  <a:lnTo>
                    <a:pt x="21600" y="21600"/>
                  </a:lnTo>
                  <a:lnTo>
                    <a:pt x="21600" y="9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1" name="Freeform 129"/>
            <p:cNvSpPr/>
            <p:nvPr/>
          </p:nvSpPr>
          <p:spPr>
            <a:xfrm>
              <a:off x="2563812" y="2763837"/>
              <a:ext cx="204789" cy="193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843"/>
                  </a:lnTo>
                  <a:lnTo>
                    <a:pt x="0" y="21600"/>
                  </a:lnTo>
                  <a:lnTo>
                    <a:pt x="0" y="775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2" name="Freeform 130"/>
            <p:cNvSpPr/>
            <p:nvPr/>
          </p:nvSpPr>
          <p:spPr>
            <a:xfrm>
              <a:off x="1284287" y="1809749"/>
              <a:ext cx="333376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67"/>
                  </a:moveTo>
                  <a:lnTo>
                    <a:pt x="13078" y="0"/>
                  </a:lnTo>
                  <a:lnTo>
                    <a:pt x="21600" y="12933"/>
                  </a:lnTo>
                  <a:lnTo>
                    <a:pt x="8522" y="21600"/>
                  </a:lnTo>
                  <a:lnTo>
                    <a:pt x="0" y="8667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3" name="Freeform 131"/>
            <p:cNvSpPr/>
            <p:nvPr/>
          </p:nvSpPr>
          <p:spPr>
            <a:xfrm>
              <a:off x="1284287" y="1878012"/>
              <a:ext cx="131764" cy="227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607"/>
                  </a:lnTo>
                  <a:lnTo>
                    <a:pt x="21600" y="21600"/>
                  </a:lnTo>
                  <a:lnTo>
                    <a:pt x="21600" y="97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4" name="Freeform 132"/>
            <p:cNvSpPr/>
            <p:nvPr/>
          </p:nvSpPr>
          <p:spPr>
            <a:xfrm>
              <a:off x="1416050" y="1911349"/>
              <a:ext cx="201613" cy="193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767"/>
                  </a:lnTo>
                  <a:lnTo>
                    <a:pt x="0" y="21600"/>
                  </a:lnTo>
                  <a:lnTo>
                    <a:pt x="0" y="771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5" name="Freeform 133"/>
            <p:cNvSpPr/>
            <p:nvPr/>
          </p:nvSpPr>
          <p:spPr>
            <a:xfrm>
              <a:off x="928687" y="2414587"/>
              <a:ext cx="117476" cy="214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53" y="21600"/>
                  </a:moveTo>
                  <a:lnTo>
                    <a:pt x="13341" y="19046"/>
                  </a:lnTo>
                  <a:lnTo>
                    <a:pt x="9953" y="16493"/>
                  </a:lnTo>
                  <a:lnTo>
                    <a:pt x="6776" y="13939"/>
                  </a:lnTo>
                  <a:lnTo>
                    <a:pt x="4447" y="11385"/>
                  </a:lnTo>
                  <a:lnTo>
                    <a:pt x="2541" y="8619"/>
                  </a:lnTo>
                  <a:lnTo>
                    <a:pt x="1059" y="5852"/>
                  </a:lnTo>
                  <a:lnTo>
                    <a:pt x="212" y="2979"/>
                  </a:lnTo>
                  <a:lnTo>
                    <a:pt x="0" y="213"/>
                  </a:lnTo>
                  <a:lnTo>
                    <a:pt x="5718" y="0"/>
                  </a:lnTo>
                  <a:lnTo>
                    <a:pt x="5929" y="2767"/>
                  </a:lnTo>
                  <a:lnTo>
                    <a:pt x="6565" y="5214"/>
                  </a:lnTo>
                  <a:lnTo>
                    <a:pt x="7835" y="7767"/>
                  </a:lnTo>
                  <a:lnTo>
                    <a:pt x="9741" y="10108"/>
                  </a:lnTo>
                  <a:lnTo>
                    <a:pt x="11859" y="12556"/>
                  </a:lnTo>
                  <a:lnTo>
                    <a:pt x="14612" y="14897"/>
                  </a:lnTo>
                  <a:lnTo>
                    <a:pt x="17788" y="17237"/>
                  </a:lnTo>
                  <a:lnTo>
                    <a:pt x="21600" y="19685"/>
                  </a:lnTo>
                  <a:lnTo>
                    <a:pt x="17153" y="216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6" name="Freeform 134"/>
            <p:cNvSpPr/>
            <p:nvPr/>
          </p:nvSpPr>
          <p:spPr>
            <a:xfrm>
              <a:off x="928687" y="2000249"/>
              <a:ext cx="439739" cy="417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436"/>
                  </a:moveTo>
                  <a:lnTo>
                    <a:pt x="56" y="19846"/>
                  </a:lnTo>
                  <a:lnTo>
                    <a:pt x="392" y="18201"/>
                  </a:lnTo>
                  <a:lnTo>
                    <a:pt x="839" y="16611"/>
                  </a:lnTo>
                  <a:lnTo>
                    <a:pt x="1511" y="15076"/>
                  </a:lnTo>
                  <a:lnTo>
                    <a:pt x="2350" y="13431"/>
                  </a:lnTo>
                  <a:lnTo>
                    <a:pt x="3358" y="12006"/>
                  </a:lnTo>
                  <a:lnTo>
                    <a:pt x="4477" y="10636"/>
                  </a:lnTo>
                  <a:lnTo>
                    <a:pt x="5820" y="9155"/>
                  </a:lnTo>
                  <a:lnTo>
                    <a:pt x="6491" y="8552"/>
                  </a:lnTo>
                  <a:lnTo>
                    <a:pt x="7219" y="7840"/>
                  </a:lnTo>
                  <a:lnTo>
                    <a:pt x="8841" y="6579"/>
                  </a:lnTo>
                  <a:lnTo>
                    <a:pt x="10576" y="5318"/>
                  </a:lnTo>
                  <a:lnTo>
                    <a:pt x="12423" y="4112"/>
                  </a:lnTo>
                  <a:lnTo>
                    <a:pt x="14381" y="2960"/>
                  </a:lnTo>
                  <a:lnTo>
                    <a:pt x="16452" y="1919"/>
                  </a:lnTo>
                  <a:lnTo>
                    <a:pt x="18690" y="932"/>
                  </a:lnTo>
                  <a:lnTo>
                    <a:pt x="20984" y="0"/>
                  </a:lnTo>
                  <a:lnTo>
                    <a:pt x="21600" y="1371"/>
                  </a:lnTo>
                  <a:lnTo>
                    <a:pt x="19250" y="2303"/>
                  </a:lnTo>
                  <a:lnTo>
                    <a:pt x="17123" y="3235"/>
                  </a:lnTo>
                  <a:lnTo>
                    <a:pt x="15165" y="4276"/>
                  </a:lnTo>
                  <a:lnTo>
                    <a:pt x="13206" y="5482"/>
                  </a:lnTo>
                  <a:lnTo>
                    <a:pt x="11416" y="6524"/>
                  </a:lnTo>
                  <a:lnTo>
                    <a:pt x="9793" y="7785"/>
                  </a:lnTo>
                  <a:lnTo>
                    <a:pt x="8226" y="8991"/>
                  </a:lnTo>
                  <a:lnTo>
                    <a:pt x="7554" y="9649"/>
                  </a:lnTo>
                  <a:lnTo>
                    <a:pt x="6883" y="10252"/>
                  </a:lnTo>
                  <a:lnTo>
                    <a:pt x="5652" y="11622"/>
                  </a:lnTo>
                  <a:lnTo>
                    <a:pt x="4533" y="12938"/>
                  </a:lnTo>
                  <a:lnTo>
                    <a:pt x="3581" y="14254"/>
                  </a:lnTo>
                  <a:lnTo>
                    <a:pt x="2854" y="15734"/>
                  </a:lnTo>
                  <a:lnTo>
                    <a:pt x="2238" y="17105"/>
                  </a:lnTo>
                  <a:lnTo>
                    <a:pt x="1847" y="18585"/>
                  </a:lnTo>
                  <a:lnTo>
                    <a:pt x="1567" y="20065"/>
                  </a:lnTo>
                  <a:lnTo>
                    <a:pt x="1511" y="21600"/>
                  </a:lnTo>
                  <a:lnTo>
                    <a:pt x="0" y="21436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7" name="Freeform 135"/>
            <p:cNvSpPr/>
            <p:nvPr/>
          </p:nvSpPr>
          <p:spPr>
            <a:xfrm>
              <a:off x="928687" y="2409824"/>
              <a:ext cx="317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40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144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8" name="Freeform 136"/>
            <p:cNvSpPr/>
            <p:nvPr/>
          </p:nvSpPr>
          <p:spPr>
            <a:xfrm>
              <a:off x="1347787" y="1998662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00" y="14400"/>
                  </a:lnTo>
                  <a:lnTo>
                    <a:pt x="20800" y="15200"/>
                  </a:lnTo>
                  <a:lnTo>
                    <a:pt x="20000" y="16000"/>
                  </a:lnTo>
                  <a:lnTo>
                    <a:pt x="20000" y="168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4400" y="20800"/>
                  </a:lnTo>
                  <a:lnTo>
                    <a:pt x="128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6400" y="20800"/>
                  </a:lnTo>
                  <a:lnTo>
                    <a:pt x="5600" y="20000"/>
                  </a:lnTo>
                  <a:lnTo>
                    <a:pt x="4800" y="20000"/>
                  </a:lnTo>
                  <a:lnTo>
                    <a:pt x="800" y="16000"/>
                  </a:lnTo>
                  <a:lnTo>
                    <a:pt x="800" y="15200"/>
                  </a:lnTo>
                  <a:lnTo>
                    <a:pt x="0" y="14400"/>
                  </a:lnTo>
                  <a:lnTo>
                    <a:pt x="0" y="8000"/>
                  </a:lnTo>
                  <a:lnTo>
                    <a:pt x="800" y="7200"/>
                  </a:lnTo>
                  <a:lnTo>
                    <a:pt x="800" y="5600"/>
                  </a:lnTo>
                  <a:lnTo>
                    <a:pt x="4800" y="1600"/>
                  </a:lnTo>
                  <a:lnTo>
                    <a:pt x="5600" y="1600"/>
                  </a:lnTo>
                  <a:lnTo>
                    <a:pt x="6400" y="800"/>
                  </a:lnTo>
                  <a:lnTo>
                    <a:pt x="8000" y="800"/>
                  </a:lnTo>
                  <a:lnTo>
                    <a:pt x="8800" y="0"/>
                  </a:lnTo>
                  <a:lnTo>
                    <a:pt x="12800" y="0"/>
                  </a:lnTo>
                  <a:lnTo>
                    <a:pt x="14400" y="800"/>
                  </a:lnTo>
                  <a:lnTo>
                    <a:pt x="15200" y="800"/>
                  </a:lnTo>
                  <a:lnTo>
                    <a:pt x="16000" y="1600"/>
                  </a:lnTo>
                  <a:lnTo>
                    <a:pt x="16800" y="1600"/>
                  </a:lnTo>
                  <a:lnTo>
                    <a:pt x="20000" y="4800"/>
                  </a:lnTo>
                  <a:lnTo>
                    <a:pt x="20000" y="5600"/>
                  </a:lnTo>
                  <a:lnTo>
                    <a:pt x="20800" y="7200"/>
                  </a:lnTo>
                  <a:lnTo>
                    <a:pt x="20800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9" name="Freeform 137"/>
            <p:cNvSpPr/>
            <p:nvPr/>
          </p:nvSpPr>
          <p:spPr>
            <a:xfrm>
              <a:off x="1017587" y="2605087"/>
              <a:ext cx="34926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3600"/>
                  </a:lnTo>
                  <a:lnTo>
                    <a:pt x="20829" y="14400"/>
                  </a:lnTo>
                  <a:lnTo>
                    <a:pt x="20829" y="15200"/>
                  </a:lnTo>
                  <a:lnTo>
                    <a:pt x="19286" y="16800"/>
                  </a:lnTo>
                  <a:lnTo>
                    <a:pt x="19286" y="17600"/>
                  </a:lnTo>
                  <a:lnTo>
                    <a:pt x="16971" y="20000"/>
                  </a:lnTo>
                  <a:lnTo>
                    <a:pt x="16200" y="20000"/>
                  </a:lnTo>
                  <a:lnTo>
                    <a:pt x="14657" y="20800"/>
                  </a:lnTo>
                  <a:lnTo>
                    <a:pt x="13886" y="21600"/>
                  </a:lnTo>
                  <a:lnTo>
                    <a:pt x="8486" y="21600"/>
                  </a:lnTo>
                  <a:lnTo>
                    <a:pt x="6943" y="20800"/>
                  </a:lnTo>
                  <a:lnTo>
                    <a:pt x="6171" y="20000"/>
                  </a:lnTo>
                  <a:lnTo>
                    <a:pt x="5400" y="20000"/>
                  </a:lnTo>
                  <a:lnTo>
                    <a:pt x="1543" y="16000"/>
                  </a:lnTo>
                  <a:lnTo>
                    <a:pt x="1543" y="15200"/>
                  </a:lnTo>
                  <a:lnTo>
                    <a:pt x="771" y="14400"/>
                  </a:lnTo>
                  <a:lnTo>
                    <a:pt x="771" y="12000"/>
                  </a:lnTo>
                  <a:lnTo>
                    <a:pt x="0" y="11200"/>
                  </a:lnTo>
                  <a:lnTo>
                    <a:pt x="771" y="10400"/>
                  </a:lnTo>
                  <a:lnTo>
                    <a:pt x="771" y="8000"/>
                  </a:lnTo>
                  <a:lnTo>
                    <a:pt x="1543" y="7200"/>
                  </a:lnTo>
                  <a:lnTo>
                    <a:pt x="1543" y="5600"/>
                  </a:lnTo>
                  <a:lnTo>
                    <a:pt x="5400" y="1600"/>
                  </a:lnTo>
                  <a:lnTo>
                    <a:pt x="6171" y="1600"/>
                  </a:lnTo>
                  <a:lnTo>
                    <a:pt x="6943" y="800"/>
                  </a:lnTo>
                  <a:lnTo>
                    <a:pt x="8486" y="800"/>
                  </a:lnTo>
                  <a:lnTo>
                    <a:pt x="9257" y="0"/>
                  </a:lnTo>
                  <a:lnTo>
                    <a:pt x="13114" y="0"/>
                  </a:lnTo>
                  <a:lnTo>
                    <a:pt x="13886" y="800"/>
                  </a:lnTo>
                  <a:lnTo>
                    <a:pt x="14657" y="800"/>
                  </a:lnTo>
                  <a:lnTo>
                    <a:pt x="16200" y="1600"/>
                  </a:lnTo>
                  <a:lnTo>
                    <a:pt x="16971" y="1600"/>
                  </a:lnTo>
                  <a:lnTo>
                    <a:pt x="19286" y="4000"/>
                  </a:lnTo>
                  <a:lnTo>
                    <a:pt x="19286" y="4800"/>
                  </a:lnTo>
                  <a:lnTo>
                    <a:pt x="20057" y="5600"/>
                  </a:lnTo>
                  <a:lnTo>
                    <a:pt x="20829" y="7200"/>
                  </a:lnTo>
                  <a:lnTo>
                    <a:pt x="20829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0" name="Freeform 138"/>
            <p:cNvSpPr/>
            <p:nvPr/>
          </p:nvSpPr>
          <p:spPr>
            <a:xfrm>
              <a:off x="928687" y="2405062"/>
              <a:ext cx="117476" cy="214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53" y="21600"/>
                  </a:moveTo>
                  <a:lnTo>
                    <a:pt x="13341" y="19141"/>
                  </a:lnTo>
                  <a:lnTo>
                    <a:pt x="9953" y="16574"/>
                  </a:lnTo>
                  <a:lnTo>
                    <a:pt x="6776" y="14008"/>
                  </a:lnTo>
                  <a:lnTo>
                    <a:pt x="4447" y="11335"/>
                  </a:lnTo>
                  <a:lnTo>
                    <a:pt x="2541" y="8661"/>
                  </a:lnTo>
                  <a:lnTo>
                    <a:pt x="1059" y="5774"/>
                  </a:lnTo>
                  <a:lnTo>
                    <a:pt x="212" y="2994"/>
                  </a:lnTo>
                  <a:lnTo>
                    <a:pt x="0" y="214"/>
                  </a:lnTo>
                  <a:lnTo>
                    <a:pt x="5718" y="0"/>
                  </a:lnTo>
                  <a:lnTo>
                    <a:pt x="5929" y="2673"/>
                  </a:lnTo>
                  <a:lnTo>
                    <a:pt x="6565" y="5240"/>
                  </a:lnTo>
                  <a:lnTo>
                    <a:pt x="7835" y="7699"/>
                  </a:lnTo>
                  <a:lnTo>
                    <a:pt x="9741" y="10158"/>
                  </a:lnTo>
                  <a:lnTo>
                    <a:pt x="11859" y="12511"/>
                  </a:lnTo>
                  <a:lnTo>
                    <a:pt x="14612" y="14970"/>
                  </a:lnTo>
                  <a:lnTo>
                    <a:pt x="17788" y="17323"/>
                  </a:lnTo>
                  <a:lnTo>
                    <a:pt x="21600" y="19675"/>
                  </a:lnTo>
                  <a:lnTo>
                    <a:pt x="17153" y="216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1" name="Freeform 139"/>
            <p:cNvSpPr/>
            <p:nvPr/>
          </p:nvSpPr>
          <p:spPr>
            <a:xfrm>
              <a:off x="928687" y="1990724"/>
              <a:ext cx="439739" cy="419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436"/>
                  </a:moveTo>
                  <a:lnTo>
                    <a:pt x="56" y="19850"/>
                  </a:lnTo>
                  <a:lnTo>
                    <a:pt x="392" y="18210"/>
                  </a:lnTo>
                  <a:lnTo>
                    <a:pt x="839" y="16569"/>
                  </a:lnTo>
                  <a:lnTo>
                    <a:pt x="1511" y="15038"/>
                  </a:lnTo>
                  <a:lnTo>
                    <a:pt x="2350" y="13452"/>
                  </a:lnTo>
                  <a:lnTo>
                    <a:pt x="3358" y="12030"/>
                  </a:lnTo>
                  <a:lnTo>
                    <a:pt x="4477" y="10609"/>
                  </a:lnTo>
                  <a:lnTo>
                    <a:pt x="5820" y="9187"/>
                  </a:lnTo>
                  <a:lnTo>
                    <a:pt x="6491" y="8585"/>
                  </a:lnTo>
                  <a:lnTo>
                    <a:pt x="7219" y="7820"/>
                  </a:lnTo>
                  <a:lnTo>
                    <a:pt x="8841" y="6617"/>
                  </a:lnTo>
                  <a:lnTo>
                    <a:pt x="10576" y="5250"/>
                  </a:lnTo>
                  <a:lnTo>
                    <a:pt x="12423" y="4156"/>
                  </a:lnTo>
                  <a:lnTo>
                    <a:pt x="14381" y="3008"/>
                  </a:lnTo>
                  <a:lnTo>
                    <a:pt x="16452" y="1914"/>
                  </a:lnTo>
                  <a:lnTo>
                    <a:pt x="18690" y="930"/>
                  </a:lnTo>
                  <a:lnTo>
                    <a:pt x="20984" y="0"/>
                  </a:lnTo>
                  <a:lnTo>
                    <a:pt x="21600" y="1422"/>
                  </a:lnTo>
                  <a:lnTo>
                    <a:pt x="19250" y="2351"/>
                  </a:lnTo>
                  <a:lnTo>
                    <a:pt x="17123" y="3281"/>
                  </a:lnTo>
                  <a:lnTo>
                    <a:pt x="15165" y="4265"/>
                  </a:lnTo>
                  <a:lnTo>
                    <a:pt x="13206" y="5468"/>
                  </a:lnTo>
                  <a:lnTo>
                    <a:pt x="11416" y="6562"/>
                  </a:lnTo>
                  <a:lnTo>
                    <a:pt x="9793" y="7820"/>
                  </a:lnTo>
                  <a:lnTo>
                    <a:pt x="8226" y="8968"/>
                  </a:lnTo>
                  <a:lnTo>
                    <a:pt x="6883" y="10281"/>
                  </a:lnTo>
                  <a:lnTo>
                    <a:pt x="5652" y="11593"/>
                  </a:lnTo>
                  <a:lnTo>
                    <a:pt x="4533" y="12960"/>
                  </a:lnTo>
                  <a:lnTo>
                    <a:pt x="3581" y="14272"/>
                  </a:lnTo>
                  <a:lnTo>
                    <a:pt x="2854" y="15694"/>
                  </a:lnTo>
                  <a:lnTo>
                    <a:pt x="2238" y="17116"/>
                  </a:lnTo>
                  <a:lnTo>
                    <a:pt x="1847" y="18538"/>
                  </a:lnTo>
                  <a:lnTo>
                    <a:pt x="1567" y="20014"/>
                  </a:lnTo>
                  <a:lnTo>
                    <a:pt x="1511" y="21600"/>
                  </a:lnTo>
                  <a:lnTo>
                    <a:pt x="0" y="21436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2" name="Freeform 140"/>
            <p:cNvSpPr/>
            <p:nvPr/>
          </p:nvSpPr>
          <p:spPr>
            <a:xfrm>
              <a:off x="928687" y="2401093"/>
              <a:ext cx="317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40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144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3" name="Freeform 141"/>
            <p:cNvSpPr/>
            <p:nvPr/>
          </p:nvSpPr>
          <p:spPr>
            <a:xfrm>
              <a:off x="1347787" y="1989137"/>
              <a:ext cx="31751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571"/>
                  </a:moveTo>
                  <a:lnTo>
                    <a:pt x="21600" y="13114"/>
                  </a:lnTo>
                  <a:lnTo>
                    <a:pt x="20800" y="13886"/>
                  </a:lnTo>
                  <a:lnTo>
                    <a:pt x="20800" y="14657"/>
                  </a:lnTo>
                  <a:lnTo>
                    <a:pt x="20000" y="16200"/>
                  </a:lnTo>
                  <a:lnTo>
                    <a:pt x="20000" y="16971"/>
                  </a:lnTo>
                  <a:lnTo>
                    <a:pt x="18400" y="18514"/>
                  </a:lnTo>
                  <a:lnTo>
                    <a:pt x="17600" y="18514"/>
                  </a:lnTo>
                  <a:lnTo>
                    <a:pt x="15200" y="20829"/>
                  </a:lnTo>
                  <a:lnTo>
                    <a:pt x="12800" y="20829"/>
                  </a:lnTo>
                  <a:lnTo>
                    <a:pt x="12000" y="21600"/>
                  </a:lnTo>
                  <a:lnTo>
                    <a:pt x="9600" y="21600"/>
                  </a:lnTo>
                  <a:lnTo>
                    <a:pt x="8800" y="20829"/>
                  </a:lnTo>
                  <a:lnTo>
                    <a:pt x="6400" y="20829"/>
                  </a:lnTo>
                  <a:lnTo>
                    <a:pt x="4000" y="18514"/>
                  </a:lnTo>
                  <a:lnTo>
                    <a:pt x="3200" y="18514"/>
                  </a:lnTo>
                  <a:lnTo>
                    <a:pt x="800" y="16200"/>
                  </a:lnTo>
                  <a:lnTo>
                    <a:pt x="800" y="14657"/>
                  </a:lnTo>
                  <a:lnTo>
                    <a:pt x="0" y="13886"/>
                  </a:lnTo>
                  <a:lnTo>
                    <a:pt x="0" y="7714"/>
                  </a:lnTo>
                  <a:lnTo>
                    <a:pt x="800" y="6943"/>
                  </a:lnTo>
                  <a:lnTo>
                    <a:pt x="800" y="6171"/>
                  </a:lnTo>
                  <a:lnTo>
                    <a:pt x="5600" y="1543"/>
                  </a:lnTo>
                  <a:lnTo>
                    <a:pt x="6400" y="1543"/>
                  </a:lnTo>
                  <a:lnTo>
                    <a:pt x="8000" y="771"/>
                  </a:lnTo>
                  <a:lnTo>
                    <a:pt x="8800" y="771"/>
                  </a:lnTo>
                  <a:lnTo>
                    <a:pt x="9600" y="0"/>
                  </a:lnTo>
                  <a:lnTo>
                    <a:pt x="12000" y="0"/>
                  </a:lnTo>
                  <a:lnTo>
                    <a:pt x="12800" y="771"/>
                  </a:lnTo>
                  <a:lnTo>
                    <a:pt x="14400" y="771"/>
                  </a:lnTo>
                  <a:lnTo>
                    <a:pt x="15200" y="1543"/>
                  </a:lnTo>
                  <a:lnTo>
                    <a:pt x="16000" y="1543"/>
                  </a:lnTo>
                  <a:lnTo>
                    <a:pt x="20000" y="5400"/>
                  </a:lnTo>
                  <a:lnTo>
                    <a:pt x="20000" y="6171"/>
                  </a:lnTo>
                  <a:lnTo>
                    <a:pt x="20800" y="6943"/>
                  </a:lnTo>
                  <a:lnTo>
                    <a:pt x="20800" y="7714"/>
                  </a:lnTo>
                  <a:lnTo>
                    <a:pt x="21600" y="9257"/>
                  </a:lnTo>
                  <a:lnTo>
                    <a:pt x="21600" y="11571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4" name="Freeform 142"/>
            <p:cNvSpPr/>
            <p:nvPr/>
          </p:nvSpPr>
          <p:spPr>
            <a:xfrm>
              <a:off x="1017587" y="2595562"/>
              <a:ext cx="34926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571"/>
                  </a:moveTo>
                  <a:lnTo>
                    <a:pt x="21600" y="13114"/>
                  </a:lnTo>
                  <a:lnTo>
                    <a:pt x="20829" y="13886"/>
                  </a:lnTo>
                  <a:lnTo>
                    <a:pt x="20829" y="14657"/>
                  </a:lnTo>
                  <a:lnTo>
                    <a:pt x="20057" y="16200"/>
                  </a:lnTo>
                  <a:lnTo>
                    <a:pt x="19286" y="16971"/>
                  </a:lnTo>
                  <a:lnTo>
                    <a:pt x="19286" y="17743"/>
                  </a:lnTo>
                  <a:lnTo>
                    <a:pt x="17743" y="19286"/>
                  </a:lnTo>
                  <a:lnTo>
                    <a:pt x="16971" y="19286"/>
                  </a:lnTo>
                  <a:lnTo>
                    <a:pt x="16200" y="20057"/>
                  </a:lnTo>
                  <a:lnTo>
                    <a:pt x="14657" y="20829"/>
                  </a:lnTo>
                  <a:lnTo>
                    <a:pt x="13114" y="20829"/>
                  </a:lnTo>
                  <a:lnTo>
                    <a:pt x="12343" y="21600"/>
                  </a:lnTo>
                  <a:lnTo>
                    <a:pt x="10029" y="21600"/>
                  </a:lnTo>
                  <a:lnTo>
                    <a:pt x="9257" y="20829"/>
                  </a:lnTo>
                  <a:lnTo>
                    <a:pt x="6943" y="20829"/>
                  </a:lnTo>
                  <a:lnTo>
                    <a:pt x="5400" y="19286"/>
                  </a:lnTo>
                  <a:lnTo>
                    <a:pt x="4629" y="19286"/>
                  </a:lnTo>
                  <a:lnTo>
                    <a:pt x="1543" y="16200"/>
                  </a:lnTo>
                  <a:lnTo>
                    <a:pt x="1543" y="14657"/>
                  </a:lnTo>
                  <a:lnTo>
                    <a:pt x="771" y="13886"/>
                  </a:lnTo>
                  <a:lnTo>
                    <a:pt x="771" y="12343"/>
                  </a:lnTo>
                  <a:lnTo>
                    <a:pt x="0" y="11571"/>
                  </a:lnTo>
                  <a:lnTo>
                    <a:pt x="771" y="10029"/>
                  </a:lnTo>
                  <a:lnTo>
                    <a:pt x="771" y="8486"/>
                  </a:lnTo>
                  <a:lnTo>
                    <a:pt x="1543" y="6943"/>
                  </a:lnTo>
                  <a:lnTo>
                    <a:pt x="1543" y="6171"/>
                  </a:lnTo>
                  <a:lnTo>
                    <a:pt x="6171" y="1543"/>
                  </a:lnTo>
                  <a:lnTo>
                    <a:pt x="6943" y="1543"/>
                  </a:lnTo>
                  <a:lnTo>
                    <a:pt x="8486" y="771"/>
                  </a:lnTo>
                  <a:lnTo>
                    <a:pt x="9257" y="771"/>
                  </a:lnTo>
                  <a:lnTo>
                    <a:pt x="10029" y="0"/>
                  </a:lnTo>
                  <a:lnTo>
                    <a:pt x="12343" y="0"/>
                  </a:lnTo>
                  <a:lnTo>
                    <a:pt x="13114" y="771"/>
                  </a:lnTo>
                  <a:lnTo>
                    <a:pt x="13886" y="771"/>
                  </a:lnTo>
                  <a:lnTo>
                    <a:pt x="14657" y="1543"/>
                  </a:lnTo>
                  <a:lnTo>
                    <a:pt x="16200" y="1543"/>
                  </a:lnTo>
                  <a:lnTo>
                    <a:pt x="19286" y="4629"/>
                  </a:lnTo>
                  <a:lnTo>
                    <a:pt x="19286" y="5400"/>
                  </a:lnTo>
                  <a:lnTo>
                    <a:pt x="20829" y="6943"/>
                  </a:lnTo>
                  <a:lnTo>
                    <a:pt x="20829" y="8486"/>
                  </a:lnTo>
                  <a:lnTo>
                    <a:pt x="21600" y="9257"/>
                  </a:lnTo>
                  <a:lnTo>
                    <a:pt x="21600" y="11571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5" name="Freeform 143"/>
            <p:cNvSpPr/>
            <p:nvPr/>
          </p:nvSpPr>
          <p:spPr>
            <a:xfrm>
              <a:off x="938212" y="2578099"/>
              <a:ext cx="130176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763"/>
                  </a:lnTo>
                  <a:lnTo>
                    <a:pt x="21600" y="21600"/>
                  </a:lnTo>
                  <a:lnTo>
                    <a:pt x="21600" y="9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6" name="Freeform 144"/>
            <p:cNvSpPr/>
            <p:nvPr/>
          </p:nvSpPr>
          <p:spPr>
            <a:xfrm>
              <a:off x="1068387" y="2613024"/>
              <a:ext cx="203201" cy="192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800"/>
                  </a:lnTo>
                  <a:lnTo>
                    <a:pt x="0" y="21600"/>
                  </a:lnTo>
                  <a:lnTo>
                    <a:pt x="0" y="78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7" name="Freeform 145"/>
            <p:cNvSpPr/>
            <p:nvPr/>
          </p:nvSpPr>
          <p:spPr>
            <a:xfrm>
              <a:off x="938212" y="2511424"/>
              <a:ext cx="333376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452"/>
                  </a:moveTo>
                  <a:lnTo>
                    <a:pt x="13078" y="0"/>
                  </a:lnTo>
                  <a:lnTo>
                    <a:pt x="21600" y="12880"/>
                  </a:lnTo>
                  <a:lnTo>
                    <a:pt x="8522" y="21600"/>
                  </a:lnTo>
                  <a:lnTo>
                    <a:pt x="0" y="8452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8" name="Freeform 146"/>
            <p:cNvSpPr/>
            <p:nvPr/>
          </p:nvSpPr>
          <p:spPr>
            <a:xfrm>
              <a:off x="2001837" y="2844799"/>
              <a:ext cx="509589" cy="90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7"/>
                  </a:moveTo>
                  <a:lnTo>
                    <a:pt x="19195" y="9911"/>
                  </a:lnTo>
                  <a:lnTo>
                    <a:pt x="16645" y="12960"/>
                  </a:lnTo>
                  <a:lnTo>
                    <a:pt x="14047" y="15501"/>
                  </a:lnTo>
                  <a:lnTo>
                    <a:pt x="11353" y="17534"/>
                  </a:lnTo>
                  <a:lnTo>
                    <a:pt x="8611" y="19313"/>
                  </a:lnTo>
                  <a:lnTo>
                    <a:pt x="5773" y="20584"/>
                  </a:lnTo>
                  <a:lnTo>
                    <a:pt x="2935" y="21092"/>
                  </a:lnTo>
                  <a:lnTo>
                    <a:pt x="0" y="21600"/>
                  </a:lnTo>
                  <a:lnTo>
                    <a:pt x="0" y="14993"/>
                  </a:lnTo>
                  <a:lnTo>
                    <a:pt x="2838" y="14485"/>
                  </a:lnTo>
                  <a:lnTo>
                    <a:pt x="5629" y="13722"/>
                  </a:lnTo>
                  <a:lnTo>
                    <a:pt x="8419" y="12706"/>
                  </a:lnTo>
                  <a:lnTo>
                    <a:pt x="11113" y="10927"/>
                  </a:lnTo>
                  <a:lnTo>
                    <a:pt x="13759" y="8894"/>
                  </a:lnTo>
                  <a:lnTo>
                    <a:pt x="16308" y="6353"/>
                  </a:lnTo>
                  <a:lnTo>
                    <a:pt x="18858" y="3304"/>
                  </a:lnTo>
                  <a:lnTo>
                    <a:pt x="21311" y="0"/>
                  </a:lnTo>
                  <a:lnTo>
                    <a:pt x="21600" y="6607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9" name="Freeform 147"/>
            <p:cNvSpPr/>
            <p:nvPr/>
          </p:nvSpPr>
          <p:spPr>
            <a:xfrm>
              <a:off x="1154112" y="2711449"/>
              <a:ext cx="847726" cy="223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9" y="21498"/>
                  </a:lnTo>
                  <a:lnTo>
                    <a:pt x="18357" y="21293"/>
                  </a:lnTo>
                  <a:lnTo>
                    <a:pt x="16736" y="20883"/>
                  </a:lnTo>
                  <a:lnTo>
                    <a:pt x="15201" y="20269"/>
                  </a:lnTo>
                  <a:lnTo>
                    <a:pt x="13666" y="19553"/>
                  </a:lnTo>
                  <a:lnTo>
                    <a:pt x="12219" y="18631"/>
                  </a:lnTo>
                  <a:lnTo>
                    <a:pt x="10742" y="17608"/>
                  </a:lnTo>
                  <a:lnTo>
                    <a:pt x="9352" y="16482"/>
                  </a:lnTo>
                  <a:lnTo>
                    <a:pt x="7991" y="15048"/>
                  </a:lnTo>
                  <a:lnTo>
                    <a:pt x="6717" y="13615"/>
                  </a:lnTo>
                  <a:lnTo>
                    <a:pt x="5472" y="12080"/>
                  </a:lnTo>
                  <a:lnTo>
                    <a:pt x="4256" y="10237"/>
                  </a:lnTo>
                  <a:lnTo>
                    <a:pt x="3098" y="8394"/>
                  </a:lnTo>
                  <a:lnTo>
                    <a:pt x="1998" y="6552"/>
                  </a:lnTo>
                  <a:lnTo>
                    <a:pt x="955" y="4402"/>
                  </a:lnTo>
                  <a:lnTo>
                    <a:pt x="0" y="2252"/>
                  </a:lnTo>
                  <a:lnTo>
                    <a:pt x="434" y="0"/>
                  </a:lnTo>
                  <a:lnTo>
                    <a:pt x="1361" y="2047"/>
                  </a:lnTo>
                  <a:lnTo>
                    <a:pt x="2374" y="4095"/>
                  </a:lnTo>
                  <a:lnTo>
                    <a:pt x="3446" y="5937"/>
                  </a:lnTo>
                  <a:lnTo>
                    <a:pt x="4575" y="7780"/>
                  </a:lnTo>
                  <a:lnTo>
                    <a:pt x="5733" y="9520"/>
                  </a:lnTo>
                  <a:lnTo>
                    <a:pt x="6978" y="11056"/>
                  </a:lnTo>
                  <a:lnTo>
                    <a:pt x="8252" y="12489"/>
                  </a:lnTo>
                  <a:lnTo>
                    <a:pt x="9555" y="13718"/>
                  </a:lnTo>
                  <a:lnTo>
                    <a:pt x="10945" y="14844"/>
                  </a:lnTo>
                  <a:lnTo>
                    <a:pt x="12392" y="15970"/>
                  </a:lnTo>
                  <a:lnTo>
                    <a:pt x="13811" y="16789"/>
                  </a:lnTo>
                  <a:lnTo>
                    <a:pt x="15317" y="17608"/>
                  </a:lnTo>
                  <a:lnTo>
                    <a:pt x="16823" y="18119"/>
                  </a:lnTo>
                  <a:lnTo>
                    <a:pt x="18415" y="18529"/>
                  </a:lnTo>
                  <a:lnTo>
                    <a:pt x="19979" y="18836"/>
                  </a:lnTo>
                  <a:lnTo>
                    <a:pt x="21600" y="1893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2472" name="Freeform 148"/>
            <p:cNvGrpSpPr/>
            <p:nvPr/>
          </p:nvGrpSpPr>
          <p:grpSpPr>
            <a:xfrm>
              <a:off x="2001837" y="2906712"/>
              <a:ext cx="1" cy="28576"/>
              <a:chOff x="0" y="0"/>
              <a:chExt cx="0" cy="28574"/>
            </a:xfrm>
          </p:grpSpPr>
          <p:sp>
            <p:nvSpPr>
              <p:cNvPr id="2470" name="Linien"/>
              <p:cNvSpPr/>
              <p:nvPr/>
            </p:nvSpPr>
            <p:spPr>
              <a:xfrm flipV="1">
                <a:off x="0" y="0"/>
                <a:ext cx="1" cy="2857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71" name="Linien"/>
              <p:cNvSpPr/>
              <p:nvPr/>
            </p:nvSpPr>
            <p:spPr>
              <a:xfrm flipH="1">
                <a:off x="0" y="0"/>
                <a:ext cx="1" cy="2857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473" name="Freeform 149"/>
            <p:cNvSpPr/>
            <p:nvPr/>
          </p:nvSpPr>
          <p:spPr>
            <a:xfrm>
              <a:off x="1146175" y="2708274"/>
              <a:ext cx="33338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00" y="14400"/>
                  </a:lnTo>
                  <a:lnTo>
                    <a:pt x="20800" y="15200"/>
                  </a:lnTo>
                  <a:lnTo>
                    <a:pt x="19200" y="16800"/>
                  </a:lnTo>
                  <a:lnTo>
                    <a:pt x="19200" y="176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3600" y="20800"/>
                  </a:lnTo>
                  <a:lnTo>
                    <a:pt x="128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6400" y="20800"/>
                  </a:lnTo>
                  <a:lnTo>
                    <a:pt x="5600" y="20000"/>
                  </a:lnTo>
                  <a:lnTo>
                    <a:pt x="4800" y="20000"/>
                  </a:lnTo>
                  <a:lnTo>
                    <a:pt x="800" y="16000"/>
                  </a:lnTo>
                  <a:lnTo>
                    <a:pt x="800" y="15200"/>
                  </a:lnTo>
                  <a:lnTo>
                    <a:pt x="0" y="14400"/>
                  </a:lnTo>
                  <a:lnTo>
                    <a:pt x="0" y="8000"/>
                  </a:lnTo>
                  <a:lnTo>
                    <a:pt x="800" y="7200"/>
                  </a:lnTo>
                  <a:lnTo>
                    <a:pt x="800" y="5600"/>
                  </a:lnTo>
                  <a:lnTo>
                    <a:pt x="5600" y="800"/>
                  </a:lnTo>
                  <a:lnTo>
                    <a:pt x="6400" y="800"/>
                  </a:lnTo>
                  <a:lnTo>
                    <a:pt x="8000" y="0"/>
                  </a:lnTo>
                  <a:lnTo>
                    <a:pt x="13600" y="0"/>
                  </a:lnTo>
                  <a:lnTo>
                    <a:pt x="15200" y="800"/>
                  </a:lnTo>
                  <a:lnTo>
                    <a:pt x="16000" y="800"/>
                  </a:lnTo>
                  <a:lnTo>
                    <a:pt x="19200" y="4000"/>
                  </a:lnTo>
                  <a:lnTo>
                    <a:pt x="19200" y="4800"/>
                  </a:lnTo>
                  <a:lnTo>
                    <a:pt x="20000" y="5600"/>
                  </a:lnTo>
                  <a:lnTo>
                    <a:pt x="20800" y="7200"/>
                  </a:lnTo>
                  <a:lnTo>
                    <a:pt x="20800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74" name="Freeform 150"/>
            <p:cNvSpPr/>
            <p:nvPr/>
          </p:nvSpPr>
          <p:spPr>
            <a:xfrm>
              <a:off x="2492375" y="2844799"/>
              <a:ext cx="33338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000"/>
                  </a:lnTo>
                  <a:lnTo>
                    <a:pt x="20829" y="12800"/>
                  </a:lnTo>
                  <a:lnTo>
                    <a:pt x="20829" y="152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6971" y="20000"/>
                  </a:lnTo>
                  <a:lnTo>
                    <a:pt x="15429" y="20000"/>
                  </a:lnTo>
                  <a:lnTo>
                    <a:pt x="14657" y="20800"/>
                  </a:lnTo>
                  <a:lnTo>
                    <a:pt x="13886" y="20800"/>
                  </a:lnTo>
                  <a:lnTo>
                    <a:pt x="13114" y="21600"/>
                  </a:lnTo>
                  <a:lnTo>
                    <a:pt x="9257" y="21600"/>
                  </a:lnTo>
                  <a:lnTo>
                    <a:pt x="7714" y="20800"/>
                  </a:lnTo>
                  <a:lnTo>
                    <a:pt x="6943" y="20800"/>
                  </a:lnTo>
                  <a:lnTo>
                    <a:pt x="6171" y="20000"/>
                  </a:lnTo>
                  <a:lnTo>
                    <a:pt x="5400" y="20000"/>
                  </a:lnTo>
                  <a:lnTo>
                    <a:pt x="771" y="15200"/>
                  </a:lnTo>
                  <a:lnTo>
                    <a:pt x="771" y="12800"/>
                  </a:lnTo>
                  <a:lnTo>
                    <a:pt x="0" y="12000"/>
                  </a:lnTo>
                  <a:lnTo>
                    <a:pt x="0" y="9600"/>
                  </a:lnTo>
                  <a:lnTo>
                    <a:pt x="771" y="8800"/>
                  </a:lnTo>
                  <a:lnTo>
                    <a:pt x="771" y="6400"/>
                  </a:lnTo>
                  <a:lnTo>
                    <a:pt x="6171" y="800"/>
                  </a:lnTo>
                  <a:lnTo>
                    <a:pt x="6943" y="800"/>
                  </a:lnTo>
                  <a:lnTo>
                    <a:pt x="7714" y="0"/>
                  </a:lnTo>
                  <a:lnTo>
                    <a:pt x="13886" y="0"/>
                  </a:lnTo>
                  <a:lnTo>
                    <a:pt x="14657" y="800"/>
                  </a:lnTo>
                  <a:lnTo>
                    <a:pt x="15429" y="800"/>
                  </a:lnTo>
                  <a:lnTo>
                    <a:pt x="16971" y="1600"/>
                  </a:lnTo>
                  <a:lnTo>
                    <a:pt x="18514" y="3200"/>
                  </a:lnTo>
                  <a:lnTo>
                    <a:pt x="18514" y="4000"/>
                  </a:lnTo>
                  <a:lnTo>
                    <a:pt x="20829" y="6400"/>
                  </a:lnTo>
                  <a:lnTo>
                    <a:pt x="20829" y="8800"/>
                  </a:lnTo>
                  <a:lnTo>
                    <a:pt x="21600" y="96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75" name="Freeform 151"/>
            <p:cNvSpPr/>
            <p:nvPr/>
          </p:nvSpPr>
          <p:spPr>
            <a:xfrm>
              <a:off x="2001837" y="2835274"/>
              <a:ext cx="509589" cy="90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7"/>
                  </a:moveTo>
                  <a:lnTo>
                    <a:pt x="19195" y="10165"/>
                  </a:lnTo>
                  <a:lnTo>
                    <a:pt x="16645" y="13214"/>
                  </a:lnTo>
                  <a:lnTo>
                    <a:pt x="14047" y="15501"/>
                  </a:lnTo>
                  <a:lnTo>
                    <a:pt x="11353" y="17788"/>
                  </a:lnTo>
                  <a:lnTo>
                    <a:pt x="8611" y="19313"/>
                  </a:lnTo>
                  <a:lnTo>
                    <a:pt x="5773" y="20584"/>
                  </a:lnTo>
                  <a:lnTo>
                    <a:pt x="2935" y="21346"/>
                  </a:lnTo>
                  <a:lnTo>
                    <a:pt x="0" y="21600"/>
                  </a:lnTo>
                  <a:lnTo>
                    <a:pt x="0" y="14993"/>
                  </a:lnTo>
                  <a:lnTo>
                    <a:pt x="2838" y="14739"/>
                  </a:lnTo>
                  <a:lnTo>
                    <a:pt x="5629" y="13976"/>
                  </a:lnTo>
                  <a:lnTo>
                    <a:pt x="8419" y="12706"/>
                  </a:lnTo>
                  <a:lnTo>
                    <a:pt x="11113" y="11181"/>
                  </a:lnTo>
                  <a:lnTo>
                    <a:pt x="13759" y="8894"/>
                  </a:lnTo>
                  <a:lnTo>
                    <a:pt x="16308" y="6607"/>
                  </a:lnTo>
                  <a:lnTo>
                    <a:pt x="18858" y="3304"/>
                  </a:lnTo>
                  <a:lnTo>
                    <a:pt x="21311" y="0"/>
                  </a:lnTo>
                  <a:lnTo>
                    <a:pt x="21600" y="6607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76" name="Freeform 152"/>
            <p:cNvSpPr/>
            <p:nvPr/>
          </p:nvSpPr>
          <p:spPr>
            <a:xfrm>
              <a:off x="1154112" y="2701924"/>
              <a:ext cx="847726" cy="223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9" y="21600"/>
                  </a:lnTo>
                  <a:lnTo>
                    <a:pt x="18357" y="21293"/>
                  </a:lnTo>
                  <a:lnTo>
                    <a:pt x="16736" y="20781"/>
                  </a:lnTo>
                  <a:lnTo>
                    <a:pt x="15201" y="20269"/>
                  </a:lnTo>
                  <a:lnTo>
                    <a:pt x="13666" y="19553"/>
                  </a:lnTo>
                  <a:lnTo>
                    <a:pt x="12219" y="18734"/>
                  </a:lnTo>
                  <a:lnTo>
                    <a:pt x="10742" y="17608"/>
                  </a:lnTo>
                  <a:lnTo>
                    <a:pt x="9352" y="16482"/>
                  </a:lnTo>
                  <a:lnTo>
                    <a:pt x="7991" y="15151"/>
                  </a:lnTo>
                  <a:lnTo>
                    <a:pt x="6717" y="13718"/>
                  </a:lnTo>
                  <a:lnTo>
                    <a:pt x="5472" y="12182"/>
                  </a:lnTo>
                  <a:lnTo>
                    <a:pt x="4256" y="10339"/>
                  </a:lnTo>
                  <a:lnTo>
                    <a:pt x="3098" y="8497"/>
                  </a:lnTo>
                  <a:lnTo>
                    <a:pt x="1998" y="6552"/>
                  </a:lnTo>
                  <a:lnTo>
                    <a:pt x="955" y="4402"/>
                  </a:lnTo>
                  <a:lnTo>
                    <a:pt x="0" y="2355"/>
                  </a:lnTo>
                  <a:lnTo>
                    <a:pt x="434" y="0"/>
                  </a:lnTo>
                  <a:lnTo>
                    <a:pt x="1361" y="2150"/>
                  </a:lnTo>
                  <a:lnTo>
                    <a:pt x="2374" y="4197"/>
                  </a:lnTo>
                  <a:lnTo>
                    <a:pt x="3446" y="6040"/>
                  </a:lnTo>
                  <a:lnTo>
                    <a:pt x="4575" y="7780"/>
                  </a:lnTo>
                  <a:lnTo>
                    <a:pt x="5733" y="9520"/>
                  </a:lnTo>
                  <a:lnTo>
                    <a:pt x="6978" y="11056"/>
                  </a:lnTo>
                  <a:lnTo>
                    <a:pt x="8252" y="12489"/>
                  </a:lnTo>
                  <a:lnTo>
                    <a:pt x="9555" y="13820"/>
                  </a:lnTo>
                  <a:lnTo>
                    <a:pt x="10945" y="14946"/>
                  </a:lnTo>
                  <a:lnTo>
                    <a:pt x="12392" y="15970"/>
                  </a:lnTo>
                  <a:lnTo>
                    <a:pt x="13811" y="16891"/>
                  </a:lnTo>
                  <a:lnTo>
                    <a:pt x="16823" y="18119"/>
                  </a:lnTo>
                  <a:lnTo>
                    <a:pt x="18415" y="18631"/>
                  </a:lnTo>
                  <a:lnTo>
                    <a:pt x="19979" y="18938"/>
                  </a:lnTo>
                  <a:lnTo>
                    <a:pt x="21600" y="1893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2479" name="Freeform 153"/>
            <p:cNvGrpSpPr/>
            <p:nvPr/>
          </p:nvGrpSpPr>
          <p:grpSpPr>
            <a:xfrm>
              <a:off x="2001837" y="2898774"/>
              <a:ext cx="1" cy="26989"/>
              <a:chOff x="0" y="0"/>
              <a:chExt cx="0" cy="26987"/>
            </a:xfrm>
          </p:grpSpPr>
          <p:sp>
            <p:nvSpPr>
              <p:cNvPr id="2477" name="Linien"/>
              <p:cNvSpPr/>
              <p:nvPr/>
            </p:nvSpPr>
            <p:spPr>
              <a:xfrm flipV="1">
                <a:off x="0" y="0"/>
                <a:ext cx="1" cy="2698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78" name="Linien"/>
              <p:cNvSpPr/>
              <p:nvPr/>
            </p:nvSpPr>
            <p:spPr>
              <a:xfrm flipH="1">
                <a:off x="0" y="0"/>
                <a:ext cx="1" cy="2698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480" name="Freeform 154"/>
            <p:cNvSpPr/>
            <p:nvPr/>
          </p:nvSpPr>
          <p:spPr>
            <a:xfrm>
              <a:off x="1146175" y="2700337"/>
              <a:ext cx="33338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600" y="13114"/>
                  </a:lnTo>
                  <a:lnTo>
                    <a:pt x="20800" y="13886"/>
                  </a:lnTo>
                  <a:lnTo>
                    <a:pt x="20800" y="14657"/>
                  </a:lnTo>
                  <a:lnTo>
                    <a:pt x="19200" y="16200"/>
                  </a:lnTo>
                  <a:lnTo>
                    <a:pt x="19200" y="16971"/>
                  </a:lnTo>
                  <a:lnTo>
                    <a:pt x="16000" y="20057"/>
                  </a:lnTo>
                  <a:lnTo>
                    <a:pt x="15200" y="20057"/>
                  </a:lnTo>
                  <a:lnTo>
                    <a:pt x="13600" y="20829"/>
                  </a:lnTo>
                  <a:lnTo>
                    <a:pt x="12800" y="20829"/>
                  </a:lnTo>
                  <a:lnTo>
                    <a:pt x="12000" y="21600"/>
                  </a:lnTo>
                  <a:lnTo>
                    <a:pt x="9600" y="21600"/>
                  </a:lnTo>
                  <a:lnTo>
                    <a:pt x="8800" y="20829"/>
                  </a:lnTo>
                  <a:lnTo>
                    <a:pt x="8000" y="20829"/>
                  </a:lnTo>
                  <a:lnTo>
                    <a:pt x="6400" y="20057"/>
                  </a:lnTo>
                  <a:lnTo>
                    <a:pt x="5600" y="20057"/>
                  </a:lnTo>
                  <a:lnTo>
                    <a:pt x="800" y="15429"/>
                  </a:lnTo>
                  <a:lnTo>
                    <a:pt x="800" y="14657"/>
                  </a:lnTo>
                  <a:lnTo>
                    <a:pt x="0" y="13886"/>
                  </a:lnTo>
                  <a:lnTo>
                    <a:pt x="0" y="7714"/>
                  </a:lnTo>
                  <a:lnTo>
                    <a:pt x="800" y="6943"/>
                  </a:lnTo>
                  <a:lnTo>
                    <a:pt x="800" y="6171"/>
                  </a:lnTo>
                  <a:lnTo>
                    <a:pt x="2400" y="4629"/>
                  </a:lnTo>
                  <a:lnTo>
                    <a:pt x="3200" y="3086"/>
                  </a:lnTo>
                  <a:lnTo>
                    <a:pt x="4000" y="3086"/>
                  </a:lnTo>
                  <a:lnTo>
                    <a:pt x="6400" y="771"/>
                  </a:lnTo>
                  <a:lnTo>
                    <a:pt x="8800" y="771"/>
                  </a:lnTo>
                  <a:lnTo>
                    <a:pt x="9600" y="0"/>
                  </a:lnTo>
                  <a:lnTo>
                    <a:pt x="12000" y="0"/>
                  </a:lnTo>
                  <a:lnTo>
                    <a:pt x="12800" y="771"/>
                  </a:lnTo>
                  <a:lnTo>
                    <a:pt x="15200" y="771"/>
                  </a:lnTo>
                  <a:lnTo>
                    <a:pt x="17600" y="3086"/>
                  </a:lnTo>
                  <a:lnTo>
                    <a:pt x="18400" y="3086"/>
                  </a:lnTo>
                  <a:lnTo>
                    <a:pt x="19200" y="4629"/>
                  </a:lnTo>
                  <a:lnTo>
                    <a:pt x="19200" y="5400"/>
                  </a:lnTo>
                  <a:lnTo>
                    <a:pt x="20800" y="6943"/>
                  </a:lnTo>
                  <a:lnTo>
                    <a:pt x="20800" y="7714"/>
                  </a:lnTo>
                  <a:lnTo>
                    <a:pt x="21600" y="9257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81" name="Freeform 155"/>
            <p:cNvSpPr/>
            <p:nvPr/>
          </p:nvSpPr>
          <p:spPr>
            <a:xfrm>
              <a:off x="2492375" y="2835274"/>
              <a:ext cx="33338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29" y="13600"/>
                  </a:lnTo>
                  <a:lnTo>
                    <a:pt x="20829" y="152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6971" y="20000"/>
                  </a:lnTo>
                  <a:lnTo>
                    <a:pt x="15429" y="20800"/>
                  </a:lnTo>
                  <a:lnTo>
                    <a:pt x="14657" y="20800"/>
                  </a:lnTo>
                  <a:lnTo>
                    <a:pt x="13886" y="21600"/>
                  </a:lnTo>
                  <a:lnTo>
                    <a:pt x="7714" y="21600"/>
                  </a:lnTo>
                  <a:lnTo>
                    <a:pt x="6943" y="20800"/>
                  </a:lnTo>
                  <a:lnTo>
                    <a:pt x="6171" y="20800"/>
                  </a:lnTo>
                  <a:lnTo>
                    <a:pt x="771" y="15200"/>
                  </a:lnTo>
                  <a:lnTo>
                    <a:pt x="771" y="13600"/>
                  </a:lnTo>
                  <a:lnTo>
                    <a:pt x="0" y="12800"/>
                  </a:lnTo>
                  <a:lnTo>
                    <a:pt x="0" y="10400"/>
                  </a:lnTo>
                  <a:lnTo>
                    <a:pt x="771" y="9600"/>
                  </a:lnTo>
                  <a:lnTo>
                    <a:pt x="771" y="7200"/>
                  </a:lnTo>
                  <a:lnTo>
                    <a:pt x="2314" y="5600"/>
                  </a:lnTo>
                  <a:lnTo>
                    <a:pt x="3086" y="4000"/>
                  </a:lnTo>
                  <a:lnTo>
                    <a:pt x="3857" y="4000"/>
                  </a:lnTo>
                  <a:lnTo>
                    <a:pt x="6943" y="800"/>
                  </a:lnTo>
                  <a:lnTo>
                    <a:pt x="9257" y="800"/>
                  </a:lnTo>
                  <a:lnTo>
                    <a:pt x="10029" y="0"/>
                  </a:lnTo>
                  <a:lnTo>
                    <a:pt x="12343" y="0"/>
                  </a:lnTo>
                  <a:lnTo>
                    <a:pt x="13114" y="800"/>
                  </a:lnTo>
                  <a:lnTo>
                    <a:pt x="14657" y="800"/>
                  </a:lnTo>
                  <a:lnTo>
                    <a:pt x="15429" y="1600"/>
                  </a:lnTo>
                  <a:lnTo>
                    <a:pt x="16971" y="2400"/>
                  </a:lnTo>
                  <a:lnTo>
                    <a:pt x="18514" y="4000"/>
                  </a:lnTo>
                  <a:lnTo>
                    <a:pt x="19286" y="5600"/>
                  </a:lnTo>
                  <a:lnTo>
                    <a:pt x="20829" y="7200"/>
                  </a:lnTo>
                  <a:lnTo>
                    <a:pt x="20829" y="9600"/>
                  </a:lnTo>
                  <a:lnTo>
                    <a:pt x="21600" y="104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82" name="Text Box 156"/>
            <p:cNvSpPr txBox="1"/>
            <p:nvPr/>
          </p:nvSpPr>
          <p:spPr>
            <a:xfrm>
              <a:off x="195240" y="2657641"/>
              <a:ext cx="1261333" cy="8886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3957" tIns="53957" rIns="53957" bIns="53957" numCol="1" anchor="ctr">
              <a:spAutoFit/>
            </a:bodyPr>
            <a:lstStyle/>
            <a:p>
              <a:pPr defTabSz="871537">
                <a:defRPr b="1" sz="1600">
                  <a:solidFill>
                    <a:schemeClr val="accent2"/>
                  </a:solidFill>
                </a:defRPr>
              </a:pPr>
              <a:r>
                <a:t>Leitungs-</a:t>
              </a:r>
            </a:p>
            <a:p>
              <a:pPr defTabSz="871537">
                <a:defRPr b="1" sz="1600">
                  <a:solidFill>
                    <a:schemeClr val="accent2"/>
                  </a:solidFill>
                </a:defRPr>
              </a:pPr>
              <a:r>
                <a:t>vermitteltes</a:t>
              </a:r>
            </a:p>
            <a:p>
              <a:pPr defTabSz="871537">
                <a:defRPr b="1" sz="1600">
                  <a:solidFill>
                    <a:schemeClr val="accent2"/>
                  </a:solidFill>
                </a:defRPr>
              </a:pPr>
              <a:r>
                <a:t>Netz</a:t>
              </a:r>
            </a:p>
          </p:txBody>
        </p:sp>
        <p:sp>
          <p:nvSpPr>
            <p:cNvPr id="2483" name="Line 157"/>
            <p:cNvSpPr/>
            <p:nvPr/>
          </p:nvSpPr>
          <p:spPr>
            <a:xfrm>
              <a:off x="2662237" y="2886074"/>
              <a:ext cx="436563" cy="406400"/>
            </a:xfrm>
            <a:prstGeom prst="line">
              <a:avLst/>
            </a:prstGeom>
            <a:noFill/>
            <a:ln w="762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2487" name="AutoShape 158"/>
            <p:cNvGrpSpPr/>
            <p:nvPr/>
          </p:nvGrpSpPr>
          <p:grpSpPr>
            <a:xfrm>
              <a:off x="25398" y="879474"/>
              <a:ext cx="327028" cy="455613"/>
              <a:chOff x="0" y="0"/>
              <a:chExt cx="327026" cy="455612"/>
            </a:xfrm>
          </p:grpSpPr>
          <p:sp>
            <p:nvSpPr>
              <p:cNvPr id="2484" name="Form"/>
              <p:cNvSpPr/>
              <p:nvPr/>
            </p:nvSpPr>
            <p:spPr>
              <a:xfrm>
                <a:off x="-1" y="-1"/>
                <a:ext cx="327027" cy="455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700"/>
                    </a:moveTo>
                    <a:cubicBezTo>
                      <a:pt x="0" y="1209"/>
                      <a:pt x="4835" y="0"/>
                      <a:pt x="10800" y="0"/>
                    </a:cubicBezTo>
                    <a:cubicBezTo>
                      <a:pt x="16765" y="0"/>
                      <a:pt x="21600" y="1209"/>
                      <a:pt x="21600" y="2700"/>
                    </a:cubicBezTo>
                    <a:lnTo>
                      <a:pt x="21600" y="18900"/>
                    </a:lnTo>
                    <a:cubicBezTo>
                      <a:pt x="21600" y="20391"/>
                      <a:pt x="16765" y="21600"/>
                      <a:pt x="10800" y="21600"/>
                    </a:cubicBezTo>
                    <a:cubicBezTo>
                      <a:pt x="4835" y="21600"/>
                      <a:pt x="0" y="20391"/>
                      <a:pt x="0" y="1890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85" name="Oval"/>
              <p:cNvSpPr/>
              <p:nvPr/>
            </p:nvSpPr>
            <p:spPr>
              <a:xfrm>
                <a:off x="0" y="-1"/>
                <a:ext cx="327026" cy="113903"/>
              </a:xfrm>
              <a:prstGeom prst="ellipse">
                <a:avLst/>
              </a:prstGeom>
              <a:solidFill>
                <a:schemeClr val="accent3">
                  <a:lumOff val="44000"/>
                  <a:alpha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86" name="Linien"/>
              <p:cNvSpPr/>
              <p:nvPr/>
            </p:nvSpPr>
            <p:spPr>
              <a:xfrm>
                <a:off x="-1" y="-1"/>
                <a:ext cx="327026" cy="455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700"/>
                    </a:moveTo>
                    <a:cubicBezTo>
                      <a:pt x="21600" y="4191"/>
                      <a:pt x="16765" y="5400"/>
                      <a:pt x="10800" y="5400"/>
                    </a:cubicBezTo>
                    <a:cubicBezTo>
                      <a:pt x="4835" y="5400"/>
                      <a:pt x="0" y="4191"/>
                      <a:pt x="0" y="2700"/>
                    </a:cubicBezTo>
                    <a:cubicBezTo>
                      <a:pt x="0" y="1209"/>
                      <a:pt x="4835" y="0"/>
                      <a:pt x="10800" y="0"/>
                    </a:cubicBezTo>
                    <a:cubicBezTo>
                      <a:pt x="16765" y="0"/>
                      <a:pt x="21600" y="1209"/>
                      <a:pt x="21600" y="2700"/>
                    </a:cubicBezTo>
                    <a:lnTo>
                      <a:pt x="21600" y="18900"/>
                    </a:lnTo>
                    <a:cubicBezTo>
                      <a:pt x="21600" y="20391"/>
                      <a:pt x="16765" y="21600"/>
                      <a:pt x="10800" y="21600"/>
                    </a:cubicBezTo>
                    <a:cubicBezTo>
                      <a:pt x="4835" y="21600"/>
                      <a:pt x="0" y="20391"/>
                      <a:pt x="0" y="18900"/>
                    </a:cubicBezTo>
                    <a:lnTo>
                      <a:pt x="0" y="27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488" name="Arc 159"/>
            <p:cNvSpPr/>
            <p:nvPr/>
          </p:nvSpPr>
          <p:spPr>
            <a:xfrm>
              <a:off x="290436" y="1333401"/>
              <a:ext cx="2109789" cy="835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0534"/>
                  </a:moveTo>
                  <a:cubicBezTo>
                    <a:pt x="20015" y="21240"/>
                    <a:pt x="18368" y="21599"/>
                    <a:pt x="16712" y="21600"/>
                  </a:cubicBezTo>
                  <a:cubicBezTo>
                    <a:pt x="8237" y="21600"/>
                    <a:pt x="1081" y="12351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FF66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89" name="Text Box 160"/>
            <p:cNvSpPr txBox="1"/>
            <p:nvPr/>
          </p:nvSpPr>
          <p:spPr>
            <a:xfrm>
              <a:off x="585765" y="1173328"/>
              <a:ext cx="1351007" cy="6092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957" tIns="53957" rIns="53957" bIns="53957" numCol="1" anchor="ctr">
              <a:spAutoFit/>
            </a:bodyPr>
            <a:lstStyle/>
            <a:p>
              <a:pPr defTabSz="871537">
                <a:defRPr b="1" sz="1600">
                  <a:solidFill>
                    <a:schemeClr val="accent2"/>
                  </a:solidFill>
                </a:defRPr>
              </a:pPr>
              <a:r>
                <a:t>Paket-</a:t>
              </a:r>
            </a:p>
            <a:p>
              <a:pPr defTabSz="871537">
                <a:defRPr b="1" sz="1600">
                  <a:solidFill>
                    <a:schemeClr val="accent2"/>
                  </a:solidFill>
                </a:defRPr>
              </a:pPr>
              <a:r>
                <a:t>Netz (IP)</a:t>
              </a:r>
            </a:p>
          </p:txBody>
        </p:sp>
        <p:sp>
          <p:nvSpPr>
            <p:cNvPr id="2490" name="Text Box 161"/>
            <p:cNvSpPr txBox="1"/>
            <p:nvPr/>
          </p:nvSpPr>
          <p:spPr>
            <a:xfrm>
              <a:off x="146027" y="585953"/>
              <a:ext cx="1182455" cy="3298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3957" tIns="53957" rIns="53957" bIns="53957" numCol="1" anchor="ctr">
              <a:spAutoFit/>
            </a:bodyPr>
            <a:lstStyle>
              <a:lvl1pPr marL="269875" indent="-269875" defTabSz="727075">
                <a:defRPr b="1" sz="1600">
                  <a:solidFill>
                    <a:schemeClr val="accent2"/>
                  </a:solidFill>
                </a:defRPr>
              </a:lvl1pPr>
            </a:lstStyle>
            <a:p>
              <a:pPr/>
              <a:r>
                <a:t>Call Server</a:t>
              </a:r>
            </a:p>
          </p:txBody>
        </p:sp>
        <p:grpSp>
          <p:nvGrpSpPr>
            <p:cNvPr id="2494" name="Group 162"/>
            <p:cNvGrpSpPr/>
            <p:nvPr/>
          </p:nvGrpSpPr>
          <p:grpSpPr>
            <a:xfrm>
              <a:off x="1400175" y="2086045"/>
              <a:ext cx="1200024" cy="600005"/>
              <a:chOff x="0" y="0"/>
              <a:chExt cx="1200022" cy="600004"/>
            </a:xfrm>
          </p:grpSpPr>
          <p:sp>
            <p:nvSpPr>
              <p:cNvPr id="2491" name="Arc 163"/>
              <p:cNvSpPr/>
              <p:nvPr/>
            </p:nvSpPr>
            <p:spPr>
              <a:xfrm flipH="1">
                <a:off x="818197" y="167257"/>
                <a:ext cx="182353" cy="43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3742" y="2893"/>
                      <a:pt x="21600" y="7034"/>
                      <a:pt x="21600" y="11380"/>
                    </a:cubicBezTo>
                    <a:cubicBezTo>
                      <a:pt x="21600" y="15156"/>
                      <a:pt x="15665" y="18797"/>
                      <a:pt x="4948" y="21600"/>
                    </a:cubicBezTo>
                  </a:path>
                </a:pathLst>
              </a:custGeom>
              <a:noFill/>
              <a:ln w="76200" cap="flat">
                <a:solidFill>
                  <a:srgbClr val="6699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92" name="Arc 164"/>
              <p:cNvSpPr/>
              <p:nvPr/>
            </p:nvSpPr>
            <p:spPr>
              <a:xfrm flipH="1">
                <a:off x="163639" y="0"/>
                <a:ext cx="872745" cy="202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8897" y="13075"/>
                      <a:pt x="12534" y="21598"/>
                      <a:pt x="5477" y="21600"/>
                    </a:cubicBezTo>
                    <a:cubicBezTo>
                      <a:pt x="3615" y="21600"/>
                      <a:pt x="1766" y="21002"/>
                      <a:pt x="0" y="19831"/>
                    </a:cubicBezTo>
                  </a:path>
                </a:pathLst>
              </a:custGeom>
              <a:noFill/>
              <a:ln w="76200" cap="flat">
                <a:solidFill>
                  <a:srgbClr val="6699FF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93" name="Line 165"/>
              <p:cNvSpPr/>
              <p:nvPr/>
            </p:nvSpPr>
            <p:spPr>
              <a:xfrm flipH="1">
                <a:off x="0" y="129074"/>
                <a:ext cx="1200024" cy="407292"/>
              </a:xfrm>
              <a:prstGeom prst="line">
                <a:avLst/>
              </a:prstGeom>
              <a:noFill/>
              <a:ln w="76200" cap="flat">
                <a:solidFill>
                  <a:srgbClr val="6699FF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495" name="Rectangle 166"/>
            <p:cNvSpPr txBox="1"/>
            <p:nvPr/>
          </p:nvSpPr>
          <p:spPr>
            <a:xfrm>
              <a:off x="809731" y="0"/>
              <a:ext cx="1315407" cy="428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381" tIns="41381" rIns="41381" bIns="41381" numCol="1" anchor="t">
              <a:spAutoFit/>
            </a:bodyPr>
            <a:lstStyle>
              <a:lvl1pPr defTabSz="827087">
                <a:defRPr sz="2400"/>
              </a:lvl1pPr>
            </a:lstStyle>
            <a:p>
              <a:pPr/>
              <a:r>
                <a:t>Kernnetz</a:t>
              </a:r>
            </a:p>
          </p:txBody>
        </p:sp>
        <p:sp>
          <p:nvSpPr>
            <p:cNvPr id="2496" name="Text Box 167"/>
            <p:cNvSpPr txBox="1"/>
            <p:nvPr/>
          </p:nvSpPr>
          <p:spPr>
            <a:xfrm>
              <a:off x="315890" y="4051636"/>
              <a:ext cx="1965253" cy="293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3957" tIns="53957" rIns="53957" bIns="53957" numCol="1" anchor="ctr">
              <a:spAutoFit/>
            </a:bodyPr>
            <a:lstStyle>
              <a:lvl1pPr defTabSz="871537">
                <a:defRPr sz="1300"/>
              </a:lvl1pPr>
            </a:lstStyle>
            <a:p>
              <a:pPr/>
              <a:r>
                <a:t>POI Point of Interconnect</a:t>
              </a:r>
            </a:p>
          </p:txBody>
        </p:sp>
      </p:grpSp>
      <p:grpSp>
        <p:nvGrpSpPr>
          <p:cNvPr id="2505" name="Group 168"/>
          <p:cNvGrpSpPr/>
          <p:nvPr/>
        </p:nvGrpSpPr>
        <p:grpSpPr>
          <a:xfrm>
            <a:off x="7187114" y="1636711"/>
            <a:ext cx="2332038" cy="1668465"/>
            <a:chOff x="0" y="0"/>
            <a:chExt cx="2332036" cy="1668463"/>
          </a:xfrm>
        </p:grpSpPr>
        <p:sp>
          <p:nvSpPr>
            <p:cNvPr id="2498" name="Freeform 169"/>
            <p:cNvSpPr/>
            <p:nvPr/>
          </p:nvSpPr>
          <p:spPr>
            <a:xfrm>
              <a:off x="0" y="200025"/>
              <a:ext cx="2332037" cy="146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1241"/>
                  </a:moveTo>
                  <a:lnTo>
                    <a:pt x="10297" y="21169"/>
                  </a:lnTo>
                  <a:lnTo>
                    <a:pt x="10262" y="21062"/>
                  </a:lnTo>
                  <a:lnTo>
                    <a:pt x="10227" y="20990"/>
                  </a:lnTo>
                  <a:lnTo>
                    <a:pt x="10192" y="20882"/>
                  </a:lnTo>
                  <a:lnTo>
                    <a:pt x="10174" y="20811"/>
                  </a:lnTo>
                  <a:lnTo>
                    <a:pt x="10174" y="20452"/>
                  </a:lnTo>
                  <a:lnTo>
                    <a:pt x="10192" y="20380"/>
                  </a:lnTo>
                  <a:lnTo>
                    <a:pt x="10227" y="20165"/>
                  </a:lnTo>
                  <a:lnTo>
                    <a:pt x="10280" y="19985"/>
                  </a:lnTo>
                  <a:lnTo>
                    <a:pt x="10350" y="19770"/>
                  </a:lnTo>
                  <a:lnTo>
                    <a:pt x="10474" y="19447"/>
                  </a:lnTo>
                  <a:lnTo>
                    <a:pt x="10615" y="19052"/>
                  </a:lnTo>
                  <a:lnTo>
                    <a:pt x="10668" y="18873"/>
                  </a:lnTo>
                  <a:lnTo>
                    <a:pt x="10703" y="18730"/>
                  </a:lnTo>
                  <a:lnTo>
                    <a:pt x="10721" y="18622"/>
                  </a:lnTo>
                  <a:lnTo>
                    <a:pt x="10738" y="18586"/>
                  </a:lnTo>
                  <a:lnTo>
                    <a:pt x="10738" y="18443"/>
                  </a:lnTo>
                  <a:lnTo>
                    <a:pt x="10721" y="18335"/>
                  </a:lnTo>
                  <a:lnTo>
                    <a:pt x="10703" y="18299"/>
                  </a:lnTo>
                  <a:lnTo>
                    <a:pt x="10668" y="18263"/>
                  </a:lnTo>
                  <a:lnTo>
                    <a:pt x="10615" y="18191"/>
                  </a:lnTo>
                  <a:lnTo>
                    <a:pt x="10544" y="18120"/>
                  </a:lnTo>
                  <a:lnTo>
                    <a:pt x="10386" y="18012"/>
                  </a:lnTo>
                  <a:lnTo>
                    <a:pt x="10174" y="17940"/>
                  </a:lnTo>
                  <a:lnTo>
                    <a:pt x="9962" y="17904"/>
                  </a:lnTo>
                  <a:lnTo>
                    <a:pt x="9768" y="17868"/>
                  </a:lnTo>
                  <a:lnTo>
                    <a:pt x="8569" y="17868"/>
                  </a:lnTo>
                  <a:lnTo>
                    <a:pt x="8111" y="17833"/>
                  </a:lnTo>
                  <a:lnTo>
                    <a:pt x="7935" y="17833"/>
                  </a:lnTo>
                  <a:lnTo>
                    <a:pt x="7829" y="17797"/>
                  </a:lnTo>
                  <a:lnTo>
                    <a:pt x="7688" y="17725"/>
                  </a:lnTo>
                  <a:lnTo>
                    <a:pt x="7547" y="17617"/>
                  </a:lnTo>
                  <a:lnTo>
                    <a:pt x="7318" y="17438"/>
                  </a:lnTo>
                  <a:lnTo>
                    <a:pt x="7229" y="17330"/>
                  </a:lnTo>
                  <a:lnTo>
                    <a:pt x="7159" y="17187"/>
                  </a:lnTo>
                  <a:lnTo>
                    <a:pt x="7088" y="17079"/>
                  </a:lnTo>
                  <a:lnTo>
                    <a:pt x="7018" y="16936"/>
                  </a:lnTo>
                  <a:lnTo>
                    <a:pt x="6912" y="16613"/>
                  </a:lnTo>
                  <a:lnTo>
                    <a:pt x="6789" y="16326"/>
                  </a:lnTo>
                  <a:lnTo>
                    <a:pt x="6665" y="15967"/>
                  </a:lnTo>
                  <a:lnTo>
                    <a:pt x="6489" y="15536"/>
                  </a:lnTo>
                  <a:lnTo>
                    <a:pt x="6418" y="15464"/>
                  </a:lnTo>
                  <a:lnTo>
                    <a:pt x="6365" y="15357"/>
                  </a:lnTo>
                  <a:lnTo>
                    <a:pt x="6295" y="15285"/>
                  </a:lnTo>
                  <a:lnTo>
                    <a:pt x="6242" y="15213"/>
                  </a:lnTo>
                  <a:lnTo>
                    <a:pt x="6066" y="15106"/>
                  </a:lnTo>
                  <a:lnTo>
                    <a:pt x="5995" y="15070"/>
                  </a:lnTo>
                  <a:lnTo>
                    <a:pt x="5889" y="15034"/>
                  </a:lnTo>
                  <a:lnTo>
                    <a:pt x="5713" y="14962"/>
                  </a:lnTo>
                  <a:lnTo>
                    <a:pt x="4161" y="14962"/>
                  </a:lnTo>
                  <a:lnTo>
                    <a:pt x="3914" y="14926"/>
                  </a:lnTo>
                  <a:lnTo>
                    <a:pt x="3650" y="14854"/>
                  </a:lnTo>
                  <a:lnTo>
                    <a:pt x="3421" y="14783"/>
                  </a:lnTo>
                  <a:lnTo>
                    <a:pt x="3174" y="14639"/>
                  </a:lnTo>
                  <a:lnTo>
                    <a:pt x="3086" y="14567"/>
                  </a:lnTo>
                  <a:lnTo>
                    <a:pt x="2962" y="14460"/>
                  </a:lnTo>
                  <a:lnTo>
                    <a:pt x="2856" y="14388"/>
                  </a:lnTo>
                  <a:lnTo>
                    <a:pt x="2751" y="14245"/>
                  </a:lnTo>
                  <a:lnTo>
                    <a:pt x="2539" y="13850"/>
                  </a:lnTo>
                  <a:lnTo>
                    <a:pt x="2433" y="13635"/>
                  </a:lnTo>
                  <a:lnTo>
                    <a:pt x="2310" y="13419"/>
                  </a:lnTo>
                  <a:lnTo>
                    <a:pt x="2204" y="13168"/>
                  </a:lnTo>
                  <a:lnTo>
                    <a:pt x="2116" y="12917"/>
                  </a:lnTo>
                  <a:lnTo>
                    <a:pt x="2010" y="12630"/>
                  </a:lnTo>
                  <a:lnTo>
                    <a:pt x="1922" y="12343"/>
                  </a:lnTo>
                  <a:lnTo>
                    <a:pt x="1816" y="12056"/>
                  </a:lnTo>
                  <a:lnTo>
                    <a:pt x="1746" y="11733"/>
                  </a:lnTo>
                  <a:lnTo>
                    <a:pt x="1587" y="11087"/>
                  </a:lnTo>
                  <a:lnTo>
                    <a:pt x="1569" y="10872"/>
                  </a:lnTo>
                  <a:lnTo>
                    <a:pt x="1534" y="10692"/>
                  </a:lnTo>
                  <a:lnTo>
                    <a:pt x="1481" y="10549"/>
                  </a:lnTo>
                  <a:lnTo>
                    <a:pt x="1411" y="10369"/>
                  </a:lnTo>
                  <a:lnTo>
                    <a:pt x="1217" y="9975"/>
                  </a:lnTo>
                  <a:lnTo>
                    <a:pt x="1005" y="9652"/>
                  </a:lnTo>
                  <a:lnTo>
                    <a:pt x="846" y="9472"/>
                  </a:lnTo>
                  <a:lnTo>
                    <a:pt x="670" y="9293"/>
                  </a:lnTo>
                  <a:lnTo>
                    <a:pt x="529" y="9221"/>
                  </a:lnTo>
                  <a:lnTo>
                    <a:pt x="317" y="9006"/>
                  </a:lnTo>
                  <a:lnTo>
                    <a:pt x="229" y="8898"/>
                  </a:lnTo>
                  <a:lnTo>
                    <a:pt x="159" y="8755"/>
                  </a:lnTo>
                  <a:lnTo>
                    <a:pt x="106" y="8611"/>
                  </a:lnTo>
                  <a:lnTo>
                    <a:pt x="53" y="8432"/>
                  </a:lnTo>
                  <a:lnTo>
                    <a:pt x="18" y="8145"/>
                  </a:lnTo>
                  <a:lnTo>
                    <a:pt x="0" y="7965"/>
                  </a:lnTo>
                  <a:lnTo>
                    <a:pt x="0" y="7786"/>
                  </a:lnTo>
                  <a:lnTo>
                    <a:pt x="18" y="7571"/>
                  </a:lnTo>
                  <a:lnTo>
                    <a:pt x="35" y="7391"/>
                  </a:lnTo>
                  <a:lnTo>
                    <a:pt x="53" y="7176"/>
                  </a:lnTo>
                  <a:lnTo>
                    <a:pt x="106" y="6997"/>
                  </a:lnTo>
                  <a:lnTo>
                    <a:pt x="194" y="6602"/>
                  </a:lnTo>
                  <a:lnTo>
                    <a:pt x="335" y="6171"/>
                  </a:lnTo>
                  <a:lnTo>
                    <a:pt x="494" y="5813"/>
                  </a:lnTo>
                  <a:lnTo>
                    <a:pt x="635" y="5418"/>
                  </a:lnTo>
                  <a:lnTo>
                    <a:pt x="829" y="5023"/>
                  </a:lnTo>
                  <a:lnTo>
                    <a:pt x="1023" y="4700"/>
                  </a:lnTo>
                  <a:lnTo>
                    <a:pt x="1199" y="4377"/>
                  </a:lnTo>
                  <a:lnTo>
                    <a:pt x="1393" y="4090"/>
                  </a:lnTo>
                  <a:lnTo>
                    <a:pt x="1481" y="3983"/>
                  </a:lnTo>
                  <a:lnTo>
                    <a:pt x="1587" y="3875"/>
                  </a:lnTo>
                  <a:lnTo>
                    <a:pt x="1940" y="3480"/>
                  </a:lnTo>
                  <a:lnTo>
                    <a:pt x="2310" y="3086"/>
                  </a:lnTo>
                  <a:lnTo>
                    <a:pt x="2680" y="2727"/>
                  </a:lnTo>
                  <a:lnTo>
                    <a:pt x="3068" y="2368"/>
                  </a:lnTo>
                  <a:lnTo>
                    <a:pt x="3456" y="2045"/>
                  </a:lnTo>
                  <a:lnTo>
                    <a:pt x="3844" y="1794"/>
                  </a:lnTo>
                  <a:lnTo>
                    <a:pt x="4214" y="1507"/>
                  </a:lnTo>
                  <a:lnTo>
                    <a:pt x="4620" y="1220"/>
                  </a:lnTo>
                  <a:lnTo>
                    <a:pt x="4990" y="969"/>
                  </a:lnTo>
                  <a:lnTo>
                    <a:pt x="5731" y="610"/>
                  </a:lnTo>
                  <a:lnTo>
                    <a:pt x="6136" y="466"/>
                  </a:lnTo>
                  <a:lnTo>
                    <a:pt x="6506" y="323"/>
                  </a:lnTo>
                  <a:lnTo>
                    <a:pt x="6877" y="215"/>
                  </a:lnTo>
                  <a:lnTo>
                    <a:pt x="7265" y="144"/>
                  </a:lnTo>
                  <a:lnTo>
                    <a:pt x="7635" y="72"/>
                  </a:lnTo>
                  <a:lnTo>
                    <a:pt x="8040" y="36"/>
                  </a:lnTo>
                  <a:lnTo>
                    <a:pt x="8499" y="36"/>
                  </a:lnTo>
                  <a:lnTo>
                    <a:pt x="8993" y="0"/>
                  </a:lnTo>
                  <a:lnTo>
                    <a:pt x="9980" y="72"/>
                  </a:lnTo>
                  <a:lnTo>
                    <a:pt x="10227" y="108"/>
                  </a:lnTo>
                  <a:lnTo>
                    <a:pt x="10439" y="144"/>
                  </a:lnTo>
                  <a:lnTo>
                    <a:pt x="10862" y="287"/>
                  </a:lnTo>
                  <a:lnTo>
                    <a:pt x="11038" y="359"/>
                  </a:lnTo>
                  <a:lnTo>
                    <a:pt x="11197" y="466"/>
                  </a:lnTo>
                  <a:lnTo>
                    <a:pt x="11373" y="574"/>
                  </a:lnTo>
                  <a:lnTo>
                    <a:pt x="11496" y="718"/>
                  </a:lnTo>
                  <a:lnTo>
                    <a:pt x="11620" y="825"/>
                  </a:lnTo>
                  <a:lnTo>
                    <a:pt x="11726" y="969"/>
                  </a:lnTo>
                  <a:lnTo>
                    <a:pt x="11814" y="1112"/>
                  </a:lnTo>
                  <a:lnTo>
                    <a:pt x="11920" y="1399"/>
                  </a:lnTo>
                  <a:lnTo>
                    <a:pt x="11937" y="1615"/>
                  </a:lnTo>
                  <a:lnTo>
                    <a:pt x="11973" y="1902"/>
                  </a:lnTo>
                  <a:lnTo>
                    <a:pt x="11955" y="2081"/>
                  </a:lnTo>
                  <a:lnTo>
                    <a:pt x="11955" y="2225"/>
                  </a:lnTo>
                  <a:lnTo>
                    <a:pt x="11920" y="2583"/>
                  </a:lnTo>
                  <a:lnTo>
                    <a:pt x="11849" y="2942"/>
                  </a:lnTo>
                  <a:lnTo>
                    <a:pt x="11690" y="3660"/>
                  </a:lnTo>
                  <a:lnTo>
                    <a:pt x="11620" y="3983"/>
                  </a:lnTo>
                  <a:lnTo>
                    <a:pt x="11585" y="4162"/>
                  </a:lnTo>
                  <a:lnTo>
                    <a:pt x="11567" y="4342"/>
                  </a:lnTo>
                  <a:lnTo>
                    <a:pt x="11567" y="4700"/>
                  </a:lnTo>
                  <a:lnTo>
                    <a:pt x="11585" y="4880"/>
                  </a:lnTo>
                  <a:lnTo>
                    <a:pt x="11585" y="4951"/>
                  </a:lnTo>
                  <a:lnTo>
                    <a:pt x="11602" y="5023"/>
                  </a:lnTo>
                  <a:lnTo>
                    <a:pt x="11655" y="5167"/>
                  </a:lnTo>
                  <a:lnTo>
                    <a:pt x="11708" y="5346"/>
                  </a:lnTo>
                  <a:lnTo>
                    <a:pt x="11779" y="5526"/>
                  </a:lnTo>
                  <a:lnTo>
                    <a:pt x="11867" y="5669"/>
                  </a:lnTo>
                  <a:lnTo>
                    <a:pt x="11973" y="5849"/>
                  </a:lnTo>
                  <a:lnTo>
                    <a:pt x="12114" y="5956"/>
                  </a:lnTo>
                  <a:lnTo>
                    <a:pt x="12255" y="5992"/>
                  </a:lnTo>
                  <a:lnTo>
                    <a:pt x="12396" y="6064"/>
                  </a:lnTo>
                  <a:lnTo>
                    <a:pt x="12678" y="6100"/>
                  </a:lnTo>
                  <a:lnTo>
                    <a:pt x="12978" y="6064"/>
                  </a:lnTo>
                  <a:lnTo>
                    <a:pt x="13136" y="6100"/>
                  </a:lnTo>
                  <a:lnTo>
                    <a:pt x="13436" y="6100"/>
                  </a:lnTo>
                  <a:lnTo>
                    <a:pt x="13577" y="6171"/>
                  </a:lnTo>
                  <a:lnTo>
                    <a:pt x="13630" y="6243"/>
                  </a:lnTo>
                  <a:lnTo>
                    <a:pt x="13701" y="6279"/>
                  </a:lnTo>
                  <a:lnTo>
                    <a:pt x="13771" y="6351"/>
                  </a:lnTo>
                  <a:lnTo>
                    <a:pt x="13824" y="6423"/>
                  </a:lnTo>
                  <a:lnTo>
                    <a:pt x="13895" y="6530"/>
                  </a:lnTo>
                  <a:lnTo>
                    <a:pt x="13930" y="6638"/>
                  </a:lnTo>
                  <a:lnTo>
                    <a:pt x="13983" y="6746"/>
                  </a:lnTo>
                  <a:lnTo>
                    <a:pt x="14018" y="6889"/>
                  </a:lnTo>
                  <a:lnTo>
                    <a:pt x="14071" y="7068"/>
                  </a:lnTo>
                  <a:lnTo>
                    <a:pt x="14124" y="7212"/>
                  </a:lnTo>
                  <a:lnTo>
                    <a:pt x="14194" y="7643"/>
                  </a:lnTo>
                  <a:lnTo>
                    <a:pt x="14335" y="8575"/>
                  </a:lnTo>
                  <a:lnTo>
                    <a:pt x="14371" y="8827"/>
                  </a:lnTo>
                  <a:lnTo>
                    <a:pt x="14424" y="9078"/>
                  </a:lnTo>
                  <a:lnTo>
                    <a:pt x="14459" y="9257"/>
                  </a:lnTo>
                  <a:lnTo>
                    <a:pt x="14529" y="9472"/>
                  </a:lnTo>
                  <a:lnTo>
                    <a:pt x="14617" y="9688"/>
                  </a:lnTo>
                  <a:lnTo>
                    <a:pt x="14706" y="9831"/>
                  </a:lnTo>
                  <a:lnTo>
                    <a:pt x="14952" y="10118"/>
                  </a:lnTo>
                  <a:lnTo>
                    <a:pt x="15076" y="10082"/>
                  </a:lnTo>
                  <a:lnTo>
                    <a:pt x="15235" y="10082"/>
                  </a:lnTo>
                  <a:lnTo>
                    <a:pt x="15534" y="9975"/>
                  </a:lnTo>
                  <a:lnTo>
                    <a:pt x="15852" y="9903"/>
                  </a:lnTo>
                  <a:lnTo>
                    <a:pt x="16169" y="9759"/>
                  </a:lnTo>
                  <a:lnTo>
                    <a:pt x="16839" y="9508"/>
                  </a:lnTo>
                  <a:lnTo>
                    <a:pt x="17157" y="9401"/>
                  </a:lnTo>
                  <a:lnTo>
                    <a:pt x="17509" y="9293"/>
                  </a:lnTo>
                  <a:lnTo>
                    <a:pt x="17827" y="9257"/>
                  </a:lnTo>
                  <a:lnTo>
                    <a:pt x="18144" y="9257"/>
                  </a:lnTo>
                  <a:lnTo>
                    <a:pt x="18497" y="9293"/>
                  </a:lnTo>
                  <a:lnTo>
                    <a:pt x="18814" y="9365"/>
                  </a:lnTo>
                  <a:lnTo>
                    <a:pt x="19431" y="9508"/>
                  </a:lnTo>
                  <a:lnTo>
                    <a:pt x="19872" y="9652"/>
                  </a:lnTo>
                  <a:lnTo>
                    <a:pt x="20119" y="9724"/>
                  </a:lnTo>
                  <a:lnTo>
                    <a:pt x="20348" y="9831"/>
                  </a:lnTo>
                  <a:lnTo>
                    <a:pt x="20595" y="9939"/>
                  </a:lnTo>
                  <a:lnTo>
                    <a:pt x="20807" y="10047"/>
                  </a:lnTo>
                  <a:lnTo>
                    <a:pt x="21018" y="10190"/>
                  </a:lnTo>
                  <a:lnTo>
                    <a:pt x="21194" y="10298"/>
                  </a:lnTo>
                  <a:lnTo>
                    <a:pt x="21265" y="10369"/>
                  </a:lnTo>
                  <a:lnTo>
                    <a:pt x="21353" y="10477"/>
                  </a:lnTo>
                  <a:lnTo>
                    <a:pt x="21406" y="10549"/>
                  </a:lnTo>
                  <a:lnTo>
                    <a:pt x="21477" y="10656"/>
                  </a:lnTo>
                  <a:lnTo>
                    <a:pt x="21512" y="10764"/>
                  </a:lnTo>
                  <a:lnTo>
                    <a:pt x="21565" y="10836"/>
                  </a:lnTo>
                  <a:lnTo>
                    <a:pt x="21582" y="10944"/>
                  </a:lnTo>
                  <a:lnTo>
                    <a:pt x="21600" y="11087"/>
                  </a:lnTo>
                  <a:lnTo>
                    <a:pt x="21600" y="11266"/>
                  </a:lnTo>
                  <a:lnTo>
                    <a:pt x="21582" y="11446"/>
                  </a:lnTo>
                  <a:lnTo>
                    <a:pt x="21547" y="11625"/>
                  </a:lnTo>
                  <a:lnTo>
                    <a:pt x="21512" y="11841"/>
                  </a:lnTo>
                  <a:lnTo>
                    <a:pt x="21459" y="12020"/>
                  </a:lnTo>
                  <a:lnTo>
                    <a:pt x="21388" y="12163"/>
                  </a:lnTo>
                  <a:lnTo>
                    <a:pt x="21318" y="12343"/>
                  </a:lnTo>
                  <a:lnTo>
                    <a:pt x="21230" y="12450"/>
                  </a:lnTo>
                  <a:lnTo>
                    <a:pt x="21053" y="12738"/>
                  </a:lnTo>
                  <a:lnTo>
                    <a:pt x="20630" y="13240"/>
                  </a:lnTo>
                  <a:lnTo>
                    <a:pt x="20401" y="13419"/>
                  </a:lnTo>
                  <a:lnTo>
                    <a:pt x="20013" y="13850"/>
                  </a:lnTo>
                  <a:lnTo>
                    <a:pt x="19837" y="14029"/>
                  </a:lnTo>
                  <a:lnTo>
                    <a:pt x="19713" y="14209"/>
                  </a:lnTo>
                  <a:lnTo>
                    <a:pt x="19678" y="14280"/>
                  </a:lnTo>
                  <a:lnTo>
                    <a:pt x="19660" y="14352"/>
                  </a:lnTo>
                  <a:lnTo>
                    <a:pt x="19625" y="14424"/>
                  </a:lnTo>
                  <a:lnTo>
                    <a:pt x="19625" y="14567"/>
                  </a:lnTo>
                  <a:lnTo>
                    <a:pt x="19678" y="14675"/>
                  </a:lnTo>
                  <a:lnTo>
                    <a:pt x="19731" y="14747"/>
                  </a:lnTo>
                  <a:lnTo>
                    <a:pt x="19801" y="14819"/>
                  </a:lnTo>
                  <a:lnTo>
                    <a:pt x="19960" y="14998"/>
                  </a:lnTo>
                  <a:lnTo>
                    <a:pt x="20084" y="15177"/>
                  </a:lnTo>
                  <a:lnTo>
                    <a:pt x="20154" y="15249"/>
                  </a:lnTo>
                  <a:lnTo>
                    <a:pt x="20172" y="15321"/>
                  </a:lnTo>
                  <a:lnTo>
                    <a:pt x="20260" y="15464"/>
                  </a:lnTo>
                  <a:lnTo>
                    <a:pt x="20313" y="15644"/>
                  </a:lnTo>
                  <a:lnTo>
                    <a:pt x="20348" y="15716"/>
                  </a:lnTo>
                  <a:lnTo>
                    <a:pt x="20366" y="15787"/>
                  </a:lnTo>
                  <a:lnTo>
                    <a:pt x="20366" y="16110"/>
                  </a:lnTo>
                  <a:lnTo>
                    <a:pt x="20348" y="16254"/>
                  </a:lnTo>
                  <a:lnTo>
                    <a:pt x="20313" y="16433"/>
                  </a:lnTo>
                  <a:lnTo>
                    <a:pt x="20242" y="16541"/>
                  </a:lnTo>
                  <a:lnTo>
                    <a:pt x="20101" y="16828"/>
                  </a:lnTo>
                  <a:lnTo>
                    <a:pt x="20013" y="16971"/>
                  </a:lnTo>
                  <a:lnTo>
                    <a:pt x="19766" y="17258"/>
                  </a:lnTo>
                  <a:lnTo>
                    <a:pt x="19519" y="17510"/>
                  </a:lnTo>
                  <a:lnTo>
                    <a:pt x="19202" y="17761"/>
                  </a:lnTo>
                  <a:lnTo>
                    <a:pt x="18585" y="18263"/>
                  </a:lnTo>
                  <a:lnTo>
                    <a:pt x="17915" y="18694"/>
                  </a:lnTo>
                  <a:lnTo>
                    <a:pt x="17333" y="19124"/>
                  </a:lnTo>
                  <a:lnTo>
                    <a:pt x="16804" y="19483"/>
                  </a:lnTo>
                  <a:lnTo>
                    <a:pt x="16293" y="19806"/>
                  </a:lnTo>
                  <a:lnTo>
                    <a:pt x="15764" y="20129"/>
                  </a:lnTo>
                  <a:lnTo>
                    <a:pt x="15235" y="20416"/>
                  </a:lnTo>
                  <a:lnTo>
                    <a:pt x="14212" y="20918"/>
                  </a:lnTo>
                  <a:lnTo>
                    <a:pt x="13736" y="21134"/>
                  </a:lnTo>
                  <a:lnTo>
                    <a:pt x="13260" y="21313"/>
                  </a:lnTo>
                  <a:lnTo>
                    <a:pt x="12801" y="21456"/>
                  </a:lnTo>
                  <a:lnTo>
                    <a:pt x="12343" y="21564"/>
                  </a:lnTo>
                  <a:lnTo>
                    <a:pt x="11884" y="21600"/>
                  </a:lnTo>
                  <a:lnTo>
                    <a:pt x="11267" y="21600"/>
                  </a:lnTo>
                  <a:lnTo>
                    <a:pt x="11073" y="21564"/>
                  </a:lnTo>
                  <a:lnTo>
                    <a:pt x="10756" y="21492"/>
                  </a:lnTo>
                  <a:lnTo>
                    <a:pt x="10632" y="21456"/>
                  </a:lnTo>
                  <a:lnTo>
                    <a:pt x="10509" y="21385"/>
                  </a:lnTo>
                  <a:lnTo>
                    <a:pt x="10421" y="21313"/>
                  </a:lnTo>
                  <a:lnTo>
                    <a:pt x="10368" y="21241"/>
                  </a:lnTo>
                  <a:close/>
                </a:path>
              </a:pathLst>
            </a:custGeom>
            <a:solidFill>
              <a:srgbClr val="FFFF99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07762" dir="8100000">
                <a:srgbClr val="808080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499" name="Picture 170" descr="Picture 170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63562" y="504825"/>
              <a:ext cx="600076" cy="9096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00" name="Rectangle 171"/>
            <p:cNvSpPr/>
            <p:nvPr/>
          </p:nvSpPr>
          <p:spPr>
            <a:xfrm>
              <a:off x="460374" y="-1"/>
              <a:ext cx="1104900" cy="368583"/>
            </a:xfrm>
            <a:prstGeom prst="rect">
              <a:avLst/>
            </a:prstGeom>
            <a:solidFill>
              <a:srgbClr val="FF6600"/>
            </a:solidFill>
            <a:ln w="12700" cap="flat">
              <a:solidFill>
                <a:srgbClr val="FF6600"/>
              </a:solidFill>
              <a:prstDash val="solid"/>
              <a:miter lim="800000"/>
            </a:ln>
            <a:effectLst>
              <a:outerShdw sx="100000" sy="100000" kx="0" ky="0" algn="b" rotWithShape="0" blurRad="0" dist="17961" dir="2700000">
                <a:srgbClr val="993D00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188" tIns="42188" rIns="42188" bIns="42188" numCol="1" anchor="t">
              <a:spAutoFit/>
            </a:bodyPr>
            <a:lstStyle>
              <a:lvl1pPr defTabSz="842962">
                <a:defRPr b="1" sz="19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Kabel</a:t>
              </a:r>
            </a:p>
          </p:txBody>
        </p:sp>
        <p:sp>
          <p:nvSpPr>
            <p:cNvPr id="2501" name="Line 172"/>
            <p:cNvSpPr/>
            <p:nvPr/>
          </p:nvSpPr>
          <p:spPr>
            <a:xfrm flipV="1">
              <a:off x="1206499" y="376237"/>
              <a:ext cx="427038" cy="482601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02" name="Line 173"/>
            <p:cNvSpPr/>
            <p:nvPr/>
          </p:nvSpPr>
          <p:spPr>
            <a:xfrm flipV="1">
              <a:off x="1206499" y="863600"/>
              <a:ext cx="855663" cy="30163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03" name="Text Box 174"/>
            <p:cNvSpPr txBox="1"/>
            <p:nvPr/>
          </p:nvSpPr>
          <p:spPr>
            <a:xfrm>
              <a:off x="1237434" y="1046162"/>
              <a:ext cx="1050968" cy="3092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3636" tIns="43636" rIns="43636" bIns="43636" numCol="1" anchor="t">
              <a:spAutoFit/>
            </a:bodyPr>
            <a:lstStyle>
              <a:lvl1pPr defTabSz="727075">
                <a:spcBef>
                  <a:spcPts val="300"/>
                </a:spcBef>
                <a:defRPr sz="1600"/>
              </a:lvl1pPr>
            </a:lstStyle>
            <a:p>
              <a:pPr/>
              <a:r>
                <a:t>Hub</a:t>
              </a:r>
            </a:p>
          </p:txBody>
        </p:sp>
        <p:sp>
          <p:nvSpPr>
            <p:cNvPr id="2504" name="AutoShape 175"/>
            <p:cNvSpPr/>
            <p:nvPr/>
          </p:nvSpPr>
          <p:spPr>
            <a:xfrm>
              <a:off x="865187" y="1012825"/>
              <a:ext cx="239713" cy="239713"/>
            </a:xfrm>
            <a:prstGeom prst="triangle">
              <a:avLst/>
            </a:prstGeom>
            <a:solidFill>
              <a:srgbClr val="66FF33"/>
            </a:solidFill>
            <a:ln w="9525" cap="flat">
              <a:solidFill>
                <a:srgbClr val="66FF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512" name="Group 176"/>
          <p:cNvGrpSpPr/>
          <p:nvPr/>
        </p:nvGrpSpPr>
        <p:grpSpPr>
          <a:xfrm>
            <a:off x="6999789" y="3008311"/>
            <a:ext cx="2333626" cy="1622426"/>
            <a:chOff x="0" y="0"/>
            <a:chExt cx="2333625" cy="1622425"/>
          </a:xfrm>
        </p:grpSpPr>
        <p:sp>
          <p:nvSpPr>
            <p:cNvPr id="2506" name="Freeform 177"/>
            <p:cNvSpPr/>
            <p:nvPr/>
          </p:nvSpPr>
          <p:spPr>
            <a:xfrm>
              <a:off x="-1" y="152399"/>
              <a:ext cx="2198689" cy="1470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1241"/>
                  </a:moveTo>
                  <a:lnTo>
                    <a:pt x="10297" y="21169"/>
                  </a:lnTo>
                  <a:lnTo>
                    <a:pt x="10262" y="21062"/>
                  </a:lnTo>
                  <a:lnTo>
                    <a:pt x="10227" y="20990"/>
                  </a:lnTo>
                  <a:lnTo>
                    <a:pt x="10192" y="20882"/>
                  </a:lnTo>
                  <a:lnTo>
                    <a:pt x="10174" y="20811"/>
                  </a:lnTo>
                  <a:lnTo>
                    <a:pt x="10174" y="20452"/>
                  </a:lnTo>
                  <a:lnTo>
                    <a:pt x="10192" y="20380"/>
                  </a:lnTo>
                  <a:lnTo>
                    <a:pt x="10227" y="20165"/>
                  </a:lnTo>
                  <a:lnTo>
                    <a:pt x="10280" y="19985"/>
                  </a:lnTo>
                  <a:lnTo>
                    <a:pt x="10350" y="19770"/>
                  </a:lnTo>
                  <a:lnTo>
                    <a:pt x="10474" y="19447"/>
                  </a:lnTo>
                  <a:lnTo>
                    <a:pt x="10615" y="19052"/>
                  </a:lnTo>
                  <a:lnTo>
                    <a:pt x="10668" y="18873"/>
                  </a:lnTo>
                  <a:lnTo>
                    <a:pt x="10703" y="18730"/>
                  </a:lnTo>
                  <a:lnTo>
                    <a:pt x="10721" y="18622"/>
                  </a:lnTo>
                  <a:lnTo>
                    <a:pt x="10738" y="18586"/>
                  </a:lnTo>
                  <a:lnTo>
                    <a:pt x="10738" y="18443"/>
                  </a:lnTo>
                  <a:lnTo>
                    <a:pt x="10721" y="18335"/>
                  </a:lnTo>
                  <a:lnTo>
                    <a:pt x="10703" y="18299"/>
                  </a:lnTo>
                  <a:lnTo>
                    <a:pt x="10668" y="18263"/>
                  </a:lnTo>
                  <a:lnTo>
                    <a:pt x="10615" y="18191"/>
                  </a:lnTo>
                  <a:lnTo>
                    <a:pt x="10544" y="18120"/>
                  </a:lnTo>
                  <a:lnTo>
                    <a:pt x="10386" y="18012"/>
                  </a:lnTo>
                  <a:lnTo>
                    <a:pt x="10174" y="17940"/>
                  </a:lnTo>
                  <a:lnTo>
                    <a:pt x="9962" y="17904"/>
                  </a:lnTo>
                  <a:lnTo>
                    <a:pt x="9768" y="17868"/>
                  </a:lnTo>
                  <a:lnTo>
                    <a:pt x="8569" y="17868"/>
                  </a:lnTo>
                  <a:lnTo>
                    <a:pt x="8111" y="17833"/>
                  </a:lnTo>
                  <a:lnTo>
                    <a:pt x="7935" y="17833"/>
                  </a:lnTo>
                  <a:lnTo>
                    <a:pt x="7829" y="17797"/>
                  </a:lnTo>
                  <a:lnTo>
                    <a:pt x="7688" y="17725"/>
                  </a:lnTo>
                  <a:lnTo>
                    <a:pt x="7547" y="17617"/>
                  </a:lnTo>
                  <a:lnTo>
                    <a:pt x="7318" y="17438"/>
                  </a:lnTo>
                  <a:lnTo>
                    <a:pt x="7229" y="17330"/>
                  </a:lnTo>
                  <a:lnTo>
                    <a:pt x="7159" y="17187"/>
                  </a:lnTo>
                  <a:lnTo>
                    <a:pt x="7088" y="17079"/>
                  </a:lnTo>
                  <a:lnTo>
                    <a:pt x="7018" y="16936"/>
                  </a:lnTo>
                  <a:lnTo>
                    <a:pt x="6912" y="16613"/>
                  </a:lnTo>
                  <a:lnTo>
                    <a:pt x="6789" y="16326"/>
                  </a:lnTo>
                  <a:lnTo>
                    <a:pt x="6665" y="15967"/>
                  </a:lnTo>
                  <a:lnTo>
                    <a:pt x="6489" y="15536"/>
                  </a:lnTo>
                  <a:lnTo>
                    <a:pt x="6418" y="15464"/>
                  </a:lnTo>
                  <a:lnTo>
                    <a:pt x="6365" y="15357"/>
                  </a:lnTo>
                  <a:lnTo>
                    <a:pt x="6295" y="15285"/>
                  </a:lnTo>
                  <a:lnTo>
                    <a:pt x="6242" y="15213"/>
                  </a:lnTo>
                  <a:lnTo>
                    <a:pt x="6066" y="15106"/>
                  </a:lnTo>
                  <a:lnTo>
                    <a:pt x="5995" y="15070"/>
                  </a:lnTo>
                  <a:lnTo>
                    <a:pt x="5889" y="15034"/>
                  </a:lnTo>
                  <a:lnTo>
                    <a:pt x="5713" y="14962"/>
                  </a:lnTo>
                  <a:lnTo>
                    <a:pt x="4161" y="14962"/>
                  </a:lnTo>
                  <a:lnTo>
                    <a:pt x="3914" y="14926"/>
                  </a:lnTo>
                  <a:lnTo>
                    <a:pt x="3650" y="14854"/>
                  </a:lnTo>
                  <a:lnTo>
                    <a:pt x="3421" y="14783"/>
                  </a:lnTo>
                  <a:lnTo>
                    <a:pt x="3174" y="14639"/>
                  </a:lnTo>
                  <a:lnTo>
                    <a:pt x="3086" y="14567"/>
                  </a:lnTo>
                  <a:lnTo>
                    <a:pt x="2962" y="14460"/>
                  </a:lnTo>
                  <a:lnTo>
                    <a:pt x="2856" y="14388"/>
                  </a:lnTo>
                  <a:lnTo>
                    <a:pt x="2751" y="14245"/>
                  </a:lnTo>
                  <a:lnTo>
                    <a:pt x="2539" y="13850"/>
                  </a:lnTo>
                  <a:lnTo>
                    <a:pt x="2433" y="13635"/>
                  </a:lnTo>
                  <a:lnTo>
                    <a:pt x="2310" y="13419"/>
                  </a:lnTo>
                  <a:lnTo>
                    <a:pt x="2204" y="13168"/>
                  </a:lnTo>
                  <a:lnTo>
                    <a:pt x="2116" y="12917"/>
                  </a:lnTo>
                  <a:lnTo>
                    <a:pt x="2010" y="12630"/>
                  </a:lnTo>
                  <a:lnTo>
                    <a:pt x="1922" y="12343"/>
                  </a:lnTo>
                  <a:lnTo>
                    <a:pt x="1816" y="12056"/>
                  </a:lnTo>
                  <a:lnTo>
                    <a:pt x="1746" y="11733"/>
                  </a:lnTo>
                  <a:lnTo>
                    <a:pt x="1587" y="11087"/>
                  </a:lnTo>
                  <a:lnTo>
                    <a:pt x="1569" y="10872"/>
                  </a:lnTo>
                  <a:lnTo>
                    <a:pt x="1534" y="10692"/>
                  </a:lnTo>
                  <a:lnTo>
                    <a:pt x="1481" y="10549"/>
                  </a:lnTo>
                  <a:lnTo>
                    <a:pt x="1411" y="10369"/>
                  </a:lnTo>
                  <a:lnTo>
                    <a:pt x="1217" y="9975"/>
                  </a:lnTo>
                  <a:lnTo>
                    <a:pt x="1005" y="9652"/>
                  </a:lnTo>
                  <a:lnTo>
                    <a:pt x="846" y="9472"/>
                  </a:lnTo>
                  <a:lnTo>
                    <a:pt x="670" y="9293"/>
                  </a:lnTo>
                  <a:lnTo>
                    <a:pt x="529" y="9221"/>
                  </a:lnTo>
                  <a:lnTo>
                    <a:pt x="317" y="9006"/>
                  </a:lnTo>
                  <a:lnTo>
                    <a:pt x="229" y="8898"/>
                  </a:lnTo>
                  <a:lnTo>
                    <a:pt x="159" y="8755"/>
                  </a:lnTo>
                  <a:lnTo>
                    <a:pt x="106" y="8611"/>
                  </a:lnTo>
                  <a:lnTo>
                    <a:pt x="53" y="8432"/>
                  </a:lnTo>
                  <a:lnTo>
                    <a:pt x="18" y="8145"/>
                  </a:lnTo>
                  <a:lnTo>
                    <a:pt x="0" y="7965"/>
                  </a:lnTo>
                  <a:lnTo>
                    <a:pt x="0" y="7786"/>
                  </a:lnTo>
                  <a:lnTo>
                    <a:pt x="18" y="7571"/>
                  </a:lnTo>
                  <a:lnTo>
                    <a:pt x="35" y="7391"/>
                  </a:lnTo>
                  <a:lnTo>
                    <a:pt x="53" y="7176"/>
                  </a:lnTo>
                  <a:lnTo>
                    <a:pt x="106" y="6997"/>
                  </a:lnTo>
                  <a:lnTo>
                    <a:pt x="194" y="6602"/>
                  </a:lnTo>
                  <a:lnTo>
                    <a:pt x="335" y="6171"/>
                  </a:lnTo>
                  <a:lnTo>
                    <a:pt x="494" y="5813"/>
                  </a:lnTo>
                  <a:lnTo>
                    <a:pt x="635" y="5418"/>
                  </a:lnTo>
                  <a:lnTo>
                    <a:pt x="829" y="5023"/>
                  </a:lnTo>
                  <a:lnTo>
                    <a:pt x="1023" y="4700"/>
                  </a:lnTo>
                  <a:lnTo>
                    <a:pt x="1199" y="4377"/>
                  </a:lnTo>
                  <a:lnTo>
                    <a:pt x="1393" y="4090"/>
                  </a:lnTo>
                  <a:lnTo>
                    <a:pt x="1481" y="3983"/>
                  </a:lnTo>
                  <a:lnTo>
                    <a:pt x="1587" y="3875"/>
                  </a:lnTo>
                  <a:lnTo>
                    <a:pt x="1940" y="3480"/>
                  </a:lnTo>
                  <a:lnTo>
                    <a:pt x="2310" y="3086"/>
                  </a:lnTo>
                  <a:lnTo>
                    <a:pt x="2680" y="2727"/>
                  </a:lnTo>
                  <a:lnTo>
                    <a:pt x="3068" y="2368"/>
                  </a:lnTo>
                  <a:lnTo>
                    <a:pt x="3456" y="2045"/>
                  </a:lnTo>
                  <a:lnTo>
                    <a:pt x="3844" y="1794"/>
                  </a:lnTo>
                  <a:lnTo>
                    <a:pt x="4214" y="1507"/>
                  </a:lnTo>
                  <a:lnTo>
                    <a:pt x="4620" y="1220"/>
                  </a:lnTo>
                  <a:lnTo>
                    <a:pt x="4990" y="969"/>
                  </a:lnTo>
                  <a:lnTo>
                    <a:pt x="5731" y="610"/>
                  </a:lnTo>
                  <a:lnTo>
                    <a:pt x="6136" y="466"/>
                  </a:lnTo>
                  <a:lnTo>
                    <a:pt x="6506" y="323"/>
                  </a:lnTo>
                  <a:lnTo>
                    <a:pt x="6877" y="215"/>
                  </a:lnTo>
                  <a:lnTo>
                    <a:pt x="7265" y="144"/>
                  </a:lnTo>
                  <a:lnTo>
                    <a:pt x="7635" y="72"/>
                  </a:lnTo>
                  <a:lnTo>
                    <a:pt x="8040" y="36"/>
                  </a:lnTo>
                  <a:lnTo>
                    <a:pt x="8499" y="36"/>
                  </a:lnTo>
                  <a:lnTo>
                    <a:pt x="8993" y="0"/>
                  </a:lnTo>
                  <a:lnTo>
                    <a:pt x="9980" y="72"/>
                  </a:lnTo>
                  <a:lnTo>
                    <a:pt x="10227" y="108"/>
                  </a:lnTo>
                  <a:lnTo>
                    <a:pt x="10439" y="144"/>
                  </a:lnTo>
                  <a:lnTo>
                    <a:pt x="10862" y="287"/>
                  </a:lnTo>
                  <a:lnTo>
                    <a:pt x="11038" y="359"/>
                  </a:lnTo>
                  <a:lnTo>
                    <a:pt x="11197" y="466"/>
                  </a:lnTo>
                  <a:lnTo>
                    <a:pt x="11373" y="574"/>
                  </a:lnTo>
                  <a:lnTo>
                    <a:pt x="11496" y="718"/>
                  </a:lnTo>
                  <a:lnTo>
                    <a:pt x="11620" y="825"/>
                  </a:lnTo>
                  <a:lnTo>
                    <a:pt x="11726" y="969"/>
                  </a:lnTo>
                  <a:lnTo>
                    <a:pt x="11814" y="1112"/>
                  </a:lnTo>
                  <a:lnTo>
                    <a:pt x="11920" y="1399"/>
                  </a:lnTo>
                  <a:lnTo>
                    <a:pt x="11937" y="1615"/>
                  </a:lnTo>
                  <a:lnTo>
                    <a:pt x="11973" y="1902"/>
                  </a:lnTo>
                  <a:lnTo>
                    <a:pt x="11955" y="2081"/>
                  </a:lnTo>
                  <a:lnTo>
                    <a:pt x="11955" y="2225"/>
                  </a:lnTo>
                  <a:lnTo>
                    <a:pt x="11920" y="2583"/>
                  </a:lnTo>
                  <a:lnTo>
                    <a:pt x="11849" y="2942"/>
                  </a:lnTo>
                  <a:lnTo>
                    <a:pt x="11690" y="3660"/>
                  </a:lnTo>
                  <a:lnTo>
                    <a:pt x="11620" y="3983"/>
                  </a:lnTo>
                  <a:lnTo>
                    <a:pt x="11585" y="4162"/>
                  </a:lnTo>
                  <a:lnTo>
                    <a:pt x="11567" y="4342"/>
                  </a:lnTo>
                  <a:lnTo>
                    <a:pt x="11567" y="4700"/>
                  </a:lnTo>
                  <a:lnTo>
                    <a:pt x="11585" y="4880"/>
                  </a:lnTo>
                  <a:lnTo>
                    <a:pt x="11585" y="4951"/>
                  </a:lnTo>
                  <a:lnTo>
                    <a:pt x="11602" y="5023"/>
                  </a:lnTo>
                  <a:lnTo>
                    <a:pt x="11655" y="5167"/>
                  </a:lnTo>
                  <a:lnTo>
                    <a:pt x="11708" y="5346"/>
                  </a:lnTo>
                  <a:lnTo>
                    <a:pt x="11779" y="5526"/>
                  </a:lnTo>
                  <a:lnTo>
                    <a:pt x="11867" y="5669"/>
                  </a:lnTo>
                  <a:lnTo>
                    <a:pt x="11973" y="5849"/>
                  </a:lnTo>
                  <a:lnTo>
                    <a:pt x="12114" y="5956"/>
                  </a:lnTo>
                  <a:lnTo>
                    <a:pt x="12255" y="5992"/>
                  </a:lnTo>
                  <a:lnTo>
                    <a:pt x="12396" y="6064"/>
                  </a:lnTo>
                  <a:lnTo>
                    <a:pt x="12678" y="6100"/>
                  </a:lnTo>
                  <a:lnTo>
                    <a:pt x="12978" y="6064"/>
                  </a:lnTo>
                  <a:lnTo>
                    <a:pt x="13136" y="6100"/>
                  </a:lnTo>
                  <a:lnTo>
                    <a:pt x="13436" y="6100"/>
                  </a:lnTo>
                  <a:lnTo>
                    <a:pt x="13577" y="6171"/>
                  </a:lnTo>
                  <a:lnTo>
                    <a:pt x="13630" y="6243"/>
                  </a:lnTo>
                  <a:lnTo>
                    <a:pt x="13701" y="6279"/>
                  </a:lnTo>
                  <a:lnTo>
                    <a:pt x="13771" y="6351"/>
                  </a:lnTo>
                  <a:lnTo>
                    <a:pt x="13824" y="6423"/>
                  </a:lnTo>
                  <a:lnTo>
                    <a:pt x="13895" y="6530"/>
                  </a:lnTo>
                  <a:lnTo>
                    <a:pt x="13930" y="6638"/>
                  </a:lnTo>
                  <a:lnTo>
                    <a:pt x="13983" y="6746"/>
                  </a:lnTo>
                  <a:lnTo>
                    <a:pt x="14018" y="6889"/>
                  </a:lnTo>
                  <a:lnTo>
                    <a:pt x="14071" y="7068"/>
                  </a:lnTo>
                  <a:lnTo>
                    <a:pt x="14124" y="7212"/>
                  </a:lnTo>
                  <a:lnTo>
                    <a:pt x="14194" y="7643"/>
                  </a:lnTo>
                  <a:lnTo>
                    <a:pt x="14335" y="8575"/>
                  </a:lnTo>
                  <a:lnTo>
                    <a:pt x="14371" y="8827"/>
                  </a:lnTo>
                  <a:lnTo>
                    <a:pt x="14424" y="9078"/>
                  </a:lnTo>
                  <a:lnTo>
                    <a:pt x="14459" y="9257"/>
                  </a:lnTo>
                  <a:lnTo>
                    <a:pt x="14529" y="9472"/>
                  </a:lnTo>
                  <a:lnTo>
                    <a:pt x="14617" y="9688"/>
                  </a:lnTo>
                  <a:lnTo>
                    <a:pt x="14706" y="9831"/>
                  </a:lnTo>
                  <a:lnTo>
                    <a:pt x="14952" y="10118"/>
                  </a:lnTo>
                  <a:lnTo>
                    <a:pt x="15076" y="10082"/>
                  </a:lnTo>
                  <a:lnTo>
                    <a:pt x="15235" y="10082"/>
                  </a:lnTo>
                  <a:lnTo>
                    <a:pt x="15534" y="9975"/>
                  </a:lnTo>
                  <a:lnTo>
                    <a:pt x="15852" y="9903"/>
                  </a:lnTo>
                  <a:lnTo>
                    <a:pt x="16169" y="9759"/>
                  </a:lnTo>
                  <a:lnTo>
                    <a:pt x="16839" y="9508"/>
                  </a:lnTo>
                  <a:lnTo>
                    <a:pt x="17157" y="9401"/>
                  </a:lnTo>
                  <a:lnTo>
                    <a:pt x="17509" y="9293"/>
                  </a:lnTo>
                  <a:lnTo>
                    <a:pt x="17827" y="9257"/>
                  </a:lnTo>
                  <a:lnTo>
                    <a:pt x="18144" y="9257"/>
                  </a:lnTo>
                  <a:lnTo>
                    <a:pt x="18497" y="9293"/>
                  </a:lnTo>
                  <a:lnTo>
                    <a:pt x="18814" y="9365"/>
                  </a:lnTo>
                  <a:lnTo>
                    <a:pt x="19431" y="9508"/>
                  </a:lnTo>
                  <a:lnTo>
                    <a:pt x="19872" y="9652"/>
                  </a:lnTo>
                  <a:lnTo>
                    <a:pt x="20119" y="9724"/>
                  </a:lnTo>
                  <a:lnTo>
                    <a:pt x="20348" y="9831"/>
                  </a:lnTo>
                  <a:lnTo>
                    <a:pt x="20595" y="9939"/>
                  </a:lnTo>
                  <a:lnTo>
                    <a:pt x="20807" y="10047"/>
                  </a:lnTo>
                  <a:lnTo>
                    <a:pt x="21018" y="10190"/>
                  </a:lnTo>
                  <a:lnTo>
                    <a:pt x="21194" y="10298"/>
                  </a:lnTo>
                  <a:lnTo>
                    <a:pt x="21265" y="10369"/>
                  </a:lnTo>
                  <a:lnTo>
                    <a:pt x="21353" y="10477"/>
                  </a:lnTo>
                  <a:lnTo>
                    <a:pt x="21406" y="10549"/>
                  </a:lnTo>
                  <a:lnTo>
                    <a:pt x="21477" y="10656"/>
                  </a:lnTo>
                  <a:lnTo>
                    <a:pt x="21512" y="10764"/>
                  </a:lnTo>
                  <a:lnTo>
                    <a:pt x="21565" y="10836"/>
                  </a:lnTo>
                  <a:lnTo>
                    <a:pt x="21582" y="10944"/>
                  </a:lnTo>
                  <a:lnTo>
                    <a:pt x="21600" y="11087"/>
                  </a:lnTo>
                  <a:lnTo>
                    <a:pt x="21600" y="11266"/>
                  </a:lnTo>
                  <a:lnTo>
                    <a:pt x="21582" y="11446"/>
                  </a:lnTo>
                  <a:lnTo>
                    <a:pt x="21547" y="11625"/>
                  </a:lnTo>
                  <a:lnTo>
                    <a:pt x="21512" y="11841"/>
                  </a:lnTo>
                  <a:lnTo>
                    <a:pt x="21459" y="12020"/>
                  </a:lnTo>
                  <a:lnTo>
                    <a:pt x="21388" y="12163"/>
                  </a:lnTo>
                  <a:lnTo>
                    <a:pt x="21318" y="12343"/>
                  </a:lnTo>
                  <a:lnTo>
                    <a:pt x="21230" y="12450"/>
                  </a:lnTo>
                  <a:lnTo>
                    <a:pt x="21053" y="12738"/>
                  </a:lnTo>
                  <a:lnTo>
                    <a:pt x="20630" y="13240"/>
                  </a:lnTo>
                  <a:lnTo>
                    <a:pt x="20401" y="13419"/>
                  </a:lnTo>
                  <a:lnTo>
                    <a:pt x="20013" y="13850"/>
                  </a:lnTo>
                  <a:lnTo>
                    <a:pt x="19837" y="14029"/>
                  </a:lnTo>
                  <a:lnTo>
                    <a:pt x="19713" y="14209"/>
                  </a:lnTo>
                  <a:lnTo>
                    <a:pt x="19678" y="14280"/>
                  </a:lnTo>
                  <a:lnTo>
                    <a:pt x="19660" y="14352"/>
                  </a:lnTo>
                  <a:lnTo>
                    <a:pt x="19625" y="14424"/>
                  </a:lnTo>
                  <a:lnTo>
                    <a:pt x="19625" y="14567"/>
                  </a:lnTo>
                  <a:lnTo>
                    <a:pt x="19678" y="14675"/>
                  </a:lnTo>
                  <a:lnTo>
                    <a:pt x="19731" y="14747"/>
                  </a:lnTo>
                  <a:lnTo>
                    <a:pt x="19801" y="14819"/>
                  </a:lnTo>
                  <a:lnTo>
                    <a:pt x="19960" y="14998"/>
                  </a:lnTo>
                  <a:lnTo>
                    <a:pt x="20084" y="15177"/>
                  </a:lnTo>
                  <a:lnTo>
                    <a:pt x="20154" y="15249"/>
                  </a:lnTo>
                  <a:lnTo>
                    <a:pt x="20172" y="15321"/>
                  </a:lnTo>
                  <a:lnTo>
                    <a:pt x="20260" y="15464"/>
                  </a:lnTo>
                  <a:lnTo>
                    <a:pt x="20313" y="15644"/>
                  </a:lnTo>
                  <a:lnTo>
                    <a:pt x="20348" y="15716"/>
                  </a:lnTo>
                  <a:lnTo>
                    <a:pt x="20366" y="15787"/>
                  </a:lnTo>
                  <a:lnTo>
                    <a:pt x="20366" y="16110"/>
                  </a:lnTo>
                  <a:lnTo>
                    <a:pt x="20348" y="16254"/>
                  </a:lnTo>
                  <a:lnTo>
                    <a:pt x="20313" y="16433"/>
                  </a:lnTo>
                  <a:lnTo>
                    <a:pt x="20242" y="16541"/>
                  </a:lnTo>
                  <a:lnTo>
                    <a:pt x="20101" y="16828"/>
                  </a:lnTo>
                  <a:lnTo>
                    <a:pt x="20013" y="16971"/>
                  </a:lnTo>
                  <a:lnTo>
                    <a:pt x="19766" y="17258"/>
                  </a:lnTo>
                  <a:lnTo>
                    <a:pt x="19519" y="17510"/>
                  </a:lnTo>
                  <a:lnTo>
                    <a:pt x="19202" y="17761"/>
                  </a:lnTo>
                  <a:lnTo>
                    <a:pt x="18585" y="18263"/>
                  </a:lnTo>
                  <a:lnTo>
                    <a:pt x="17915" y="18694"/>
                  </a:lnTo>
                  <a:lnTo>
                    <a:pt x="17333" y="19124"/>
                  </a:lnTo>
                  <a:lnTo>
                    <a:pt x="16804" y="19483"/>
                  </a:lnTo>
                  <a:lnTo>
                    <a:pt x="16293" y="19806"/>
                  </a:lnTo>
                  <a:lnTo>
                    <a:pt x="15764" y="20129"/>
                  </a:lnTo>
                  <a:lnTo>
                    <a:pt x="15235" y="20416"/>
                  </a:lnTo>
                  <a:lnTo>
                    <a:pt x="14212" y="20918"/>
                  </a:lnTo>
                  <a:lnTo>
                    <a:pt x="13736" y="21134"/>
                  </a:lnTo>
                  <a:lnTo>
                    <a:pt x="13260" y="21313"/>
                  </a:lnTo>
                  <a:lnTo>
                    <a:pt x="12801" y="21456"/>
                  </a:lnTo>
                  <a:lnTo>
                    <a:pt x="12343" y="21564"/>
                  </a:lnTo>
                  <a:lnTo>
                    <a:pt x="11884" y="21600"/>
                  </a:lnTo>
                  <a:lnTo>
                    <a:pt x="11267" y="21600"/>
                  </a:lnTo>
                  <a:lnTo>
                    <a:pt x="11073" y="21564"/>
                  </a:lnTo>
                  <a:lnTo>
                    <a:pt x="10756" y="21492"/>
                  </a:lnTo>
                  <a:lnTo>
                    <a:pt x="10632" y="21456"/>
                  </a:lnTo>
                  <a:lnTo>
                    <a:pt x="10509" y="21385"/>
                  </a:lnTo>
                  <a:lnTo>
                    <a:pt x="10421" y="21313"/>
                  </a:lnTo>
                  <a:lnTo>
                    <a:pt x="10368" y="21241"/>
                  </a:lnTo>
                  <a:close/>
                </a:path>
              </a:pathLst>
            </a:custGeom>
            <a:solidFill>
              <a:srgbClr val="99FFCC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07762" dir="8100000">
                <a:srgbClr val="808080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507" name="Picture 178" descr="Picture 17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11137" y="0"/>
              <a:ext cx="565151" cy="9112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08" name="Rectangle 179"/>
            <p:cNvSpPr/>
            <p:nvPr/>
          </p:nvSpPr>
          <p:spPr>
            <a:xfrm>
              <a:off x="819150" y="555625"/>
              <a:ext cx="1514475" cy="368582"/>
            </a:xfrm>
            <a:prstGeom prst="rect">
              <a:avLst/>
            </a:prstGeom>
            <a:solidFill>
              <a:srgbClr val="FF6600"/>
            </a:solidFill>
            <a:ln w="12700" cap="flat">
              <a:solidFill>
                <a:srgbClr val="FF6600"/>
              </a:solidFill>
              <a:prstDash val="solid"/>
              <a:miter lim="800000"/>
            </a:ln>
            <a:effectLst>
              <a:outerShdw sx="100000" sy="100000" kx="0" ky="0" algn="b" rotWithShape="0" blurRad="0" dist="17961" dir="2700000">
                <a:srgbClr val="993D00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188" tIns="42188" rIns="42188" bIns="42188" numCol="1" anchor="t">
              <a:spAutoFit/>
            </a:bodyPr>
            <a:lstStyle>
              <a:lvl1pPr defTabSz="842962">
                <a:defRPr b="1" sz="19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Funk </a:t>
              </a:r>
            </a:p>
          </p:txBody>
        </p:sp>
        <p:sp>
          <p:nvSpPr>
            <p:cNvPr id="2509" name="Text Box 180"/>
            <p:cNvSpPr txBox="1"/>
            <p:nvPr/>
          </p:nvSpPr>
          <p:spPr>
            <a:xfrm>
              <a:off x="477022" y="974725"/>
              <a:ext cx="1314493" cy="3092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3636" tIns="43636" rIns="43636" bIns="43636" numCol="1" anchor="t">
              <a:spAutoFit/>
            </a:bodyPr>
            <a:lstStyle>
              <a:lvl1pPr defTabSz="727075">
                <a:spcBef>
                  <a:spcPts val="300"/>
                </a:spcBef>
                <a:defRPr sz="1600"/>
              </a:lvl1pPr>
            </a:lstStyle>
            <a:p>
              <a:pPr/>
              <a:r>
                <a:t>Basisstation</a:t>
              </a:r>
            </a:p>
          </p:txBody>
        </p:sp>
        <p:sp>
          <p:nvSpPr>
            <p:cNvPr id="2510" name="Oval 181"/>
            <p:cNvSpPr/>
            <p:nvPr/>
          </p:nvSpPr>
          <p:spPr>
            <a:xfrm>
              <a:off x="290512" y="663575"/>
              <a:ext cx="254001" cy="244476"/>
            </a:xfrm>
            <a:prstGeom prst="ellipse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11" name="Oval 182"/>
            <p:cNvSpPr/>
            <p:nvPr/>
          </p:nvSpPr>
          <p:spPr>
            <a:xfrm>
              <a:off x="473074" y="631824"/>
              <a:ext cx="277814" cy="261940"/>
            </a:xfrm>
            <a:prstGeom prst="ellipse">
              <a:avLst/>
            </a:prstGeom>
            <a:solidFill>
              <a:srgbClr val="FF33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2513" name="Line 183"/>
          <p:cNvSpPr/>
          <p:nvPr/>
        </p:nvSpPr>
        <p:spPr>
          <a:xfrm flipV="1">
            <a:off x="4528051" y="2681286"/>
            <a:ext cx="3181351" cy="536576"/>
          </a:xfrm>
          <a:prstGeom prst="line">
            <a:avLst/>
          </a:prstGeom>
          <a:ln w="76200">
            <a:solidFill>
              <a:srgbClr val="6699FF"/>
            </a:solidFill>
            <a:headEnd type="triangle"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514" name="Line 184"/>
          <p:cNvSpPr/>
          <p:nvPr/>
        </p:nvSpPr>
        <p:spPr>
          <a:xfrm>
            <a:off x="4420101" y="3349625"/>
            <a:ext cx="2928939" cy="247651"/>
          </a:xfrm>
          <a:prstGeom prst="line">
            <a:avLst/>
          </a:prstGeom>
          <a:ln w="76200">
            <a:solidFill>
              <a:srgbClr val="6699FF"/>
            </a:solidFill>
            <a:headEnd type="triangle"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515" name="Text Box 185"/>
          <p:cNvSpPr txBox="1"/>
          <p:nvPr/>
        </p:nvSpPr>
        <p:spPr>
          <a:xfrm>
            <a:off x="5608325" y="2828925"/>
            <a:ext cx="1455204" cy="432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3636" tIns="43636" rIns="43636" bIns="43636">
            <a:spAutoFit/>
          </a:bodyPr>
          <a:lstStyle>
            <a:lvl1pPr marL="273050" indent="-273050" defTabSz="727075">
              <a:spcBef>
                <a:spcPts val="500"/>
              </a:spcBef>
              <a:defRPr sz="2400"/>
            </a:lvl1pPr>
          </a:lstStyle>
          <a:p>
            <a:pPr/>
            <a:r>
              <a:t>Metronetz</a:t>
            </a:r>
          </a:p>
        </p:txBody>
      </p:sp>
      <p:grpSp>
        <p:nvGrpSpPr>
          <p:cNvPr id="2525" name="Group 186"/>
          <p:cNvGrpSpPr/>
          <p:nvPr/>
        </p:nvGrpSpPr>
        <p:grpSpPr>
          <a:xfrm>
            <a:off x="4891592" y="1074737"/>
            <a:ext cx="3624031" cy="1533526"/>
            <a:chOff x="0" y="0"/>
            <a:chExt cx="3624030" cy="1533525"/>
          </a:xfrm>
        </p:grpSpPr>
        <p:sp>
          <p:nvSpPr>
            <p:cNvPr id="2516" name="Freeform 187"/>
            <p:cNvSpPr/>
            <p:nvPr/>
          </p:nvSpPr>
          <p:spPr>
            <a:xfrm>
              <a:off x="0" y="61912"/>
              <a:ext cx="2330451" cy="1471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1241"/>
                  </a:moveTo>
                  <a:lnTo>
                    <a:pt x="10297" y="21169"/>
                  </a:lnTo>
                  <a:lnTo>
                    <a:pt x="10262" y="21062"/>
                  </a:lnTo>
                  <a:lnTo>
                    <a:pt x="10227" y="20990"/>
                  </a:lnTo>
                  <a:lnTo>
                    <a:pt x="10192" y="20882"/>
                  </a:lnTo>
                  <a:lnTo>
                    <a:pt x="10174" y="20811"/>
                  </a:lnTo>
                  <a:lnTo>
                    <a:pt x="10174" y="20452"/>
                  </a:lnTo>
                  <a:lnTo>
                    <a:pt x="10192" y="20380"/>
                  </a:lnTo>
                  <a:lnTo>
                    <a:pt x="10227" y="20165"/>
                  </a:lnTo>
                  <a:lnTo>
                    <a:pt x="10280" y="19985"/>
                  </a:lnTo>
                  <a:lnTo>
                    <a:pt x="10350" y="19770"/>
                  </a:lnTo>
                  <a:lnTo>
                    <a:pt x="10474" y="19447"/>
                  </a:lnTo>
                  <a:lnTo>
                    <a:pt x="10615" y="19052"/>
                  </a:lnTo>
                  <a:lnTo>
                    <a:pt x="10668" y="18873"/>
                  </a:lnTo>
                  <a:lnTo>
                    <a:pt x="10703" y="18730"/>
                  </a:lnTo>
                  <a:lnTo>
                    <a:pt x="10721" y="18622"/>
                  </a:lnTo>
                  <a:lnTo>
                    <a:pt x="10738" y="18586"/>
                  </a:lnTo>
                  <a:lnTo>
                    <a:pt x="10738" y="18443"/>
                  </a:lnTo>
                  <a:lnTo>
                    <a:pt x="10721" y="18335"/>
                  </a:lnTo>
                  <a:lnTo>
                    <a:pt x="10703" y="18299"/>
                  </a:lnTo>
                  <a:lnTo>
                    <a:pt x="10668" y="18263"/>
                  </a:lnTo>
                  <a:lnTo>
                    <a:pt x="10615" y="18191"/>
                  </a:lnTo>
                  <a:lnTo>
                    <a:pt x="10544" y="18120"/>
                  </a:lnTo>
                  <a:lnTo>
                    <a:pt x="10386" y="18012"/>
                  </a:lnTo>
                  <a:lnTo>
                    <a:pt x="10174" y="17940"/>
                  </a:lnTo>
                  <a:lnTo>
                    <a:pt x="9962" y="17904"/>
                  </a:lnTo>
                  <a:lnTo>
                    <a:pt x="9768" y="17868"/>
                  </a:lnTo>
                  <a:lnTo>
                    <a:pt x="8569" y="17868"/>
                  </a:lnTo>
                  <a:lnTo>
                    <a:pt x="8111" y="17833"/>
                  </a:lnTo>
                  <a:lnTo>
                    <a:pt x="7935" y="17833"/>
                  </a:lnTo>
                  <a:lnTo>
                    <a:pt x="7829" y="17797"/>
                  </a:lnTo>
                  <a:lnTo>
                    <a:pt x="7688" y="17725"/>
                  </a:lnTo>
                  <a:lnTo>
                    <a:pt x="7547" y="17617"/>
                  </a:lnTo>
                  <a:lnTo>
                    <a:pt x="7318" y="17438"/>
                  </a:lnTo>
                  <a:lnTo>
                    <a:pt x="7229" y="17330"/>
                  </a:lnTo>
                  <a:lnTo>
                    <a:pt x="7159" y="17187"/>
                  </a:lnTo>
                  <a:lnTo>
                    <a:pt x="7088" y="17079"/>
                  </a:lnTo>
                  <a:lnTo>
                    <a:pt x="7018" y="16936"/>
                  </a:lnTo>
                  <a:lnTo>
                    <a:pt x="6912" y="16613"/>
                  </a:lnTo>
                  <a:lnTo>
                    <a:pt x="6789" y="16326"/>
                  </a:lnTo>
                  <a:lnTo>
                    <a:pt x="6665" y="15967"/>
                  </a:lnTo>
                  <a:lnTo>
                    <a:pt x="6489" y="15536"/>
                  </a:lnTo>
                  <a:lnTo>
                    <a:pt x="6418" y="15464"/>
                  </a:lnTo>
                  <a:lnTo>
                    <a:pt x="6365" y="15357"/>
                  </a:lnTo>
                  <a:lnTo>
                    <a:pt x="6295" y="15285"/>
                  </a:lnTo>
                  <a:lnTo>
                    <a:pt x="6242" y="15213"/>
                  </a:lnTo>
                  <a:lnTo>
                    <a:pt x="6066" y="15106"/>
                  </a:lnTo>
                  <a:lnTo>
                    <a:pt x="5995" y="15070"/>
                  </a:lnTo>
                  <a:lnTo>
                    <a:pt x="5889" y="15034"/>
                  </a:lnTo>
                  <a:lnTo>
                    <a:pt x="5713" y="14962"/>
                  </a:lnTo>
                  <a:lnTo>
                    <a:pt x="4161" y="14962"/>
                  </a:lnTo>
                  <a:lnTo>
                    <a:pt x="3914" y="14926"/>
                  </a:lnTo>
                  <a:lnTo>
                    <a:pt x="3650" y="14854"/>
                  </a:lnTo>
                  <a:lnTo>
                    <a:pt x="3421" y="14783"/>
                  </a:lnTo>
                  <a:lnTo>
                    <a:pt x="3174" y="14639"/>
                  </a:lnTo>
                  <a:lnTo>
                    <a:pt x="3086" y="14567"/>
                  </a:lnTo>
                  <a:lnTo>
                    <a:pt x="2962" y="14460"/>
                  </a:lnTo>
                  <a:lnTo>
                    <a:pt x="2856" y="14388"/>
                  </a:lnTo>
                  <a:lnTo>
                    <a:pt x="2751" y="14245"/>
                  </a:lnTo>
                  <a:lnTo>
                    <a:pt x="2539" y="13850"/>
                  </a:lnTo>
                  <a:lnTo>
                    <a:pt x="2433" y="13635"/>
                  </a:lnTo>
                  <a:lnTo>
                    <a:pt x="2310" y="13419"/>
                  </a:lnTo>
                  <a:lnTo>
                    <a:pt x="2204" y="13168"/>
                  </a:lnTo>
                  <a:lnTo>
                    <a:pt x="2116" y="12917"/>
                  </a:lnTo>
                  <a:lnTo>
                    <a:pt x="2010" y="12630"/>
                  </a:lnTo>
                  <a:lnTo>
                    <a:pt x="1922" y="12343"/>
                  </a:lnTo>
                  <a:lnTo>
                    <a:pt x="1816" y="12056"/>
                  </a:lnTo>
                  <a:lnTo>
                    <a:pt x="1746" y="11733"/>
                  </a:lnTo>
                  <a:lnTo>
                    <a:pt x="1587" y="11087"/>
                  </a:lnTo>
                  <a:lnTo>
                    <a:pt x="1569" y="10872"/>
                  </a:lnTo>
                  <a:lnTo>
                    <a:pt x="1534" y="10692"/>
                  </a:lnTo>
                  <a:lnTo>
                    <a:pt x="1481" y="10549"/>
                  </a:lnTo>
                  <a:lnTo>
                    <a:pt x="1411" y="10369"/>
                  </a:lnTo>
                  <a:lnTo>
                    <a:pt x="1217" y="9975"/>
                  </a:lnTo>
                  <a:lnTo>
                    <a:pt x="1005" y="9652"/>
                  </a:lnTo>
                  <a:lnTo>
                    <a:pt x="846" y="9472"/>
                  </a:lnTo>
                  <a:lnTo>
                    <a:pt x="670" y="9293"/>
                  </a:lnTo>
                  <a:lnTo>
                    <a:pt x="529" y="9221"/>
                  </a:lnTo>
                  <a:lnTo>
                    <a:pt x="317" y="9006"/>
                  </a:lnTo>
                  <a:lnTo>
                    <a:pt x="229" y="8898"/>
                  </a:lnTo>
                  <a:lnTo>
                    <a:pt x="159" y="8755"/>
                  </a:lnTo>
                  <a:lnTo>
                    <a:pt x="106" y="8611"/>
                  </a:lnTo>
                  <a:lnTo>
                    <a:pt x="53" y="8432"/>
                  </a:lnTo>
                  <a:lnTo>
                    <a:pt x="18" y="8145"/>
                  </a:lnTo>
                  <a:lnTo>
                    <a:pt x="0" y="7965"/>
                  </a:lnTo>
                  <a:lnTo>
                    <a:pt x="0" y="7786"/>
                  </a:lnTo>
                  <a:lnTo>
                    <a:pt x="18" y="7571"/>
                  </a:lnTo>
                  <a:lnTo>
                    <a:pt x="35" y="7391"/>
                  </a:lnTo>
                  <a:lnTo>
                    <a:pt x="53" y="7176"/>
                  </a:lnTo>
                  <a:lnTo>
                    <a:pt x="106" y="6997"/>
                  </a:lnTo>
                  <a:lnTo>
                    <a:pt x="194" y="6602"/>
                  </a:lnTo>
                  <a:lnTo>
                    <a:pt x="335" y="6171"/>
                  </a:lnTo>
                  <a:lnTo>
                    <a:pt x="494" y="5813"/>
                  </a:lnTo>
                  <a:lnTo>
                    <a:pt x="635" y="5418"/>
                  </a:lnTo>
                  <a:lnTo>
                    <a:pt x="829" y="5023"/>
                  </a:lnTo>
                  <a:lnTo>
                    <a:pt x="1023" y="4700"/>
                  </a:lnTo>
                  <a:lnTo>
                    <a:pt x="1199" y="4377"/>
                  </a:lnTo>
                  <a:lnTo>
                    <a:pt x="1393" y="4090"/>
                  </a:lnTo>
                  <a:lnTo>
                    <a:pt x="1481" y="3983"/>
                  </a:lnTo>
                  <a:lnTo>
                    <a:pt x="1587" y="3875"/>
                  </a:lnTo>
                  <a:lnTo>
                    <a:pt x="1940" y="3480"/>
                  </a:lnTo>
                  <a:lnTo>
                    <a:pt x="2310" y="3086"/>
                  </a:lnTo>
                  <a:lnTo>
                    <a:pt x="2680" y="2727"/>
                  </a:lnTo>
                  <a:lnTo>
                    <a:pt x="3068" y="2368"/>
                  </a:lnTo>
                  <a:lnTo>
                    <a:pt x="3456" y="2045"/>
                  </a:lnTo>
                  <a:lnTo>
                    <a:pt x="3844" y="1794"/>
                  </a:lnTo>
                  <a:lnTo>
                    <a:pt x="4214" y="1507"/>
                  </a:lnTo>
                  <a:lnTo>
                    <a:pt x="4620" y="1220"/>
                  </a:lnTo>
                  <a:lnTo>
                    <a:pt x="4990" y="969"/>
                  </a:lnTo>
                  <a:lnTo>
                    <a:pt x="5731" y="610"/>
                  </a:lnTo>
                  <a:lnTo>
                    <a:pt x="6136" y="466"/>
                  </a:lnTo>
                  <a:lnTo>
                    <a:pt x="6506" y="323"/>
                  </a:lnTo>
                  <a:lnTo>
                    <a:pt x="6877" y="215"/>
                  </a:lnTo>
                  <a:lnTo>
                    <a:pt x="7265" y="144"/>
                  </a:lnTo>
                  <a:lnTo>
                    <a:pt x="7635" y="72"/>
                  </a:lnTo>
                  <a:lnTo>
                    <a:pt x="8040" y="36"/>
                  </a:lnTo>
                  <a:lnTo>
                    <a:pt x="8499" y="36"/>
                  </a:lnTo>
                  <a:lnTo>
                    <a:pt x="8993" y="0"/>
                  </a:lnTo>
                  <a:lnTo>
                    <a:pt x="9980" y="72"/>
                  </a:lnTo>
                  <a:lnTo>
                    <a:pt x="10227" y="108"/>
                  </a:lnTo>
                  <a:lnTo>
                    <a:pt x="10439" y="144"/>
                  </a:lnTo>
                  <a:lnTo>
                    <a:pt x="10862" y="287"/>
                  </a:lnTo>
                  <a:lnTo>
                    <a:pt x="11038" y="359"/>
                  </a:lnTo>
                  <a:lnTo>
                    <a:pt x="11197" y="466"/>
                  </a:lnTo>
                  <a:lnTo>
                    <a:pt x="11373" y="574"/>
                  </a:lnTo>
                  <a:lnTo>
                    <a:pt x="11496" y="718"/>
                  </a:lnTo>
                  <a:lnTo>
                    <a:pt x="11620" y="825"/>
                  </a:lnTo>
                  <a:lnTo>
                    <a:pt x="11726" y="969"/>
                  </a:lnTo>
                  <a:lnTo>
                    <a:pt x="11814" y="1112"/>
                  </a:lnTo>
                  <a:lnTo>
                    <a:pt x="11920" y="1399"/>
                  </a:lnTo>
                  <a:lnTo>
                    <a:pt x="11937" y="1615"/>
                  </a:lnTo>
                  <a:lnTo>
                    <a:pt x="11973" y="1902"/>
                  </a:lnTo>
                  <a:lnTo>
                    <a:pt x="11955" y="2081"/>
                  </a:lnTo>
                  <a:lnTo>
                    <a:pt x="11955" y="2225"/>
                  </a:lnTo>
                  <a:lnTo>
                    <a:pt x="11920" y="2583"/>
                  </a:lnTo>
                  <a:lnTo>
                    <a:pt x="11849" y="2942"/>
                  </a:lnTo>
                  <a:lnTo>
                    <a:pt x="11690" y="3660"/>
                  </a:lnTo>
                  <a:lnTo>
                    <a:pt x="11620" y="3983"/>
                  </a:lnTo>
                  <a:lnTo>
                    <a:pt x="11585" y="4162"/>
                  </a:lnTo>
                  <a:lnTo>
                    <a:pt x="11567" y="4342"/>
                  </a:lnTo>
                  <a:lnTo>
                    <a:pt x="11567" y="4700"/>
                  </a:lnTo>
                  <a:lnTo>
                    <a:pt x="11585" y="4880"/>
                  </a:lnTo>
                  <a:lnTo>
                    <a:pt x="11585" y="4951"/>
                  </a:lnTo>
                  <a:lnTo>
                    <a:pt x="11602" y="5023"/>
                  </a:lnTo>
                  <a:lnTo>
                    <a:pt x="11655" y="5167"/>
                  </a:lnTo>
                  <a:lnTo>
                    <a:pt x="11708" y="5346"/>
                  </a:lnTo>
                  <a:lnTo>
                    <a:pt x="11779" y="5526"/>
                  </a:lnTo>
                  <a:lnTo>
                    <a:pt x="11867" y="5669"/>
                  </a:lnTo>
                  <a:lnTo>
                    <a:pt x="11973" y="5849"/>
                  </a:lnTo>
                  <a:lnTo>
                    <a:pt x="12114" y="5956"/>
                  </a:lnTo>
                  <a:lnTo>
                    <a:pt x="12255" y="5992"/>
                  </a:lnTo>
                  <a:lnTo>
                    <a:pt x="12396" y="6064"/>
                  </a:lnTo>
                  <a:lnTo>
                    <a:pt x="12678" y="6100"/>
                  </a:lnTo>
                  <a:lnTo>
                    <a:pt x="12978" y="6064"/>
                  </a:lnTo>
                  <a:lnTo>
                    <a:pt x="13136" y="6100"/>
                  </a:lnTo>
                  <a:lnTo>
                    <a:pt x="13436" y="6100"/>
                  </a:lnTo>
                  <a:lnTo>
                    <a:pt x="13577" y="6171"/>
                  </a:lnTo>
                  <a:lnTo>
                    <a:pt x="13630" y="6243"/>
                  </a:lnTo>
                  <a:lnTo>
                    <a:pt x="13701" y="6279"/>
                  </a:lnTo>
                  <a:lnTo>
                    <a:pt x="13771" y="6351"/>
                  </a:lnTo>
                  <a:lnTo>
                    <a:pt x="13824" y="6423"/>
                  </a:lnTo>
                  <a:lnTo>
                    <a:pt x="13895" y="6530"/>
                  </a:lnTo>
                  <a:lnTo>
                    <a:pt x="13930" y="6638"/>
                  </a:lnTo>
                  <a:lnTo>
                    <a:pt x="13983" y="6746"/>
                  </a:lnTo>
                  <a:lnTo>
                    <a:pt x="14018" y="6889"/>
                  </a:lnTo>
                  <a:lnTo>
                    <a:pt x="14071" y="7068"/>
                  </a:lnTo>
                  <a:lnTo>
                    <a:pt x="14124" y="7212"/>
                  </a:lnTo>
                  <a:lnTo>
                    <a:pt x="14194" y="7643"/>
                  </a:lnTo>
                  <a:lnTo>
                    <a:pt x="14335" y="8575"/>
                  </a:lnTo>
                  <a:lnTo>
                    <a:pt x="14371" y="8827"/>
                  </a:lnTo>
                  <a:lnTo>
                    <a:pt x="14424" y="9078"/>
                  </a:lnTo>
                  <a:lnTo>
                    <a:pt x="14459" y="9257"/>
                  </a:lnTo>
                  <a:lnTo>
                    <a:pt x="14529" y="9472"/>
                  </a:lnTo>
                  <a:lnTo>
                    <a:pt x="14617" y="9688"/>
                  </a:lnTo>
                  <a:lnTo>
                    <a:pt x="14706" y="9831"/>
                  </a:lnTo>
                  <a:lnTo>
                    <a:pt x="14952" y="10118"/>
                  </a:lnTo>
                  <a:lnTo>
                    <a:pt x="15076" y="10082"/>
                  </a:lnTo>
                  <a:lnTo>
                    <a:pt x="15235" y="10082"/>
                  </a:lnTo>
                  <a:lnTo>
                    <a:pt x="15534" y="9975"/>
                  </a:lnTo>
                  <a:lnTo>
                    <a:pt x="15852" y="9903"/>
                  </a:lnTo>
                  <a:lnTo>
                    <a:pt x="16169" y="9759"/>
                  </a:lnTo>
                  <a:lnTo>
                    <a:pt x="16839" y="9508"/>
                  </a:lnTo>
                  <a:lnTo>
                    <a:pt x="17157" y="9401"/>
                  </a:lnTo>
                  <a:lnTo>
                    <a:pt x="17509" y="9293"/>
                  </a:lnTo>
                  <a:lnTo>
                    <a:pt x="17827" y="9257"/>
                  </a:lnTo>
                  <a:lnTo>
                    <a:pt x="18144" y="9257"/>
                  </a:lnTo>
                  <a:lnTo>
                    <a:pt x="18497" y="9293"/>
                  </a:lnTo>
                  <a:lnTo>
                    <a:pt x="18814" y="9365"/>
                  </a:lnTo>
                  <a:lnTo>
                    <a:pt x="19431" y="9508"/>
                  </a:lnTo>
                  <a:lnTo>
                    <a:pt x="19872" y="9652"/>
                  </a:lnTo>
                  <a:lnTo>
                    <a:pt x="20119" y="9724"/>
                  </a:lnTo>
                  <a:lnTo>
                    <a:pt x="20348" y="9831"/>
                  </a:lnTo>
                  <a:lnTo>
                    <a:pt x="20595" y="9939"/>
                  </a:lnTo>
                  <a:lnTo>
                    <a:pt x="20807" y="10047"/>
                  </a:lnTo>
                  <a:lnTo>
                    <a:pt x="21018" y="10190"/>
                  </a:lnTo>
                  <a:lnTo>
                    <a:pt x="21194" y="10298"/>
                  </a:lnTo>
                  <a:lnTo>
                    <a:pt x="21265" y="10369"/>
                  </a:lnTo>
                  <a:lnTo>
                    <a:pt x="21353" y="10477"/>
                  </a:lnTo>
                  <a:lnTo>
                    <a:pt x="21406" y="10549"/>
                  </a:lnTo>
                  <a:lnTo>
                    <a:pt x="21477" y="10656"/>
                  </a:lnTo>
                  <a:lnTo>
                    <a:pt x="21512" y="10764"/>
                  </a:lnTo>
                  <a:lnTo>
                    <a:pt x="21565" y="10836"/>
                  </a:lnTo>
                  <a:lnTo>
                    <a:pt x="21582" y="10944"/>
                  </a:lnTo>
                  <a:lnTo>
                    <a:pt x="21600" y="11087"/>
                  </a:lnTo>
                  <a:lnTo>
                    <a:pt x="21600" y="11266"/>
                  </a:lnTo>
                  <a:lnTo>
                    <a:pt x="21582" y="11446"/>
                  </a:lnTo>
                  <a:lnTo>
                    <a:pt x="21547" y="11625"/>
                  </a:lnTo>
                  <a:lnTo>
                    <a:pt x="21512" y="11841"/>
                  </a:lnTo>
                  <a:lnTo>
                    <a:pt x="21459" y="12020"/>
                  </a:lnTo>
                  <a:lnTo>
                    <a:pt x="21388" y="12163"/>
                  </a:lnTo>
                  <a:lnTo>
                    <a:pt x="21318" y="12343"/>
                  </a:lnTo>
                  <a:lnTo>
                    <a:pt x="21230" y="12450"/>
                  </a:lnTo>
                  <a:lnTo>
                    <a:pt x="21053" y="12738"/>
                  </a:lnTo>
                  <a:lnTo>
                    <a:pt x="20630" y="13240"/>
                  </a:lnTo>
                  <a:lnTo>
                    <a:pt x="20401" y="13419"/>
                  </a:lnTo>
                  <a:lnTo>
                    <a:pt x="20013" y="13850"/>
                  </a:lnTo>
                  <a:lnTo>
                    <a:pt x="19837" y="14029"/>
                  </a:lnTo>
                  <a:lnTo>
                    <a:pt x="19713" y="14209"/>
                  </a:lnTo>
                  <a:lnTo>
                    <a:pt x="19678" y="14280"/>
                  </a:lnTo>
                  <a:lnTo>
                    <a:pt x="19660" y="14352"/>
                  </a:lnTo>
                  <a:lnTo>
                    <a:pt x="19625" y="14424"/>
                  </a:lnTo>
                  <a:lnTo>
                    <a:pt x="19625" y="14567"/>
                  </a:lnTo>
                  <a:lnTo>
                    <a:pt x="19678" y="14675"/>
                  </a:lnTo>
                  <a:lnTo>
                    <a:pt x="19731" y="14747"/>
                  </a:lnTo>
                  <a:lnTo>
                    <a:pt x="19801" y="14819"/>
                  </a:lnTo>
                  <a:lnTo>
                    <a:pt x="19960" y="14998"/>
                  </a:lnTo>
                  <a:lnTo>
                    <a:pt x="20084" y="15177"/>
                  </a:lnTo>
                  <a:lnTo>
                    <a:pt x="20154" y="15249"/>
                  </a:lnTo>
                  <a:lnTo>
                    <a:pt x="20172" y="15321"/>
                  </a:lnTo>
                  <a:lnTo>
                    <a:pt x="20260" y="15464"/>
                  </a:lnTo>
                  <a:lnTo>
                    <a:pt x="20313" y="15644"/>
                  </a:lnTo>
                  <a:lnTo>
                    <a:pt x="20348" y="15716"/>
                  </a:lnTo>
                  <a:lnTo>
                    <a:pt x="20366" y="15787"/>
                  </a:lnTo>
                  <a:lnTo>
                    <a:pt x="20366" y="16110"/>
                  </a:lnTo>
                  <a:lnTo>
                    <a:pt x="20348" y="16254"/>
                  </a:lnTo>
                  <a:lnTo>
                    <a:pt x="20313" y="16433"/>
                  </a:lnTo>
                  <a:lnTo>
                    <a:pt x="20242" y="16541"/>
                  </a:lnTo>
                  <a:lnTo>
                    <a:pt x="20101" y="16828"/>
                  </a:lnTo>
                  <a:lnTo>
                    <a:pt x="20013" y="16971"/>
                  </a:lnTo>
                  <a:lnTo>
                    <a:pt x="19766" y="17258"/>
                  </a:lnTo>
                  <a:lnTo>
                    <a:pt x="19519" y="17510"/>
                  </a:lnTo>
                  <a:lnTo>
                    <a:pt x="19202" y="17761"/>
                  </a:lnTo>
                  <a:lnTo>
                    <a:pt x="18585" y="18263"/>
                  </a:lnTo>
                  <a:lnTo>
                    <a:pt x="17915" y="18694"/>
                  </a:lnTo>
                  <a:lnTo>
                    <a:pt x="17333" y="19124"/>
                  </a:lnTo>
                  <a:lnTo>
                    <a:pt x="16804" y="19483"/>
                  </a:lnTo>
                  <a:lnTo>
                    <a:pt x="16293" y="19806"/>
                  </a:lnTo>
                  <a:lnTo>
                    <a:pt x="15764" y="20129"/>
                  </a:lnTo>
                  <a:lnTo>
                    <a:pt x="15235" y="20416"/>
                  </a:lnTo>
                  <a:lnTo>
                    <a:pt x="14212" y="20918"/>
                  </a:lnTo>
                  <a:lnTo>
                    <a:pt x="13736" y="21134"/>
                  </a:lnTo>
                  <a:lnTo>
                    <a:pt x="13260" y="21313"/>
                  </a:lnTo>
                  <a:lnTo>
                    <a:pt x="12801" y="21456"/>
                  </a:lnTo>
                  <a:lnTo>
                    <a:pt x="12343" y="21564"/>
                  </a:lnTo>
                  <a:lnTo>
                    <a:pt x="11884" y="21600"/>
                  </a:lnTo>
                  <a:lnTo>
                    <a:pt x="11267" y="21600"/>
                  </a:lnTo>
                  <a:lnTo>
                    <a:pt x="11073" y="21564"/>
                  </a:lnTo>
                  <a:lnTo>
                    <a:pt x="10756" y="21492"/>
                  </a:lnTo>
                  <a:lnTo>
                    <a:pt x="10632" y="21456"/>
                  </a:lnTo>
                  <a:lnTo>
                    <a:pt x="10509" y="21385"/>
                  </a:lnTo>
                  <a:lnTo>
                    <a:pt x="10421" y="21313"/>
                  </a:lnTo>
                  <a:lnTo>
                    <a:pt x="10368" y="21241"/>
                  </a:lnTo>
                  <a:close/>
                </a:path>
              </a:pathLst>
            </a:custGeom>
            <a:solidFill>
              <a:srgbClr val="FFCCCC"/>
            </a:solidFill>
            <a:ln w="9525" cap="flat">
              <a:solidFill>
                <a:srgbClr val="DDFFFF"/>
              </a:solidFill>
              <a:prstDash val="solid"/>
              <a:round/>
            </a:ln>
            <a:effectLst>
              <a:outerShdw sx="100000" sy="100000" kx="0" ky="0" algn="b" rotWithShape="0" blurRad="0" dist="107762" dir="8100000">
                <a:srgbClr val="808080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517" name="Picture 188" descr="Picture 18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35087" y="366712"/>
              <a:ext cx="600077" cy="9112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18" name="Rectangle 189"/>
            <p:cNvSpPr/>
            <p:nvPr/>
          </p:nvSpPr>
          <p:spPr>
            <a:xfrm>
              <a:off x="182562" y="238125"/>
              <a:ext cx="874586" cy="355882"/>
            </a:xfrm>
            <a:prstGeom prst="rect">
              <a:avLst/>
            </a:prstGeom>
            <a:solidFill>
              <a:srgbClr val="FF660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993D00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2188" tIns="42188" rIns="42188" bIns="42188" numCol="1" anchor="t">
              <a:spAutoFit/>
            </a:bodyPr>
            <a:lstStyle>
              <a:lvl1pPr defTabSz="842962">
                <a:defRPr b="1" sz="19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Kupfer</a:t>
              </a:r>
            </a:p>
          </p:txBody>
        </p:sp>
        <p:sp>
          <p:nvSpPr>
            <p:cNvPr id="2519" name="Line 190"/>
            <p:cNvSpPr/>
            <p:nvPr/>
          </p:nvSpPr>
          <p:spPr>
            <a:xfrm flipV="1">
              <a:off x="1909763" y="125413"/>
              <a:ext cx="307976" cy="484188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20" name="Line 191"/>
            <p:cNvSpPr/>
            <p:nvPr/>
          </p:nvSpPr>
          <p:spPr>
            <a:xfrm flipV="1">
              <a:off x="1978025" y="369888"/>
              <a:ext cx="633413" cy="274638"/>
            </a:xfrm>
            <a:prstGeom prst="line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21" name="Text Box 192"/>
            <p:cNvSpPr txBox="1"/>
            <p:nvPr/>
          </p:nvSpPr>
          <p:spPr>
            <a:xfrm>
              <a:off x="2291535" y="0"/>
              <a:ext cx="1332496" cy="346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3636" tIns="43636" rIns="43636" bIns="43636" numCol="1" anchor="t">
              <a:spAutoFit/>
            </a:bodyPr>
            <a:lstStyle>
              <a:lvl1pPr marL="273050" indent="-273050" defTabSz="727075">
                <a:defRPr i="1"/>
              </a:lvl1pPr>
            </a:lstStyle>
            <a:p>
              <a:pPr/>
              <a:r>
                <a:t>Letzte Meile</a:t>
              </a:r>
            </a:p>
          </p:txBody>
        </p:sp>
        <p:sp>
          <p:nvSpPr>
            <p:cNvPr id="2522" name="Text Box 193"/>
            <p:cNvSpPr txBox="1"/>
            <p:nvPr/>
          </p:nvSpPr>
          <p:spPr>
            <a:xfrm>
              <a:off x="1075510" y="1052512"/>
              <a:ext cx="1382756" cy="3092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3636" tIns="43636" rIns="43636" bIns="43636" numCol="1" anchor="t">
              <a:spAutoFit/>
            </a:bodyPr>
            <a:lstStyle>
              <a:lvl1pPr defTabSz="727075">
                <a:spcBef>
                  <a:spcPts val="300"/>
                </a:spcBef>
                <a:defRPr sz="1600"/>
              </a:lvl1pPr>
            </a:lstStyle>
            <a:p>
              <a:pPr/>
              <a:r>
                <a:t>Hauptverteiler</a:t>
              </a:r>
            </a:p>
          </p:txBody>
        </p:sp>
        <p:sp>
          <p:nvSpPr>
            <p:cNvPr id="2523" name="Rectangle 194"/>
            <p:cNvSpPr/>
            <p:nvPr/>
          </p:nvSpPr>
          <p:spPr>
            <a:xfrm>
              <a:off x="1576388" y="879475"/>
              <a:ext cx="239713" cy="238125"/>
            </a:xfrm>
            <a:prstGeom prst="rect">
              <a:avLst/>
            </a:prstGeom>
            <a:solidFill>
              <a:srgbClr val="FFFF00"/>
            </a:solidFill>
            <a:ln w="9525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24" name="AutoShape 195"/>
            <p:cNvSpPr/>
            <p:nvPr/>
          </p:nvSpPr>
          <p:spPr>
            <a:xfrm>
              <a:off x="1770063" y="860425"/>
              <a:ext cx="254001" cy="225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326"/>
                  </a:moveTo>
                  <a:lnTo>
                    <a:pt x="5614" y="0"/>
                  </a:lnTo>
                  <a:lnTo>
                    <a:pt x="15986" y="0"/>
                  </a:lnTo>
                  <a:lnTo>
                    <a:pt x="21600" y="6326"/>
                  </a:lnTo>
                  <a:lnTo>
                    <a:pt x="21600" y="15274"/>
                  </a:lnTo>
                  <a:lnTo>
                    <a:pt x="15986" y="21600"/>
                  </a:lnTo>
                  <a:lnTo>
                    <a:pt x="5614" y="21600"/>
                  </a:lnTo>
                  <a:lnTo>
                    <a:pt x="0" y="152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2526" name="Line 196"/>
          <p:cNvSpPr/>
          <p:nvPr/>
        </p:nvSpPr>
        <p:spPr>
          <a:xfrm flipV="1">
            <a:off x="4562976" y="2087561"/>
            <a:ext cx="1506539" cy="946151"/>
          </a:xfrm>
          <a:prstGeom prst="line">
            <a:avLst/>
          </a:prstGeom>
          <a:ln w="76200">
            <a:solidFill>
              <a:srgbClr val="6699FF"/>
            </a:solidFill>
            <a:headEnd type="triangle"/>
            <a:tailEnd type="triangle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579" name="Group 197"/>
          <p:cNvGrpSpPr/>
          <p:nvPr/>
        </p:nvGrpSpPr>
        <p:grpSpPr>
          <a:xfrm>
            <a:off x="5107490" y="2476499"/>
            <a:ext cx="2143126" cy="1147764"/>
            <a:chOff x="0" y="0"/>
            <a:chExt cx="2143125" cy="1147762"/>
          </a:xfrm>
        </p:grpSpPr>
        <p:sp>
          <p:nvSpPr>
            <p:cNvPr id="2527" name="Freeform 198"/>
            <p:cNvSpPr/>
            <p:nvPr/>
          </p:nvSpPr>
          <p:spPr>
            <a:xfrm>
              <a:off x="604837" y="85724"/>
              <a:ext cx="468313" cy="7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11"/>
                  </a:moveTo>
                  <a:lnTo>
                    <a:pt x="5033" y="7881"/>
                  </a:lnTo>
                  <a:lnTo>
                    <a:pt x="7654" y="5838"/>
                  </a:lnTo>
                  <a:lnTo>
                    <a:pt x="10276" y="3503"/>
                  </a:lnTo>
                  <a:lnTo>
                    <a:pt x="13054" y="2335"/>
                  </a:lnTo>
                  <a:lnTo>
                    <a:pt x="15938" y="876"/>
                  </a:lnTo>
                  <a:lnTo>
                    <a:pt x="21600" y="0"/>
                  </a:lnTo>
                  <a:lnTo>
                    <a:pt x="21600" y="7881"/>
                  </a:lnTo>
                  <a:lnTo>
                    <a:pt x="15990" y="8757"/>
                  </a:lnTo>
                  <a:lnTo>
                    <a:pt x="13159" y="10216"/>
                  </a:lnTo>
                  <a:lnTo>
                    <a:pt x="10433" y="11676"/>
                  </a:lnTo>
                  <a:lnTo>
                    <a:pt x="7759" y="13719"/>
                  </a:lnTo>
                  <a:lnTo>
                    <a:pt x="5295" y="15762"/>
                  </a:lnTo>
                  <a:lnTo>
                    <a:pt x="315" y="21600"/>
                  </a:lnTo>
                  <a:lnTo>
                    <a:pt x="0" y="14011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28" name="Freeform 199"/>
            <p:cNvSpPr/>
            <p:nvPr/>
          </p:nvSpPr>
          <p:spPr>
            <a:xfrm>
              <a:off x="1071562" y="85724"/>
              <a:ext cx="773114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" y="0"/>
                  </a:moveTo>
                  <a:lnTo>
                    <a:pt x="3176" y="372"/>
                  </a:lnTo>
                  <a:lnTo>
                    <a:pt x="6194" y="1241"/>
                  </a:lnTo>
                  <a:lnTo>
                    <a:pt x="9116" y="2855"/>
                  </a:lnTo>
                  <a:lnTo>
                    <a:pt x="10578" y="3848"/>
                  </a:lnTo>
                  <a:lnTo>
                    <a:pt x="11944" y="4966"/>
                  </a:lnTo>
                  <a:lnTo>
                    <a:pt x="13278" y="6207"/>
                  </a:lnTo>
                  <a:lnTo>
                    <a:pt x="14644" y="7572"/>
                  </a:lnTo>
                  <a:lnTo>
                    <a:pt x="15882" y="9062"/>
                  </a:lnTo>
                  <a:lnTo>
                    <a:pt x="17153" y="10800"/>
                  </a:lnTo>
                  <a:lnTo>
                    <a:pt x="19440" y="14524"/>
                  </a:lnTo>
                  <a:lnTo>
                    <a:pt x="20552" y="16510"/>
                  </a:lnTo>
                  <a:lnTo>
                    <a:pt x="21600" y="18621"/>
                  </a:lnTo>
                  <a:lnTo>
                    <a:pt x="21219" y="21600"/>
                  </a:lnTo>
                  <a:lnTo>
                    <a:pt x="20171" y="19490"/>
                  </a:lnTo>
                  <a:lnTo>
                    <a:pt x="19122" y="17628"/>
                  </a:lnTo>
                  <a:lnTo>
                    <a:pt x="16835" y="14028"/>
                  </a:lnTo>
                  <a:lnTo>
                    <a:pt x="15660" y="12414"/>
                  </a:lnTo>
                  <a:lnTo>
                    <a:pt x="14389" y="10800"/>
                  </a:lnTo>
                  <a:lnTo>
                    <a:pt x="13087" y="9434"/>
                  </a:lnTo>
                  <a:lnTo>
                    <a:pt x="11721" y="8193"/>
                  </a:lnTo>
                  <a:lnTo>
                    <a:pt x="10355" y="7076"/>
                  </a:lnTo>
                  <a:lnTo>
                    <a:pt x="9021" y="6207"/>
                  </a:lnTo>
                  <a:lnTo>
                    <a:pt x="6099" y="4717"/>
                  </a:lnTo>
                  <a:lnTo>
                    <a:pt x="3113" y="3724"/>
                  </a:lnTo>
                  <a:lnTo>
                    <a:pt x="0" y="33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29" name="Freeform 200"/>
            <p:cNvSpPr/>
            <p:nvPr/>
          </p:nvSpPr>
          <p:spPr>
            <a:xfrm>
              <a:off x="1820862" y="244474"/>
              <a:ext cx="33339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000"/>
                  </a:lnTo>
                  <a:lnTo>
                    <a:pt x="20829" y="12800"/>
                  </a:lnTo>
                  <a:lnTo>
                    <a:pt x="20829" y="13600"/>
                  </a:lnTo>
                  <a:lnTo>
                    <a:pt x="20057" y="15200"/>
                  </a:lnTo>
                  <a:lnTo>
                    <a:pt x="20057" y="160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5429" y="20000"/>
                  </a:lnTo>
                  <a:lnTo>
                    <a:pt x="14657" y="20800"/>
                  </a:lnTo>
                  <a:lnTo>
                    <a:pt x="13886" y="20800"/>
                  </a:lnTo>
                  <a:lnTo>
                    <a:pt x="13114" y="21600"/>
                  </a:lnTo>
                  <a:lnTo>
                    <a:pt x="9257" y="21600"/>
                  </a:lnTo>
                  <a:lnTo>
                    <a:pt x="7714" y="20800"/>
                  </a:lnTo>
                  <a:lnTo>
                    <a:pt x="6943" y="20800"/>
                  </a:lnTo>
                  <a:lnTo>
                    <a:pt x="5400" y="19200"/>
                  </a:lnTo>
                  <a:lnTo>
                    <a:pt x="4629" y="19200"/>
                  </a:lnTo>
                  <a:lnTo>
                    <a:pt x="771" y="15200"/>
                  </a:lnTo>
                  <a:lnTo>
                    <a:pt x="771" y="12800"/>
                  </a:lnTo>
                  <a:lnTo>
                    <a:pt x="0" y="12000"/>
                  </a:lnTo>
                  <a:lnTo>
                    <a:pt x="0" y="9600"/>
                  </a:lnTo>
                  <a:lnTo>
                    <a:pt x="771" y="8800"/>
                  </a:lnTo>
                  <a:lnTo>
                    <a:pt x="771" y="6400"/>
                  </a:lnTo>
                  <a:lnTo>
                    <a:pt x="6171" y="800"/>
                  </a:lnTo>
                  <a:lnTo>
                    <a:pt x="6943" y="800"/>
                  </a:lnTo>
                  <a:lnTo>
                    <a:pt x="7714" y="0"/>
                  </a:lnTo>
                  <a:lnTo>
                    <a:pt x="13886" y="0"/>
                  </a:lnTo>
                  <a:lnTo>
                    <a:pt x="14657" y="800"/>
                  </a:lnTo>
                  <a:lnTo>
                    <a:pt x="15429" y="800"/>
                  </a:lnTo>
                  <a:lnTo>
                    <a:pt x="16971" y="1600"/>
                  </a:lnTo>
                  <a:lnTo>
                    <a:pt x="16971" y="2400"/>
                  </a:lnTo>
                  <a:lnTo>
                    <a:pt x="18514" y="3200"/>
                  </a:lnTo>
                  <a:lnTo>
                    <a:pt x="18514" y="4000"/>
                  </a:lnTo>
                  <a:lnTo>
                    <a:pt x="20057" y="5600"/>
                  </a:lnTo>
                  <a:lnTo>
                    <a:pt x="20057" y="6400"/>
                  </a:lnTo>
                  <a:lnTo>
                    <a:pt x="20829" y="8000"/>
                  </a:lnTo>
                  <a:lnTo>
                    <a:pt x="20829" y="8800"/>
                  </a:lnTo>
                  <a:lnTo>
                    <a:pt x="21600" y="96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0" name="Freeform 201"/>
            <p:cNvSpPr/>
            <p:nvPr/>
          </p:nvSpPr>
          <p:spPr>
            <a:xfrm>
              <a:off x="593725" y="136524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0829" y="12000"/>
                  </a:lnTo>
                  <a:lnTo>
                    <a:pt x="20829" y="14400"/>
                  </a:lnTo>
                  <a:lnTo>
                    <a:pt x="20057" y="15200"/>
                  </a:lnTo>
                  <a:lnTo>
                    <a:pt x="20057" y="16000"/>
                  </a:lnTo>
                  <a:lnTo>
                    <a:pt x="16200" y="20000"/>
                  </a:lnTo>
                  <a:lnTo>
                    <a:pt x="15429" y="20000"/>
                  </a:lnTo>
                  <a:lnTo>
                    <a:pt x="13886" y="21600"/>
                  </a:lnTo>
                  <a:lnTo>
                    <a:pt x="7714" y="21600"/>
                  </a:lnTo>
                  <a:lnTo>
                    <a:pt x="6171" y="20000"/>
                  </a:lnTo>
                  <a:lnTo>
                    <a:pt x="4629" y="20000"/>
                  </a:lnTo>
                  <a:lnTo>
                    <a:pt x="2314" y="17600"/>
                  </a:lnTo>
                  <a:lnTo>
                    <a:pt x="2314" y="16800"/>
                  </a:lnTo>
                  <a:lnTo>
                    <a:pt x="771" y="15200"/>
                  </a:lnTo>
                  <a:lnTo>
                    <a:pt x="771" y="14400"/>
                  </a:lnTo>
                  <a:lnTo>
                    <a:pt x="0" y="13600"/>
                  </a:lnTo>
                  <a:lnTo>
                    <a:pt x="0" y="8800"/>
                  </a:lnTo>
                  <a:lnTo>
                    <a:pt x="771" y="8000"/>
                  </a:lnTo>
                  <a:lnTo>
                    <a:pt x="771" y="7200"/>
                  </a:lnTo>
                  <a:lnTo>
                    <a:pt x="1543" y="5600"/>
                  </a:lnTo>
                  <a:lnTo>
                    <a:pt x="2314" y="4800"/>
                  </a:lnTo>
                  <a:lnTo>
                    <a:pt x="2314" y="4000"/>
                  </a:lnTo>
                  <a:lnTo>
                    <a:pt x="3857" y="2400"/>
                  </a:lnTo>
                  <a:lnTo>
                    <a:pt x="4629" y="2400"/>
                  </a:lnTo>
                  <a:lnTo>
                    <a:pt x="6171" y="1600"/>
                  </a:lnTo>
                  <a:lnTo>
                    <a:pt x="6943" y="800"/>
                  </a:lnTo>
                  <a:lnTo>
                    <a:pt x="7714" y="800"/>
                  </a:lnTo>
                  <a:lnTo>
                    <a:pt x="9257" y="0"/>
                  </a:lnTo>
                  <a:lnTo>
                    <a:pt x="13114" y="0"/>
                  </a:lnTo>
                  <a:lnTo>
                    <a:pt x="13886" y="800"/>
                  </a:lnTo>
                  <a:lnTo>
                    <a:pt x="14657" y="800"/>
                  </a:lnTo>
                  <a:lnTo>
                    <a:pt x="16200" y="2400"/>
                  </a:lnTo>
                  <a:lnTo>
                    <a:pt x="16971" y="2400"/>
                  </a:lnTo>
                  <a:lnTo>
                    <a:pt x="20057" y="5600"/>
                  </a:lnTo>
                  <a:lnTo>
                    <a:pt x="20057" y="7200"/>
                  </a:lnTo>
                  <a:lnTo>
                    <a:pt x="20829" y="8000"/>
                  </a:lnTo>
                  <a:lnTo>
                    <a:pt x="20829" y="104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1" name="Freeform 202"/>
            <p:cNvSpPr/>
            <p:nvPr/>
          </p:nvSpPr>
          <p:spPr>
            <a:xfrm>
              <a:off x="604837" y="77787"/>
              <a:ext cx="468313" cy="77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11"/>
                  </a:moveTo>
                  <a:lnTo>
                    <a:pt x="5033" y="7881"/>
                  </a:lnTo>
                  <a:lnTo>
                    <a:pt x="7654" y="5254"/>
                  </a:lnTo>
                  <a:lnTo>
                    <a:pt x="10276" y="3503"/>
                  </a:lnTo>
                  <a:lnTo>
                    <a:pt x="13054" y="1751"/>
                  </a:lnTo>
                  <a:lnTo>
                    <a:pt x="15938" y="584"/>
                  </a:lnTo>
                  <a:lnTo>
                    <a:pt x="21600" y="0"/>
                  </a:lnTo>
                  <a:lnTo>
                    <a:pt x="21600" y="7881"/>
                  </a:lnTo>
                  <a:lnTo>
                    <a:pt x="15990" y="8757"/>
                  </a:lnTo>
                  <a:lnTo>
                    <a:pt x="13159" y="9632"/>
                  </a:lnTo>
                  <a:lnTo>
                    <a:pt x="10433" y="11384"/>
                  </a:lnTo>
                  <a:lnTo>
                    <a:pt x="7759" y="13427"/>
                  </a:lnTo>
                  <a:lnTo>
                    <a:pt x="5295" y="15470"/>
                  </a:lnTo>
                  <a:lnTo>
                    <a:pt x="315" y="21600"/>
                  </a:lnTo>
                  <a:lnTo>
                    <a:pt x="0" y="14011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2" name="Freeform 203"/>
            <p:cNvSpPr/>
            <p:nvPr/>
          </p:nvSpPr>
          <p:spPr>
            <a:xfrm>
              <a:off x="1071562" y="77787"/>
              <a:ext cx="773114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" y="0"/>
                  </a:moveTo>
                  <a:lnTo>
                    <a:pt x="3176" y="248"/>
                  </a:lnTo>
                  <a:lnTo>
                    <a:pt x="6194" y="1241"/>
                  </a:lnTo>
                  <a:lnTo>
                    <a:pt x="9116" y="2731"/>
                  </a:lnTo>
                  <a:lnTo>
                    <a:pt x="10578" y="3848"/>
                  </a:lnTo>
                  <a:lnTo>
                    <a:pt x="11944" y="4841"/>
                  </a:lnTo>
                  <a:lnTo>
                    <a:pt x="13278" y="6083"/>
                  </a:lnTo>
                  <a:lnTo>
                    <a:pt x="14644" y="7572"/>
                  </a:lnTo>
                  <a:lnTo>
                    <a:pt x="15882" y="9062"/>
                  </a:lnTo>
                  <a:lnTo>
                    <a:pt x="17153" y="10800"/>
                  </a:lnTo>
                  <a:lnTo>
                    <a:pt x="19440" y="14400"/>
                  </a:lnTo>
                  <a:lnTo>
                    <a:pt x="20552" y="16386"/>
                  </a:lnTo>
                  <a:lnTo>
                    <a:pt x="21600" y="18497"/>
                  </a:lnTo>
                  <a:lnTo>
                    <a:pt x="21219" y="21600"/>
                  </a:lnTo>
                  <a:lnTo>
                    <a:pt x="20171" y="19490"/>
                  </a:lnTo>
                  <a:lnTo>
                    <a:pt x="19122" y="17628"/>
                  </a:lnTo>
                  <a:lnTo>
                    <a:pt x="16835" y="13903"/>
                  </a:lnTo>
                  <a:lnTo>
                    <a:pt x="15660" y="12290"/>
                  </a:lnTo>
                  <a:lnTo>
                    <a:pt x="14389" y="10800"/>
                  </a:lnTo>
                  <a:lnTo>
                    <a:pt x="13087" y="9434"/>
                  </a:lnTo>
                  <a:lnTo>
                    <a:pt x="11721" y="8069"/>
                  </a:lnTo>
                  <a:lnTo>
                    <a:pt x="10355" y="7076"/>
                  </a:lnTo>
                  <a:lnTo>
                    <a:pt x="9021" y="6083"/>
                  </a:lnTo>
                  <a:lnTo>
                    <a:pt x="6099" y="4593"/>
                  </a:lnTo>
                  <a:lnTo>
                    <a:pt x="3113" y="3724"/>
                  </a:lnTo>
                  <a:lnTo>
                    <a:pt x="0" y="33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3" name="Freeform 204"/>
            <p:cNvSpPr/>
            <p:nvPr/>
          </p:nvSpPr>
          <p:spPr>
            <a:xfrm>
              <a:off x="1820862" y="234949"/>
              <a:ext cx="33339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000"/>
                  </a:lnTo>
                  <a:lnTo>
                    <a:pt x="20829" y="13600"/>
                  </a:lnTo>
                  <a:lnTo>
                    <a:pt x="20829" y="14400"/>
                  </a:lnTo>
                  <a:lnTo>
                    <a:pt x="20057" y="15200"/>
                  </a:lnTo>
                  <a:lnTo>
                    <a:pt x="20057" y="160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6971" y="19200"/>
                  </a:lnTo>
                  <a:lnTo>
                    <a:pt x="16971" y="20000"/>
                  </a:lnTo>
                  <a:lnTo>
                    <a:pt x="15429" y="20800"/>
                  </a:lnTo>
                  <a:lnTo>
                    <a:pt x="14657" y="20800"/>
                  </a:lnTo>
                  <a:lnTo>
                    <a:pt x="13886" y="21600"/>
                  </a:lnTo>
                  <a:lnTo>
                    <a:pt x="7714" y="21600"/>
                  </a:lnTo>
                  <a:lnTo>
                    <a:pt x="6943" y="20800"/>
                  </a:lnTo>
                  <a:lnTo>
                    <a:pt x="6171" y="20800"/>
                  </a:lnTo>
                  <a:lnTo>
                    <a:pt x="771" y="15200"/>
                  </a:lnTo>
                  <a:lnTo>
                    <a:pt x="771" y="13600"/>
                  </a:lnTo>
                  <a:lnTo>
                    <a:pt x="0" y="12000"/>
                  </a:lnTo>
                  <a:lnTo>
                    <a:pt x="0" y="10400"/>
                  </a:lnTo>
                  <a:lnTo>
                    <a:pt x="771" y="9600"/>
                  </a:lnTo>
                  <a:lnTo>
                    <a:pt x="771" y="7200"/>
                  </a:lnTo>
                  <a:lnTo>
                    <a:pt x="2314" y="5600"/>
                  </a:lnTo>
                  <a:lnTo>
                    <a:pt x="3086" y="4000"/>
                  </a:lnTo>
                  <a:lnTo>
                    <a:pt x="3857" y="3200"/>
                  </a:lnTo>
                  <a:lnTo>
                    <a:pt x="4629" y="3200"/>
                  </a:lnTo>
                  <a:lnTo>
                    <a:pt x="6943" y="800"/>
                  </a:lnTo>
                  <a:lnTo>
                    <a:pt x="9257" y="800"/>
                  </a:lnTo>
                  <a:lnTo>
                    <a:pt x="10029" y="0"/>
                  </a:lnTo>
                  <a:lnTo>
                    <a:pt x="12343" y="0"/>
                  </a:lnTo>
                  <a:lnTo>
                    <a:pt x="13114" y="800"/>
                  </a:lnTo>
                  <a:lnTo>
                    <a:pt x="14657" y="800"/>
                  </a:lnTo>
                  <a:lnTo>
                    <a:pt x="15429" y="1600"/>
                  </a:lnTo>
                  <a:lnTo>
                    <a:pt x="16971" y="2400"/>
                  </a:lnTo>
                  <a:lnTo>
                    <a:pt x="16971" y="3200"/>
                  </a:lnTo>
                  <a:lnTo>
                    <a:pt x="18514" y="3200"/>
                  </a:lnTo>
                  <a:lnTo>
                    <a:pt x="18514" y="4000"/>
                  </a:lnTo>
                  <a:lnTo>
                    <a:pt x="19286" y="5600"/>
                  </a:lnTo>
                  <a:lnTo>
                    <a:pt x="20057" y="6400"/>
                  </a:lnTo>
                  <a:lnTo>
                    <a:pt x="20057" y="7200"/>
                  </a:lnTo>
                  <a:lnTo>
                    <a:pt x="20829" y="8000"/>
                  </a:lnTo>
                  <a:lnTo>
                    <a:pt x="20829" y="9600"/>
                  </a:lnTo>
                  <a:lnTo>
                    <a:pt x="21600" y="104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4" name="Freeform 205"/>
            <p:cNvSpPr/>
            <p:nvPr/>
          </p:nvSpPr>
          <p:spPr>
            <a:xfrm>
              <a:off x="593725" y="128587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0829" y="12000"/>
                  </a:lnTo>
                  <a:lnTo>
                    <a:pt x="20829" y="13600"/>
                  </a:lnTo>
                  <a:lnTo>
                    <a:pt x="20057" y="14400"/>
                  </a:lnTo>
                  <a:lnTo>
                    <a:pt x="20057" y="16000"/>
                  </a:lnTo>
                  <a:lnTo>
                    <a:pt x="16971" y="19200"/>
                  </a:lnTo>
                  <a:lnTo>
                    <a:pt x="16200" y="19200"/>
                  </a:lnTo>
                  <a:lnTo>
                    <a:pt x="14657" y="20800"/>
                  </a:lnTo>
                  <a:lnTo>
                    <a:pt x="13114" y="20800"/>
                  </a:lnTo>
                  <a:lnTo>
                    <a:pt x="12343" y="21600"/>
                  </a:lnTo>
                  <a:lnTo>
                    <a:pt x="10029" y="21600"/>
                  </a:lnTo>
                  <a:lnTo>
                    <a:pt x="9257" y="20800"/>
                  </a:lnTo>
                  <a:lnTo>
                    <a:pt x="6943" y="20800"/>
                  </a:lnTo>
                  <a:lnTo>
                    <a:pt x="6171" y="20000"/>
                  </a:lnTo>
                  <a:lnTo>
                    <a:pt x="4629" y="19200"/>
                  </a:lnTo>
                  <a:lnTo>
                    <a:pt x="3857" y="19200"/>
                  </a:lnTo>
                  <a:lnTo>
                    <a:pt x="2314" y="17600"/>
                  </a:lnTo>
                  <a:lnTo>
                    <a:pt x="2314" y="16800"/>
                  </a:lnTo>
                  <a:lnTo>
                    <a:pt x="1543" y="16000"/>
                  </a:lnTo>
                  <a:lnTo>
                    <a:pt x="771" y="14400"/>
                  </a:lnTo>
                  <a:lnTo>
                    <a:pt x="771" y="13600"/>
                  </a:lnTo>
                  <a:lnTo>
                    <a:pt x="0" y="12800"/>
                  </a:lnTo>
                  <a:lnTo>
                    <a:pt x="0" y="8800"/>
                  </a:lnTo>
                  <a:lnTo>
                    <a:pt x="771" y="8000"/>
                  </a:lnTo>
                  <a:lnTo>
                    <a:pt x="771" y="6400"/>
                  </a:lnTo>
                  <a:lnTo>
                    <a:pt x="2314" y="4800"/>
                  </a:lnTo>
                  <a:lnTo>
                    <a:pt x="2314" y="4000"/>
                  </a:lnTo>
                  <a:lnTo>
                    <a:pt x="4629" y="1600"/>
                  </a:lnTo>
                  <a:lnTo>
                    <a:pt x="6171" y="800"/>
                  </a:lnTo>
                  <a:lnTo>
                    <a:pt x="6943" y="800"/>
                  </a:lnTo>
                  <a:lnTo>
                    <a:pt x="7714" y="0"/>
                  </a:lnTo>
                  <a:lnTo>
                    <a:pt x="13886" y="0"/>
                  </a:lnTo>
                  <a:lnTo>
                    <a:pt x="14657" y="800"/>
                  </a:lnTo>
                  <a:lnTo>
                    <a:pt x="15429" y="800"/>
                  </a:lnTo>
                  <a:lnTo>
                    <a:pt x="20057" y="5600"/>
                  </a:lnTo>
                  <a:lnTo>
                    <a:pt x="20057" y="6400"/>
                  </a:lnTo>
                  <a:lnTo>
                    <a:pt x="20829" y="8000"/>
                  </a:lnTo>
                  <a:lnTo>
                    <a:pt x="20829" y="96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5" name="Freeform 206"/>
            <p:cNvSpPr/>
            <p:nvPr/>
          </p:nvSpPr>
          <p:spPr>
            <a:xfrm>
              <a:off x="1757362" y="117474"/>
              <a:ext cx="334964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13"/>
                  </a:moveTo>
                  <a:lnTo>
                    <a:pt x="13078" y="0"/>
                  </a:lnTo>
                  <a:lnTo>
                    <a:pt x="21600" y="12854"/>
                  </a:lnTo>
                  <a:lnTo>
                    <a:pt x="8522" y="21600"/>
                  </a:lnTo>
                  <a:lnTo>
                    <a:pt x="0" y="8613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6" name="Freeform 207"/>
            <p:cNvSpPr/>
            <p:nvPr/>
          </p:nvSpPr>
          <p:spPr>
            <a:xfrm>
              <a:off x="1757362" y="185737"/>
              <a:ext cx="131764" cy="227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809"/>
                  </a:lnTo>
                  <a:lnTo>
                    <a:pt x="21600" y="21600"/>
                  </a:lnTo>
                  <a:lnTo>
                    <a:pt x="21600" y="9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7" name="Freeform 208"/>
            <p:cNvSpPr/>
            <p:nvPr/>
          </p:nvSpPr>
          <p:spPr>
            <a:xfrm>
              <a:off x="1889124" y="219074"/>
              <a:ext cx="203201" cy="193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886"/>
                  </a:lnTo>
                  <a:lnTo>
                    <a:pt x="0" y="21600"/>
                  </a:lnTo>
                  <a:lnTo>
                    <a:pt x="0" y="7833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8" name="Freeform 209"/>
            <p:cNvSpPr/>
            <p:nvPr/>
          </p:nvSpPr>
          <p:spPr>
            <a:xfrm>
              <a:off x="1960562" y="331787"/>
              <a:ext cx="182564" cy="27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15" y="0"/>
                  </a:moveTo>
                  <a:lnTo>
                    <a:pt x="6708" y="2326"/>
                  </a:lnTo>
                  <a:lnTo>
                    <a:pt x="10465" y="4818"/>
                  </a:lnTo>
                  <a:lnTo>
                    <a:pt x="13819" y="7394"/>
                  </a:lnTo>
                  <a:lnTo>
                    <a:pt x="16368" y="10052"/>
                  </a:lnTo>
                  <a:lnTo>
                    <a:pt x="18648" y="12794"/>
                  </a:lnTo>
                  <a:lnTo>
                    <a:pt x="19588" y="14289"/>
                  </a:lnTo>
                  <a:lnTo>
                    <a:pt x="20393" y="15618"/>
                  </a:lnTo>
                  <a:lnTo>
                    <a:pt x="21198" y="18609"/>
                  </a:lnTo>
                  <a:lnTo>
                    <a:pt x="21466" y="20022"/>
                  </a:lnTo>
                  <a:lnTo>
                    <a:pt x="21600" y="21517"/>
                  </a:lnTo>
                  <a:lnTo>
                    <a:pt x="17978" y="21600"/>
                  </a:lnTo>
                  <a:lnTo>
                    <a:pt x="17843" y="20188"/>
                  </a:lnTo>
                  <a:lnTo>
                    <a:pt x="17575" y="18858"/>
                  </a:lnTo>
                  <a:lnTo>
                    <a:pt x="17307" y="17612"/>
                  </a:lnTo>
                  <a:lnTo>
                    <a:pt x="16770" y="16200"/>
                  </a:lnTo>
                  <a:lnTo>
                    <a:pt x="16099" y="14871"/>
                  </a:lnTo>
                  <a:lnTo>
                    <a:pt x="15429" y="13791"/>
                  </a:lnTo>
                  <a:lnTo>
                    <a:pt x="13282" y="11215"/>
                  </a:lnTo>
                  <a:lnTo>
                    <a:pt x="10733" y="8640"/>
                  </a:lnTo>
                  <a:lnTo>
                    <a:pt x="7647" y="6314"/>
                  </a:lnTo>
                  <a:lnTo>
                    <a:pt x="4159" y="3988"/>
                  </a:lnTo>
                  <a:lnTo>
                    <a:pt x="0" y="1662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9" name="Freeform 210"/>
            <p:cNvSpPr/>
            <p:nvPr/>
          </p:nvSpPr>
          <p:spPr>
            <a:xfrm>
              <a:off x="1730375" y="604837"/>
              <a:ext cx="412751" cy="40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6"/>
                  </a:moveTo>
                  <a:lnTo>
                    <a:pt x="21481" y="1748"/>
                  </a:lnTo>
                  <a:lnTo>
                    <a:pt x="21183" y="3384"/>
                  </a:lnTo>
                  <a:lnTo>
                    <a:pt x="20707" y="4963"/>
                  </a:lnTo>
                  <a:lnTo>
                    <a:pt x="20053" y="6486"/>
                  </a:lnTo>
                  <a:lnTo>
                    <a:pt x="19220" y="8065"/>
                  </a:lnTo>
                  <a:lnTo>
                    <a:pt x="18268" y="9531"/>
                  </a:lnTo>
                  <a:lnTo>
                    <a:pt x="17137" y="10997"/>
                  </a:lnTo>
                  <a:lnTo>
                    <a:pt x="15828" y="12295"/>
                  </a:lnTo>
                  <a:lnTo>
                    <a:pt x="14400" y="13704"/>
                  </a:lnTo>
                  <a:lnTo>
                    <a:pt x="12853" y="14945"/>
                  </a:lnTo>
                  <a:lnTo>
                    <a:pt x="11187" y="16242"/>
                  </a:lnTo>
                  <a:lnTo>
                    <a:pt x="9342" y="17427"/>
                  </a:lnTo>
                  <a:lnTo>
                    <a:pt x="7319" y="18611"/>
                  </a:lnTo>
                  <a:lnTo>
                    <a:pt x="5296" y="19626"/>
                  </a:lnTo>
                  <a:lnTo>
                    <a:pt x="3035" y="20641"/>
                  </a:lnTo>
                  <a:lnTo>
                    <a:pt x="774" y="21600"/>
                  </a:lnTo>
                  <a:lnTo>
                    <a:pt x="0" y="20246"/>
                  </a:lnTo>
                  <a:lnTo>
                    <a:pt x="2321" y="19288"/>
                  </a:lnTo>
                  <a:lnTo>
                    <a:pt x="4522" y="18329"/>
                  </a:lnTo>
                  <a:lnTo>
                    <a:pt x="6486" y="17257"/>
                  </a:lnTo>
                  <a:lnTo>
                    <a:pt x="8450" y="16130"/>
                  </a:lnTo>
                  <a:lnTo>
                    <a:pt x="10175" y="15002"/>
                  </a:lnTo>
                  <a:lnTo>
                    <a:pt x="11782" y="13817"/>
                  </a:lnTo>
                  <a:lnTo>
                    <a:pt x="13329" y="12577"/>
                  </a:lnTo>
                  <a:lnTo>
                    <a:pt x="14638" y="11279"/>
                  </a:lnTo>
                  <a:lnTo>
                    <a:pt x="15888" y="9982"/>
                  </a:lnTo>
                  <a:lnTo>
                    <a:pt x="16959" y="8685"/>
                  </a:lnTo>
                  <a:lnTo>
                    <a:pt x="17851" y="7275"/>
                  </a:lnTo>
                  <a:lnTo>
                    <a:pt x="18625" y="5865"/>
                  </a:lnTo>
                  <a:lnTo>
                    <a:pt x="19160" y="4399"/>
                  </a:lnTo>
                  <a:lnTo>
                    <a:pt x="19636" y="3045"/>
                  </a:lnTo>
                  <a:lnTo>
                    <a:pt x="19874" y="1579"/>
                  </a:lnTo>
                  <a:lnTo>
                    <a:pt x="19993" y="0"/>
                  </a:lnTo>
                  <a:lnTo>
                    <a:pt x="21600" y="56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0" name="Freeform 211"/>
            <p:cNvSpPr/>
            <p:nvPr/>
          </p:nvSpPr>
          <p:spPr>
            <a:xfrm>
              <a:off x="1724025" y="984249"/>
              <a:ext cx="30163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00" y="14400"/>
                  </a:lnTo>
                  <a:lnTo>
                    <a:pt x="20800" y="15200"/>
                  </a:lnTo>
                  <a:lnTo>
                    <a:pt x="20000" y="16000"/>
                  </a:lnTo>
                  <a:lnTo>
                    <a:pt x="20000" y="168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4400" y="20800"/>
                  </a:lnTo>
                  <a:lnTo>
                    <a:pt x="128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7200" y="20800"/>
                  </a:lnTo>
                  <a:lnTo>
                    <a:pt x="5600" y="20000"/>
                  </a:lnTo>
                  <a:lnTo>
                    <a:pt x="4800" y="20000"/>
                  </a:lnTo>
                  <a:lnTo>
                    <a:pt x="1600" y="16800"/>
                  </a:lnTo>
                  <a:lnTo>
                    <a:pt x="1600" y="16000"/>
                  </a:lnTo>
                  <a:lnTo>
                    <a:pt x="0" y="14400"/>
                  </a:lnTo>
                  <a:lnTo>
                    <a:pt x="0" y="8000"/>
                  </a:lnTo>
                  <a:lnTo>
                    <a:pt x="800" y="6400"/>
                  </a:lnTo>
                  <a:lnTo>
                    <a:pt x="1600" y="5600"/>
                  </a:lnTo>
                  <a:lnTo>
                    <a:pt x="1600" y="4800"/>
                  </a:lnTo>
                  <a:lnTo>
                    <a:pt x="5600" y="800"/>
                  </a:lnTo>
                  <a:lnTo>
                    <a:pt x="7200" y="800"/>
                  </a:lnTo>
                  <a:lnTo>
                    <a:pt x="8000" y="0"/>
                  </a:lnTo>
                  <a:lnTo>
                    <a:pt x="14400" y="0"/>
                  </a:lnTo>
                  <a:lnTo>
                    <a:pt x="15200" y="800"/>
                  </a:lnTo>
                  <a:lnTo>
                    <a:pt x="16000" y="800"/>
                  </a:lnTo>
                  <a:lnTo>
                    <a:pt x="20000" y="4800"/>
                  </a:lnTo>
                  <a:lnTo>
                    <a:pt x="20000" y="5600"/>
                  </a:lnTo>
                  <a:lnTo>
                    <a:pt x="20800" y="6400"/>
                  </a:lnTo>
                  <a:lnTo>
                    <a:pt x="20800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1" name="Freeform 212"/>
            <p:cNvSpPr/>
            <p:nvPr/>
          </p:nvSpPr>
          <p:spPr>
            <a:xfrm>
              <a:off x="1954212" y="328612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4400"/>
                  </a:lnTo>
                  <a:lnTo>
                    <a:pt x="20800" y="15200"/>
                  </a:lnTo>
                  <a:lnTo>
                    <a:pt x="20800" y="160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4400" y="20800"/>
                  </a:lnTo>
                  <a:lnTo>
                    <a:pt x="136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7200" y="20800"/>
                  </a:lnTo>
                  <a:lnTo>
                    <a:pt x="6400" y="20000"/>
                  </a:lnTo>
                  <a:lnTo>
                    <a:pt x="4800" y="20000"/>
                  </a:lnTo>
                  <a:lnTo>
                    <a:pt x="2400" y="17600"/>
                  </a:lnTo>
                  <a:lnTo>
                    <a:pt x="2400" y="16800"/>
                  </a:lnTo>
                  <a:lnTo>
                    <a:pt x="800" y="15200"/>
                  </a:lnTo>
                  <a:lnTo>
                    <a:pt x="800" y="14400"/>
                  </a:lnTo>
                  <a:lnTo>
                    <a:pt x="0" y="12800"/>
                  </a:lnTo>
                  <a:lnTo>
                    <a:pt x="0" y="8800"/>
                  </a:lnTo>
                  <a:lnTo>
                    <a:pt x="800" y="8000"/>
                  </a:lnTo>
                  <a:lnTo>
                    <a:pt x="800" y="6400"/>
                  </a:lnTo>
                  <a:lnTo>
                    <a:pt x="2400" y="4800"/>
                  </a:lnTo>
                  <a:lnTo>
                    <a:pt x="2400" y="4000"/>
                  </a:lnTo>
                  <a:lnTo>
                    <a:pt x="4800" y="1600"/>
                  </a:lnTo>
                  <a:lnTo>
                    <a:pt x="6400" y="800"/>
                  </a:lnTo>
                  <a:lnTo>
                    <a:pt x="7200" y="800"/>
                  </a:lnTo>
                  <a:lnTo>
                    <a:pt x="8000" y="0"/>
                  </a:lnTo>
                  <a:lnTo>
                    <a:pt x="14400" y="0"/>
                  </a:lnTo>
                  <a:lnTo>
                    <a:pt x="15200" y="800"/>
                  </a:lnTo>
                  <a:lnTo>
                    <a:pt x="16000" y="800"/>
                  </a:lnTo>
                  <a:lnTo>
                    <a:pt x="20800" y="5600"/>
                  </a:lnTo>
                  <a:lnTo>
                    <a:pt x="20800" y="6400"/>
                  </a:lnTo>
                  <a:lnTo>
                    <a:pt x="21600" y="80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2" name="Freeform 213"/>
            <p:cNvSpPr/>
            <p:nvPr/>
          </p:nvSpPr>
          <p:spPr>
            <a:xfrm>
              <a:off x="1960562" y="320674"/>
              <a:ext cx="182564" cy="2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15" y="0"/>
                  </a:moveTo>
                  <a:lnTo>
                    <a:pt x="6708" y="2391"/>
                  </a:lnTo>
                  <a:lnTo>
                    <a:pt x="10465" y="4864"/>
                  </a:lnTo>
                  <a:lnTo>
                    <a:pt x="13819" y="7420"/>
                  </a:lnTo>
                  <a:lnTo>
                    <a:pt x="16368" y="10058"/>
                  </a:lnTo>
                  <a:lnTo>
                    <a:pt x="18648" y="12779"/>
                  </a:lnTo>
                  <a:lnTo>
                    <a:pt x="19588" y="14263"/>
                  </a:lnTo>
                  <a:lnTo>
                    <a:pt x="20393" y="15582"/>
                  </a:lnTo>
                  <a:lnTo>
                    <a:pt x="20795" y="17066"/>
                  </a:lnTo>
                  <a:lnTo>
                    <a:pt x="21198" y="18632"/>
                  </a:lnTo>
                  <a:lnTo>
                    <a:pt x="21466" y="20034"/>
                  </a:lnTo>
                  <a:lnTo>
                    <a:pt x="21600" y="21518"/>
                  </a:lnTo>
                  <a:lnTo>
                    <a:pt x="17978" y="21600"/>
                  </a:lnTo>
                  <a:lnTo>
                    <a:pt x="17843" y="20198"/>
                  </a:lnTo>
                  <a:lnTo>
                    <a:pt x="17575" y="18879"/>
                  </a:lnTo>
                  <a:lnTo>
                    <a:pt x="17307" y="17643"/>
                  </a:lnTo>
                  <a:lnTo>
                    <a:pt x="16770" y="16241"/>
                  </a:lnTo>
                  <a:lnTo>
                    <a:pt x="16099" y="14922"/>
                  </a:lnTo>
                  <a:lnTo>
                    <a:pt x="15429" y="13850"/>
                  </a:lnTo>
                  <a:lnTo>
                    <a:pt x="13282" y="11295"/>
                  </a:lnTo>
                  <a:lnTo>
                    <a:pt x="10733" y="8656"/>
                  </a:lnTo>
                  <a:lnTo>
                    <a:pt x="7647" y="6348"/>
                  </a:lnTo>
                  <a:lnTo>
                    <a:pt x="4159" y="4040"/>
                  </a:lnTo>
                  <a:lnTo>
                    <a:pt x="0" y="1731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3" name="Freeform 214"/>
            <p:cNvSpPr/>
            <p:nvPr/>
          </p:nvSpPr>
          <p:spPr>
            <a:xfrm>
              <a:off x="1730375" y="595312"/>
              <a:ext cx="412751" cy="40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6"/>
                  </a:moveTo>
                  <a:lnTo>
                    <a:pt x="21481" y="1748"/>
                  </a:lnTo>
                  <a:lnTo>
                    <a:pt x="21183" y="3384"/>
                  </a:lnTo>
                  <a:lnTo>
                    <a:pt x="20707" y="4907"/>
                  </a:lnTo>
                  <a:lnTo>
                    <a:pt x="20053" y="6486"/>
                  </a:lnTo>
                  <a:lnTo>
                    <a:pt x="19220" y="8065"/>
                  </a:lnTo>
                  <a:lnTo>
                    <a:pt x="18268" y="9475"/>
                  </a:lnTo>
                  <a:lnTo>
                    <a:pt x="17137" y="10941"/>
                  </a:lnTo>
                  <a:lnTo>
                    <a:pt x="15828" y="12295"/>
                  </a:lnTo>
                  <a:lnTo>
                    <a:pt x="14400" y="13648"/>
                  </a:lnTo>
                  <a:lnTo>
                    <a:pt x="12853" y="14945"/>
                  </a:lnTo>
                  <a:lnTo>
                    <a:pt x="11187" y="16242"/>
                  </a:lnTo>
                  <a:lnTo>
                    <a:pt x="9342" y="17370"/>
                  </a:lnTo>
                  <a:lnTo>
                    <a:pt x="7319" y="18555"/>
                  </a:lnTo>
                  <a:lnTo>
                    <a:pt x="5296" y="19626"/>
                  </a:lnTo>
                  <a:lnTo>
                    <a:pt x="3035" y="20641"/>
                  </a:lnTo>
                  <a:lnTo>
                    <a:pt x="774" y="21600"/>
                  </a:lnTo>
                  <a:lnTo>
                    <a:pt x="0" y="20190"/>
                  </a:lnTo>
                  <a:lnTo>
                    <a:pt x="2321" y="19231"/>
                  </a:lnTo>
                  <a:lnTo>
                    <a:pt x="4522" y="18273"/>
                  </a:lnTo>
                  <a:lnTo>
                    <a:pt x="8450" y="16130"/>
                  </a:lnTo>
                  <a:lnTo>
                    <a:pt x="10175" y="15002"/>
                  </a:lnTo>
                  <a:lnTo>
                    <a:pt x="11782" y="13761"/>
                  </a:lnTo>
                  <a:lnTo>
                    <a:pt x="13329" y="12577"/>
                  </a:lnTo>
                  <a:lnTo>
                    <a:pt x="14638" y="11223"/>
                  </a:lnTo>
                  <a:lnTo>
                    <a:pt x="15888" y="9982"/>
                  </a:lnTo>
                  <a:lnTo>
                    <a:pt x="16959" y="8629"/>
                  </a:lnTo>
                  <a:lnTo>
                    <a:pt x="17851" y="7275"/>
                  </a:lnTo>
                  <a:lnTo>
                    <a:pt x="18625" y="5809"/>
                  </a:lnTo>
                  <a:lnTo>
                    <a:pt x="19160" y="4399"/>
                  </a:lnTo>
                  <a:lnTo>
                    <a:pt x="19636" y="2989"/>
                  </a:lnTo>
                  <a:lnTo>
                    <a:pt x="19874" y="1579"/>
                  </a:lnTo>
                  <a:lnTo>
                    <a:pt x="19993" y="0"/>
                  </a:lnTo>
                  <a:lnTo>
                    <a:pt x="21600" y="56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4" name="Freeform 215"/>
            <p:cNvSpPr/>
            <p:nvPr/>
          </p:nvSpPr>
          <p:spPr>
            <a:xfrm>
              <a:off x="1724025" y="974724"/>
              <a:ext cx="30163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600" y="13114"/>
                  </a:lnTo>
                  <a:lnTo>
                    <a:pt x="20800" y="13886"/>
                  </a:lnTo>
                  <a:lnTo>
                    <a:pt x="20800" y="14657"/>
                  </a:lnTo>
                  <a:lnTo>
                    <a:pt x="20000" y="15429"/>
                  </a:lnTo>
                  <a:lnTo>
                    <a:pt x="20000" y="16200"/>
                  </a:lnTo>
                  <a:lnTo>
                    <a:pt x="16000" y="20057"/>
                  </a:lnTo>
                  <a:lnTo>
                    <a:pt x="15200" y="20057"/>
                  </a:lnTo>
                  <a:lnTo>
                    <a:pt x="14400" y="20829"/>
                  </a:lnTo>
                  <a:lnTo>
                    <a:pt x="12800" y="20829"/>
                  </a:lnTo>
                  <a:lnTo>
                    <a:pt x="12000" y="21600"/>
                  </a:lnTo>
                  <a:lnTo>
                    <a:pt x="10400" y="21600"/>
                  </a:lnTo>
                  <a:lnTo>
                    <a:pt x="8800" y="20829"/>
                  </a:lnTo>
                  <a:lnTo>
                    <a:pt x="8000" y="20829"/>
                  </a:lnTo>
                  <a:lnTo>
                    <a:pt x="7200" y="20057"/>
                  </a:lnTo>
                  <a:lnTo>
                    <a:pt x="5600" y="20057"/>
                  </a:lnTo>
                  <a:lnTo>
                    <a:pt x="1600" y="16200"/>
                  </a:lnTo>
                  <a:lnTo>
                    <a:pt x="1600" y="15429"/>
                  </a:lnTo>
                  <a:lnTo>
                    <a:pt x="0" y="13886"/>
                  </a:lnTo>
                  <a:lnTo>
                    <a:pt x="0" y="7714"/>
                  </a:lnTo>
                  <a:lnTo>
                    <a:pt x="1600" y="6171"/>
                  </a:lnTo>
                  <a:lnTo>
                    <a:pt x="1600" y="5400"/>
                  </a:lnTo>
                  <a:lnTo>
                    <a:pt x="2400" y="4629"/>
                  </a:lnTo>
                  <a:lnTo>
                    <a:pt x="3200" y="3086"/>
                  </a:lnTo>
                  <a:lnTo>
                    <a:pt x="4000" y="3086"/>
                  </a:lnTo>
                  <a:lnTo>
                    <a:pt x="5600" y="1543"/>
                  </a:lnTo>
                  <a:lnTo>
                    <a:pt x="7200" y="771"/>
                  </a:lnTo>
                  <a:lnTo>
                    <a:pt x="8800" y="771"/>
                  </a:lnTo>
                  <a:lnTo>
                    <a:pt x="10400" y="0"/>
                  </a:lnTo>
                  <a:lnTo>
                    <a:pt x="12000" y="0"/>
                  </a:lnTo>
                  <a:lnTo>
                    <a:pt x="12800" y="771"/>
                  </a:lnTo>
                  <a:lnTo>
                    <a:pt x="15200" y="771"/>
                  </a:lnTo>
                  <a:lnTo>
                    <a:pt x="17600" y="3086"/>
                  </a:lnTo>
                  <a:lnTo>
                    <a:pt x="18400" y="3086"/>
                  </a:lnTo>
                  <a:lnTo>
                    <a:pt x="19200" y="4629"/>
                  </a:lnTo>
                  <a:lnTo>
                    <a:pt x="20000" y="5400"/>
                  </a:lnTo>
                  <a:lnTo>
                    <a:pt x="20000" y="6171"/>
                  </a:lnTo>
                  <a:lnTo>
                    <a:pt x="20800" y="6943"/>
                  </a:lnTo>
                  <a:lnTo>
                    <a:pt x="20800" y="7714"/>
                  </a:lnTo>
                  <a:lnTo>
                    <a:pt x="21600" y="9257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5" name="Freeform 216"/>
            <p:cNvSpPr/>
            <p:nvPr/>
          </p:nvSpPr>
          <p:spPr>
            <a:xfrm>
              <a:off x="1954212" y="315912"/>
              <a:ext cx="31751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600" y="13886"/>
                  </a:lnTo>
                  <a:lnTo>
                    <a:pt x="20800" y="14657"/>
                  </a:lnTo>
                  <a:lnTo>
                    <a:pt x="20800" y="15429"/>
                  </a:lnTo>
                  <a:lnTo>
                    <a:pt x="16000" y="20057"/>
                  </a:lnTo>
                  <a:lnTo>
                    <a:pt x="15200" y="20057"/>
                  </a:lnTo>
                  <a:lnTo>
                    <a:pt x="14400" y="20829"/>
                  </a:lnTo>
                  <a:lnTo>
                    <a:pt x="13600" y="20829"/>
                  </a:lnTo>
                  <a:lnTo>
                    <a:pt x="12800" y="21600"/>
                  </a:lnTo>
                  <a:lnTo>
                    <a:pt x="10400" y="21600"/>
                  </a:lnTo>
                  <a:lnTo>
                    <a:pt x="8800" y="20829"/>
                  </a:lnTo>
                  <a:lnTo>
                    <a:pt x="8000" y="20829"/>
                  </a:lnTo>
                  <a:lnTo>
                    <a:pt x="7200" y="20057"/>
                  </a:lnTo>
                  <a:lnTo>
                    <a:pt x="6400" y="20057"/>
                  </a:lnTo>
                  <a:lnTo>
                    <a:pt x="4800" y="19286"/>
                  </a:lnTo>
                  <a:lnTo>
                    <a:pt x="2400" y="16971"/>
                  </a:lnTo>
                  <a:lnTo>
                    <a:pt x="2400" y="16200"/>
                  </a:lnTo>
                  <a:lnTo>
                    <a:pt x="800" y="14657"/>
                  </a:lnTo>
                  <a:lnTo>
                    <a:pt x="800" y="13886"/>
                  </a:lnTo>
                  <a:lnTo>
                    <a:pt x="0" y="13114"/>
                  </a:lnTo>
                  <a:lnTo>
                    <a:pt x="0" y="9257"/>
                  </a:lnTo>
                  <a:lnTo>
                    <a:pt x="800" y="7714"/>
                  </a:lnTo>
                  <a:lnTo>
                    <a:pt x="800" y="6943"/>
                  </a:lnTo>
                  <a:lnTo>
                    <a:pt x="2400" y="5400"/>
                  </a:lnTo>
                  <a:lnTo>
                    <a:pt x="2400" y="4629"/>
                  </a:lnTo>
                  <a:lnTo>
                    <a:pt x="4800" y="2314"/>
                  </a:lnTo>
                  <a:lnTo>
                    <a:pt x="6400" y="1543"/>
                  </a:lnTo>
                  <a:lnTo>
                    <a:pt x="7200" y="771"/>
                  </a:lnTo>
                  <a:lnTo>
                    <a:pt x="8800" y="771"/>
                  </a:lnTo>
                  <a:lnTo>
                    <a:pt x="10400" y="0"/>
                  </a:lnTo>
                  <a:lnTo>
                    <a:pt x="12800" y="0"/>
                  </a:lnTo>
                  <a:lnTo>
                    <a:pt x="13600" y="771"/>
                  </a:lnTo>
                  <a:lnTo>
                    <a:pt x="15200" y="771"/>
                  </a:lnTo>
                  <a:lnTo>
                    <a:pt x="20800" y="6171"/>
                  </a:lnTo>
                  <a:lnTo>
                    <a:pt x="20800" y="6943"/>
                  </a:lnTo>
                  <a:lnTo>
                    <a:pt x="21600" y="7714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6" name="Freeform 217"/>
            <p:cNvSpPr/>
            <p:nvPr/>
          </p:nvSpPr>
          <p:spPr>
            <a:xfrm>
              <a:off x="1504950" y="852487"/>
              <a:ext cx="334963" cy="17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67"/>
                  </a:moveTo>
                  <a:lnTo>
                    <a:pt x="13078" y="0"/>
                  </a:lnTo>
                  <a:lnTo>
                    <a:pt x="21600" y="12933"/>
                  </a:lnTo>
                  <a:lnTo>
                    <a:pt x="8522" y="21600"/>
                  </a:lnTo>
                  <a:lnTo>
                    <a:pt x="0" y="8667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7" name="Freeform 218"/>
            <p:cNvSpPr/>
            <p:nvPr/>
          </p:nvSpPr>
          <p:spPr>
            <a:xfrm>
              <a:off x="1504949" y="920749"/>
              <a:ext cx="130176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763"/>
                  </a:lnTo>
                  <a:lnTo>
                    <a:pt x="21600" y="21600"/>
                  </a:lnTo>
                  <a:lnTo>
                    <a:pt x="21600" y="9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8" name="Freeform 219"/>
            <p:cNvSpPr/>
            <p:nvPr/>
          </p:nvSpPr>
          <p:spPr>
            <a:xfrm>
              <a:off x="1635125" y="954087"/>
              <a:ext cx="204788" cy="193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843"/>
                  </a:lnTo>
                  <a:lnTo>
                    <a:pt x="0" y="21600"/>
                  </a:lnTo>
                  <a:lnTo>
                    <a:pt x="0" y="775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9" name="Freeform 220"/>
            <p:cNvSpPr/>
            <p:nvPr/>
          </p:nvSpPr>
          <p:spPr>
            <a:xfrm>
              <a:off x="355600" y="-1"/>
              <a:ext cx="333376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667"/>
                  </a:moveTo>
                  <a:lnTo>
                    <a:pt x="13078" y="0"/>
                  </a:lnTo>
                  <a:lnTo>
                    <a:pt x="21600" y="12933"/>
                  </a:lnTo>
                  <a:lnTo>
                    <a:pt x="8522" y="21600"/>
                  </a:lnTo>
                  <a:lnTo>
                    <a:pt x="0" y="8667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0" name="Freeform 221"/>
            <p:cNvSpPr/>
            <p:nvPr/>
          </p:nvSpPr>
          <p:spPr>
            <a:xfrm>
              <a:off x="355600" y="68262"/>
              <a:ext cx="131763" cy="227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607"/>
                  </a:lnTo>
                  <a:lnTo>
                    <a:pt x="21600" y="21600"/>
                  </a:lnTo>
                  <a:lnTo>
                    <a:pt x="21600" y="97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1" name="Freeform 222"/>
            <p:cNvSpPr/>
            <p:nvPr/>
          </p:nvSpPr>
          <p:spPr>
            <a:xfrm>
              <a:off x="487362" y="101599"/>
              <a:ext cx="201614" cy="193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767"/>
                  </a:lnTo>
                  <a:lnTo>
                    <a:pt x="0" y="21600"/>
                  </a:lnTo>
                  <a:lnTo>
                    <a:pt x="0" y="771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2" name="Freeform 223"/>
            <p:cNvSpPr/>
            <p:nvPr/>
          </p:nvSpPr>
          <p:spPr>
            <a:xfrm>
              <a:off x="0" y="604837"/>
              <a:ext cx="117476" cy="214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53" y="21600"/>
                  </a:moveTo>
                  <a:lnTo>
                    <a:pt x="13341" y="19046"/>
                  </a:lnTo>
                  <a:lnTo>
                    <a:pt x="9953" y="16493"/>
                  </a:lnTo>
                  <a:lnTo>
                    <a:pt x="6776" y="13939"/>
                  </a:lnTo>
                  <a:lnTo>
                    <a:pt x="4447" y="11385"/>
                  </a:lnTo>
                  <a:lnTo>
                    <a:pt x="2541" y="8619"/>
                  </a:lnTo>
                  <a:lnTo>
                    <a:pt x="1059" y="5852"/>
                  </a:lnTo>
                  <a:lnTo>
                    <a:pt x="212" y="2979"/>
                  </a:lnTo>
                  <a:lnTo>
                    <a:pt x="0" y="213"/>
                  </a:lnTo>
                  <a:lnTo>
                    <a:pt x="5718" y="0"/>
                  </a:lnTo>
                  <a:lnTo>
                    <a:pt x="5929" y="2767"/>
                  </a:lnTo>
                  <a:lnTo>
                    <a:pt x="6565" y="5214"/>
                  </a:lnTo>
                  <a:lnTo>
                    <a:pt x="7835" y="7767"/>
                  </a:lnTo>
                  <a:lnTo>
                    <a:pt x="9741" y="10108"/>
                  </a:lnTo>
                  <a:lnTo>
                    <a:pt x="11859" y="12556"/>
                  </a:lnTo>
                  <a:lnTo>
                    <a:pt x="14612" y="14897"/>
                  </a:lnTo>
                  <a:lnTo>
                    <a:pt x="17788" y="17237"/>
                  </a:lnTo>
                  <a:lnTo>
                    <a:pt x="21600" y="19685"/>
                  </a:lnTo>
                  <a:lnTo>
                    <a:pt x="17153" y="216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3" name="Freeform 224"/>
            <p:cNvSpPr/>
            <p:nvPr/>
          </p:nvSpPr>
          <p:spPr>
            <a:xfrm>
              <a:off x="-1" y="190499"/>
              <a:ext cx="439739" cy="417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436"/>
                  </a:moveTo>
                  <a:lnTo>
                    <a:pt x="56" y="19846"/>
                  </a:lnTo>
                  <a:lnTo>
                    <a:pt x="392" y="18201"/>
                  </a:lnTo>
                  <a:lnTo>
                    <a:pt x="839" y="16611"/>
                  </a:lnTo>
                  <a:lnTo>
                    <a:pt x="1511" y="15076"/>
                  </a:lnTo>
                  <a:lnTo>
                    <a:pt x="2350" y="13431"/>
                  </a:lnTo>
                  <a:lnTo>
                    <a:pt x="3358" y="12006"/>
                  </a:lnTo>
                  <a:lnTo>
                    <a:pt x="4477" y="10636"/>
                  </a:lnTo>
                  <a:lnTo>
                    <a:pt x="5820" y="9155"/>
                  </a:lnTo>
                  <a:lnTo>
                    <a:pt x="6491" y="8552"/>
                  </a:lnTo>
                  <a:lnTo>
                    <a:pt x="7219" y="7840"/>
                  </a:lnTo>
                  <a:lnTo>
                    <a:pt x="8841" y="6579"/>
                  </a:lnTo>
                  <a:lnTo>
                    <a:pt x="10576" y="5318"/>
                  </a:lnTo>
                  <a:lnTo>
                    <a:pt x="12423" y="4112"/>
                  </a:lnTo>
                  <a:lnTo>
                    <a:pt x="14381" y="2960"/>
                  </a:lnTo>
                  <a:lnTo>
                    <a:pt x="16452" y="1919"/>
                  </a:lnTo>
                  <a:lnTo>
                    <a:pt x="18690" y="932"/>
                  </a:lnTo>
                  <a:lnTo>
                    <a:pt x="20984" y="0"/>
                  </a:lnTo>
                  <a:lnTo>
                    <a:pt x="21600" y="1371"/>
                  </a:lnTo>
                  <a:lnTo>
                    <a:pt x="19250" y="2303"/>
                  </a:lnTo>
                  <a:lnTo>
                    <a:pt x="17123" y="3235"/>
                  </a:lnTo>
                  <a:lnTo>
                    <a:pt x="15165" y="4276"/>
                  </a:lnTo>
                  <a:lnTo>
                    <a:pt x="13206" y="5482"/>
                  </a:lnTo>
                  <a:lnTo>
                    <a:pt x="11416" y="6524"/>
                  </a:lnTo>
                  <a:lnTo>
                    <a:pt x="9793" y="7785"/>
                  </a:lnTo>
                  <a:lnTo>
                    <a:pt x="8226" y="8991"/>
                  </a:lnTo>
                  <a:lnTo>
                    <a:pt x="7554" y="9649"/>
                  </a:lnTo>
                  <a:lnTo>
                    <a:pt x="6883" y="10252"/>
                  </a:lnTo>
                  <a:lnTo>
                    <a:pt x="5652" y="11622"/>
                  </a:lnTo>
                  <a:lnTo>
                    <a:pt x="4533" y="12938"/>
                  </a:lnTo>
                  <a:lnTo>
                    <a:pt x="3581" y="14254"/>
                  </a:lnTo>
                  <a:lnTo>
                    <a:pt x="2854" y="15734"/>
                  </a:lnTo>
                  <a:lnTo>
                    <a:pt x="2238" y="17105"/>
                  </a:lnTo>
                  <a:lnTo>
                    <a:pt x="1847" y="18585"/>
                  </a:lnTo>
                  <a:lnTo>
                    <a:pt x="1567" y="20065"/>
                  </a:lnTo>
                  <a:lnTo>
                    <a:pt x="1511" y="21600"/>
                  </a:lnTo>
                  <a:lnTo>
                    <a:pt x="0" y="21436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4" name="Freeform 225"/>
            <p:cNvSpPr/>
            <p:nvPr/>
          </p:nvSpPr>
          <p:spPr>
            <a:xfrm>
              <a:off x="-1" y="600074"/>
              <a:ext cx="317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40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144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5" name="Freeform 226"/>
            <p:cNvSpPr/>
            <p:nvPr/>
          </p:nvSpPr>
          <p:spPr>
            <a:xfrm>
              <a:off x="419099" y="188912"/>
              <a:ext cx="31751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00" y="14400"/>
                  </a:lnTo>
                  <a:lnTo>
                    <a:pt x="20800" y="15200"/>
                  </a:lnTo>
                  <a:lnTo>
                    <a:pt x="20000" y="16000"/>
                  </a:lnTo>
                  <a:lnTo>
                    <a:pt x="20000" y="168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4400" y="20800"/>
                  </a:lnTo>
                  <a:lnTo>
                    <a:pt x="128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6400" y="20800"/>
                  </a:lnTo>
                  <a:lnTo>
                    <a:pt x="5600" y="20000"/>
                  </a:lnTo>
                  <a:lnTo>
                    <a:pt x="4800" y="20000"/>
                  </a:lnTo>
                  <a:lnTo>
                    <a:pt x="800" y="16000"/>
                  </a:lnTo>
                  <a:lnTo>
                    <a:pt x="800" y="15200"/>
                  </a:lnTo>
                  <a:lnTo>
                    <a:pt x="0" y="14400"/>
                  </a:lnTo>
                  <a:lnTo>
                    <a:pt x="0" y="8000"/>
                  </a:lnTo>
                  <a:lnTo>
                    <a:pt x="800" y="7200"/>
                  </a:lnTo>
                  <a:lnTo>
                    <a:pt x="800" y="5600"/>
                  </a:lnTo>
                  <a:lnTo>
                    <a:pt x="4800" y="1600"/>
                  </a:lnTo>
                  <a:lnTo>
                    <a:pt x="5600" y="1600"/>
                  </a:lnTo>
                  <a:lnTo>
                    <a:pt x="6400" y="800"/>
                  </a:lnTo>
                  <a:lnTo>
                    <a:pt x="8000" y="800"/>
                  </a:lnTo>
                  <a:lnTo>
                    <a:pt x="8800" y="0"/>
                  </a:lnTo>
                  <a:lnTo>
                    <a:pt x="12800" y="0"/>
                  </a:lnTo>
                  <a:lnTo>
                    <a:pt x="14400" y="800"/>
                  </a:lnTo>
                  <a:lnTo>
                    <a:pt x="15200" y="800"/>
                  </a:lnTo>
                  <a:lnTo>
                    <a:pt x="16000" y="1600"/>
                  </a:lnTo>
                  <a:lnTo>
                    <a:pt x="16800" y="1600"/>
                  </a:lnTo>
                  <a:lnTo>
                    <a:pt x="20000" y="4800"/>
                  </a:lnTo>
                  <a:lnTo>
                    <a:pt x="20000" y="5600"/>
                  </a:lnTo>
                  <a:lnTo>
                    <a:pt x="20800" y="7200"/>
                  </a:lnTo>
                  <a:lnTo>
                    <a:pt x="20800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6" name="Freeform 227"/>
            <p:cNvSpPr/>
            <p:nvPr/>
          </p:nvSpPr>
          <p:spPr>
            <a:xfrm>
              <a:off x="88899" y="795337"/>
              <a:ext cx="34926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3600"/>
                  </a:lnTo>
                  <a:lnTo>
                    <a:pt x="20829" y="14400"/>
                  </a:lnTo>
                  <a:lnTo>
                    <a:pt x="20829" y="15200"/>
                  </a:lnTo>
                  <a:lnTo>
                    <a:pt x="19286" y="16800"/>
                  </a:lnTo>
                  <a:lnTo>
                    <a:pt x="19286" y="17600"/>
                  </a:lnTo>
                  <a:lnTo>
                    <a:pt x="16971" y="20000"/>
                  </a:lnTo>
                  <a:lnTo>
                    <a:pt x="16200" y="20000"/>
                  </a:lnTo>
                  <a:lnTo>
                    <a:pt x="14657" y="20800"/>
                  </a:lnTo>
                  <a:lnTo>
                    <a:pt x="13886" y="21600"/>
                  </a:lnTo>
                  <a:lnTo>
                    <a:pt x="8486" y="21600"/>
                  </a:lnTo>
                  <a:lnTo>
                    <a:pt x="6943" y="20800"/>
                  </a:lnTo>
                  <a:lnTo>
                    <a:pt x="6171" y="20000"/>
                  </a:lnTo>
                  <a:lnTo>
                    <a:pt x="5400" y="20000"/>
                  </a:lnTo>
                  <a:lnTo>
                    <a:pt x="1543" y="16000"/>
                  </a:lnTo>
                  <a:lnTo>
                    <a:pt x="1543" y="15200"/>
                  </a:lnTo>
                  <a:lnTo>
                    <a:pt x="771" y="14400"/>
                  </a:lnTo>
                  <a:lnTo>
                    <a:pt x="771" y="12000"/>
                  </a:lnTo>
                  <a:lnTo>
                    <a:pt x="0" y="11200"/>
                  </a:lnTo>
                  <a:lnTo>
                    <a:pt x="771" y="10400"/>
                  </a:lnTo>
                  <a:lnTo>
                    <a:pt x="771" y="8000"/>
                  </a:lnTo>
                  <a:lnTo>
                    <a:pt x="1543" y="7200"/>
                  </a:lnTo>
                  <a:lnTo>
                    <a:pt x="1543" y="5600"/>
                  </a:lnTo>
                  <a:lnTo>
                    <a:pt x="5400" y="1600"/>
                  </a:lnTo>
                  <a:lnTo>
                    <a:pt x="6171" y="1600"/>
                  </a:lnTo>
                  <a:lnTo>
                    <a:pt x="6943" y="800"/>
                  </a:lnTo>
                  <a:lnTo>
                    <a:pt x="8486" y="800"/>
                  </a:lnTo>
                  <a:lnTo>
                    <a:pt x="9257" y="0"/>
                  </a:lnTo>
                  <a:lnTo>
                    <a:pt x="13114" y="0"/>
                  </a:lnTo>
                  <a:lnTo>
                    <a:pt x="13886" y="800"/>
                  </a:lnTo>
                  <a:lnTo>
                    <a:pt x="14657" y="800"/>
                  </a:lnTo>
                  <a:lnTo>
                    <a:pt x="16200" y="1600"/>
                  </a:lnTo>
                  <a:lnTo>
                    <a:pt x="16971" y="1600"/>
                  </a:lnTo>
                  <a:lnTo>
                    <a:pt x="19286" y="4000"/>
                  </a:lnTo>
                  <a:lnTo>
                    <a:pt x="19286" y="4800"/>
                  </a:lnTo>
                  <a:lnTo>
                    <a:pt x="20057" y="5600"/>
                  </a:lnTo>
                  <a:lnTo>
                    <a:pt x="20829" y="7200"/>
                  </a:lnTo>
                  <a:lnTo>
                    <a:pt x="20829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7" name="Freeform 228"/>
            <p:cNvSpPr/>
            <p:nvPr/>
          </p:nvSpPr>
          <p:spPr>
            <a:xfrm>
              <a:off x="0" y="595312"/>
              <a:ext cx="117476" cy="214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53" y="21600"/>
                  </a:moveTo>
                  <a:lnTo>
                    <a:pt x="13341" y="19141"/>
                  </a:lnTo>
                  <a:lnTo>
                    <a:pt x="9953" y="16574"/>
                  </a:lnTo>
                  <a:lnTo>
                    <a:pt x="6776" y="14008"/>
                  </a:lnTo>
                  <a:lnTo>
                    <a:pt x="4447" y="11335"/>
                  </a:lnTo>
                  <a:lnTo>
                    <a:pt x="2541" y="8661"/>
                  </a:lnTo>
                  <a:lnTo>
                    <a:pt x="1059" y="5774"/>
                  </a:lnTo>
                  <a:lnTo>
                    <a:pt x="212" y="2994"/>
                  </a:lnTo>
                  <a:lnTo>
                    <a:pt x="0" y="214"/>
                  </a:lnTo>
                  <a:lnTo>
                    <a:pt x="5718" y="0"/>
                  </a:lnTo>
                  <a:lnTo>
                    <a:pt x="5929" y="2673"/>
                  </a:lnTo>
                  <a:lnTo>
                    <a:pt x="6565" y="5240"/>
                  </a:lnTo>
                  <a:lnTo>
                    <a:pt x="7835" y="7699"/>
                  </a:lnTo>
                  <a:lnTo>
                    <a:pt x="9741" y="10158"/>
                  </a:lnTo>
                  <a:lnTo>
                    <a:pt x="11859" y="12511"/>
                  </a:lnTo>
                  <a:lnTo>
                    <a:pt x="14612" y="14970"/>
                  </a:lnTo>
                  <a:lnTo>
                    <a:pt x="17788" y="17323"/>
                  </a:lnTo>
                  <a:lnTo>
                    <a:pt x="21600" y="19675"/>
                  </a:lnTo>
                  <a:lnTo>
                    <a:pt x="17153" y="216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8" name="Freeform 229"/>
            <p:cNvSpPr/>
            <p:nvPr/>
          </p:nvSpPr>
          <p:spPr>
            <a:xfrm>
              <a:off x="-1" y="180974"/>
              <a:ext cx="439739" cy="419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436"/>
                  </a:moveTo>
                  <a:lnTo>
                    <a:pt x="56" y="19850"/>
                  </a:lnTo>
                  <a:lnTo>
                    <a:pt x="392" y="18210"/>
                  </a:lnTo>
                  <a:lnTo>
                    <a:pt x="839" y="16569"/>
                  </a:lnTo>
                  <a:lnTo>
                    <a:pt x="1511" y="15038"/>
                  </a:lnTo>
                  <a:lnTo>
                    <a:pt x="2350" y="13452"/>
                  </a:lnTo>
                  <a:lnTo>
                    <a:pt x="3358" y="12030"/>
                  </a:lnTo>
                  <a:lnTo>
                    <a:pt x="4477" y="10609"/>
                  </a:lnTo>
                  <a:lnTo>
                    <a:pt x="5820" y="9187"/>
                  </a:lnTo>
                  <a:lnTo>
                    <a:pt x="6491" y="8585"/>
                  </a:lnTo>
                  <a:lnTo>
                    <a:pt x="7219" y="7820"/>
                  </a:lnTo>
                  <a:lnTo>
                    <a:pt x="8841" y="6617"/>
                  </a:lnTo>
                  <a:lnTo>
                    <a:pt x="10576" y="5250"/>
                  </a:lnTo>
                  <a:lnTo>
                    <a:pt x="12423" y="4156"/>
                  </a:lnTo>
                  <a:lnTo>
                    <a:pt x="14381" y="3008"/>
                  </a:lnTo>
                  <a:lnTo>
                    <a:pt x="16452" y="1914"/>
                  </a:lnTo>
                  <a:lnTo>
                    <a:pt x="18690" y="930"/>
                  </a:lnTo>
                  <a:lnTo>
                    <a:pt x="20984" y="0"/>
                  </a:lnTo>
                  <a:lnTo>
                    <a:pt x="21600" y="1422"/>
                  </a:lnTo>
                  <a:lnTo>
                    <a:pt x="19250" y="2351"/>
                  </a:lnTo>
                  <a:lnTo>
                    <a:pt x="17123" y="3281"/>
                  </a:lnTo>
                  <a:lnTo>
                    <a:pt x="15165" y="4265"/>
                  </a:lnTo>
                  <a:lnTo>
                    <a:pt x="13206" y="5468"/>
                  </a:lnTo>
                  <a:lnTo>
                    <a:pt x="11416" y="6562"/>
                  </a:lnTo>
                  <a:lnTo>
                    <a:pt x="9793" y="7820"/>
                  </a:lnTo>
                  <a:lnTo>
                    <a:pt x="8226" y="8968"/>
                  </a:lnTo>
                  <a:lnTo>
                    <a:pt x="6883" y="10281"/>
                  </a:lnTo>
                  <a:lnTo>
                    <a:pt x="5652" y="11593"/>
                  </a:lnTo>
                  <a:lnTo>
                    <a:pt x="4533" y="12960"/>
                  </a:lnTo>
                  <a:lnTo>
                    <a:pt x="3581" y="14272"/>
                  </a:lnTo>
                  <a:lnTo>
                    <a:pt x="2854" y="15694"/>
                  </a:lnTo>
                  <a:lnTo>
                    <a:pt x="2238" y="17116"/>
                  </a:lnTo>
                  <a:lnTo>
                    <a:pt x="1847" y="18538"/>
                  </a:lnTo>
                  <a:lnTo>
                    <a:pt x="1567" y="20014"/>
                  </a:lnTo>
                  <a:lnTo>
                    <a:pt x="1511" y="21600"/>
                  </a:lnTo>
                  <a:lnTo>
                    <a:pt x="0" y="21436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9" name="Freeform 230"/>
            <p:cNvSpPr/>
            <p:nvPr/>
          </p:nvSpPr>
          <p:spPr>
            <a:xfrm>
              <a:off x="-1" y="591343"/>
              <a:ext cx="317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40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144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0" name="Freeform 231"/>
            <p:cNvSpPr/>
            <p:nvPr/>
          </p:nvSpPr>
          <p:spPr>
            <a:xfrm>
              <a:off x="419099" y="179387"/>
              <a:ext cx="31751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571"/>
                  </a:moveTo>
                  <a:lnTo>
                    <a:pt x="21600" y="13114"/>
                  </a:lnTo>
                  <a:lnTo>
                    <a:pt x="20800" y="13886"/>
                  </a:lnTo>
                  <a:lnTo>
                    <a:pt x="20800" y="14657"/>
                  </a:lnTo>
                  <a:lnTo>
                    <a:pt x="20000" y="16200"/>
                  </a:lnTo>
                  <a:lnTo>
                    <a:pt x="20000" y="16971"/>
                  </a:lnTo>
                  <a:lnTo>
                    <a:pt x="18400" y="18514"/>
                  </a:lnTo>
                  <a:lnTo>
                    <a:pt x="17600" y="18514"/>
                  </a:lnTo>
                  <a:lnTo>
                    <a:pt x="15200" y="20829"/>
                  </a:lnTo>
                  <a:lnTo>
                    <a:pt x="12800" y="20829"/>
                  </a:lnTo>
                  <a:lnTo>
                    <a:pt x="12000" y="21600"/>
                  </a:lnTo>
                  <a:lnTo>
                    <a:pt x="9600" y="21600"/>
                  </a:lnTo>
                  <a:lnTo>
                    <a:pt x="8800" y="20829"/>
                  </a:lnTo>
                  <a:lnTo>
                    <a:pt x="6400" y="20829"/>
                  </a:lnTo>
                  <a:lnTo>
                    <a:pt x="4000" y="18514"/>
                  </a:lnTo>
                  <a:lnTo>
                    <a:pt x="3200" y="18514"/>
                  </a:lnTo>
                  <a:lnTo>
                    <a:pt x="800" y="16200"/>
                  </a:lnTo>
                  <a:lnTo>
                    <a:pt x="800" y="14657"/>
                  </a:lnTo>
                  <a:lnTo>
                    <a:pt x="0" y="13886"/>
                  </a:lnTo>
                  <a:lnTo>
                    <a:pt x="0" y="7714"/>
                  </a:lnTo>
                  <a:lnTo>
                    <a:pt x="800" y="6943"/>
                  </a:lnTo>
                  <a:lnTo>
                    <a:pt x="800" y="6171"/>
                  </a:lnTo>
                  <a:lnTo>
                    <a:pt x="5600" y="1543"/>
                  </a:lnTo>
                  <a:lnTo>
                    <a:pt x="6400" y="1543"/>
                  </a:lnTo>
                  <a:lnTo>
                    <a:pt x="8000" y="771"/>
                  </a:lnTo>
                  <a:lnTo>
                    <a:pt x="8800" y="771"/>
                  </a:lnTo>
                  <a:lnTo>
                    <a:pt x="9600" y="0"/>
                  </a:lnTo>
                  <a:lnTo>
                    <a:pt x="12000" y="0"/>
                  </a:lnTo>
                  <a:lnTo>
                    <a:pt x="12800" y="771"/>
                  </a:lnTo>
                  <a:lnTo>
                    <a:pt x="14400" y="771"/>
                  </a:lnTo>
                  <a:lnTo>
                    <a:pt x="15200" y="1543"/>
                  </a:lnTo>
                  <a:lnTo>
                    <a:pt x="16000" y="1543"/>
                  </a:lnTo>
                  <a:lnTo>
                    <a:pt x="20000" y="5400"/>
                  </a:lnTo>
                  <a:lnTo>
                    <a:pt x="20000" y="6171"/>
                  </a:lnTo>
                  <a:lnTo>
                    <a:pt x="20800" y="6943"/>
                  </a:lnTo>
                  <a:lnTo>
                    <a:pt x="20800" y="7714"/>
                  </a:lnTo>
                  <a:lnTo>
                    <a:pt x="21600" y="9257"/>
                  </a:lnTo>
                  <a:lnTo>
                    <a:pt x="21600" y="11571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1" name="Freeform 232"/>
            <p:cNvSpPr/>
            <p:nvPr/>
          </p:nvSpPr>
          <p:spPr>
            <a:xfrm>
              <a:off x="88899" y="785812"/>
              <a:ext cx="34926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571"/>
                  </a:moveTo>
                  <a:lnTo>
                    <a:pt x="21600" y="13114"/>
                  </a:lnTo>
                  <a:lnTo>
                    <a:pt x="20829" y="13886"/>
                  </a:lnTo>
                  <a:lnTo>
                    <a:pt x="20829" y="14657"/>
                  </a:lnTo>
                  <a:lnTo>
                    <a:pt x="20057" y="16200"/>
                  </a:lnTo>
                  <a:lnTo>
                    <a:pt x="19286" y="16971"/>
                  </a:lnTo>
                  <a:lnTo>
                    <a:pt x="19286" y="17743"/>
                  </a:lnTo>
                  <a:lnTo>
                    <a:pt x="17743" y="19286"/>
                  </a:lnTo>
                  <a:lnTo>
                    <a:pt x="16971" y="19286"/>
                  </a:lnTo>
                  <a:lnTo>
                    <a:pt x="16200" y="20057"/>
                  </a:lnTo>
                  <a:lnTo>
                    <a:pt x="14657" y="20829"/>
                  </a:lnTo>
                  <a:lnTo>
                    <a:pt x="13114" y="20829"/>
                  </a:lnTo>
                  <a:lnTo>
                    <a:pt x="12343" y="21600"/>
                  </a:lnTo>
                  <a:lnTo>
                    <a:pt x="10029" y="21600"/>
                  </a:lnTo>
                  <a:lnTo>
                    <a:pt x="9257" y="20829"/>
                  </a:lnTo>
                  <a:lnTo>
                    <a:pt x="6943" y="20829"/>
                  </a:lnTo>
                  <a:lnTo>
                    <a:pt x="5400" y="19286"/>
                  </a:lnTo>
                  <a:lnTo>
                    <a:pt x="4629" y="19286"/>
                  </a:lnTo>
                  <a:lnTo>
                    <a:pt x="1543" y="16200"/>
                  </a:lnTo>
                  <a:lnTo>
                    <a:pt x="1543" y="14657"/>
                  </a:lnTo>
                  <a:lnTo>
                    <a:pt x="771" y="13886"/>
                  </a:lnTo>
                  <a:lnTo>
                    <a:pt x="771" y="12343"/>
                  </a:lnTo>
                  <a:lnTo>
                    <a:pt x="0" y="11571"/>
                  </a:lnTo>
                  <a:lnTo>
                    <a:pt x="771" y="10029"/>
                  </a:lnTo>
                  <a:lnTo>
                    <a:pt x="771" y="8486"/>
                  </a:lnTo>
                  <a:lnTo>
                    <a:pt x="1543" y="6943"/>
                  </a:lnTo>
                  <a:lnTo>
                    <a:pt x="1543" y="6171"/>
                  </a:lnTo>
                  <a:lnTo>
                    <a:pt x="6171" y="1543"/>
                  </a:lnTo>
                  <a:lnTo>
                    <a:pt x="6943" y="1543"/>
                  </a:lnTo>
                  <a:lnTo>
                    <a:pt x="8486" y="771"/>
                  </a:lnTo>
                  <a:lnTo>
                    <a:pt x="9257" y="771"/>
                  </a:lnTo>
                  <a:lnTo>
                    <a:pt x="10029" y="0"/>
                  </a:lnTo>
                  <a:lnTo>
                    <a:pt x="12343" y="0"/>
                  </a:lnTo>
                  <a:lnTo>
                    <a:pt x="13114" y="771"/>
                  </a:lnTo>
                  <a:lnTo>
                    <a:pt x="13886" y="771"/>
                  </a:lnTo>
                  <a:lnTo>
                    <a:pt x="14657" y="1543"/>
                  </a:lnTo>
                  <a:lnTo>
                    <a:pt x="16200" y="1543"/>
                  </a:lnTo>
                  <a:lnTo>
                    <a:pt x="19286" y="4629"/>
                  </a:lnTo>
                  <a:lnTo>
                    <a:pt x="19286" y="5400"/>
                  </a:lnTo>
                  <a:lnTo>
                    <a:pt x="20829" y="6943"/>
                  </a:lnTo>
                  <a:lnTo>
                    <a:pt x="20829" y="8486"/>
                  </a:lnTo>
                  <a:lnTo>
                    <a:pt x="21600" y="9257"/>
                  </a:lnTo>
                  <a:lnTo>
                    <a:pt x="21600" y="11571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2" name="Freeform 233"/>
            <p:cNvSpPr/>
            <p:nvPr/>
          </p:nvSpPr>
          <p:spPr>
            <a:xfrm>
              <a:off x="9524" y="768349"/>
              <a:ext cx="130176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1763"/>
                  </a:lnTo>
                  <a:lnTo>
                    <a:pt x="21600" y="21600"/>
                  </a:lnTo>
                  <a:lnTo>
                    <a:pt x="21600" y="9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3" name="Freeform 234"/>
            <p:cNvSpPr/>
            <p:nvPr/>
          </p:nvSpPr>
          <p:spPr>
            <a:xfrm>
              <a:off x="139699" y="803274"/>
              <a:ext cx="203201" cy="192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13800"/>
                  </a:lnTo>
                  <a:lnTo>
                    <a:pt x="0" y="21600"/>
                  </a:lnTo>
                  <a:lnTo>
                    <a:pt x="0" y="78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6E74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4" name="Freeform 235"/>
            <p:cNvSpPr/>
            <p:nvPr/>
          </p:nvSpPr>
          <p:spPr>
            <a:xfrm>
              <a:off x="9525" y="701674"/>
              <a:ext cx="333376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452"/>
                  </a:moveTo>
                  <a:lnTo>
                    <a:pt x="13078" y="0"/>
                  </a:lnTo>
                  <a:lnTo>
                    <a:pt x="21600" y="12880"/>
                  </a:lnTo>
                  <a:lnTo>
                    <a:pt x="8522" y="21600"/>
                  </a:lnTo>
                  <a:lnTo>
                    <a:pt x="0" y="8452"/>
                  </a:lnTo>
                  <a:close/>
                </a:path>
              </a:pathLst>
            </a:custGeom>
            <a:solidFill>
              <a:srgbClr val="E6E5E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5" name="Freeform 236"/>
            <p:cNvSpPr/>
            <p:nvPr/>
          </p:nvSpPr>
          <p:spPr>
            <a:xfrm>
              <a:off x="1073149" y="1035049"/>
              <a:ext cx="509589" cy="90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7"/>
                  </a:moveTo>
                  <a:lnTo>
                    <a:pt x="19195" y="9911"/>
                  </a:lnTo>
                  <a:lnTo>
                    <a:pt x="16645" y="12960"/>
                  </a:lnTo>
                  <a:lnTo>
                    <a:pt x="14047" y="15501"/>
                  </a:lnTo>
                  <a:lnTo>
                    <a:pt x="11353" y="17534"/>
                  </a:lnTo>
                  <a:lnTo>
                    <a:pt x="8611" y="19313"/>
                  </a:lnTo>
                  <a:lnTo>
                    <a:pt x="5773" y="20584"/>
                  </a:lnTo>
                  <a:lnTo>
                    <a:pt x="2935" y="21092"/>
                  </a:lnTo>
                  <a:lnTo>
                    <a:pt x="0" y="21600"/>
                  </a:lnTo>
                  <a:lnTo>
                    <a:pt x="0" y="14993"/>
                  </a:lnTo>
                  <a:lnTo>
                    <a:pt x="2838" y="14485"/>
                  </a:lnTo>
                  <a:lnTo>
                    <a:pt x="5629" y="13722"/>
                  </a:lnTo>
                  <a:lnTo>
                    <a:pt x="8419" y="12706"/>
                  </a:lnTo>
                  <a:lnTo>
                    <a:pt x="11113" y="10927"/>
                  </a:lnTo>
                  <a:lnTo>
                    <a:pt x="13759" y="8894"/>
                  </a:lnTo>
                  <a:lnTo>
                    <a:pt x="16308" y="6353"/>
                  </a:lnTo>
                  <a:lnTo>
                    <a:pt x="18858" y="3304"/>
                  </a:lnTo>
                  <a:lnTo>
                    <a:pt x="21311" y="0"/>
                  </a:lnTo>
                  <a:lnTo>
                    <a:pt x="21600" y="6607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6" name="Freeform 237"/>
            <p:cNvSpPr/>
            <p:nvPr/>
          </p:nvSpPr>
          <p:spPr>
            <a:xfrm>
              <a:off x="225425" y="901699"/>
              <a:ext cx="847726" cy="223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9" y="21498"/>
                  </a:lnTo>
                  <a:lnTo>
                    <a:pt x="18357" y="21293"/>
                  </a:lnTo>
                  <a:lnTo>
                    <a:pt x="16736" y="20883"/>
                  </a:lnTo>
                  <a:lnTo>
                    <a:pt x="15201" y="20269"/>
                  </a:lnTo>
                  <a:lnTo>
                    <a:pt x="13666" y="19553"/>
                  </a:lnTo>
                  <a:lnTo>
                    <a:pt x="12219" y="18631"/>
                  </a:lnTo>
                  <a:lnTo>
                    <a:pt x="10742" y="17608"/>
                  </a:lnTo>
                  <a:lnTo>
                    <a:pt x="9352" y="16482"/>
                  </a:lnTo>
                  <a:lnTo>
                    <a:pt x="7991" y="15048"/>
                  </a:lnTo>
                  <a:lnTo>
                    <a:pt x="6717" y="13615"/>
                  </a:lnTo>
                  <a:lnTo>
                    <a:pt x="5472" y="12080"/>
                  </a:lnTo>
                  <a:lnTo>
                    <a:pt x="4256" y="10237"/>
                  </a:lnTo>
                  <a:lnTo>
                    <a:pt x="3098" y="8394"/>
                  </a:lnTo>
                  <a:lnTo>
                    <a:pt x="1998" y="6552"/>
                  </a:lnTo>
                  <a:lnTo>
                    <a:pt x="955" y="4402"/>
                  </a:lnTo>
                  <a:lnTo>
                    <a:pt x="0" y="2252"/>
                  </a:lnTo>
                  <a:lnTo>
                    <a:pt x="434" y="0"/>
                  </a:lnTo>
                  <a:lnTo>
                    <a:pt x="1361" y="2047"/>
                  </a:lnTo>
                  <a:lnTo>
                    <a:pt x="2374" y="4095"/>
                  </a:lnTo>
                  <a:lnTo>
                    <a:pt x="3446" y="5937"/>
                  </a:lnTo>
                  <a:lnTo>
                    <a:pt x="4575" y="7780"/>
                  </a:lnTo>
                  <a:lnTo>
                    <a:pt x="5733" y="9520"/>
                  </a:lnTo>
                  <a:lnTo>
                    <a:pt x="6978" y="11056"/>
                  </a:lnTo>
                  <a:lnTo>
                    <a:pt x="8252" y="12489"/>
                  </a:lnTo>
                  <a:lnTo>
                    <a:pt x="9555" y="13718"/>
                  </a:lnTo>
                  <a:lnTo>
                    <a:pt x="10945" y="14844"/>
                  </a:lnTo>
                  <a:lnTo>
                    <a:pt x="12392" y="15970"/>
                  </a:lnTo>
                  <a:lnTo>
                    <a:pt x="13811" y="16789"/>
                  </a:lnTo>
                  <a:lnTo>
                    <a:pt x="15317" y="17608"/>
                  </a:lnTo>
                  <a:lnTo>
                    <a:pt x="16823" y="18119"/>
                  </a:lnTo>
                  <a:lnTo>
                    <a:pt x="18415" y="18529"/>
                  </a:lnTo>
                  <a:lnTo>
                    <a:pt x="19979" y="18836"/>
                  </a:lnTo>
                  <a:lnTo>
                    <a:pt x="21600" y="1893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2569" name="Freeform 238"/>
            <p:cNvGrpSpPr/>
            <p:nvPr/>
          </p:nvGrpSpPr>
          <p:grpSpPr>
            <a:xfrm>
              <a:off x="1073149" y="1096962"/>
              <a:ext cx="1" cy="28576"/>
              <a:chOff x="0" y="0"/>
              <a:chExt cx="0" cy="28574"/>
            </a:xfrm>
          </p:grpSpPr>
          <p:sp>
            <p:nvSpPr>
              <p:cNvPr id="2567" name="Linien"/>
              <p:cNvSpPr/>
              <p:nvPr/>
            </p:nvSpPr>
            <p:spPr>
              <a:xfrm flipV="1">
                <a:off x="0" y="0"/>
                <a:ext cx="1" cy="2857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68" name="Linien"/>
              <p:cNvSpPr/>
              <p:nvPr/>
            </p:nvSpPr>
            <p:spPr>
              <a:xfrm flipH="1">
                <a:off x="0" y="0"/>
                <a:ext cx="1" cy="2857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570" name="Freeform 239"/>
            <p:cNvSpPr/>
            <p:nvPr/>
          </p:nvSpPr>
          <p:spPr>
            <a:xfrm>
              <a:off x="217487" y="898524"/>
              <a:ext cx="33338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00" y="14400"/>
                  </a:lnTo>
                  <a:lnTo>
                    <a:pt x="20800" y="15200"/>
                  </a:lnTo>
                  <a:lnTo>
                    <a:pt x="19200" y="16800"/>
                  </a:lnTo>
                  <a:lnTo>
                    <a:pt x="19200" y="17600"/>
                  </a:lnTo>
                  <a:lnTo>
                    <a:pt x="16800" y="20000"/>
                  </a:lnTo>
                  <a:lnTo>
                    <a:pt x="16000" y="20000"/>
                  </a:lnTo>
                  <a:lnTo>
                    <a:pt x="15200" y="20800"/>
                  </a:lnTo>
                  <a:lnTo>
                    <a:pt x="13600" y="20800"/>
                  </a:lnTo>
                  <a:lnTo>
                    <a:pt x="12800" y="21600"/>
                  </a:lnTo>
                  <a:lnTo>
                    <a:pt x="8800" y="21600"/>
                  </a:lnTo>
                  <a:lnTo>
                    <a:pt x="8000" y="20800"/>
                  </a:lnTo>
                  <a:lnTo>
                    <a:pt x="6400" y="20800"/>
                  </a:lnTo>
                  <a:lnTo>
                    <a:pt x="5600" y="20000"/>
                  </a:lnTo>
                  <a:lnTo>
                    <a:pt x="4800" y="20000"/>
                  </a:lnTo>
                  <a:lnTo>
                    <a:pt x="800" y="16000"/>
                  </a:lnTo>
                  <a:lnTo>
                    <a:pt x="800" y="15200"/>
                  </a:lnTo>
                  <a:lnTo>
                    <a:pt x="0" y="14400"/>
                  </a:lnTo>
                  <a:lnTo>
                    <a:pt x="0" y="8000"/>
                  </a:lnTo>
                  <a:lnTo>
                    <a:pt x="800" y="7200"/>
                  </a:lnTo>
                  <a:lnTo>
                    <a:pt x="800" y="5600"/>
                  </a:lnTo>
                  <a:lnTo>
                    <a:pt x="5600" y="800"/>
                  </a:lnTo>
                  <a:lnTo>
                    <a:pt x="6400" y="800"/>
                  </a:lnTo>
                  <a:lnTo>
                    <a:pt x="8000" y="0"/>
                  </a:lnTo>
                  <a:lnTo>
                    <a:pt x="13600" y="0"/>
                  </a:lnTo>
                  <a:lnTo>
                    <a:pt x="15200" y="800"/>
                  </a:lnTo>
                  <a:lnTo>
                    <a:pt x="16000" y="800"/>
                  </a:lnTo>
                  <a:lnTo>
                    <a:pt x="19200" y="4000"/>
                  </a:lnTo>
                  <a:lnTo>
                    <a:pt x="19200" y="4800"/>
                  </a:lnTo>
                  <a:lnTo>
                    <a:pt x="20000" y="5600"/>
                  </a:lnTo>
                  <a:lnTo>
                    <a:pt x="20800" y="7200"/>
                  </a:lnTo>
                  <a:lnTo>
                    <a:pt x="20800" y="8000"/>
                  </a:lnTo>
                  <a:lnTo>
                    <a:pt x="21600" y="88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71" name="Freeform 240"/>
            <p:cNvSpPr/>
            <p:nvPr/>
          </p:nvSpPr>
          <p:spPr>
            <a:xfrm>
              <a:off x="1563687" y="1035049"/>
              <a:ext cx="33339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000"/>
                  </a:lnTo>
                  <a:lnTo>
                    <a:pt x="20829" y="12800"/>
                  </a:lnTo>
                  <a:lnTo>
                    <a:pt x="20829" y="152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6971" y="20000"/>
                  </a:lnTo>
                  <a:lnTo>
                    <a:pt x="15429" y="20000"/>
                  </a:lnTo>
                  <a:lnTo>
                    <a:pt x="14657" y="20800"/>
                  </a:lnTo>
                  <a:lnTo>
                    <a:pt x="13886" y="20800"/>
                  </a:lnTo>
                  <a:lnTo>
                    <a:pt x="13114" y="21600"/>
                  </a:lnTo>
                  <a:lnTo>
                    <a:pt x="9257" y="21600"/>
                  </a:lnTo>
                  <a:lnTo>
                    <a:pt x="7714" y="20800"/>
                  </a:lnTo>
                  <a:lnTo>
                    <a:pt x="6943" y="20800"/>
                  </a:lnTo>
                  <a:lnTo>
                    <a:pt x="6171" y="20000"/>
                  </a:lnTo>
                  <a:lnTo>
                    <a:pt x="5400" y="20000"/>
                  </a:lnTo>
                  <a:lnTo>
                    <a:pt x="771" y="15200"/>
                  </a:lnTo>
                  <a:lnTo>
                    <a:pt x="771" y="12800"/>
                  </a:lnTo>
                  <a:lnTo>
                    <a:pt x="0" y="12000"/>
                  </a:lnTo>
                  <a:lnTo>
                    <a:pt x="0" y="9600"/>
                  </a:lnTo>
                  <a:lnTo>
                    <a:pt x="771" y="8800"/>
                  </a:lnTo>
                  <a:lnTo>
                    <a:pt x="771" y="6400"/>
                  </a:lnTo>
                  <a:lnTo>
                    <a:pt x="6171" y="800"/>
                  </a:lnTo>
                  <a:lnTo>
                    <a:pt x="6943" y="800"/>
                  </a:lnTo>
                  <a:lnTo>
                    <a:pt x="7714" y="0"/>
                  </a:lnTo>
                  <a:lnTo>
                    <a:pt x="13886" y="0"/>
                  </a:lnTo>
                  <a:lnTo>
                    <a:pt x="14657" y="800"/>
                  </a:lnTo>
                  <a:lnTo>
                    <a:pt x="15429" y="800"/>
                  </a:lnTo>
                  <a:lnTo>
                    <a:pt x="16971" y="1600"/>
                  </a:lnTo>
                  <a:lnTo>
                    <a:pt x="18514" y="3200"/>
                  </a:lnTo>
                  <a:lnTo>
                    <a:pt x="18514" y="4000"/>
                  </a:lnTo>
                  <a:lnTo>
                    <a:pt x="20829" y="6400"/>
                  </a:lnTo>
                  <a:lnTo>
                    <a:pt x="20829" y="8800"/>
                  </a:lnTo>
                  <a:lnTo>
                    <a:pt x="21600" y="96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9A9EA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72" name="Freeform 241"/>
            <p:cNvSpPr/>
            <p:nvPr/>
          </p:nvSpPr>
          <p:spPr>
            <a:xfrm>
              <a:off x="1073149" y="1025524"/>
              <a:ext cx="509589" cy="90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7"/>
                  </a:moveTo>
                  <a:lnTo>
                    <a:pt x="19195" y="10165"/>
                  </a:lnTo>
                  <a:lnTo>
                    <a:pt x="16645" y="13214"/>
                  </a:lnTo>
                  <a:lnTo>
                    <a:pt x="14047" y="15501"/>
                  </a:lnTo>
                  <a:lnTo>
                    <a:pt x="11353" y="17788"/>
                  </a:lnTo>
                  <a:lnTo>
                    <a:pt x="8611" y="19313"/>
                  </a:lnTo>
                  <a:lnTo>
                    <a:pt x="5773" y="20584"/>
                  </a:lnTo>
                  <a:lnTo>
                    <a:pt x="2935" y="21346"/>
                  </a:lnTo>
                  <a:lnTo>
                    <a:pt x="0" y="21600"/>
                  </a:lnTo>
                  <a:lnTo>
                    <a:pt x="0" y="14993"/>
                  </a:lnTo>
                  <a:lnTo>
                    <a:pt x="2838" y="14739"/>
                  </a:lnTo>
                  <a:lnTo>
                    <a:pt x="5629" y="13976"/>
                  </a:lnTo>
                  <a:lnTo>
                    <a:pt x="8419" y="12706"/>
                  </a:lnTo>
                  <a:lnTo>
                    <a:pt x="11113" y="11181"/>
                  </a:lnTo>
                  <a:lnTo>
                    <a:pt x="13759" y="8894"/>
                  </a:lnTo>
                  <a:lnTo>
                    <a:pt x="16308" y="6607"/>
                  </a:lnTo>
                  <a:lnTo>
                    <a:pt x="18858" y="3304"/>
                  </a:lnTo>
                  <a:lnTo>
                    <a:pt x="21311" y="0"/>
                  </a:lnTo>
                  <a:lnTo>
                    <a:pt x="21600" y="6607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73" name="Freeform 242"/>
            <p:cNvSpPr/>
            <p:nvPr/>
          </p:nvSpPr>
          <p:spPr>
            <a:xfrm>
              <a:off x="225425" y="892174"/>
              <a:ext cx="847726" cy="223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79" y="21600"/>
                  </a:lnTo>
                  <a:lnTo>
                    <a:pt x="18357" y="21293"/>
                  </a:lnTo>
                  <a:lnTo>
                    <a:pt x="16736" y="20781"/>
                  </a:lnTo>
                  <a:lnTo>
                    <a:pt x="15201" y="20269"/>
                  </a:lnTo>
                  <a:lnTo>
                    <a:pt x="13666" y="19553"/>
                  </a:lnTo>
                  <a:lnTo>
                    <a:pt x="12219" y="18734"/>
                  </a:lnTo>
                  <a:lnTo>
                    <a:pt x="10742" y="17608"/>
                  </a:lnTo>
                  <a:lnTo>
                    <a:pt x="9352" y="16482"/>
                  </a:lnTo>
                  <a:lnTo>
                    <a:pt x="7991" y="15151"/>
                  </a:lnTo>
                  <a:lnTo>
                    <a:pt x="6717" y="13718"/>
                  </a:lnTo>
                  <a:lnTo>
                    <a:pt x="5472" y="12182"/>
                  </a:lnTo>
                  <a:lnTo>
                    <a:pt x="4256" y="10339"/>
                  </a:lnTo>
                  <a:lnTo>
                    <a:pt x="3098" y="8497"/>
                  </a:lnTo>
                  <a:lnTo>
                    <a:pt x="1998" y="6552"/>
                  </a:lnTo>
                  <a:lnTo>
                    <a:pt x="955" y="4402"/>
                  </a:lnTo>
                  <a:lnTo>
                    <a:pt x="0" y="2355"/>
                  </a:lnTo>
                  <a:lnTo>
                    <a:pt x="434" y="0"/>
                  </a:lnTo>
                  <a:lnTo>
                    <a:pt x="1361" y="2150"/>
                  </a:lnTo>
                  <a:lnTo>
                    <a:pt x="2374" y="4197"/>
                  </a:lnTo>
                  <a:lnTo>
                    <a:pt x="3446" y="6040"/>
                  </a:lnTo>
                  <a:lnTo>
                    <a:pt x="4575" y="7780"/>
                  </a:lnTo>
                  <a:lnTo>
                    <a:pt x="5733" y="9520"/>
                  </a:lnTo>
                  <a:lnTo>
                    <a:pt x="6978" y="11056"/>
                  </a:lnTo>
                  <a:lnTo>
                    <a:pt x="8252" y="12489"/>
                  </a:lnTo>
                  <a:lnTo>
                    <a:pt x="9555" y="13820"/>
                  </a:lnTo>
                  <a:lnTo>
                    <a:pt x="10945" y="14946"/>
                  </a:lnTo>
                  <a:lnTo>
                    <a:pt x="12392" y="15970"/>
                  </a:lnTo>
                  <a:lnTo>
                    <a:pt x="13811" y="16891"/>
                  </a:lnTo>
                  <a:lnTo>
                    <a:pt x="16823" y="18119"/>
                  </a:lnTo>
                  <a:lnTo>
                    <a:pt x="18415" y="18631"/>
                  </a:lnTo>
                  <a:lnTo>
                    <a:pt x="19979" y="18938"/>
                  </a:lnTo>
                  <a:lnTo>
                    <a:pt x="21600" y="1893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2576" name="Freeform 243"/>
            <p:cNvGrpSpPr/>
            <p:nvPr/>
          </p:nvGrpSpPr>
          <p:grpSpPr>
            <a:xfrm>
              <a:off x="1073149" y="1089024"/>
              <a:ext cx="1" cy="26989"/>
              <a:chOff x="0" y="0"/>
              <a:chExt cx="0" cy="26987"/>
            </a:xfrm>
          </p:grpSpPr>
          <p:sp>
            <p:nvSpPr>
              <p:cNvPr id="2574" name="Linien"/>
              <p:cNvSpPr/>
              <p:nvPr/>
            </p:nvSpPr>
            <p:spPr>
              <a:xfrm flipV="1">
                <a:off x="0" y="0"/>
                <a:ext cx="1" cy="2698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75" name="Linien"/>
              <p:cNvSpPr/>
              <p:nvPr/>
            </p:nvSpPr>
            <p:spPr>
              <a:xfrm flipH="1">
                <a:off x="0" y="0"/>
                <a:ext cx="1" cy="2698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577" name="Freeform 244"/>
            <p:cNvSpPr/>
            <p:nvPr/>
          </p:nvSpPr>
          <p:spPr>
            <a:xfrm>
              <a:off x="217487" y="890587"/>
              <a:ext cx="33338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21600" y="13114"/>
                  </a:lnTo>
                  <a:lnTo>
                    <a:pt x="20800" y="13886"/>
                  </a:lnTo>
                  <a:lnTo>
                    <a:pt x="20800" y="14657"/>
                  </a:lnTo>
                  <a:lnTo>
                    <a:pt x="19200" y="16200"/>
                  </a:lnTo>
                  <a:lnTo>
                    <a:pt x="19200" y="16971"/>
                  </a:lnTo>
                  <a:lnTo>
                    <a:pt x="16000" y="20057"/>
                  </a:lnTo>
                  <a:lnTo>
                    <a:pt x="15200" y="20057"/>
                  </a:lnTo>
                  <a:lnTo>
                    <a:pt x="13600" y="20829"/>
                  </a:lnTo>
                  <a:lnTo>
                    <a:pt x="12800" y="20829"/>
                  </a:lnTo>
                  <a:lnTo>
                    <a:pt x="12000" y="21600"/>
                  </a:lnTo>
                  <a:lnTo>
                    <a:pt x="9600" y="21600"/>
                  </a:lnTo>
                  <a:lnTo>
                    <a:pt x="8800" y="20829"/>
                  </a:lnTo>
                  <a:lnTo>
                    <a:pt x="8000" y="20829"/>
                  </a:lnTo>
                  <a:lnTo>
                    <a:pt x="6400" y="20057"/>
                  </a:lnTo>
                  <a:lnTo>
                    <a:pt x="5600" y="20057"/>
                  </a:lnTo>
                  <a:lnTo>
                    <a:pt x="800" y="15429"/>
                  </a:lnTo>
                  <a:lnTo>
                    <a:pt x="800" y="14657"/>
                  </a:lnTo>
                  <a:lnTo>
                    <a:pt x="0" y="13886"/>
                  </a:lnTo>
                  <a:lnTo>
                    <a:pt x="0" y="7714"/>
                  </a:lnTo>
                  <a:lnTo>
                    <a:pt x="800" y="6943"/>
                  </a:lnTo>
                  <a:lnTo>
                    <a:pt x="800" y="6171"/>
                  </a:lnTo>
                  <a:lnTo>
                    <a:pt x="2400" y="4629"/>
                  </a:lnTo>
                  <a:lnTo>
                    <a:pt x="3200" y="3086"/>
                  </a:lnTo>
                  <a:lnTo>
                    <a:pt x="4000" y="3086"/>
                  </a:lnTo>
                  <a:lnTo>
                    <a:pt x="6400" y="771"/>
                  </a:lnTo>
                  <a:lnTo>
                    <a:pt x="8800" y="771"/>
                  </a:lnTo>
                  <a:lnTo>
                    <a:pt x="9600" y="0"/>
                  </a:lnTo>
                  <a:lnTo>
                    <a:pt x="12000" y="0"/>
                  </a:lnTo>
                  <a:lnTo>
                    <a:pt x="12800" y="771"/>
                  </a:lnTo>
                  <a:lnTo>
                    <a:pt x="15200" y="771"/>
                  </a:lnTo>
                  <a:lnTo>
                    <a:pt x="17600" y="3086"/>
                  </a:lnTo>
                  <a:lnTo>
                    <a:pt x="18400" y="3086"/>
                  </a:lnTo>
                  <a:lnTo>
                    <a:pt x="19200" y="4629"/>
                  </a:lnTo>
                  <a:lnTo>
                    <a:pt x="19200" y="5400"/>
                  </a:lnTo>
                  <a:lnTo>
                    <a:pt x="20800" y="6943"/>
                  </a:lnTo>
                  <a:lnTo>
                    <a:pt x="20800" y="7714"/>
                  </a:lnTo>
                  <a:lnTo>
                    <a:pt x="21600" y="9257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78" name="Freeform 245"/>
            <p:cNvSpPr/>
            <p:nvPr/>
          </p:nvSpPr>
          <p:spPr>
            <a:xfrm>
              <a:off x="1563687" y="1025524"/>
              <a:ext cx="33339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200"/>
                  </a:moveTo>
                  <a:lnTo>
                    <a:pt x="21600" y="12800"/>
                  </a:lnTo>
                  <a:lnTo>
                    <a:pt x="20829" y="13600"/>
                  </a:lnTo>
                  <a:lnTo>
                    <a:pt x="20829" y="15200"/>
                  </a:lnTo>
                  <a:lnTo>
                    <a:pt x="18514" y="17600"/>
                  </a:lnTo>
                  <a:lnTo>
                    <a:pt x="18514" y="18400"/>
                  </a:lnTo>
                  <a:lnTo>
                    <a:pt x="16971" y="20000"/>
                  </a:lnTo>
                  <a:lnTo>
                    <a:pt x="15429" y="20800"/>
                  </a:lnTo>
                  <a:lnTo>
                    <a:pt x="14657" y="20800"/>
                  </a:lnTo>
                  <a:lnTo>
                    <a:pt x="13886" y="21600"/>
                  </a:lnTo>
                  <a:lnTo>
                    <a:pt x="7714" y="21600"/>
                  </a:lnTo>
                  <a:lnTo>
                    <a:pt x="6943" y="20800"/>
                  </a:lnTo>
                  <a:lnTo>
                    <a:pt x="6171" y="20800"/>
                  </a:lnTo>
                  <a:lnTo>
                    <a:pt x="771" y="15200"/>
                  </a:lnTo>
                  <a:lnTo>
                    <a:pt x="771" y="13600"/>
                  </a:lnTo>
                  <a:lnTo>
                    <a:pt x="0" y="12800"/>
                  </a:lnTo>
                  <a:lnTo>
                    <a:pt x="0" y="10400"/>
                  </a:lnTo>
                  <a:lnTo>
                    <a:pt x="771" y="9600"/>
                  </a:lnTo>
                  <a:lnTo>
                    <a:pt x="771" y="7200"/>
                  </a:lnTo>
                  <a:lnTo>
                    <a:pt x="2314" y="5600"/>
                  </a:lnTo>
                  <a:lnTo>
                    <a:pt x="3086" y="4000"/>
                  </a:lnTo>
                  <a:lnTo>
                    <a:pt x="3857" y="4000"/>
                  </a:lnTo>
                  <a:lnTo>
                    <a:pt x="6943" y="800"/>
                  </a:lnTo>
                  <a:lnTo>
                    <a:pt x="9257" y="800"/>
                  </a:lnTo>
                  <a:lnTo>
                    <a:pt x="10029" y="0"/>
                  </a:lnTo>
                  <a:lnTo>
                    <a:pt x="12343" y="0"/>
                  </a:lnTo>
                  <a:lnTo>
                    <a:pt x="13114" y="800"/>
                  </a:lnTo>
                  <a:lnTo>
                    <a:pt x="14657" y="800"/>
                  </a:lnTo>
                  <a:lnTo>
                    <a:pt x="15429" y="1600"/>
                  </a:lnTo>
                  <a:lnTo>
                    <a:pt x="16971" y="2400"/>
                  </a:lnTo>
                  <a:lnTo>
                    <a:pt x="18514" y="4000"/>
                  </a:lnTo>
                  <a:lnTo>
                    <a:pt x="19286" y="5600"/>
                  </a:lnTo>
                  <a:lnTo>
                    <a:pt x="20829" y="7200"/>
                  </a:lnTo>
                  <a:lnTo>
                    <a:pt x="20829" y="9600"/>
                  </a:lnTo>
                  <a:lnTo>
                    <a:pt x="21600" y="10400"/>
                  </a:lnTo>
                  <a:lnTo>
                    <a:pt x="21600" y="11200"/>
                  </a:lnTo>
                  <a:close/>
                </a:path>
              </a:pathLst>
            </a:custGeom>
            <a:solidFill>
              <a:srgbClr val="F3E12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24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Class="entr" nodeType="withEffect" presetSubtype="0" presetID="10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2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Class="entr" nodeType="afterEffect" presetID="10" grpId="6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500"/>
                                        <p:tgtEl>
                                          <p:spTgt spid="2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Class="entr" nodeType="withEffect" presetSubtype="0" presetID="10" grpId="6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4" dur="500"/>
                                        <p:tgtEl>
                                          <p:spTgt spid="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Class="entr" nodeType="afterEffect" presetID="10" grpId="7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" dur="500"/>
                                        <p:tgtEl>
                                          <p:spTgt spid="2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Class="entr" nodeType="afterEffect" presetID="10" grpId="8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2" dur="500"/>
                                        <p:tgtEl>
                                          <p:spTgt spid="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Class="entr" nodeType="afterEffect" presetID="10" grpId="9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6" dur="500"/>
                                        <p:tgtEl>
                                          <p:spTgt spid="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Class="entr" nodeType="afterEffect" presetID="10" grpId="10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0" dur="500"/>
                                        <p:tgtEl>
                                          <p:spTgt spid="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Class="entr" nodeType="afterEffect" presetID="10" grpId="11" fill="hold">
                                  <p:stCondLst>
                                    <p:cond delay="4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4" dur="500"/>
                                        <p:tgtEl>
                                          <p:spTgt spid="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13" grpId="8"/>
      <p:bldP build="whole" bldLvl="1" animBg="1" rev="0" advAuto="0" spid="2526" grpId="7"/>
      <p:bldP build="whole" bldLvl="1" animBg="1" rev="0" advAuto="0" spid="2514" grpId="9"/>
      <p:bldP build="p" bldLvl="5" animBg="1" rev="0" advAuto="0" spid="2425" grpId="4"/>
      <p:bldP build="whole" bldLvl="1" animBg="1" rev="0" advAuto="0" spid="2579" grpId="5"/>
      <p:bldP build="whole" bldLvl="1" animBg="1" rev="0" advAuto="0" spid="2424" grpId="10"/>
      <p:bldP build="whole" bldLvl="1" animBg="1" rev="0" advAuto="0" spid="2497" grpId="11"/>
      <p:bldP build="whole" bldLvl="1" animBg="1" rev="0" advAuto="0" spid="2505" grpId="2"/>
      <p:bldP build="whole" bldLvl="1" animBg="1" rev="0" advAuto="0" spid="2525" grpId="1"/>
      <p:bldP build="p" bldLvl="5" animBg="1" rev="0" advAuto="0" spid="2515" grpId="6"/>
      <p:bldP build="whole" bldLvl="1" animBg="1" rev="0" advAuto="0" spid="2512" grpId="3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1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8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58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Von der Datenautobahn bis ins Haus</a:t>
            </a:r>
          </a:p>
        </p:txBody>
      </p:sp>
      <p:sp>
        <p:nvSpPr>
          <p:cNvPr id="2584" name="Rectangle 5"/>
          <p:cNvSpPr txBox="1"/>
          <p:nvPr/>
        </p:nvSpPr>
        <p:spPr>
          <a:xfrm>
            <a:off x="762000" y="977900"/>
            <a:ext cx="8453121" cy="4512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Die Netze sind sehr unterschiedlich ausgebaut.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Datenautobahnen (Back-Bones) sind reichlich vorhanden.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Im Nahverkehr (City-Ringe, Metronetze) gibt es Glasfaser-Infrastruktur in allen größeren Städten.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In der letzten Meile gibt es unterschiedliche Technologien, die in Deutschland sehr unterschiedlich genutzt werden: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Kupferdoppelader (Telefon, DSL)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CaTV-Netze (Kabelmodem, Kabeltelefon)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Mobilfunk der 2., 3. und 4. Generation (GSM/GPRS, UMTS, LTE): weiteres Wachstum durch Telematik, Maschinen, Internet der Dinge.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Hot-Spots (WiFi) für massives Datenaufkommen bzw. hohe lokale Verkehrsdichten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6" name="Foliennummernplatzhalter 3"/>
          <p:cNvSpPr txBox="1"/>
          <p:nvPr>
            <p:ph type="sldNum" sz="quarter" idx="2"/>
          </p:nvPr>
        </p:nvSpPr>
        <p:spPr>
          <a:xfrm>
            <a:off x="4778233" y="6354324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8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58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Strecken und Dehnen</a:t>
            </a:r>
          </a:p>
        </p:txBody>
      </p:sp>
      <p:sp>
        <p:nvSpPr>
          <p:cNvPr id="2589" name="Rectangle 2"/>
          <p:cNvSpPr txBox="1"/>
          <p:nvPr/>
        </p:nvSpPr>
        <p:spPr>
          <a:xfrm>
            <a:off x="1667635" y="2033845"/>
            <a:ext cx="6503063" cy="1653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indent="39687" algn="ctr">
              <a:spcBef>
                <a:spcPts val="0"/>
              </a:spcBef>
              <a:defRPr sz="5400">
                <a:solidFill>
                  <a:srgbClr val="E2001A"/>
                </a:solidFill>
              </a:defRPr>
            </a:pPr>
            <a:r>
              <a:t>Gymnastik</a:t>
            </a:r>
            <a:br/>
          </a:p>
        </p:txBody>
      </p:sp>
      <p:sp>
        <p:nvSpPr>
          <p:cNvPr id="2590" name="Rectangle 3"/>
          <p:cNvSpPr txBox="1"/>
          <p:nvPr/>
        </p:nvSpPr>
        <p:spPr>
          <a:xfrm>
            <a:off x="2254692" y="3159382"/>
            <a:ext cx="5329873" cy="548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5C6971"/>
                </a:solidFill>
              </a:defRPr>
            </a:lvl1pPr>
          </a:lstStyle>
          <a:p>
            <a:pPr/>
            <a:r>
              <a:t>Netzdesign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DSL - Was steckt dahinter?</a:t>
            </a:r>
          </a:p>
        </p:txBody>
      </p:sp>
      <p:pic>
        <p:nvPicPr>
          <p:cNvPr id="44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7564" y="908720"/>
            <a:ext cx="7508876" cy="5473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4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9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59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Weitverkehrsnetz – Röhren für Bits</a:t>
            </a:r>
          </a:p>
        </p:txBody>
      </p:sp>
      <p:pic>
        <p:nvPicPr>
          <p:cNvPr id="2595" name="Picture 9" descr="Picture 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07794" y="953725"/>
            <a:ext cx="6548438" cy="4589463"/>
          </a:xfrm>
          <a:prstGeom prst="rect">
            <a:avLst/>
          </a:prstGeom>
          <a:ln w="12700">
            <a:miter lim="400000"/>
          </a:ln>
        </p:spPr>
      </p:pic>
      <p:sp>
        <p:nvSpPr>
          <p:cNvPr id="2596" name="Rectangle 3"/>
          <p:cNvSpPr txBox="1"/>
          <p:nvPr/>
        </p:nvSpPr>
        <p:spPr>
          <a:xfrm>
            <a:off x="943715" y="5094185"/>
            <a:ext cx="7920671" cy="985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Struktur: </a:t>
            </a:r>
          </a:p>
          <a:p>
            <a:pPr>
              <a:buSzPct val="100000"/>
              <a:buChar char="•"/>
            </a:pPr>
            <a:r>
              <a:t> 16 Regionen mit eigenem regionalen Access Point (Regional Node)</a:t>
            </a:r>
          </a:p>
          <a:p>
            <a:pPr>
              <a:buSzPct val="100000"/>
              <a:buChar char="•"/>
            </a:pPr>
            <a:r>
              <a:t> 4 Regionale Access Points pro Weitverkehrsknoten (Wide Area Node)</a:t>
            </a:r>
          </a:p>
        </p:txBody>
      </p:sp>
      <p:sp>
        <p:nvSpPr>
          <p:cNvPr id="2597" name="Rectangle 5"/>
          <p:cNvSpPr txBox="1"/>
          <p:nvPr/>
        </p:nvSpPr>
        <p:spPr>
          <a:xfrm>
            <a:off x="2969364" y="4824050"/>
            <a:ext cx="854711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i="1" sz="1200">
                <a:solidFill>
                  <a:srgbClr val="006BB2"/>
                </a:solidFill>
              </a:defRPr>
            </a:lvl1pPr>
          </a:lstStyle>
          <a:p>
            <a:pPr/>
            <a:r>
              <a:t>Last mile</a:t>
            </a:r>
          </a:p>
        </p:txBody>
      </p:sp>
      <p:sp>
        <p:nvSpPr>
          <p:cNvPr id="2598" name="Rectangle 6"/>
          <p:cNvSpPr txBox="1"/>
          <p:nvPr/>
        </p:nvSpPr>
        <p:spPr>
          <a:xfrm>
            <a:off x="3599601" y="4104913"/>
            <a:ext cx="1348424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i="1" sz="1200">
                <a:solidFill>
                  <a:srgbClr val="006BB2"/>
                </a:solidFill>
              </a:defRPr>
            </a:lvl1pPr>
          </a:lstStyle>
          <a:p>
            <a:pPr/>
            <a:r>
              <a:t>Zugangsnetz</a:t>
            </a:r>
          </a:p>
        </p:txBody>
      </p:sp>
      <p:sp>
        <p:nvSpPr>
          <p:cNvPr id="2599" name="Rectangle 7"/>
          <p:cNvSpPr txBox="1"/>
          <p:nvPr/>
        </p:nvSpPr>
        <p:spPr>
          <a:xfrm>
            <a:off x="5534765" y="2799988"/>
            <a:ext cx="1348423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i="1" sz="1200">
                <a:solidFill>
                  <a:srgbClr val="006BB2"/>
                </a:solidFill>
              </a:defRPr>
            </a:lvl1pPr>
          </a:lstStyle>
          <a:p>
            <a:pPr/>
            <a:r>
              <a:t>Kernnetz</a:t>
            </a:r>
          </a:p>
        </p:txBody>
      </p:sp>
      <p:sp>
        <p:nvSpPr>
          <p:cNvPr id="2600" name="Rectangle 8"/>
          <p:cNvSpPr txBox="1"/>
          <p:nvPr/>
        </p:nvSpPr>
        <p:spPr>
          <a:xfrm>
            <a:off x="854814" y="1134699"/>
            <a:ext cx="2923224" cy="276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>
                <a:solidFill>
                  <a:srgbClr val="006BB2"/>
                </a:solidFill>
              </a:defRPr>
            </a:pPr>
            <a:r>
              <a:t>Nutzung: </a:t>
            </a:r>
          </a:p>
          <a:p>
            <a:pPr>
              <a:buSzPct val="100000"/>
              <a:buChar char="•"/>
              <a:defRPr b="1" i="1">
                <a:solidFill>
                  <a:srgbClr val="006BB2"/>
                </a:solidFill>
              </a:defRPr>
            </a:pPr>
            <a:r>
              <a:t> 50 Mio. Teilnehmer</a:t>
            </a:r>
          </a:p>
          <a:p>
            <a:pPr>
              <a:buSzPct val="100000"/>
              <a:buChar char="•"/>
              <a:defRPr b="1" i="1">
                <a:solidFill>
                  <a:srgbClr val="006BB2"/>
                </a:solidFill>
              </a:defRPr>
            </a:pPr>
            <a:r>
              <a:t> 2 Transaktionen pro Teilnehmer in der Hauptverkehrsstunde</a:t>
            </a:r>
          </a:p>
          <a:p>
            <a:pPr lvl="1" marL="457200" indent="0">
              <a:spcBef>
                <a:spcPts val="300"/>
              </a:spcBef>
              <a:buSzPct val="100000"/>
              <a:buChar char="•"/>
              <a:defRPr b="1" i="1" sz="1600">
                <a:solidFill>
                  <a:srgbClr val="006BB2"/>
                </a:solidFill>
              </a:defRPr>
            </a:pPr>
            <a:r>
              <a:t> 50% Telefongespräche mit 100 Sekunden Dauer und 64 kBit/s</a:t>
            </a:r>
          </a:p>
          <a:p>
            <a:pPr lvl="1" marL="457200" indent="0">
              <a:spcBef>
                <a:spcPts val="300"/>
              </a:spcBef>
              <a:buSzPct val="100000"/>
              <a:buChar char="•"/>
              <a:defRPr b="1" i="1" sz="1600">
                <a:solidFill>
                  <a:srgbClr val="006BB2"/>
                </a:solidFill>
              </a:defRPr>
            </a:pPr>
            <a:r>
              <a:t> 50% SMS mit 200 Bytes pro Nachricht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00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0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0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Weitverkehrsnetz - Fragen</a:t>
            </a:r>
          </a:p>
        </p:txBody>
      </p:sp>
      <p:sp>
        <p:nvSpPr>
          <p:cNvPr id="2605" name="Rectangle 5"/>
          <p:cNvSpPr txBox="1"/>
          <p:nvPr/>
        </p:nvSpPr>
        <p:spPr>
          <a:xfrm>
            <a:off x="762000" y="977900"/>
            <a:ext cx="8453121" cy="3204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Wie viele Daten pro Teilnehmertransaktion?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Wie viel Verkehr pro Teilnehmer im Mittel?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Wie viel Verkehr an den Schnittstellen 1 und 2? (Annahme: geschlossenes System mit gleichmässiger Verteilung)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Bonus-Stretch: “Der hat aber eine lange Leitung” 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1600">
                <a:solidFill>
                  <a:srgbClr val="5C6971"/>
                </a:solidFill>
              </a:defRPr>
            </a:pPr>
            <a:r>
              <a:t>Verzögerungen und Reaktionszeiten (Latency, Round-Trip-Delays) bedingt durch Propagation Delay (Ausbreitungsgeschwindigkeit), Transmission Delay (Bitrate) und Processing Delay (Storage &amp; Forwarding bzw. allgemein die Bearbeitung von Transaktionen).</a:t>
            </a:r>
          </a:p>
        </p:txBody>
      </p:sp>
      <p:grpSp>
        <p:nvGrpSpPr>
          <p:cNvPr id="2622" name="Group 39"/>
          <p:cNvGrpSpPr/>
          <p:nvPr/>
        </p:nvGrpSpPr>
        <p:grpSpPr>
          <a:xfrm>
            <a:off x="857544" y="4149080"/>
            <a:ext cx="7964807" cy="1930700"/>
            <a:chOff x="0" y="0"/>
            <a:chExt cx="7964805" cy="1930699"/>
          </a:xfrm>
        </p:grpSpPr>
        <p:grpSp>
          <p:nvGrpSpPr>
            <p:cNvPr id="2608" name="Group 4"/>
            <p:cNvGrpSpPr/>
            <p:nvPr/>
          </p:nvGrpSpPr>
          <p:grpSpPr>
            <a:xfrm>
              <a:off x="674687" y="274637"/>
              <a:ext cx="3825876" cy="1368426"/>
              <a:chOff x="0" y="0"/>
              <a:chExt cx="3825875" cy="1368425"/>
            </a:xfrm>
          </p:grpSpPr>
          <p:sp>
            <p:nvSpPr>
              <p:cNvPr id="2606" name="Freeform 5"/>
              <p:cNvSpPr/>
              <p:nvPr/>
            </p:nvSpPr>
            <p:spPr>
              <a:xfrm>
                <a:off x="-1" y="-1"/>
                <a:ext cx="3825876" cy="1368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766" y="1974"/>
                    </a:moveTo>
                    <a:lnTo>
                      <a:pt x="15654" y="1974"/>
                    </a:lnTo>
                    <a:lnTo>
                      <a:pt x="15610" y="1784"/>
                    </a:lnTo>
                    <a:lnTo>
                      <a:pt x="15543" y="1784"/>
                    </a:lnTo>
                    <a:lnTo>
                      <a:pt x="15499" y="1708"/>
                    </a:lnTo>
                    <a:lnTo>
                      <a:pt x="15432" y="1708"/>
                    </a:lnTo>
                    <a:lnTo>
                      <a:pt x="15387" y="1632"/>
                    </a:lnTo>
                    <a:lnTo>
                      <a:pt x="15276" y="1480"/>
                    </a:lnTo>
                    <a:lnTo>
                      <a:pt x="15165" y="1480"/>
                    </a:lnTo>
                    <a:lnTo>
                      <a:pt x="15098" y="1329"/>
                    </a:lnTo>
                    <a:lnTo>
                      <a:pt x="15053" y="1215"/>
                    </a:lnTo>
                    <a:lnTo>
                      <a:pt x="14986" y="1215"/>
                    </a:lnTo>
                    <a:lnTo>
                      <a:pt x="14942" y="1139"/>
                    </a:lnTo>
                    <a:lnTo>
                      <a:pt x="14831" y="1139"/>
                    </a:lnTo>
                    <a:lnTo>
                      <a:pt x="14786" y="1063"/>
                    </a:lnTo>
                    <a:lnTo>
                      <a:pt x="14719" y="1063"/>
                    </a:lnTo>
                    <a:lnTo>
                      <a:pt x="14608" y="987"/>
                    </a:lnTo>
                    <a:lnTo>
                      <a:pt x="14563" y="987"/>
                    </a:lnTo>
                    <a:lnTo>
                      <a:pt x="14452" y="911"/>
                    </a:lnTo>
                    <a:lnTo>
                      <a:pt x="14341" y="911"/>
                    </a:lnTo>
                    <a:lnTo>
                      <a:pt x="14229" y="759"/>
                    </a:lnTo>
                    <a:lnTo>
                      <a:pt x="13940" y="759"/>
                    </a:lnTo>
                    <a:lnTo>
                      <a:pt x="13895" y="683"/>
                    </a:lnTo>
                    <a:lnTo>
                      <a:pt x="12671" y="683"/>
                    </a:lnTo>
                    <a:lnTo>
                      <a:pt x="12604" y="759"/>
                    </a:lnTo>
                    <a:lnTo>
                      <a:pt x="12336" y="759"/>
                    </a:lnTo>
                    <a:lnTo>
                      <a:pt x="12270" y="911"/>
                    </a:lnTo>
                    <a:lnTo>
                      <a:pt x="12114" y="911"/>
                    </a:lnTo>
                    <a:lnTo>
                      <a:pt x="12047" y="987"/>
                    </a:lnTo>
                    <a:lnTo>
                      <a:pt x="11891" y="987"/>
                    </a:lnTo>
                    <a:lnTo>
                      <a:pt x="11824" y="1063"/>
                    </a:lnTo>
                    <a:lnTo>
                      <a:pt x="11780" y="1139"/>
                    </a:lnTo>
                    <a:lnTo>
                      <a:pt x="11668" y="1139"/>
                    </a:lnTo>
                    <a:lnTo>
                      <a:pt x="11557" y="1215"/>
                    </a:lnTo>
                    <a:lnTo>
                      <a:pt x="11490" y="1215"/>
                    </a:lnTo>
                    <a:lnTo>
                      <a:pt x="11490" y="1329"/>
                    </a:lnTo>
                    <a:lnTo>
                      <a:pt x="11379" y="1480"/>
                    </a:lnTo>
                    <a:lnTo>
                      <a:pt x="11268" y="1480"/>
                    </a:lnTo>
                    <a:lnTo>
                      <a:pt x="11156" y="1632"/>
                    </a:lnTo>
                    <a:lnTo>
                      <a:pt x="11156" y="1708"/>
                    </a:lnTo>
                    <a:lnTo>
                      <a:pt x="11045" y="1708"/>
                    </a:lnTo>
                    <a:lnTo>
                      <a:pt x="11000" y="1784"/>
                    </a:lnTo>
                    <a:lnTo>
                      <a:pt x="10934" y="1860"/>
                    </a:lnTo>
                    <a:lnTo>
                      <a:pt x="10889" y="1974"/>
                    </a:lnTo>
                    <a:lnTo>
                      <a:pt x="10822" y="1974"/>
                    </a:lnTo>
                    <a:lnTo>
                      <a:pt x="10778" y="2050"/>
                    </a:lnTo>
                    <a:lnTo>
                      <a:pt x="10711" y="2126"/>
                    </a:lnTo>
                    <a:lnTo>
                      <a:pt x="10666" y="2126"/>
                    </a:lnTo>
                    <a:lnTo>
                      <a:pt x="10622" y="2202"/>
                    </a:lnTo>
                    <a:lnTo>
                      <a:pt x="10555" y="2430"/>
                    </a:lnTo>
                    <a:lnTo>
                      <a:pt x="10511" y="2430"/>
                    </a:lnTo>
                    <a:lnTo>
                      <a:pt x="10511" y="2505"/>
                    </a:lnTo>
                    <a:lnTo>
                      <a:pt x="10444" y="2430"/>
                    </a:lnTo>
                    <a:lnTo>
                      <a:pt x="10399" y="2430"/>
                    </a:lnTo>
                    <a:lnTo>
                      <a:pt x="10399" y="2354"/>
                    </a:lnTo>
                    <a:lnTo>
                      <a:pt x="10332" y="2126"/>
                    </a:lnTo>
                    <a:lnTo>
                      <a:pt x="10288" y="2050"/>
                    </a:lnTo>
                    <a:lnTo>
                      <a:pt x="10221" y="2050"/>
                    </a:lnTo>
                    <a:lnTo>
                      <a:pt x="10221" y="1784"/>
                    </a:lnTo>
                    <a:lnTo>
                      <a:pt x="10110" y="1784"/>
                    </a:lnTo>
                    <a:lnTo>
                      <a:pt x="10110" y="1708"/>
                    </a:lnTo>
                    <a:lnTo>
                      <a:pt x="10065" y="1708"/>
                    </a:lnTo>
                    <a:lnTo>
                      <a:pt x="9998" y="1480"/>
                    </a:lnTo>
                    <a:lnTo>
                      <a:pt x="9887" y="1480"/>
                    </a:lnTo>
                    <a:lnTo>
                      <a:pt x="9887" y="1215"/>
                    </a:lnTo>
                    <a:lnTo>
                      <a:pt x="9842" y="1215"/>
                    </a:lnTo>
                    <a:lnTo>
                      <a:pt x="9776" y="1139"/>
                    </a:lnTo>
                    <a:lnTo>
                      <a:pt x="9731" y="1139"/>
                    </a:lnTo>
                    <a:lnTo>
                      <a:pt x="9664" y="1063"/>
                    </a:lnTo>
                    <a:lnTo>
                      <a:pt x="9664" y="987"/>
                    </a:lnTo>
                    <a:lnTo>
                      <a:pt x="9620" y="987"/>
                    </a:lnTo>
                    <a:lnTo>
                      <a:pt x="9553" y="911"/>
                    </a:lnTo>
                    <a:lnTo>
                      <a:pt x="9508" y="911"/>
                    </a:lnTo>
                    <a:lnTo>
                      <a:pt x="9442" y="759"/>
                    </a:lnTo>
                    <a:lnTo>
                      <a:pt x="9397" y="759"/>
                    </a:lnTo>
                    <a:lnTo>
                      <a:pt x="9397" y="683"/>
                    </a:lnTo>
                    <a:lnTo>
                      <a:pt x="9286" y="683"/>
                    </a:lnTo>
                    <a:lnTo>
                      <a:pt x="9219" y="493"/>
                    </a:lnTo>
                    <a:lnTo>
                      <a:pt x="9174" y="493"/>
                    </a:lnTo>
                    <a:lnTo>
                      <a:pt x="9108" y="418"/>
                    </a:lnTo>
                    <a:lnTo>
                      <a:pt x="9063" y="418"/>
                    </a:lnTo>
                    <a:lnTo>
                      <a:pt x="8996" y="342"/>
                    </a:lnTo>
                    <a:lnTo>
                      <a:pt x="8885" y="342"/>
                    </a:lnTo>
                    <a:lnTo>
                      <a:pt x="8840" y="266"/>
                    </a:lnTo>
                    <a:lnTo>
                      <a:pt x="8662" y="266"/>
                    </a:lnTo>
                    <a:lnTo>
                      <a:pt x="8618" y="190"/>
                    </a:lnTo>
                    <a:lnTo>
                      <a:pt x="8551" y="190"/>
                    </a:lnTo>
                    <a:lnTo>
                      <a:pt x="8506" y="0"/>
                    </a:lnTo>
                    <a:lnTo>
                      <a:pt x="7104" y="0"/>
                    </a:lnTo>
                    <a:lnTo>
                      <a:pt x="7059" y="190"/>
                    </a:lnTo>
                    <a:lnTo>
                      <a:pt x="6948" y="190"/>
                    </a:lnTo>
                    <a:lnTo>
                      <a:pt x="6881" y="266"/>
                    </a:lnTo>
                    <a:lnTo>
                      <a:pt x="6725" y="266"/>
                    </a:lnTo>
                    <a:lnTo>
                      <a:pt x="6658" y="342"/>
                    </a:lnTo>
                    <a:lnTo>
                      <a:pt x="6547" y="342"/>
                    </a:lnTo>
                    <a:lnTo>
                      <a:pt x="6458" y="493"/>
                    </a:lnTo>
                    <a:lnTo>
                      <a:pt x="6346" y="493"/>
                    </a:lnTo>
                    <a:lnTo>
                      <a:pt x="6280" y="683"/>
                    </a:lnTo>
                    <a:lnTo>
                      <a:pt x="6235" y="683"/>
                    </a:lnTo>
                    <a:lnTo>
                      <a:pt x="6168" y="759"/>
                    </a:lnTo>
                    <a:lnTo>
                      <a:pt x="6124" y="759"/>
                    </a:lnTo>
                    <a:lnTo>
                      <a:pt x="6057" y="911"/>
                    </a:lnTo>
                    <a:lnTo>
                      <a:pt x="6012" y="911"/>
                    </a:lnTo>
                    <a:lnTo>
                      <a:pt x="5946" y="987"/>
                    </a:lnTo>
                    <a:lnTo>
                      <a:pt x="5901" y="987"/>
                    </a:lnTo>
                    <a:lnTo>
                      <a:pt x="5901" y="1063"/>
                    </a:lnTo>
                    <a:lnTo>
                      <a:pt x="5790" y="1139"/>
                    </a:lnTo>
                    <a:lnTo>
                      <a:pt x="5790" y="1215"/>
                    </a:lnTo>
                    <a:lnTo>
                      <a:pt x="5723" y="1215"/>
                    </a:lnTo>
                    <a:lnTo>
                      <a:pt x="5678" y="1329"/>
                    </a:lnTo>
                    <a:lnTo>
                      <a:pt x="5612" y="1480"/>
                    </a:lnTo>
                    <a:lnTo>
                      <a:pt x="5567" y="1480"/>
                    </a:lnTo>
                    <a:lnTo>
                      <a:pt x="5500" y="1632"/>
                    </a:lnTo>
                    <a:lnTo>
                      <a:pt x="5456" y="1708"/>
                    </a:lnTo>
                    <a:lnTo>
                      <a:pt x="5456" y="1784"/>
                    </a:lnTo>
                    <a:lnTo>
                      <a:pt x="5344" y="1974"/>
                    </a:lnTo>
                    <a:lnTo>
                      <a:pt x="5344" y="2050"/>
                    </a:lnTo>
                    <a:lnTo>
                      <a:pt x="5278" y="2050"/>
                    </a:lnTo>
                    <a:lnTo>
                      <a:pt x="5166" y="2354"/>
                    </a:lnTo>
                    <a:lnTo>
                      <a:pt x="5166" y="2430"/>
                    </a:lnTo>
                    <a:lnTo>
                      <a:pt x="5122" y="2619"/>
                    </a:lnTo>
                    <a:lnTo>
                      <a:pt x="5055" y="2619"/>
                    </a:lnTo>
                    <a:lnTo>
                      <a:pt x="5055" y="2847"/>
                    </a:lnTo>
                    <a:lnTo>
                      <a:pt x="4832" y="2847"/>
                    </a:lnTo>
                    <a:lnTo>
                      <a:pt x="4788" y="2695"/>
                    </a:lnTo>
                    <a:lnTo>
                      <a:pt x="4008" y="2695"/>
                    </a:lnTo>
                    <a:lnTo>
                      <a:pt x="3941" y="2847"/>
                    </a:lnTo>
                    <a:lnTo>
                      <a:pt x="3385" y="2847"/>
                    </a:lnTo>
                    <a:lnTo>
                      <a:pt x="3340" y="2923"/>
                    </a:lnTo>
                    <a:lnTo>
                      <a:pt x="3162" y="2923"/>
                    </a:lnTo>
                    <a:lnTo>
                      <a:pt x="3118" y="3151"/>
                    </a:lnTo>
                    <a:lnTo>
                      <a:pt x="2939" y="3151"/>
                    </a:lnTo>
                    <a:lnTo>
                      <a:pt x="2895" y="3265"/>
                    </a:lnTo>
                    <a:lnTo>
                      <a:pt x="2828" y="3265"/>
                    </a:lnTo>
                    <a:lnTo>
                      <a:pt x="2717" y="3341"/>
                    </a:lnTo>
                    <a:lnTo>
                      <a:pt x="2672" y="3341"/>
                    </a:lnTo>
                    <a:lnTo>
                      <a:pt x="2605" y="3417"/>
                    </a:lnTo>
                    <a:lnTo>
                      <a:pt x="2494" y="3417"/>
                    </a:lnTo>
                    <a:lnTo>
                      <a:pt x="2449" y="3492"/>
                    </a:lnTo>
                    <a:lnTo>
                      <a:pt x="2383" y="3492"/>
                    </a:lnTo>
                    <a:lnTo>
                      <a:pt x="2338" y="3568"/>
                    </a:lnTo>
                    <a:lnTo>
                      <a:pt x="2271" y="3568"/>
                    </a:lnTo>
                    <a:lnTo>
                      <a:pt x="2227" y="3720"/>
                    </a:lnTo>
                    <a:lnTo>
                      <a:pt x="2182" y="3720"/>
                    </a:lnTo>
                    <a:lnTo>
                      <a:pt x="2071" y="3910"/>
                    </a:lnTo>
                    <a:lnTo>
                      <a:pt x="2071" y="3986"/>
                    </a:lnTo>
                    <a:lnTo>
                      <a:pt x="1960" y="3986"/>
                    </a:lnTo>
                    <a:lnTo>
                      <a:pt x="1893" y="4138"/>
                    </a:lnTo>
                    <a:lnTo>
                      <a:pt x="1848" y="4138"/>
                    </a:lnTo>
                    <a:lnTo>
                      <a:pt x="1781" y="4214"/>
                    </a:lnTo>
                    <a:lnTo>
                      <a:pt x="1670" y="4290"/>
                    </a:lnTo>
                    <a:lnTo>
                      <a:pt x="1670" y="4366"/>
                    </a:lnTo>
                    <a:lnTo>
                      <a:pt x="1559" y="4555"/>
                    </a:lnTo>
                    <a:lnTo>
                      <a:pt x="1559" y="4631"/>
                    </a:lnTo>
                    <a:lnTo>
                      <a:pt x="1447" y="4631"/>
                    </a:lnTo>
                    <a:lnTo>
                      <a:pt x="1403" y="4707"/>
                    </a:lnTo>
                    <a:lnTo>
                      <a:pt x="1336" y="4859"/>
                    </a:lnTo>
                    <a:lnTo>
                      <a:pt x="1292" y="4935"/>
                    </a:lnTo>
                    <a:lnTo>
                      <a:pt x="1225" y="5011"/>
                    </a:lnTo>
                    <a:lnTo>
                      <a:pt x="1225" y="5125"/>
                    </a:lnTo>
                    <a:lnTo>
                      <a:pt x="1180" y="5201"/>
                    </a:lnTo>
                    <a:lnTo>
                      <a:pt x="1069" y="5353"/>
                    </a:lnTo>
                    <a:lnTo>
                      <a:pt x="1002" y="5580"/>
                    </a:lnTo>
                    <a:lnTo>
                      <a:pt x="958" y="5580"/>
                    </a:lnTo>
                    <a:lnTo>
                      <a:pt x="891" y="5770"/>
                    </a:lnTo>
                    <a:lnTo>
                      <a:pt x="846" y="5846"/>
                    </a:lnTo>
                    <a:lnTo>
                      <a:pt x="779" y="6074"/>
                    </a:lnTo>
                    <a:lnTo>
                      <a:pt x="735" y="6074"/>
                    </a:lnTo>
                    <a:lnTo>
                      <a:pt x="624" y="6567"/>
                    </a:lnTo>
                    <a:lnTo>
                      <a:pt x="512" y="6643"/>
                    </a:lnTo>
                    <a:lnTo>
                      <a:pt x="512" y="6795"/>
                    </a:lnTo>
                    <a:lnTo>
                      <a:pt x="445" y="6871"/>
                    </a:lnTo>
                    <a:lnTo>
                      <a:pt x="445" y="7137"/>
                    </a:lnTo>
                    <a:lnTo>
                      <a:pt x="334" y="7289"/>
                    </a:lnTo>
                    <a:lnTo>
                      <a:pt x="334" y="7364"/>
                    </a:lnTo>
                    <a:lnTo>
                      <a:pt x="289" y="7516"/>
                    </a:lnTo>
                    <a:lnTo>
                      <a:pt x="289" y="7706"/>
                    </a:lnTo>
                    <a:lnTo>
                      <a:pt x="223" y="7858"/>
                    </a:lnTo>
                    <a:lnTo>
                      <a:pt x="223" y="8086"/>
                    </a:lnTo>
                    <a:lnTo>
                      <a:pt x="178" y="8238"/>
                    </a:lnTo>
                    <a:lnTo>
                      <a:pt x="178" y="8351"/>
                    </a:lnTo>
                    <a:lnTo>
                      <a:pt x="111" y="8579"/>
                    </a:lnTo>
                    <a:lnTo>
                      <a:pt x="111" y="9073"/>
                    </a:lnTo>
                    <a:lnTo>
                      <a:pt x="67" y="9225"/>
                    </a:lnTo>
                    <a:lnTo>
                      <a:pt x="67" y="9718"/>
                    </a:lnTo>
                    <a:lnTo>
                      <a:pt x="0" y="9794"/>
                    </a:lnTo>
                    <a:lnTo>
                      <a:pt x="0" y="10743"/>
                    </a:lnTo>
                    <a:lnTo>
                      <a:pt x="67" y="10743"/>
                    </a:lnTo>
                    <a:lnTo>
                      <a:pt x="67" y="11312"/>
                    </a:lnTo>
                    <a:lnTo>
                      <a:pt x="111" y="11388"/>
                    </a:lnTo>
                    <a:lnTo>
                      <a:pt x="111" y="11958"/>
                    </a:lnTo>
                    <a:lnTo>
                      <a:pt x="178" y="12148"/>
                    </a:lnTo>
                    <a:lnTo>
                      <a:pt x="178" y="12224"/>
                    </a:lnTo>
                    <a:lnTo>
                      <a:pt x="223" y="12451"/>
                    </a:lnTo>
                    <a:lnTo>
                      <a:pt x="223" y="12527"/>
                    </a:lnTo>
                    <a:lnTo>
                      <a:pt x="289" y="12793"/>
                    </a:lnTo>
                    <a:lnTo>
                      <a:pt x="334" y="13021"/>
                    </a:lnTo>
                    <a:lnTo>
                      <a:pt x="334" y="13173"/>
                    </a:lnTo>
                    <a:lnTo>
                      <a:pt x="445" y="13438"/>
                    </a:lnTo>
                    <a:lnTo>
                      <a:pt x="445" y="13590"/>
                    </a:lnTo>
                    <a:lnTo>
                      <a:pt x="624" y="14084"/>
                    </a:lnTo>
                    <a:lnTo>
                      <a:pt x="846" y="14729"/>
                    </a:lnTo>
                    <a:lnTo>
                      <a:pt x="891" y="14729"/>
                    </a:lnTo>
                    <a:lnTo>
                      <a:pt x="958" y="14881"/>
                    </a:lnTo>
                    <a:lnTo>
                      <a:pt x="1002" y="14957"/>
                    </a:lnTo>
                    <a:lnTo>
                      <a:pt x="1069" y="15109"/>
                    </a:lnTo>
                    <a:lnTo>
                      <a:pt x="1069" y="15185"/>
                    </a:lnTo>
                    <a:lnTo>
                      <a:pt x="1180" y="15298"/>
                    </a:lnTo>
                    <a:lnTo>
                      <a:pt x="1225" y="15374"/>
                    </a:lnTo>
                    <a:lnTo>
                      <a:pt x="1225" y="15450"/>
                    </a:lnTo>
                    <a:lnTo>
                      <a:pt x="1292" y="15602"/>
                    </a:lnTo>
                    <a:lnTo>
                      <a:pt x="1336" y="15678"/>
                    </a:lnTo>
                    <a:lnTo>
                      <a:pt x="1403" y="15754"/>
                    </a:lnTo>
                    <a:lnTo>
                      <a:pt x="1447" y="15830"/>
                    </a:lnTo>
                    <a:lnTo>
                      <a:pt x="1559" y="15944"/>
                    </a:lnTo>
                    <a:lnTo>
                      <a:pt x="1559" y="16020"/>
                    </a:lnTo>
                    <a:lnTo>
                      <a:pt x="1670" y="16096"/>
                    </a:lnTo>
                    <a:lnTo>
                      <a:pt x="1670" y="16172"/>
                    </a:lnTo>
                    <a:lnTo>
                      <a:pt x="1781" y="16247"/>
                    </a:lnTo>
                    <a:lnTo>
                      <a:pt x="1848" y="16247"/>
                    </a:lnTo>
                    <a:lnTo>
                      <a:pt x="1893" y="16399"/>
                    </a:lnTo>
                    <a:lnTo>
                      <a:pt x="1960" y="16589"/>
                    </a:lnTo>
                    <a:lnTo>
                      <a:pt x="2071" y="16589"/>
                    </a:lnTo>
                    <a:lnTo>
                      <a:pt x="2071" y="16665"/>
                    </a:lnTo>
                    <a:lnTo>
                      <a:pt x="2182" y="16665"/>
                    </a:lnTo>
                    <a:lnTo>
                      <a:pt x="2227" y="16817"/>
                    </a:lnTo>
                    <a:lnTo>
                      <a:pt x="2271" y="16817"/>
                    </a:lnTo>
                    <a:lnTo>
                      <a:pt x="2338" y="16893"/>
                    </a:lnTo>
                    <a:lnTo>
                      <a:pt x="2383" y="16893"/>
                    </a:lnTo>
                    <a:lnTo>
                      <a:pt x="2449" y="16969"/>
                    </a:lnTo>
                    <a:lnTo>
                      <a:pt x="2494" y="17159"/>
                    </a:lnTo>
                    <a:lnTo>
                      <a:pt x="2605" y="17159"/>
                    </a:lnTo>
                    <a:lnTo>
                      <a:pt x="2672" y="17234"/>
                    </a:lnTo>
                    <a:lnTo>
                      <a:pt x="2828" y="17234"/>
                    </a:lnTo>
                    <a:lnTo>
                      <a:pt x="2895" y="17386"/>
                    </a:lnTo>
                    <a:lnTo>
                      <a:pt x="2939" y="17386"/>
                    </a:lnTo>
                    <a:lnTo>
                      <a:pt x="3051" y="17462"/>
                    </a:lnTo>
                    <a:lnTo>
                      <a:pt x="3162" y="17462"/>
                    </a:lnTo>
                    <a:lnTo>
                      <a:pt x="3229" y="17538"/>
                    </a:lnTo>
                    <a:lnTo>
                      <a:pt x="3496" y="17538"/>
                    </a:lnTo>
                    <a:lnTo>
                      <a:pt x="3563" y="17614"/>
                    </a:lnTo>
                    <a:lnTo>
                      <a:pt x="3674" y="17614"/>
                    </a:lnTo>
                    <a:lnTo>
                      <a:pt x="3786" y="17804"/>
                    </a:lnTo>
                    <a:lnTo>
                      <a:pt x="4899" y="17804"/>
                    </a:lnTo>
                    <a:lnTo>
                      <a:pt x="4944" y="17614"/>
                    </a:lnTo>
                    <a:lnTo>
                      <a:pt x="4944" y="17880"/>
                    </a:lnTo>
                    <a:lnTo>
                      <a:pt x="5010" y="17880"/>
                    </a:lnTo>
                    <a:lnTo>
                      <a:pt x="5010" y="17956"/>
                    </a:lnTo>
                    <a:lnTo>
                      <a:pt x="5122" y="18335"/>
                    </a:lnTo>
                    <a:lnTo>
                      <a:pt x="5166" y="18335"/>
                    </a:lnTo>
                    <a:lnTo>
                      <a:pt x="5278" y="18753"/>
                    </a:lnTo>
                    <a:lnTo>
                      <a:pt x="5344" y="18753"/>
                    </a:lnTo>
                    <a:lnTo>
                      <a:pt x="5344" y="18981"/>
                    </a:lnTo>
                    <a:lnTo>
                      <a:pt x="5456" y="19095"/>
                    </a:lnTo>
                    <a:lnTo>
                      <a:pt x="5456" y="19170"/>
                    </a:lnTo>
                    <a:lnTo>
                      <a:pt x="5567" y="19322"/>
                    </a:lnTo>
                    <a:lnTo>
                      <a:pt x="5612" y="19398"/>
                    </a:lnTo>
                    <a:lnTo>
                      <a:pt x="5678" y="19740"/>
                    </a:lnTo>
                    <a:lnTo>
                      <a:pt x="5790" y="19740"/>
                    </a:lnTo>
                    <a:lnTo>
                      <a:pt x="5790" y="19816"/>
                    </a:lnTo>
                    <a:lnTo>
                      <a:pt x="5834" y="19892"/>
                    </a:lnTo>
                    <a:lnTo>
                      <a:pt x="5901" y="19968"/>
                    </a:lnTo>
                    <a:lnTo>
                      <a:pt x="5946" y="20044"/>
                    </a:lnTo>
                    <a:lnTo>
                      <a:pt x="6012" y="20044"/>
                    </a:lnTo>
                    <a:lnTo>
                      <a:pt x="6057" y="20120"/>
                    </a:lnTo>
                    <a:lnTo>
                      <a:pt x="6124" y="20120"/>
                    </a:lnTo>
                    <a:lnTo>
                      <a:pt x="6168" y="20385"/>
                    </a:lnTo>
                    <a:lnTo>
                      <a:pt x="6235" y="20385"/>
                    </a:lnTo>
                    <a:lnTo>
                      <a:pt x="6280" y="20461"/>
                    </a:lnTo>
                    <a:lnTo>
                      <a:pt x="6346" y="20537"/>
                    </a:lnTo>
                    <a:lnTo>
                      <a:pt x="6391" y="20613"/>
                    </a:lnTo>
                    <a:lnTo>
                      <a:pt x="6458" y="20613"/>
                    </a:lnTo>
                    <a:lnTo>
                      <a:pt x="6547" y="20765"/>
                    </a:lnTo>
                    <a:lnTo>
                      <a:pt x="6614" y="20841"/>
                    </a:lnTo>
                    <a:lnTo>
                      <a:pt x="6725" y="20841"/>
                    </a:lnTo>
                    <a:lnTo>
                      <a:pt x="6769" y="21031"/>
                    </a:lnTo>
                    <a:lnTo>
                      <a:pt x="6881" y="21031"/>
                    </a:lnTo>
                    <a:lnTo>
                      <a:pt x="6948" y="21107"/>
                    </a:lnTo>
                    <a:lnTo>
                      <a:pt x="7104" y="21107"/>
                    </a:lnTo>
                    <a:lnTo>
                      <a:pt x="7215" y="21258"/>
                    </a:lnTo>
                    <a:lnTo>
                      <a:pt x="7282" y="21334"/>
                    </a:lnTo>
                    <a:lnTo>
                      <a:pt x="7393" y="21334"/>
                    </a:lnTo>
                    <a:lnTo>
                      <a:pt x="7438" y="21486"/>
                    </a:lnTo>
                    <a:lnTo>
                      <a:pt x="7883" y="21486"/>
                    </a:lnTo>
                    <a:lnTo>
                      <a:pt x="7883" y="21600"/>
                    </a:lnTo>
                    <a:lnTo>
                      <a:pt x="9108" y="21600"/>
                    </a:lnTo>
                    <a:lnTo>
                      <a:pt x="9174" y="21486"/>
                    </a:lnTo>
                    <a:lnTo>
                      <a:pt x="9553" y="21486"/>
                    </a:lnTo>
                    <a:lnTo>
                      <a:pt x="9664" y="21334"/>
                    </a:lnTo>
                    <a:lnTo>
                      <a:pt x="9776" y="21334"/>
                    </a:lnTo>
                    <a:lnTo>
                      <a:pt x="9842" y="21258"/>
                    </a:lnTo>
                    <a:lnTo>
                      <a:pt x="9887" y="21258"/>
                    </a:lnTo>
                    <a:lnTo>
                      <a:pt x="9998" y="21107"/>
                    </a:lnTo>
                    <a:lnTo>
                      <a:pt x="10110" y="21107"/>
                    </a:lnTo>
                    <a:lnTo>
                      <a:pt x="10221" y="21031"/>
                    </a:lnTo>
                    <a:lnTo>
                      <a:pt x="10288" y="21031"/>
                    </a:lnTo>
                    <a:lnTo>
                      <a:pt x="10332" y="20841"/>
                    </a:lnTo>
                    <a:lnTo>
                      <a:pt x="10444" y="20841"/>
                    </a:lnTo>
                    <a:lnTo>
                      <a:pt x="10511" y="20765"/>
                    </a:lnTo>
                    <a:lnTo>
                      <a:pt x="10511" y="20689"/>
                    </a:lnTo>
                    <a:lnTo>
                      <a:pt x="10555" y="20689"/>
                    </a:lnTo>
                    <a:lnTo>
                      <a:pt x="10666" y="20613"/>
                    </a:lnTo>
                    <a:lnTo>
                      <a:pt x="10711" y="20613"/>
                    </a:lnTo>
                    <a:lnTo>
                      <a:pt x="10822" y="20385"/>
                    </a:lnTo>
                    <a:lnTo>
                      <a:pt x="10934" y="20271"/>
                    </a:lnTo>
                    <a:lnTo>
                      <a:pt x="10934" y="20120"/>
                    </a:lnTo>
                    <a:lnTo>
                      <a:pt x="11156" y="19968"/>
                    </a:lnTo>
                    <a:lnTo>
                      <a:pt x="11156" y="19892"/>
                    </a:lnTo>
                    <a:lnTo>
                      <a:pt x="11268" y="19816"/>
                    </a:lnTo>
                    <a:lnTo>
                      <a:pt x="11268" y="19740"/>
                    </a:lnTo>
                    <a:lnTo>
                      <a:pt x="11334" y="19740"/>
                    </a:lnTo>
                    <a:lnTo>
                      <a:pt x="11379" y="19550"/>
                    </a:lnTo>
                    <a:lnTo>
                      <a:pt x="11490" y="19398"/>
                    </a:lnTo>
                    <a:lnTo>
                      <a:pt x="11490" y="19322"/>
                    </a:lnTo>
                    <a:lnTo>
                      <a:pt x="11557" y="19170"/>
                    </a:lnTo>
                    <a:lnTo>
                      <a:pt x="11602" y="19170"/>
                    </a:lnTo>
                    <a:lnTo>
                      <a:pt x="11668" y="18981"/>
                    </a:lnTo>
                    <a:lnTo>
                      <a:pt x="11713" y="18905"/>
                    </a:lnTo>
                    <a:lnTo>
                      <a:pt x="11780" y="18753"/>
                    </a:lnTo>
                    <a:lnTo>
                      <a:pt x="11780" y="18601"/>
                    </a:lnTo>
                    <a:lnTo>
                      <a:pt x="11824" y="18601"/>
                    </a:lnTo>
                    <a:lnTo>
                      <a:pt x="11891" y="18753"/>
                    </a:lnTo>
                    <a:lnTo>
                      <a:pt x="12002" y="18753"/>
                    </a:lnTo>
                    <a:lnTo>
                      <a:pt x="12002" y="18829"/>
                    </a:lnTo>
                    <a:lnTo>
                      <a:pt x="12047" y="18905"/>
                    </a:lnTo>
                    <a:lnTo>
                      <a:pt x="12114" y="18981"/>
                    </a:lnTo>
                    <a:lnTo>
                      <a:pt x="12158" y="19095"/>
                    </a:lnTo>
                    <a:lnTo>
                      <a:pt x="12225" y="19095"/>
                    </a:lnTo>
                    <a:lnTo>
                      <a:pt x="12270" y="19170"/>
                    </a:lnTo>
                    <a:lnTo>
                      <a:pt x="12336" y="19170"/>
                    </a:lnTo>
                    <a:lnTo>
                      <a:pt x="12336" y="19322"/>
                    </a:lnTo>
                    <a:lnTo>
                      <a:pt x="12492" y="19322"/>
                    </a:lnTo>
                    <a:lnTo>
                      <a:pt x="12604" y="19398"/>
                    </a:lnTo>
                    <a:lnTo>
                      <a:pt x="12715" y="19398"/>
                    </a:lnTo>
                    <a:lnTo>
                      <a:pt x="12715" y="19550"/>
                    </a:lnTo>
                    <a:lnTo>
                      <a:pt x="12938" y="19550"/>
                    </a:lnTo>
                    <a:lnTo>
                      <a:pt x="12938" y="19740"/>
                    </a:lnTo>
                    <a:lnTo>
                      <a:pt x="13339" y="19740"/>
                    </a:lnTo>
                    <a:lnTo>
                      <a:pt x="13383" y="19816"/>
                    </a:lnTo>
                    <a:lnTo>
                      <a:pt x="13895" y="19816"/>
                    </a:lnTo>
                    <a:lnTo>
                      <a:pt x="13940" y="19740"/>
                    </a:lnTo>
                    <a:lnTo>
                      <a:pt x="14341" y="19740"/>
                    </a:lnTo>
                    <a:lnTo>
                      <a:pt x="14385" y="19550"/>
                    </a:lnTo>
                    <a:lnTo>
                      <a:pt x="14563" y="19550"/>
                    </a:lnTo>
                    <a:lnTo>
                      <a:pt x="14608" y="19398"/>
                    </a:lnTo>
                    <a:lnTo>
                      <a:pt x="14719" y="19398"/>
                    </a:lnTo>
                    <a:lnTo>
                      <a:pt x="14786" y="19322"/>
                    </a:lnTo>
                    <a:lnTo>
                      <a:pt x="14942" y="19322"/>
                    </a:lnTo>
                    <a:lnTo>
                      <a:pt x="14942" y="19170"/>
                    </a:lnTo>
                    <a:lnTo>
                      <a:pt x="15053" y="19170"/>
                    </a:lnTo>
                    <a:lnTo>
                      <a:pt x="15053" y="19095"/>
                    </a:lnTo>
                    <a:lnTo>
                      <a:pt x="15098" y="19095"/>
                    </a:lnTo>
                    <a:lnTo>
                      <a:pt x="15165" y="18981"/>
                    </a:lnTo>
                    <a:lnTo>
                      <a:pt x="15209" y="18981"/>
                    </a:lnTo>
                    <a:lnTo>
                      <a:pt x="15276" y="18905"/>
                    </a:lnTo>
                    <a:lnTo>
                      <a:pt x="15320" y="18753"/>
                    </a:lnTo>
                    <a:lnTo>
                      <a:pt x="15387" y="18753"/>
                    </a:lnTo>
                    <a:lnTo>
                      <a:pt x="15432" y="18601"/>
                    </a:lnTo>
                    <a:lnTo>
                      <a:pt x="15543" y="18601"/>
                    </a:lnTo>
                    <a:lnTo>
                      <a:pt x="15610" y="18449"/>
                    </a:lnTo>
                    <a:lnTo>
                      <a:pt x="15654" y="18335"/>
                    </a:lnTo>
                    <a:lnTo>
                      <a:pt x="15654" y="18259"/>
                    </a:lnTo>
                    <a:lnTo>
                      <a:pt x="15766" y="18183"/>
                    </a:lnTo>
                    <a:lnTo>
                      <a:pt x="15766" y="17956"/>
                    </a:lnTo>
                    <a:lnTo>
                      <a:pt x="15833" y="17880"/>
                    </a:lnTo>
                    <a:lnTo>
                      <a:pt x="15877" y="17880"/>
                    </a:lnTo>
                    <a:lnTo>
                      <a:pt x="15988" y="17538"/>
                    </a:lnTo>
                    <a:lnTo>
                      <a:pt x="15988" y="17462"/>
                    </a:lnTo>
                    <a:lnTo>
                      <a:pt x="16055" y="17462"/>
                    </a:lnTo>
                    <a:lnTo>
                      <a:pt x="16100" y="17386"/>
                    </a:lnTo>
                    <a:lnTo>
                      <a:pt x="16100" y="17234"/>
                    </a:lnTo>
                    <a:lnTo>
                      <a:pt x="16278" y="16817"/>
                    </a:lnTo>
                    <a:lnTo>
                      <a:pt x="16278" y="16665"/>
                    </a:lnTo>
                    <a:lnTo>
                      <a:pt x="16322" y="16589"/>
                    </a:lnTo>
                    <a:lnTo>
                      <a:pt x="16322" y="16399"/>
                    </a:lnTo>
                    <a:lnTo>
                      <a:pt x="16389" y="16399"/>
                    </a:lnTo>
                    <a:lnTo>
                      <a:pt x="16434" y="16589"/>
                    </a:lnTo>
                    <a:lnTo>
                      <a:pt x="16545" y="16589"/>
                    </a:lnTo>
                    <a:lnTo>
                      <a:pt x="16545" y="16665"/>
                    </a:lnTo>
                    <a:lnTo>
                      <a:pt x="16656" y="16665"/>
                    </a:lnTo>
                    <a:lnTo>
                      <a:pt x="16723" y="16817"/>
                    </a:lnTo>
                    <a:lnTo>
                      <a:pt x="16879" y="16817"/>
                    </a:lnTo>
                    <a:lnTo>
                      <a:pt x="16946" y="16893"/>
                    </a:lnTo>
                    <a:lnTo>
                      <a:pt x="17057" y="16893"/>
                    </a:lnTo>
                    <a:lnTo>
                      <a:pt x="17169" y="16969"/>
                    </a:lnTo>
                    <a:lnTo>
                      <a:pt x="17213" y="16969"/>
                    </a:lnTo>
                    <a:lnTo>
                      <a:pt x="17280" y="17159"/>
                    </a:lnTo>
                    <a:lnTo>
                      <a:pt x="17503" y="17159"/>
                    </a:lnTo>
                    <a:lnTo>
                      <a:pt x="17614" y="17234"/>
                    </a:lnTo>
                    <a:lnTo>
                      <a:pt x="18727" y="17234"/>
                    </a:lnTo>
                    <a:lnTo>
                      <a:pt x="18772" y="17159"/>
                    </a:lnTo>
                    <a:lnTo>
                      <a:pt x="18995" y="17159"/>
                    </a:lnTo>
                    <a:lnTo>
                      <a:pt x="19039" y="16969"/>
                    </a:lnTo>
                    <a:lnTo>
                      <a:pt x="19106" y="16969"/>
                    </a:lnTo>
                    <a:lnTo>
                      <a:pt x="19151" y="16893"/>
                    </a:lnTo>
                    <a:lnTo>
                      <a:pt x="19262" y="16893"/>
                    </a:lnTo>
                    <a:lnTo>
                      <a:pt x="19373" y="16817"/>
                    </a:lnTo>
                    <a:lnTo>
                      <a:pt x="19596" y="16817"/>
                    </a:lnTo>
                    <a:lnTo>
                      <a:pt x="19663" y="16665"/>
                    </a:lnTo>
                    <a:lnTo>
                      <a:pt x="19707" y="16665"/>
                    </a:lnTo>
                    <a:lnTo>
                      <a:pt x="19774" y="16589"/>
                    </a:lnTo>
                    <a:lnTo>
                      <a:pt x="19885" y="16399"/>
                    </a:lnTo>
                    <a:lnTo>
                      <a:pt x="19930" y="16399"/>
                    </a:lnTo>
                    <a:lnTo>
                      <a:pt x="19997" y="16247"/>
                    </a:lnTo>
                    <a:lnTo>
                      <a:pt x="20108" y="16247"/>
                    </a:lnTo>
                    <a:lnTo>
                      <a:pt x="20108" y="16172"/>
                    </a:lnTo>
                    <a:lnTo>
                      <a:pt x="20153" y="16172"/>
                    </a:lnTo>
                    <a:lnTo>
                      <a:pt x="20219" y="16020"/>
                    </a:lnTo>
                    <a:lnTo>
                      <a:pt x="20264" y="16020"/>
                    </a:lnTo>
                    <a:lnTo>
                      <a:pt x="20331" y="15944"/>
                    </a:lnTo>
                    <a:lnTo>
                      <a:pt x="20375" y="15944"/>
                    </a:lnTo>
                    <a:lnTo>
                      <a:pt x="20442" y="15830"/>
                    </a:lnTo>
                    <a:lnTo>
                      <a:pt x="20442" y="15754"/>
                    </a:lnTo>
                    <a:lnTo>
                      <a:pt x="20487" y="15754"/>
                    </a:lnTo>
                    <a:lnTo>
                      <a:pt x="20553" y="15602"/>
                    </a:lnTo>
                    <a:lnTo>
                      <a:pt x="20598" y="15450"/>
                    </a:lnTo>
                    <a:lnTo>
                      <a:pt x="20665" y="15450"/>
                    </a:lnTo>
                    <a:lnTo>
                      <a:pt x="20665" y="15374"/>
                    </a:lnTo>
                    <a:lnTo>
                      <a:pt x="20776" y="15298"/>
                    </a:lnTo>
                    <a:lnTo>
                      <a:pt x="20776" y="15109"/>
                    </a:lnTo>
                    <a:lnTo>
                      <a:pt x="20821" y="15109"/>
                    </a:lnTo>
                    <a:lnTo>
                      <a:pt x="20932" y="14881"/>
                    </a:lnTo>
                    <a:lnTo>
                      <a:pt x="21333" y="13742"/>
                    </a:lnTo>
                    <a:lnTo>
                      <a:pt x="21377" y="13590"/>
                    </a:lnTo>
                    <a:lnTo>
                      <a:pt x="21444" y="13514"/>
                    </a:lnTo>
                    <a:lnTo>
                      <a:pt x="21444" y="13173"/>
                    </a:lnTo>
                    <a:lnTo>
                      <a:pt x="21489" y="12945"/>
                    </a:lnTo>
                    <a:lnTo>
                      <a:pt x="21489" y="12869"/>
                    </a:lnTo>
                    <a:lnTo>
                      <a:pt x="21555" y="12793"/>
                    </a:lnTo>
                    <a:lnTo>
                      <a:pt x="21555" y="12679"/>
                    </a:lnTo>
                    <a:lnTo>
                      <a:pt x="21600" y="12527"/>
                    </a:lnTo>
                    <a:lnTo>
                      <a:pt x="21600" y="9870"/>
                    </a:lnTo>
                    <a:lnTo>
                      <a:pt x="21555" y="9870"/>
                    </a:lnTo>
                    <a:lnTo>
                      <a:pt x="21555" y="9794"/>
                    </a:lnTo>
                    <a:lnTo>
                      <a:pt x="21489" y="9642"/>
                    </a:lnTo>
                    <a:lnTo>
                      <a:pt x="21489" y="9566"/>
                    </a:lnTo>
                    <a:lnTo>
                      <a:pt x="21444" y="9301"/>
                    </a:lnTo>
                    <a:lnTo>
                      <a:pt x="21444" y="9073"/>
                    </a:lnTo>
                    <a:lnTo>
                      <a:pt x="21377" y="8997"/>
                    </a:lnTo>
                    <a:lnTo>
                      <a:pt x="21333" y="8807"/>
                    </a:lnTo>
                    <a:lnTo>
                      <a:pt x="21266" y="8731"/>
                    </a:lnTo>
                    <a:lnTo>
                      <a:pt x="21155" y="8238"/>
                    </a:lnTo>
                    <a:lnTo>
                      <a:pt x="21110" y="8238"/>
                    </a:lnTo>
                    <a:lnTo>
                      <a:pt x="21043" y="8086"/>
                    </a:lnTo>
                    <a:lnTo>
                      <a:pt x="21043" y="7858"/>
                    </a:lnTo>
                    <a:lnTo>
                      <a:pt x="20932" y="7592"/>
                    </a:lnTo>
                    <a:lnTo>
                      <a:pt x="20887" y="7592"/>
                    </a:lnTo>
                    <a:lnTo>
                      <a:pt x="20887" y="7516"/>
                    </a:lnTo>
                    <a:lnTo>
                      <a:pt x="20821" y="7516"/>
                    </a:lnTo>
                    <a:lnTo>
                      <a:pt x="20776" y="7289"/>
                    </a:lnTo>
                    <a:lnTo>
                      <a:pt x="20665" y="7137"/>
                    </a:lnTo>
                    <a:lnTo>
                      <a:pt x="20553" y="7061"/>
                    </a:lnTo>
                    <a:lnTo>
                      <a:pt x="20553" y="6871"/>
                    </a:lnTo>
                    <a:lnTo>
                      <a:pt x="20487" y="6795"/>
                    </a:lnTo>
                    <a:lnTo>
                      <a:pt x="20442" y="6719"/>
                    </a:lnTo>
                    <a:lnTo>
                      <a:pt x="20375" y="6643"/>
                    </a:lnTo>
                    <a:lnTo>
                      <a:pt x="20331" y="6567"/>
                    </a:lnTo>
                    <a:lnTo>
                      <a:pt x="20264" y="6491"/>
                    </a:lnTo>
                    <a:lnTo>
                      <a:pt x="20219" y="6491"/>
                    </a:lnTo>
                    <a:lnTo>
                      <a:pt x="20153" y="6415"/>
                    </a:lnTo>
                    <a:lnTo>
                      <a:pt x="20108" y="6415"/>
                    </a:lnTo>
                    <a:lnTo>
                      <a:pt x="20041" y="6302"/>
                    </a:lnTo>
                    <a:lnTo>
                      <a:pt x="19997" y="6150"/>
                    </a:lnTo>
                    <a:lnTo>
                      <a:pt x="19930" y="6074"/>
                    </a:lnTo>
                    <a:lnTo>
                      <a:pt x="19774" y="6074"/>
                    </a:lnTo>
                    <a:lnTo>
                      <a:pt x="19707" y="5922"/>
                    </a:lnTo>
                    <a:lnTo>
                      <a:pt x="19663" y="5846"/>
                    </a:lnTo>
                    <a:lnTo>
                      <a:pt x="19485" y="5846"/>
                    </a:lnTo>
                    <a:lnTo>
                      <a:pt x="19485" y="5770"/>
                    </a:lnTo>
                    <a:lnTo>
                      <a:pt x="19373" y="5770"/>
                    </a:lnTo>
                    <a:lnTo>
                      <a:pt x="19440" y="5656"/>
                    </a:lnTo>
                    <a:lnTo>
                      <a:pt x="19440" y="4631"/>
                    </a:lnTo>
                    <a:lnTo>
                      <a:pt x="19373" y="4366"/>
                    </a:lnTo>
                    <a:lnTo>
                      <a:pt x="19373" y="4214"/>
                    </a:lnTo>
                    <a:lnTo>
                      <a:pt x="19329" y="3986"/>
                    </a:lnTo>
                    <a:lnTo>
                      <a:pt x="19262" y="3720"/>
                    </a:lnTo>
                    <a:lnTo>
                      <a:pt x="19262" y="3492"/>
                    </a:lnTo>
                    <a:lnTo>
                      <a:pt x="19039" y="2923"/>
                    </a:lnTo>
                    <a:lnTo>
                      <a:pt x="18995" y="2847"/>
                    </a:lnTo>
                    <a:lnTo>
                      <a:pt x="18950" y="2695"/>
                    </a:lnTo>
                    <a:lnTo>
                      <a:pt x="18950" y="2619"/>
                    </a:lnTo>
                    <a:lnTo>
                      <a:pt x="18839" y="2619"/>
                    </a:lnTo>
                    <a:lnTo>
                      <a:pt x="18839" y="2430"/>
                    </a:lnTo>
                    <a:lnTo>
                      <a:pt x="18772" y="2430"/>
                    </a:lnTo>
                    <a:lnTo>
                      <a:pt x="18727" y="2354"/>
                    </a:lnTo>
                    <a:lnTo>
                      <a:pt x="18661" y="2126"/>
                    </a:lnTo>
                    <a:lnTo>
                      <a:pt x="18549" y="2050"/>
                    </a:lnTo>
                    <a:lnTo>
                      <a:pt x="18549" y="1974"/>
                    </a:lnTo>
                    <a:lnTo>
                      <a:pt x="18438" y="1974"/>
                    </a:lnTo>
                    <a:lnTo>
                      <a:pt x="18327" y="1784"/>
                    </a:lnTo>
                    <a:lnTo>
                      <a:pt x="18282" y="1784"/>
                    </a:lnTo>
                    <a:lnTo>
                      <a:pt x="18215" y="1708"/>
                    </a:lnTo>
                    <a:lnTo>
                      <a:pt x="18104" y="1708"/>
                    </a:lnTo>
                    <a:lnTo>
                      <a:pt x="18104" y="1632"/>
                    </a:lnTo>
                    <a:lnTo>
                      <a:pt x="18059" y="1632"/>
                    </a:lnTo>
                    <a:lnTo>
                      <a:pt x="17993" y="1480"/>
                    </a:lnTo>
                    <a:lnTo>
                      <a:pt x="17659" y="1480"/>
                    </a:lnTo>
                    <a:lnTo>
                      <a:pt x="17659" y="1329"/>
                    </a:lnTo>
                    <a:lnTo>
                      <a:pt x="17503" y="1329"/>
                    </a:lnTo>
                    <a:lnTo>
                      <a:pt x="17503" y="1215"/>
                    </a:lnTo>
                    <a:lnTo>
                      <a:pt x="16946" y="1215"/>
                    </a:lnTo>
                    <a:lnTo>
                      <a:pt x="16946" y="1329"/>
                    </a:lnTo>
                    <a:lnTo>
                      <a:pt x="16723" y="1329"/>
                    </a:lnTo>
                    <a:lnTo>
                      <a:pt x="16723" y="1480"/>
                    </a:lnTo>
                    <a:lnTo>
                      <a:pt x="16434" y="1480"/>
                    </a:lnTo>
                    <a:lnTo>
                      <a:pt x="16389" y="1632"/>
                    </a:lnTo>
                    <a:lnTo>
                      <a:pt x="16322" y="1632"/>
                    </a:lnTo>
                    <a:lnTo>
                      <a:pt x="16322" y="1708"/>
                    </a:lnTo>
                    <a:lnTo>
                      <a:pt x="16211" y="1708"/>
                    </a:lnTo>
                    <a:lnTo>
                      <a:pt x="16167" y="1784"/>
                    </a:lnTo>
                    <a:lnTo>
                      <a:pt x="16100" y="1784"/>
                    </a:lnTo>
                    <a:lnTo>
                      <a:pt x="16055" y="1860"/>
                    </a:lnTo>
                    <a:lnTo>
                      <a:pt x="15988" y="1860"/>
                    </a:lnTo>
                    <a:lnTo>
                      <a:pt x="15988" y="1974"/>
                    </a:lnTo>
                    <a:lnTo>
                      <a:pt x="15944" y="1974"/>
                    </a:lnTo>
                    <a:lnTo>
                      <a:pt x="15877" y="2050"/>
                    </a:lnTo>
                    <a:lnTo>
                      <a:pt x="15833" y="2050"/>
                    </a:lnTo>
                    <a:lnTo>
                      <a:pt x="15766" y="2126"/>
                    </a:lnTo>
                    <a:lnTo>
                      <a:pt x="15766" y="1974"/>
                    </a:lnTo>
                    <a:close/>
                  </a:path>
                </a:pathLst>
              </a:custGeom>
              <a:solidFill>
                <a:srgbClr val="BFBF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607" name="Freeform 6"/>
              <p:cNvSpPr/>
              <p:nvPr/>
            </p:nvSpPr>
            <p:spPr>
              <a:xfrm>
                <a:off x="-1" y="-1"/>
                <a:ext cx="3825876" cy="1368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766" y="1974"/>
                    </a:moveTo>
                    <a:lnTo>
                      <a:pt x="15654" y="1974"/>
                    </a:lnTo>
                    <a:lnTo>
                      <a:pt x="15610" y="1784"/>
                    </a:lnTo>
                    <a:lnTo>
                      <a:pt x="15543" y="1784"/>
                    </a:lnTo>
                    <a:lnTo>
                      <a:pt x="15499" y="1708"/>
                    </a:lnTo>
                    <a:lnTo>
                      <a:pt x="15432" y="1708"/>
                    </a:lnTo>
                    <a:lnTo>
                      <a:pt x="15387" y="1632"/>
                    </a:lnTo>
                    <a:lnTo>
                      <a:pt x="15276" y="1480"/>
                    </a:lnTo>
                    <a:lnTo>
                      <a:pt x="15165" y="1480"/>
                    </a:lnTo>
                    <a:lnTo>
                      <a:pt x="15098" y="1329"/>
                    </a:lnTo>
                    <a:lnTo>
                      <a:pt x="15053" y="1215"/>
                    </a:lnTo>
                    <a:lnTo>
                      <a:pt x="14986" y="1215"/>
                    </a:lnTo>
                    <a:lnTo>
                      <a:pt x="14942" y="1139"/>
                    </a:lnTo>
                    <a:lnTo>
                      <a:pt x="14831" y="1139"/>
                    </a:lnTo>
                    <a:lnTo>
                      <a:pt x="14786" y="1063"/>
                    </a:lnTo>
                    <a:lnTo>
                      <a:pt x="14719" y="1063"/>
                    </a:lnTo>
                    <a:lnTo>
                      <a:pt x="14608" y="987"/>
                    </a:lnTo>
                    <a:lnTo>
                      <a:pt x="14563" y="987"/>
                    </a:lnTo>
                    <a:lnTo>
                      <a:pt x="14452" y="911"/>
                    </a:lnTo>
                    <a:lnTo>
                      <a:pt x="14341" y="911"/>
                    </a:lnTo>
                    <a:lnTo>
                      <a:pt x="14229" y="759"/>
                    </a:lnTo>
                    <a:lnTo>
                      <a:pt x="13940" y="759"/>
                    </a:lnTo>
                    <a:lnTo>
                      <a:pt x="13895" y="683"/>
                    </a:lnTo>
                    <a:lnTo>
                      <a:pt x="12671" y="683"/>
                    </a:lnTo>
                    <a:lnTo>
                      <a:pt x="12604" y="759"/>
                    </a:lnTo>
                    <a:lnTo>
                      <a:pt x="12336" y="759"/>
                    </a:lnTo>
                    <a:lnTo>
                      <a:pt x="12270" y="911"/>
                    </a:lnTo>
                    <a:lnTo>
                      <a:pt x="12114" y="911"/>
                    </a:lnTo>
                    <a:lnTo>
                      <a:pt x="12047" y="987"/>
                    </a:lnTo>
                    <a:lnTo>
                      <a:pt x="11891" y="987"/>
                    </a:lnTo>
                    <a:lnTo>
                      <a:pt x="11824" y="1063"/>
                    </a:lnTo>
                    <a:lnTo>
                      <a:pt x="11780" y="1139"/>
                    </a:lnTo>
                    <a:lnTo>
                      <a:pt x="11668" y="1139"/>
                    </a:lnTo>
                    <a:lnTo>
                      <a:pt x="11557" y="1215"/>
                    </a:lnTo>
                    <a:lnTo>
                      <a:pt x="11490" y="1215"/>
                    </a:lnTo>
                    <a:lnTo>
                      <a:pt x="11490" y="1329"/>
                    </a:lnTo>
                    <a:lnTo>
                      <a:pt x="11379" y="1480"/>
                    </a:lnTo>
                    <a:lnTo>
                      <a:pt x="11268" y="1480"/>
                    </a:lnTo>
                    <a:lnTo>
                      <a:pt x="11156" y="1632"/>
                    </a:lnTo>
                    <a:lnTo>
                      <a:pt x="11156" y="1708"/>
                    </a:lnTo>
                    <a:lnTo>
                      <a:pt x="11045" y="1708"/>
                    </a:lnTo>
                    <a:lnTo>
                      <a:pt x="11000" y="1784"/>
                    </a:lnTo>
                    <a:lnTo>
                      <a:pt x="10934" y="1860"/>
                    </a:lnTo>
                    <a:lnTo>
                      <a:pt x="10889" y="1974"/>
                    </a:lnTo>
                    <a:lnTo>
                      <a:pt x="10822" y="1974"/>
                    </a:lnTo>
                    <a:lnTo>
                      <a:pt x="10778" y="2050"/>
                    </a:lnTo>
                    <a:lnTo>
                      <a:pt x="10711" y="2126"/>
                    </a:lnTo>
                    <a:lnTo>
                      <a:pt x="10666" y="2126"/>
                    </a:lnTo>
                    <a:lnTo>
                      <a:pt x="10622" y="2202"/>
                    </a:lnTo>
                    <a:lnTo>
                      <a:pt x="10555" y="2430"/>
                    </a:lnTo>
                    <a:lnTo>
                      <a:pt x="10511" y="2430"/>
                    </a:lnTo>
                    <a:lnTo>
                      <a:pt x="10511" y="2505"/>
                    </a:lnTo>
                    <a:lnTo>
                      <a:pt x="10444" y="2430"/>
                    </a:lnTo>
                    <a:lnTo>
                      <a:pt x="10399" y="2430"/>
                    </a:lnTo>
                    <a:lnTo>
                      <a:pt x="10399" y="2354"/>
                    </a:lnTo>
                    <a:lnTo>
                      <a:pt x="10332" y="2126"/>
                    </a:lnTo>
                    <a:lnTo>
                      <a:pt x="10288" y="2050"/>
                    </a:lnTo>
                    <a:lnTo>
                      <a:pt x="10221" y="2050"/>
                    </a:lnTo>
                    <a:lnTo>
                      <a:pt x="10221" y="1784"/>
                    </a:lnTo>
                    <a:lnTo>
                      <a:pt x="10110" y="1784"/>
                    </a:lnTo>
                    <a:lnTo>
                      <a:pt x="10110" y="1708"/>
                    </a:lnTo>
                    <a:lnTo>
                      <a:pt x="10065" y="1708"/>
                    </a:lnTo>
                    <a:lnTo>
                      <a:pt x="9998" y="1480"/>
                    </a:lnTo>
                    <a:lnTo>
                      <a:pt x="9887" y="1480"/>
                    </a:lnTo>
                    <a:lnTo>
                      <a:pt x="9887" y="1215"/>
                    </a:lnTo>
                    <a:lnTo>
                      <a:pt x="9842" y="1215"/>
                    </a:lnTo>
                    <a:lnTo>
                      <a:pt x="9776" y="1139"/>
                    </a:lnTo>
                    <a:lnTo>
                      <a:pt x="9731" y="1139"/>
                    </a:lnTo>
                    <a:lnTo>
                      <a:pt x="9664" y="1063"/>
                    </a:lnTo>
                    <a:lnTo>
                      <a:pt x="9664" y="987"/>
                    </a:lnTo>
                    <a:lnTo>
                      <a:pt x="9620" y="987"/>
                    </a:lnTo>
                    <a:lnTo>
                      <a:pt x="9553" y="911"/>
                    </a:lnTo>
                    <a:lnTo>
                      <a:pt x="9508" y="911"/>
                    </a:lnTo>
                    <a:lnTo>
                      <a:pt x="9442" y="759"/>
                    </a:lnTo>
                    <a:lnTo>
                      <a:pt x="9397" y="759"/>
                    </a:lnTo>
                    <a:lnTo>
                      <a:pt x="9397" y="683"/>
                    </a:lnTo>
                    <a:lnTo>
                      <a:pt x="9286" y="683"/>
                    </a:lnTo>
                    <a:lnTo>
                      <a:pt x="9219" y="493"/>
                    </a:lnTo>
                    <a:lnTo>
                      <a:pt x="9174" y="493"/>
                    </a:lnTo>
                    <a:lnTo>
                      <a:pt x="9108" y="418"/>
                    </a:lnTo>
                    <a:lnTo>
                      <a:pt x="9063" y="418"/>
                    </a:lnTo>
                    <a:lnTo>
                      <a:pt x="8996" y="342"/>
                    </a:lnTo>
                    <a:lnTo>
                      <a:pt x="8885" y="342"/>
                    </a:lnTo>
                    <a:lnTo>
                      <a:pt x="8840" y="266"/>
                    </a:lnTo>
                    <a:lnTo>
                      <a:pt x="8662" y="266"/>
                    </a:lnTo>
                    <a:lnTo>
                      <a:pt x="8618" y="190"/>
                    </a:lnTo>
                    <a:lnTo>
                      <a:pt x="8551" y="190"/>
                    </a:lnTo>
                    <a:lnTo>
                      <a:pt x="8506" y="0"/>
                    </a:lnTo>
                    <a:lnTo>
                      <a:pt x="7104" y="0"/>
                    </a:lnTo>
                    <a:lnTo>
                      <a:pt x="7059" y="190"/>
                    </a:lnTo>
                    <a:lnTo>
                      <a:pt x="6948" y="190"/>
                    </a:lnTo>
                    <a:lnTo>
                      <a:pt x="6881" y="266"/>
                    </a:lnTo>
                    <a:lnTo>
                      <a:pt x="6725" y="266"/>
                    </a:lnTo>
                    <a:lnTo>
                      <a:pt x="6658" y="342"/>
                    </a:lnTo>
                    <a:lnTo>
                      <a:pt x="6547" y="342"/>
                    </a:lnTo>
                    <a:lnTo>
                      <a:pt x="6458" y="493"/>
                    </a:lnTo>
                    <a:lnTo>
                      <a:pt x="6346" y="493"/>
                    </a:lnTo>
                    <a:lnTo>
                      <a:pt x="6280" y="683"/>
                    </a:lnTo>
                    <a:lnTo>
                      <a:pt x="6235" y="683"/>
                    </a:lnTo>
                    <a:lnTo>
                      <a:pt x="6168" y="759"/>
                    </a:lnTo>
                    <a:lnTo>
                      <a:pt x="6124" y="759"/>
                    </a:lnTo>
                    <a:lnTo>
                      <a:pt x="6057" y="911"/>
                    </a:lnTo>
                    <a:lnTo>
                      <a:pt x="6012" y="911"/>
                    </a:lnTo>
                    <a:lnTo>
                      <a:pt x="5946" y="987"/>
                    </a:lnTo>
                    <a:lnTo>
                      <a:pt x="5901" y="987"/>
                    </a:lnTo>
                    <a:lnTo>
                      <a:pt x="5901" y="1063"/>
                    </a:lnTo>
                    <a:lnTo>
                      <a:pt x="5790" y="1139"/>
                    </a:lnTo>
                    <a:lnTo>
                      <a:pt x="5790" y="1215"/>
                    </a:lnTo>
                    <a:lnTo>
                      <a:pt x="5723" y="1215"/>
                    </a:lnTo>
                    <a:lnTo>
                      <a:pt x="5678" y="1329"/>
                    </a:lnTo>
                    <a:lnTo>
                      <a:pt x="5612" y="1480"/>
                    </a:lnTo>
                    <a:lnTo>
                      <a:pt x="5567" y="1480"/>
                    </a:lnTo>
                    <a:lnTo>
                      <a:pt x="5500" y="1632"/>
                    </a:lnTo>
                    <a:lnTo>
                      <a:pt x="5456" y="1708"/>
                    </a:lnTo>
                    <a:lnTo>
                      <a:pt x="5456" y="1784"/>
                    </a:lnTo>
                    <a:lnTo>
                      <a:pt x="5344" y="1974"/>
                    </a:lnTo>
                    <a:lnTo>
                      <a:pt x="5344" y="2050"/>
                    </a:lnTo>
                    <a:lnTo>
                      <a:pt x="5278" y="2050"/>
                    </a:lnTo>
                    <a:lnTo>
                      <a:pt x="5166" y="2354"/>
                    </a:lnTo>
                    <a:lnTo>
                      <a:pt x="5166" y="2430"/>
                    </a:lnTo>
                    <a:lnTo>
                      <a:pt x="5122" y="2619"/>
                    </a:lnTo>
                    <a:lnTo>
                      <a:pt x="5055" y="2619"/>
                    </a:lnTo>
                    <a:lnTo>
                      <a:pt x="5055" y="2847"/>
                    </a:lnTo>
                    <a:lnTo>
                      <a:pt x="4832" y="2847"/>
                    </a:lnTo>
                    <a:lnTo>
                      <a:pt x="4788" y="2695"/>
                    </a:lnTo>
                    <a:lnTo>
                      <a:pt x="4008" y="2695"/>
                    </a:lnTo>
                    <a:lnTo>
                      <a:pt x="3941" y="2847"/>
                    </a:lnTo>
                    <a:lnTo>
                      <a:pt x="3385" y="2847"/>
                    </a:lnTo>
                    <a:lnTo>
                      <a:pt x="3340" y="2923"/>
                    </a:lnTo>
                    <a:lnTo>
                      <a:pt x="3162" y="2923"/>
                    </a:lnTo>
                    <a:lnTo>
                      <a:pt x="3118" y="3151"/>
                    </a:lnTo>
                    <a:lnTo>
                      <a:pt x="2939" y="3151"/>
                    </a:lnTo>
                    <a:lnTo>
                      <a:pt x="2895" y="3265"/>
                    </a:lnTo>
                    <a:lnTo>
                      <a:pt x="2828" y="3265"/>
                    </a:lnTo>
                    <a:lnTo>
                      <a:pt x="2717" y="3341"/>
                    </a:lnTo>
                    <a:lnTo>
                      <a:pt x="2672" y="3341"/>
                    </a:lnTo>
                    <a:lnTo>
                      <a:pt x="2605" y="3417"/>
                    </a:lnTo>
                    <a:lnTo>
                      <a:pt x="2494" y="3417"/>
                    </a:lnTo>
                    <a:lnTo>
                      <a:pt x="2449" y="3492"/>
                    </a:lnTo>
                    <a:lnTo>
                      <a:pt x="2383" y="3492"/>
                    </a:lnTo>
                    <a:lnTo>
                      <a:pt x="2338" y="3568"/>
                    </a:lnTo>
                    <a:lnTo>
                      <a:pt x="2271" y="3568"/>
                    </a:lnTo>
                    <a:lnTo>
                      <a:pt x="2227" y="3720"/>
                    </a:lnTo>
                    <a:lnTo>
                      <a:pt x="2182" y="3720"/>
                    </a:lnTo>
                    <a:lnTo>
                      <a:pt x="2071" y="3910"/>
                    </a:lnTo>
                    <a:lnTo>
                      <a:pt x="2071" y="3986"/>
                    </a:lnTo>
                    <a:lnTo>
                      <a:pt x="1960" y="3986"/>
                    </a:lnTo>
                    <a:lnTo>
                      <a:pt x="1893" y="4138"/>
                    </a:lnTo>
                    <a:lnTo>
                      <a:pt x="1848" y="4138"/>
                    </a:lnTo>
                    <a:lnTo>
                      <a:pt x="1781" y="4214"/>
                    </a:lnTo>
                    <a:lnTo>
                      <a:pt x="1670" y="4290"/>
                    </a:lnTo>
                    <a:lnTo>
                      <a:pt x="1670" y="4366"/>
                    </a:lnTo>
                    <a:lnTo>
                      <a:pt x="1559" y="4555"/>
                    </a:lnTo>
                    <a:lnTo>
                      <a:pt x="1559" y="4631"/>
                    </a:lnTo>
                    <a:lnTo>
                      <a:pt x="1447" y="4631"/>
                    </a:lnTo>
                    <a:lnTo>
                      <a:pt x="1403" y="4707"/>
                    </a:lnTo>
                    <a:lnTo>
                      <a:pt x="1336" y="4859"/>
                    </a:lnTo>
                    <a:lnTo>
                      <a:pt x="1292" y="4935"/>
                    </a:lnTo>
                    <a:lnTo>
                      <a:pt x="1225" y="5011"/>
                    </a:lnTo>
                    <a:lnTo>
                      <a:pt x="1225" y="5125"/>
                    </a:lnTo>
                    <a:lnTo>
                      <a:pt x="1180" y="5201"/>
                    </a:lnTo>
                    <a:lnTo>
                      <a:pt x="1069" y="5353"/>
                    </a:lnTo>
                    <a:lnTo>
                      <a:pt x="1002" y="5580"/>
                    </a:lnTo>
                    <a:lnTo>
                      <a:pt x="958" y="5580"/>
                    </a:lnTo>
                    <a:lnTo>
                      <a:pt x="891" y="5770"/>
                    </a:lnTo>
                    <a:lnTo>
                      <a:pt x="846" y="5846"/>
                    </a:lnTo>
                    <a:lnTo>
                      <a:pt x="779" y="6074"/>
                    </a:lnTo>
                    <a:lnTo>
                      <a:pt x="735" y="6074"/>
                    </a:lnTo>
                    <a:lnTo>
                      <a:pt x="624" y="6567"/>
                    </a:lnTo>
                    <a:lnTo>
                      <a:pt x="512" y="6643"/>
                    </a:lnTo>
                    <a:lnTo>
                      <a:pt x="512" y="6795"/>
                    </a:lnTo>
                    <a:lnTo>
                      <a:pt x="445" y="6871"/>
                    </a:lnTo>
                    <a:lnTo>
                      <a:pt x="445" y="7137"/>
                    </a:lnTo>
                    <a:lnTo>
                      <a:pt x="334" y="7289"/>
                    </a:lnTo>
                    <a:lnTo>
                      <a:pt x="334" y="7364"/>
                    </a:lnTo>
                    <a:lnTo>
                      <a:pt x="289" y="7516"/>
                    </a:lnTo>
                    <a:lnTo>
                      <a:pt x="289" y="7706"/>
                    </a:lnTo>
                    <a:lnTo>
                      <a:pt x="223" y="7858"/>
                    </a:lnTo>
                    <a:lnTo>
                      <a:pt x="223" y="8086"/>
                    </a:lnTo>
                    <a:lnTo>
                      <a:pt x="178" y="8238"/>
                    </a:lnTo>
                    <a:lnTo>
                      <a:pt x="178" y="8351"/>
                    </a:lnTo>
                    <a:lnTo>
                      <a:pt x="111" y="8579"/>
                    </a:lnTo>
                    <a:lnTo>
                      <a:pt x="111" y="9073"/>
                    </a:lnTo>
                    <a:lnTo>
                      <a:pt x="67" y="9225"/>
                    </a:lnTo>
                    <a:lnTo>
                      <a:pt x="67" y="9718"/>
                    </a:lnTo>
                    <a:lnTo>
                      <a:pt x="0" y="9794"/>
                    </a:lnTo>
                    <a:lnTo>
                      <a:pt x="0" y="10743"/>
                    </a:lnTo>
                    <a:lnTo>
                      <a:pt x="67" y="10743"/>
                    </a:lnTo>
                    <a:lnTo>
                      <a:pt x="67" y="11312"/>
                    </a:lnTo>
                    <a:lnTo>
                      <a:pt x="111" y="11388"/>
                    </a:lnTo>
                    <a:lnTo>
                      <a:pt x="111" y="11958"/>
                    </a:lnTo>
                    <a:lnTo>
                      <a:pt x="178" y="12148"/>
                    </a:lnTo>
                    <a:lnTo>
                      <a:pt x="178" y="12224"/>
                    </a:lnTo>
                    <a:lnTo>
                      <a:pt x="223" y="12451"/>
                    </a:lnTo>
                    <a:lnTo>
                      <a:pt x="223" y="12527"/>
                    </a:lnTo>
                    <a:lnTo>
                      <a:pt x="289" y="12793"/>
                    </a:lnTo>
                    <a:lnTo>
                      <a:pt x="334" y="13021"/>
                    </a:lnTo>
                    <a:lnTo>
                      <a:pt x="334" y="13173"/>
                    </a:lnTo>
                    <a:lnTo>
                      <a:pt x="445" y="13438"/>
                    </a:lnTo>
                    <a:lnTo>
                      <a:pt x="445" y="13590"/>
                    </a:lnTo>
                    <a:lnTo>
                      <a:pt x="624" y="14084"/>
                    </a:lnTo>
                    <a:lnTo>
                      <a:pt x="846" y="14729"/>
                    </a:lnTo>
                    <a:lnTo>
                      <a:pt x="891" y="14729"/>
                    </a:lnTo>
                    <a:lnTo>
                      <a:pt x="958" y="14881"/>
                    </a:lnTo>
                    <a:lnTo>
                      <a:pt x="1002" y="14957"/>
                    </a:lnTo>
                    <a:lnTo>
                      <a:pt x="1069" y="15109"/>
                    </a:lnTo>
                    <a:lnTo>
                      <a:pt x="1069" y="15185"/>
                    </a:lnTo>
                    <a:lnTo>
                      <a:pt x="1180" y="15298"/>
                    </a:lnTo>
                    <a:lnTo>
                      <a:pt x="1225" y="15374"/>
                    </a:lnTo>
                    <a:lnTo>
                      <a:pt x="1225" y="15450"/>
                    </a:lnTo>
                    <a:lnTo>
                      <a:pt x="1292" y="15602"/>
                    </a:lnTo>
                    <a:lnTo>
                      <a:pt x="1336" y="15678"/>
                    </a:lnTo>
                    <a:lnTo>
                      <a:pt x="1403" y="15754"/>
                    </a:lnTo>
                    <a:lnTo>
                      <a:pt x="1447" y="15830"/>
                    </a:lnTo>
                    <a:lnTo>
                      <a:pt x="1559" y="15944"/>
                    </a:lnTo>
                    <a:lnTo>
                      <a:pt x="1559" y="16020"/>
                    </a:lnTo>
                    <a:lnTo>
                      <a:pt x="1670" y="16096"/>
                    </a:lnTo>
                    <a:lnTo>
                      <a:pt x="1670" y="16172"/>
                    </a:lnTo>
                    <a:lnTo>
                      <a:pt x="1781" y="16247"/>
                    </a:lnTo>
                    <a:lnTo>
                      <a:pt x="1848" y="16247"/>
                    </a:lnTo>
                    <a:lnTo>
                      <a:pt x="1893" y="16399"/>
                    </a:lnTo>
                    <a:lnTo>
                      <a:pt x="1960" y="16589"/>
                    </a:lnTo>
                    <a:lnTo>
                      <a:pt x="2071" y="16589"/>
                    </a:lnTo>
                    <a:lnTo>
                      <a:pt x="2071" y="16665"/>
                    </a:lnTo>
                    <a:lnTo>
                      <a:pt x="2182" y="16665"/>
                    </a:lnTo>
                    <a:lnTo>
                      <a:pt x="2227" y="16817"/>
                    </a:lnTo>
                    <a:lnTo>
                      <a:pt x="2271" y="16817"/>
                    </a:lnTo>
                    <a:lnTo>
                      <a:pt x="2338" y="16893"/>
                    </a:lnTo>
                    <a:lnTo>
                      <a:pt x="2383" y="16893"/>
                    </a:lnTo>
                    <a:lnTo>
                      <a:pt x="2449" y="16969"/>
                    </a:lnTo>
                    <a:lnTo>
                      <a:pt x="2494" y="17159"/>
                    </a:lnTo>
                    <a:lnTo>
                      <a:pt x="2605" y="17159"/>
                    </a:lnTo>
                    <a:lnTo>
                      <a:pt x="2672" y="17234"/>
                    </a:lnTo>
                    <a:lnTo>
                      <a:pt x="2828" y="17234"/>
                    </a:lnTo>
                    <a:lnTo>
                      <a:pt x="2895" y="17386"/>
                    </a:lnTo>
                    <a:lnTo>
                      <a:pt x="2939" y="17386"/>
                    </a:lnTo>
                    <a:lnTo>
                      <a:pt x="3051" y="17462"/>
                    </a:lnTo>
                    <a:lnTo>
                      <a:pt x="3162" y="17462"/>
                    </a:lnTo>
                    <a:lnTo>
                      <a:pt x="3229" y="17538"/>
                    </a:lnTo>
                    <a:lnTo>
                      <a:pt x="3496" y="17538"/>
                    </a:lnTo>
                    <a:lnTo>
                      <a:pt x="3563" y="17614"/>
                    </a:lnTo>
                    <a:lnTo>
                      <a:pt x="3674" y="17614"/>
                    </a:lnTo>
                    <a:lnTo>
                      <a:pt x="3786" y="17804"/>
                    </a:lnTo>
                    <a:lnTo>
                      <a:pt x="4899" y="17804"/>
                    </a:lnTo>
                    <a:lnTo>
                      <a:pt x="4944" y="17614"/>
                    </a:lnTo>
                    <a:lnTo>
                      <a:pt x="4944" y="17880"/>
                    </a:lnTo>
                    <a:lnTo>
                      <a:pt x="5010" y="17880"/>
                    </a:lnTo>
                    <a:lnTo>
                      <a:pt x="5010" y="17956"/>
                    </a:lnTo>
                    <a:lnTo>
                      <a:pt x="5122" y="18335"/>
                    </a:lnTo>
                    <a:lnTo>
                      <a:pt x="5166" y="18335"/>
                    </a:lnTo>
                    <a:lnTo>
                      <a:pt x="5278" y="18753"/>
                    </a:lnTo>
                    <a:lnTo>
                      <a:pt x="5344" y="18753"/>
                    </a:lnTo>
                    <a:lnTo>
                      <a:pt x="5344" y="18981"/>
                    </a:lnTo>
                    <a:lnTo>
                      <a:pt x="5456" y="19095"/>
                    </a:lnTo>
                    <a:lnTo>
                      <a:pt x="5456" y="19170"/>
                    </a:lnTo>
                    <a:lnTo>
                      <a:pt x="5567" y="19322"/>
                    </a:lnTo>
                    <a:lnTo>
                      <a:pt x="5612" y="19398"/>
                    </a:lnTo>
                    <a:lnTo>
                      <a:pt x="5678" y="19740"/>
                    </a:lnTo>
                    <a:lnTo>
                      <a:pt x="5790" y="19740"/>
                    </a:lnTo>
                    <a:lnTo>
                      <a:pt x="5790" y="19816"/>
                    </a:lnTo>
                    <a:lnTo>
                      <a:pt x="5834" y="19892"/>
                    </a:lnTo>
                    <a:lnTo>
                      <a:pt x="5901" y="19968"/>
                    </a:lnTo>
                    <a:lnTo>
                      <a:pt x="5946" y="20044"/>
                    </a:lnTo>
                    <a:lnTo>
                      <a:pt x="6012" y="20044"/>
                    </a:lnTo>
                    <a:lnTo>
                      <a:pt x="6057" y="20120"/>
                    </a:lnTo>
                    <a:lnTo>
                      <a:pt x="6124" y="20120"/>
                    </a:lnTo>
                    <a:lnTo>
                      <a:pt x="6168" y="20385"/>
                    </a:lnTo>
                    <a:lnTo>
                      <a:pt x="6235" y="20385"/>
                    </a:lnTo>
                    <a:lnTo>
                      <a:pt x="6280" y="20461"/>
                    </a:lnTo>
                    <a:lnTo>
                      <a:pt x="6346" y="20537"/>
                    </a:lnTo>
                    <a:lnTo>
                      <a:pt x="6391" y="20613"/>
                    </a:lnTo>
                    <a:lnTo>
                      <a:pt x="6458" y="20613"/>
                    </a:lnTo>
                    <a:lnTo>
                      <a:pt x="6547" y="20765"/>
                    </a:lnTo>
                    <a:lnTo>
                      <a:pt x="6614" y="20841"/>
                    </a:lnTo>
                    <a:lnTo>
                      <a:pt x="6725" y="20841"/>
                    </a:lnTo>
                    <a:lnTo>
                      <a:pt x="6769" y="21031"/>
                    </a:lnTo>
                    <a:lnTo>
                      <a:pt x="6881" y="21031"/>
                    </a:lnTo>
                    <a:lnTo>
                      <a:pt x="6948" y="21107"/>
                    </a:lnTo>
                    <a:lnTo>
                      <a:pt x="7104" y="21107"/>
                    </a:lnTo>
                    <a:lnTo>
                      <a:pt x="7215" y="21258"/>
                    </a:lnTo>
                    <a:lnTo>
                      <a:pt x="7282" y="21334"/>
                    </a:lnTo>
                    <a:lnTo>
                      <a:pt x="7393" y="21334"/>
                    </a:lnTo>
                    <a:lnTo>
                      <a:pt x="7438" y="21486"/>
                    </a:lnTo>
                    <a:lnTo>
                      <a:pt x="7883" y="21486"/>
                    </a:lnTo>
                    <a:lnTo>
                      <a:pt x="7883" y="21600"/>
                    </a:lnTo>
                    <a:lnTo>
                      <a:pt x="9108" y="21600"/>
                    </a:lnTo>
                    <a:lnTo>
                      <a:pt x="9174" y="21486"/>
                    </a:lnTo>
                    <a:lnTo>
                      <a:pt x="9553" y="21486"/>
                    </a:lnTo>
                    <a:lnTo>
                      <a:pt x="9664" y="21334"/>
                    </a:lnTo>
                    <a:lnTo>
                      <a:pt x="9776" y="21334"/>
                    </a:lnTo>
                    <a:lnTo>
                      <a:pt x="9842" y="21258"/>
                    </a:lnTo>
                    <a:lnTo>
                      <a:pt x="9887" y="21258"/>
                    </a:lnTo>
                    <a:lnTo>
                      <a:pt x="9998" y="21107"/>
                    </a:lnTo>
                    <a:lnTo>
                      <a:pt x="10110" y="21107"/>
                    </a:lnTo>
                    <a:lnTo>
                      <a:pt x="10221" y="21031"/>
                    </a:lnTo>
                    <a:lnTo>
                      <a:pt x="10288" y="21031"/>
                    </a:lnTo>
                    <a:lnTo>
                      <a:pt x="10332" y="20841"/>
                    </a:lnTo>
                    <a:lnTo>
                      <a:pt x="10444" y="20841"/>
                    </a:lnTo>
                    <a:lnTo>
                      <a:pt x="10511" y="20765"/>
                    </a:lnTo>
                    <a:lnTo>
                      <a:pt x="10511" y="20689"/>
                    </a:lnTo>
                    <a:lnTo>
                      <a:pt x="10555" y="20689"/>
                    </a:lnTo>
                    <a:lnTo>
                      <a:pt x="10666" y="20613"/>
                    </a:lnTo>
                    <a:lnTo>
                      <a:pt x="10711" y="20613"/>
                    </a:lnTo>
                    <a:lnTo>
                      <a:pt x="10822" y="20385"/>
                    </a:lnTo>
                    <a:lnTo>
                      <a:pt x="10934" y="20271"/>
                    </a:lnTo>
                    <a:lnTo>
                      <a:pt x="10934" y="20120"/>
                    </a:lnTo>
                    <a:lnTo>
                      <a:pt x="11156" y="19968"/>
                    </a:lnTo>
                    <a:lnTo>
                      <a:pt x="11156" y="19892"/>
                    </a:lnTo>
                    <a:lnTo>
                      <a:pt x="11268" y="19816"/>
                    </a:lnTo>
                    <a:lnTo>
                      <a:pt x="11268" y="19740"/>
                    </a:lnTo>
                    <a:lnTo>
                      <a:pt x="11334" y="19740"/>
                    </a:lnTo>
                    <a:lnTo>
                      <a:pt x="11379" y="19550"/>
                    </a:lnTo>
                    <a:lnTo>
                      <a:pt x="11490" y="19398"/>
                    </a:lnTo>
                    <a:lnTo>
                      <a:pt x="11490" y="19322"/>
                    </a:lnTo>
                    <a:lnTo>
                      <a:pt x="11557" y="19170"/>
                    </a:lnTo>
                    <a:lnTo>
                      <a:pt x="11602" y="19170"/>
                    </a:lnTo>
                    <a:lnTo>
                      <a:pt x="11668" y="18981"/>
                    </a:lnTo>
                    <a:lnTo>
                      <a:pt x="11713" y="18905"/>
                    </a:lnTo>
                    <a:lnTo>
                      <a:pt x="11780" y="18753"/>
                    </a:lnTo>
                    <a:lnTo>
                      <a:pt x="11780" y="18601"/>
                    </a:lnTo>
                    <a:lnTo>
                      <a:pt x="11824" y="18601"/>
                    </a:lnTo>
                    <a:lnTo>
                      <a:pt x="11891" y="18753"/>
                    </a:lnTo>
                    <a:lnTo>
                      <a:pt x="12002" y="18753"/>
                    </a:lnTo>
                    <a:lnTo>
                      <a:pt x="12002" y="18829"/>
                    </a:lnTo>
                    <a:lnTo>
                      <a:pt x="12047" y="18905"/>
                    </a:lnTo>
                    <a:lnTo>
                      <a:pt x="12114" y="18981"/>
                    </a:lnTo>
                    <a:lnTo>
                      <a:pt x="12158" y="19095"/>
                    </a:lnTo>
                    <a:lnTo>
                      <a:pt x="12225" y="19095"/>
                    </a:lnTo>
                    <a:lnTo>
                      <a:pt x="12270" y="19170"/>
                    </a:lnTo>
                    <a:lnTo>
                      <a:pt x="12336" y="19170"/>
                    </a:lnTo>
                    <a:lnTo>
                      <a:pt x="12336" y="19322"/>
                    </a:lnTo>
                    <a:lnTo>
                      <a:pt x="12492" y="19322"/>
                    </a:lnTo>
                    <a:lnTo>
                      <a:pt x="12604" y="19398"/>
                    </a:lnTo>
                    <a:lnTo>
                      <a:pt x="12715" y="19398"/>
                    </a:lnTo>
                    <a:lnTo>
                      <a:pt x="12715" y="19550"/>
                    </a:lnTo>
                    <a:lnTo>
                      <a:pt x="12938" y="19550"/>
                    </a:lnTo>
                    <a:lnTo>
                      <a:pt x="12938" y="19740"/>
                    </a:lnTo>
                    <a:lnTo>
                      <a:pt x="13339" y="19740"/>
                    </a:lnTo>
                    <a:lnTo>
                      <a:pt x="13383" y="19816"/>
                    </a:lnTo>
                    <a:lnTo>
                      <a:pt x="13895" y="19816"/>
                    </a:lnTo>
                    <a:lnTo>
                      <a:pt x="13940" y="19740"/>
                    </a:lnTo>
                    <a:lnTo>
                      <a:pt x="14341" y="19740"/>
                    </a:lnTo>
                    <a:lnTo>
                      <a:pt x="14385" y="19550"/>
                    </a:lnTo>
                    <a:lnTo>
                      <a:pt x="14563" y="19550"/>
                    </a:lnTo>
                    <a:lnTo>
                      <a:pt x="14608" y="19398"/>
                    </a:lnTo>
                    <a:lnTo>
                      <a:pt x="14719" y="19398"/>
                    </a:lnTo>
                    <a:lnTo>
                      <a:pt x="14786" y="19322"/>
                    </a:lnTo>
                    <a:lnTo>
                      <a:pt x="14942" y="19322"/>
                    </a:lnTo>
                    <a:lnTo>
                      <a:pt x="14942" y="19170"/>
                    </a:lnTo>
                    <a:lnTo>
                      <a:pt x="15053" y="19170"/>
                    </a:lnTo>
                    <a:lnTo>
                      <a:pt x="15053" y="19095"/>
                    </a:lnTo>
                    <a:lnTo>
                      <a:pt x="15098" y="19095"/>
                    </a:lnTo>
                    <a:lnTo>
                      <a:pt x="15165" y="18981"/>
                    </a:lnTo>
                    <a:lnTo>
                      <a:pt x="15209" y="18981"/>
                    </a:lnTo>
                    <a:lnTo>
                      <a:pt x="15276" y="18905"/>
                    </a:lnTo>
                    <a:lnTo>
                      <a:pt x="15320" y="18753"/>
                    </a:lnTo>
                    <a:lnTo>
                      <a:pt x="15387" y="18753"/>
                    </a:lnTo>
                    <a:lnTo>
                      <a:pt x="15432" y="18601"/>
                    </a:lnTo>
                    <a:lnTo>
                      <a:pt x="15543" y="18601"/>
                    </a:lnTo>
                    <a:lnTo>
                      <a:pt x="15610" y="18449"/>
                    </a:lnTo>
                    <a:lnTo>
                      <a:pt x="15654" y="18335"/>
                    </a:lnTo>
                    <a:lnTo>
                      <a:pt x="15654" y="18259"/>
                    </a:lnTo>
                    <a:lnTo>
                      <a:pt x="15766" y="18183"/>
                    </a:lnTo>
                    <a:lnTo>
                      <a:pt x="15766" y="17956"/>
                    </a:lnTo>
                    <a:lnTo>
                      <a:pt x="15833" y="17880"/>
                    </a:lnTo>
                    <a:lnTo>
                      <a:pt x="15877" y="17880"/>
                    </a:lnTo>
                    <a:lnTo>
                      <a:pt x="15988" y="17538"/>
                    </a:lnTo>
                    <a:lnTo>
                      <a:pt x="15988" y="17462"/>
                    </a:lnTo>
                    <a:lnTo>
                      <a:pt x="16055" y="17462"/>
                    </a:lnTo>
                    <a:lnTo>
                      <a:pt x="16100" y="17386"/>
                    </a:lnTo>
                    <a:lnTo>
                      <a:pt x="16100" y="17234"/>
                    </a:lnTo>
                    <a:lnTo>
                      <a:pt x="16278" y="16817"/>
                    </a:lnTo>
                    <a:lnTo>
                      <a:pt x="16278" y="16665"/>
                    </a:lnTo>
                    <a:lnTo>
                      <a:pt x="16322" y="16589"/>
                    </a:lnTo>
                    <a:lnTo>
                      <a:pt x="16322" y="16399"/>
                    </a:lnTo>
                    <a:lnTo>
                      <a:pt x="16389" y="16399"/>
                    </a:lnTo>
                    <a:lnTo>
                      <a:pt x="16434" y="16589"/>
                    </a:lnTo>
                    <a:lnTo>
                      <a:pt x="16545" y="16589"/>
                    </a:lnTo>
                    <a:lnTo>
                      <a:pt x="16545" y="16665"/>
                    </a:lnTo>
                    <a:lnTo>
                      <a:pt x="16656" y="16665"/>
                    </a:lnTo>
                    <a:lnTo>
                      <a:pt x="16723" y="16817"/>
                    </a:lnTo>
                    <a:lnTo>
                      <a:pt x="16879" y="16817"/>
                    </a:lnTo>
                    <a:lnTo>
                      <a:pt x="16946" y="16893"/>
                    </a:lnTo>
                    <a:lnTo>
                      <a:pt x="17057" y="16893"/>
                    </a:lnTo>
                    <a:lnTo>
                      <a:pt x="17169" y="16969"/>
                    </a:lnTo>
                    <a:lnTo>
                      <a:pt x="17213" y="16969"/>
                    </a:lnTo>
                    <a:lnTo>
                      <a:pt x="17280" y="17159"/>
                    </a:lnTo>
                    <a:lnTo>
                      <a:pt x="17503" y="17159"/>
                    </a:lnTo>
                    <a:lnTo>
                      <a:pt x="17614" y="17234"/>
                    </a:lnTo>
                    <a:lnTo>
                      <a:pt x="18727" y="17234"/>
                    </a:lnTo>
                    <a:lnTo>
                      <a:pt x="18772" y="17159"/>
                    </a:lnTo>
                    <a:lnTo>
                      <a:pt x="18995" y="17159"/>
                    </a:lnTo>
                    <a:lnTo>
                      <a:pt x="19039" y="16969"/>
                    </a:lnTo>
                    <a:lnTo>
                      <a:pt x="19106" y="16969"/>
                    </a:lnTo>
                    <a:lnTo>
                      <a:pt x="19151" y="16893"/>
                    </a:lnTo>
                    <a:lnTo>
                      <a:pt x="19262" y="16893"/>
                    </a:lnTo>
                    <a:lnTo>
                      <a:pt x="19373" y="16817"/>
                    </a:lnTo>
                    <a:lnTo>
                      <a:pt x="19596" y="16817"/>
                    </a:lnTo>
                    <a:lnTo>
                      <a:pt x="19663" y="16665"/>
                    </a:lnTo>
                    <a:lnTo>
                      <a:pt x="19707" y="16665"/>
                    </a:lnTo>
                    <a:lnTo>
                      <a:pt x="19774" y="16589"/>
                    </a:lnTo>
                    <a:lnTo>
                      <a:pt x="19885" y="16399"/>
                    </a:lnTo>
                    <a:lnTo>
                      <a:pt x="19930" y="16399"/>
                    </a:lnTo>
                    <a:lnTo>
                      <a:pt x="19997" y="16247"/>
                    </a:lnTo>
                    <a:lnTo>
                      <a:pt x="20108" y="16247"/>
                    </a:lnTo>
                    <a:lnTo>
                      <a:pt x="20108" y="16172"/>
                    </a:lnTo>
                    <a:lnTo>
                      <a:pt x="20153" y="16172"/>
                    </a:lnTo>
                    <a:lnTo>
                      <a:pt x="20219" y="16020"/>
                    </a:lnTo>
                    <a:lnTo>
                      <a:pt x="20264" y="16020"/>
                    </a:lnTo>
                    <a:lnTo>
                      <a:pt x="20331" y="15944"/>
                    </a:lnTo>
                    <a:lnTo>
                      <a:pt x="20375" y="15944"/>
                    </a:lnTo>
                    <a:lnTo>
                      <a:pt x="20442" y="15830"/>
                    </a:lnTo>
                    <a:lnTo>
                      <a:pt x="20442" y="15754"/>
                    </a:lnTo>
                    <a:lnTo>
                      <a:pt x="20487" y="15754"/>
                    </a:lnTo>
                    <a:lnTo>
                      <a:pt x="20553" y="15602"/>
                    </a:lnTo>
                    <a:lnTo>
                      <a:pt x="20598" y="15450"/>
                    </a:lnTo>
                    <a:lnTo>
                      <a:pt x="20665" y="15450"/>
                    </a:lnTo>
                    <a:lnTo>
                      <a:pt x="20665" y="15374"/>
                    </a:lnTo>
                    <a:lnTo>
                      <a:pt x="20776" y="15298"/>
                    </a:lnTo>
                    <a:lnTo>
                      <a:pt x="20776" y="15109"/>
                    </a:lnTo>
                    <a:lnTo>
                      <a:pt x="20821" y="15109"/>
                    </a:lnTo>
                    <a:lnTo>
                      <a:pt x="20932" y="14881"/>
                    </a:lnTo>
                    <a:lnTo>
                      <a:pt x="21333" y="13742"/>
                    </a:lnTo>
                    <a:lnTo>
                      <a:pt x="21377" y="13590"/>
                    </a:lnTo>
                    <a:lnTo>
                      <a:pt x="21444" y="13514"/>
                    </a:lnTo>
                    <a:lnTo>
                      <a:pt x="21444" y="13173"/>
                    </a:lnTo>
                    <a:lnTo>
                      <a:pt x="21489" y="12945"/>
                    </a:lnTo>
                    <a:lnTo>
                      <a:pt x="21489" y="12869"/>
                    </a:lnTo>
                    <a:lnTo>
                      <a:pt x="21555" y="12793"/>
                    </a:lnTo>
                    <a:lnTo>
                      <a:pt x="21555" y="12679"/>
                    </a:lnTo>
                    <a:lnTo>
                      <a:pt x="21600" y="12527"/>
                    </a:lnTo>
                    <a:lnTo>
                      <a:pt x="21600" y="9870"/>
                    </a:lnTo>
                    <a:lnTo>
                      <a:pt x="21555" y="9870"/>
                    </a:lnTo>
                    <a:lnTo>
                      <a:pt x="21555" y="9794"/>
                    </a:lnTo>
                    <a:lnTo>
                      <a:pt x="21489" y="9642"/>
                    </a:lnTo>
                    <a:lnTo>
                      <a:pt x="21489" y="9566"/>
                    </a:lnTo>
                    <a:lnTo>
                      <a:pt x="21444" y="9301"/>
                    </a:lnTo>
                    <a:lnTo>
                      <a:pt x="21444" y="9073"/>
                    </a:lnTo>
                    <a:lnTo>
                      <a:pt x="21377" y="8997"/>
                    </a:lnTo>
                    <a:lnTo>
                      <a:pt x="21333" y="8807"/>
                    </a:lnTo>
                    <a:lnTo>
                      <a:pt x="21266" y="8731"/>
                    </a:lnTo>
                    <a:lnTo>
                      <a:pt x="21155" y="8238"/>
                    </a:lnTo>
                    <a:lnTo>
                      <a:pt x="21110" y="8238"/>
                    </a:lnTo>
                    <a:lnTo>
                      <a:pt x="21043" y="8086"/>
                    </a:lnTo>
                    <a:lnTo>
                      <a:pt x="21043" y="7858"/>
                    </a:lnTo>
                    <a:lnTo>
                      <a:pt x="20932" y="7592"/>
                    </a:lnTo>
                    <a:lnTo>
                      <a:pt x="20887" y="7592"/>
                    </a:lnTo>
                    <a:lnTo>
                      <a:pt x="20887" y="7516"/>
                    </a:lnTo>
                    <a:lnTo>
                      <a:pt x="20821" y="7516"/>
                    </a:lnTo>
                    <a:lnTo>
                      <a:pt x="20776" y="7289"/>
                    </a:lnTo>
                    <a:lnTo>
                      <a:pt x="20665" y="7137"/>
                    </a:lnTo>
                    <a:lnTo>
                      <a:pt x="20553" y="7061"/>
                    </a:lnTo>
                    <a:lnTo>
                      <a:pt x="20553" y="6871"/>
                    </a:lnTo>
                    <a:lnTo>
                      <a:pt x="20487" y="6795"/>
                    </a:lnTo>
                    <a:lnTo>
                      <a:pt x="20442" y="6719"/>
                    </a:lnTo>
                    <a:lnTo>
                      <a:pt x="20375" y="6643"/>
                    </a:lnTo>
                    <a:lnTo>
                      <a:pt x="20331" y="6567"/>
                    </a:lnTo>
                    <a:lnTo>
                      <a:pt x="20264" y="6491"/>
                    </a:lnTo>
                    <a:lnTo>
                      <a:pt x="20219" y="6491"/>
                    </a:lnTo>
                    <a:lnTo>
                      <a:pt x="20153" y="6415"/>
                    </a:lnTo>
                    <a:lnTo>
                      <a:pt x="20108" y="6415"/>
                    </a:lnTo>
                    <a:lnTo>
                      <a:pt x="20041" y="6302"/>
                    </a:lnTo>
                    <a:lnTo>
                      <a:pt x="19997" y="6150"/>
                    </a:lnTo>
                    <a:lnTo>
                      <a:pt x="19930" y="6074"/>
                    </a:lnTo>
                    <a:lnTo>
                      <a:pt x="19774" y="6074"/>
                    </a:lnTo>
                    <a:lnTo>
                      <a:pt x="19707" y="5922"/>
                    </a:lnTo>
                    <a:lnTo>
                      <a:pt x="19663" y="5846"/>
                    </a:lnTo>
                    <a:lnTo>
                      <a:pt x="19485" y="5846"/>
                    </a:lnTo>
                    <a:lnTo>
                      <a:pt x="19485" y="5770"/>
                    </a:lnTo>
                    <a:lnTo>
                      <a:pt x="19373" y="5770"/>
                    </a:lnTo>
                    <a:lnTo>
                      <a:pt x="19440" y="5656"/>
                    </a:lnTo>
                    <a:lnTo>
                      <a:pt x="19440" y="4631"/>
                    </a:lnTo>
                    <a:lnTo>
                      <a:pt x="19373" y="4366"/>
                    </a:lnTo>
                    <a:lnTo>
                      <a:pt x="19373" y="4214"/>
                    </a:lnTo>
                    <a:lnTo>
                      <a:pt x="19329" y="3986"/>
                    </a:lnTo>
                    <a:lnTo>
                      <a:pt x="19262" y="3720"/>
                    </a:lnTo>
                    <a:lnTo>
                      <a:pt x="19262" y="3492"/>
                    </a:lnTo>
                    <a:lnTo>
                      <a:pt x="19039" y="2923"/>
                    </a:lnTo>
                    <a:lnTo>
                      <a:pt x="18995" y="2847"/>
                    </a:lnTo>
                    <a:lnTo>
                      <a:pt x="18950" y="2695"/>
                    </a:lnTo>
                    <a:lnTo>
                      <a:pt x="18950" y="2619"/>
                    </a:lnTo>
                    <a:lnTo>
                      <a:pt x="18839" y="2619"/>
                    </a:lnTo>
                    <a:lnTo>
                      <a:pt x="18839" y="2430"/>
                    </a:lnTo>
                    <a:lnTo>
                      <a:pt x="18772" y="2430"/>
                    </a:lnTo>
                    <a:lnTo>
                      <a:pt x="18727" y="2354"/>
                    </a:lnTo>
                    <a:lnTo>
                      <a:pt x="18661" y="2126"/>
                    </a:lnTo>
                    <a:lnTo>
                      <a:pt x="18549" y="2050"/>
                    </a:lnTo>
                    <a:lnTo>
                      <a:pt x="18549" y="1974"/>
                    </a:lnTo>
                    <a:lnTo>
                      <a:pt x="18438" y="1974"/>
                    </a:lnTo>
                    <a:lnTo>
                      <a:pt x="18327" y="1784"/>
                    </a:lnTo>
                    <a:lnTo>
                      <a:pt x="18282" y="1784"/>
                    </a:lnTo>
                    <a:lnTo>
                      <a:pt x="18215" y="1708"/>
                    </a:lnTo>
                    <a:lnTo>
                      <a:pt x="18104" y="1708"/>
                    </a:lnTo>
                    <a:lnTo>
                      <a:pt x="18104" y="1632"/>
                    </a:lnTo>
                    <a:lnTo>
                      <a:pt x="18059" y="1632"/>
                    </a:lnTo>
                    <a:lnTo>
                      <a:pt x="17993" y="1480"/>
                    </a:lnTo>
                    <a:lnTo>
                      <a:pt x="17659" y="1480"/>
                    </a:lnTo>
                    <a:lnTo>
                      <a:pt x="17659" y="1329"/>
                    </a:lnTo>
                    <a:lnTo>
                      <a:pt x="17503" y="1329"/>
                    </a:lnTo>
                    <a:lnTo>
                      <a:pt x="17503" y="1215"/>
                    </a:lnTo>
                    <a:lnTo>
                      <a:pt x="16946" y="1215"/>
                    </a:lnTo>
                    <a:lnTo>
                      <a:pt x="16946" y="1329"/>
                    </a:lnTo>
                    <a:lnTo>
                      <a:pt x="16723" y="1329"/>
                    </a:lnTo>
                    <a:lnTo>
                      <a:pt x="16723" y="1480"/>
                    </a:lnTo>
                    <a:lnTo>
                      <a:pt x="16434" y="1480"/>
                    </a:lnTo>
                    <a:lnTo>
                      <a:pt x="16389" y="1632"/>
                    </a:lnTo>
                    <a:lnTo>
                      <a:pt x="16322" y="1632"/>
                    </a:lnTo>
                    <a:lnTo>
                      <a:pt x="16322" y="1708"/>
                    </a:lnTo>
                    <a:lnTo>
                      <a:pt x="16211" y="1708"/>
                    </a:lnTo>
                    <a:lnTo>
                      <a:pt x="16167" y="1784"/>
                    </a:lnTo>
                    <a:lnTo>
                      <a:pt x="16100" y="1784"/>
                    </a:lnTo>
                    <a:lnTo>
                      <a:pt x="16055" y="1860"/>
                    </a:lnTo>
                    <a:lnTo>
                      <a:pt x="15988" y="1860"/>
                    </a:lnTo>
                    <a:lnTo>
                      <a:pt x="15988" y="1974"/>
                    </a:lnTo>
                    <a:lnTo>
                      <a:pt x="15944" y="1974"/>
                    </a:lnTo>
                    <a:lnTo>
                      <a:pt x="15877" y="2050"/>
                    </a:lnTo>
                    <a:lnTo>
                      <a:pt x="15833" y="2050"/>
                    </a:lnTo>
                    <a:lnTo>
                      <a:pt x="15766" y="2126"/>
                    </a:lnTo>
                    <a:lnTo>
                      <a:pt x="15766" y="1974"/>
                    </a:lnTo>
                  </a:path>
                </a:pathLst>
              </a:custGeom>
              <a:solidFill>
                <a:srgbClr val="BFBF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2609" name="Rectangle 7"/>
            <p:cNvSpPr/>
            <p:nvPr/>
          </p:nvSpPr>
          <p:spPr>
            <a:xfrm>
              <a:off x="0" y="279940"/>
              <a:ext cx="320140" cy="449770"/>
            </a:xfrm>
            <a:prstGeom prst="rect">
              <a:avLst/>
            </a:prstGeom>
            <a:solidFill>
              <a:srgbClr val="EAEAEA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2610" name="Rectangle 8"/>
            <p:cNvSpPr/>
            <p:nvPr/>
          </p:nvSpPr>
          <p:spPr>
            <a:xfrm>
              <a:off x="4814887" y="1089566"/>
              <a:ext cx="320140" cy="449769"/>
            </a:xfrm>
            <a:prstGeom prst="rect">
              <a:avLst/>
            </a:prstGeom>
            <a:solidFill>
              <a:srgbClr val="EAEAEA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2611" name="Line 12"/>
            <p:cNvSpPr/>
            <p:nvPr/>
          </p:nvSpPr>
          <p:spPr>
            <a:xfrm>
              <a:off x="404812" y="584200"/>
              <a:ext cx="720726" cy="273051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12" name="Line 15"/>
            <p:cNvSpPr/>
            <p:nvPr/>
          </p:nvSpPr>
          <p:spPr>
            <a:xfrm flipV="1">
              <a:off x="1485900" y="631825"/>
              <a:ext cx="539751" cy="179388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13" name="Line 16"/>
            <p:cNvSpPr/>
            <p:nvPr/>
          </p:nvSpPr>
          <p:spPr>
            <a:xfrm>
              <a:off x="2339975" y="541337"/>
              <a:ext cx="495301" cy="404813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14" name="Line 20"/>
            <p:cNvSpPr/>
            <p:nvPr/>
          </p:nvSpPr>
          <p:spPr>
            <a:xfrm flipV="1">
              <a:off x="3149599" y="1036637"/>
              <a:ext cx="674689" cy="44451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15" name="Line 24"/>
            <p:cNvSpPr/>
            <p:nvPr/>
          </p:nvSpPr>
          <p:spPr>
            <a:xfrm>
              <a:off x="4095749" y="1035050"/>
              <a:ext cx="719139" cy="225426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16" name="Oval 28"/>
            <p:cNvSpPr/>
            <p:nvPr/>
          </p:nvSpPr>
          <p:spPr>
            <a:xfrm>
              <a:off x="1125537" y="722312"/>
              <a:ext cx="404813" cy="404813"/>
            </a:xfrm>
            <a:prstGeom prst="ellipse">
              <a:avLst/>
            </a:prstGeom>
            <a:solidFill>
              <a:srgbClr val="EAEAEA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17" name="Oval 29"/>
            <p:cNvSpPr/>
            <p:nvPr/>
          </p:nvSpPr>
          <p:spPr>
            <a:xfrm>
              <a:off x="1981199" y="315912"/>
              <a:ext cx="404814" cy="404813"/>
            </a:xfrm>
            <a:prstGeom prst="ellipse">
              <a:avLst/>
            </a:prstGeom>
            <a:solidFill>
              <a:srgbClr val="EAEAEA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18" name="Oval 31"/>
            <p:cNvSpPr/>
            <p:nvPr/>
          </p:nvSpPr>
          <p:spPr>
            <a:xfrm>
              <a:off x="3689349" y="855662"/>
              <a:ext cx="404814" cy="404813"/>
            </a:xfrm>
            <a:prstGeom prst="ellipse">
              <a:avLst/>
            </a:prstGeom>
            <a:solidFill>
              <a:srgbClr val="EAEAEA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19" name="Oval 11"/>
            <p:cNvSpPr/>
            <p:nvPr/>
          </p:nvSpPr>
          <p:spPr>
            <a:xfrm>
              <a:off x="2789237" y="855662"/>
              <a:ext cx="404813" cy="404813"/>
            </a:xfrm>
            <a:prstGeom prst="ellipse">
              <a:avLst/>
            </a:prstGeom>
            <a:solidFill>
              <a:srgbClr val="EAEAEA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20" name="Rectangle 37"/>
            <p:cNvSpPr txBox="1"/>
            <p:nvPr/>
          </p:nvSpPr>
          <p:spPr>
            <a:xfrm>
              <a:off x="4590732" y="0"/>
              <a:ext cx="3058161" cy="8721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defRPr b="1" sz="1600">
                  <a:solidFill>
                    <a:srgbClr val="006BB2"/>
                  </a:solidFill>
                </a:defRPr>
              </a:pPr>
              <a:r>
                <a:t>Leitung: 3.000 km</a:t>
              </a:r>
            </a:p>
            <a:p>
              <a:pPr>
                <a:defRPr b="1" sz="1600">
                  <a:solidFill>
                    <a:srgbClr val="006BB2"/>
                  </a:solidFill>
                </a:defRPr>
              </a:pPr>
              <a:r>
                <a:t>Bitrate: 64 kBit/s</a:t>
              </a:r>
            </a:p>
            <a:p>
              <a:pPr>
                <a:defRPr b="1" sz="1600">
                  <a:solidFill>
                    <a:srgbClr val="006BB2"/>
                  </a:solidFill>
                </a:defRPr>
              </a:pPr>
              <a:r>
                <a:t>Verarbeitung: 10 ms pro Hop</a:t>
              </a:r>
            </a:p>
          </p:txBody>
        </p:sp>
        <p:sp>
          <p:nvSpPr>
            <p:cNvPr id="2621" name="Rectangle 38"/>
            <p:cNvSpPr txBox="1"/>
            <p:nvPr/>
          </p:nvSpPr>
          <p:spPr>
            <a:xfrm>
              <a:off x="5490844" y="949325"/>
              <a:ext cx="2473962" cy="981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90000"/>
                </a:lnSpc>
                <a:spcBef>
                  <a:spcPts val="300"/>
                </a:spcBef>
                <a:defRPr b="1" sz="1600"/>
              </a:pPr>
              <a:r>
                <a:t>Fall 1: 64 Bits an B mit Rückmeldung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defRPr b="1" sz="1600"/>
              </a:pPr>
              <a:r>
                <a:t>Fall 2: 2 MBytes download von  B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22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4" name="Foliennummernplatzhalter 3"/>
          <p:cNvSpPr txBox="1"/>
          <p:nvPr>
            <p:ph type="sldNum" sz="quarter" idx="2"/>
          </p:nvPr>
        </p:nvSpPr>
        <p:spPr>
          <a:xfrm>
            <a:off x="4778233" y="6354324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2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2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Strecken und Dehnen</a:t>
            </a:r>
          </a:p>
        </p:txBody>
      </p:sp>
      <p:sp>
        <p:nvSpPr>
          <p:cNvPr id="2627" name="Rectangle 2"/>
          <p:cNvSpPr txBox="1"/>
          <p:nvPr/>
        </p:nvSpPr>
        <p:spPr>
          <a:xfrm>
            <a:off x="1667635" y="2033845"/>
            <a:ext cx="6503063" cy="1653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indent="39687" algn="ctr">
              <a:spcBef>
                <a:spcPts val="0"/>
              </a:spcBef>
              <a:defRPr sz="5400">
                <a:solidFill>
                  <a:srgbClr val="E2001A"/>
                </a:solidFill>
              </a:defRPr>
            </a:pPr>
            <a:r>
              <a:t>Gymnastik</a:t>
            </a:r>
            <a:br/>
          </a:p>
        </p:txBody>
      </p:sp>
      <p:sp>
        <p:nvSpPr>
          <p:cNvPr id="2628" name="Rectangle 3"/>
          <p:cNvSpPr txBox="1"/>
          <p:nvPr/>
        </p:nvSpPr>
        <p:spPr>
          <a:xfrm>
            <a:off x="2254692" y="3159382"/>
            <a:ext cx="5329873" cy="548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5C6971"/>
                </a:solidFill>
              </a:defRPr>
            </a:lvl1pPr>
          </a:lstStyle>
          <a:p>
            <a:pPr/>
            <a:r>
              <a:t>Mobilität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0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3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3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Mobilitätsverwaltung</a:t>
            </a:r>
          </a:p>
        </p:txBody>
      </p:sp>
      <p:pic>
        <p:nvPicPr>
          <p:cNvPr id="2633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67635" y="908720"/>
            <a:ext cx="6277182" cy="5322695"/>
          </a:xfrm>
          <a:prstGeom prst="rect">
            <a:avLst/>
          </a:prstGeom>
          <a:ln w="12700">
            <a:miter lim="400000"/>
          </a:ln>
        </p:spPr>
      </p:pic>
      <p:sp>
        <p:nvSpPr>
          <p:cNvPr id="2634" name="Rectangle 3"/>
          <p:cNvSpPr txBox="1"/>
          <p:nvPr/>
        </p:nvSpPr>
        <p:spPr>
          <a:xfrm>
            <a:off x="903265" y="2573904"/>
            <a:ext cx="2293205" cy="15038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sz="2400">
                <a:solidFill>
                  <a:srgbClr val="006BB2"/>
                </a:solidFill>
              </a:defRPr>
            </a:pPr>
            <a:r>
              <a:t>Szenario: Nachricht von A nach B.</a:t>
            </a:r>
            <a:br/>
          </a:p>
        </p:txBody>
      </p:sp>
      <p:sp>
        <p:nvSpPr>
          <p:cNvPr id="2635" name="Rectangle 4"/>
          <p:cNvSpPr txBox="1"/>
          <p:nvPr/>
        </p:nvSpPr>
        <p:spPr>
          <a:xfrm>
            <a:off x="1399030" y="940857"/>
            <a:ext cx="53551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400">
                <a:solidFill>
                  <a:srgbClr val="006BB2"/>
                </a:solidFill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2636" name="Rectangle 5"/>
          <p:cNvSpPr txBox="1"/>
          <p:nvPr/>
        </p:nvSpPr>
        <p:spPr>
          <a:xfrm>
            <a:off x="8239568" y="5485869"/>
            <a:ext cx="535509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400">
                <a:solidFill>
                  <a:srgbClr val="006BB2"/>
                </a:solidFill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2637" name="Rectangle 6"/>
          <p:cNvSpPr/>
          <p:nvPr/>
        </p:nvSpPr>
        <p:spPr>
          <a:xfrm>
            <a:off x="7563609" y="2291819"/>
            <a:ext cx="728736" cy="492855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200"/>
            </a:lvl1pPr>
          </a:lstStyle>
          <a:p>
            <a:pPr/>
            <a:r>
              <a:t>Server</a:t>
            </a:r>
          </a:p>
        </p:txBody>
      </p:sp>
      <p:sp>
        <p:nvSpPr>
          <p:cNvPr id="2638" name="Freeform 10"/>
          <p:cNvSpPr/>
          <p:nvPr/>
        </p:nvSpPr>
        <p:spPr>
          <a:xfrm flipV="1" rot="991071">
            <a:off x="3962913" y="5307086"/>
            <a:ext cx="2969524" cy="364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43" fill="norm" stroke="1" extrusionOk="0">
                <a:moveTo>
                  <a:pt x="0" y="20279"/>
                </a:moveTo>
                <a:cubicBezTo>
                  <a:pt x="1214" y="14800"/>
                  <a:pt x="2435" y="9361"/>
                  <a:pt x="4273" y="5971"/>
                </a:cubicBezTo>
                <a:cubicBezTo>
                  <a:pt x="6111" y="2581"/>
                  <a:pt x="8767" y="-257"/>
                  <a:pt x="11047" y="19"/>
                </a:cubicBezTo>
                <a:cubicBezTo>
                  <a:pt x="13326" y="295"/>
                  <a:pt x="16190" y="4039"/>
                  <a:pt x="17950" y="7587"/>
                </a:cubicBezTo>
                <a:cubicBezTo>
                  <a:pt x="19710" y="11134"/>
                  <a:pt x="20652" y="16219"/>
                  <a:pt x="21600" y="21343"/>
                </a:cubicBezTo>
              </a:path>
            </a:pathLst>
          </a:custGeom>
          <a:ln w="57150">
            <a:solidFill>
              <a:srgbClr val="FF3300"/>
            </a:solidFill>
            <a:headEnd type="triangle"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7" dur="1000"/>
                                        <p:tgtEl>
                                          <p:spTgt spid="2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38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0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4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4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Mobile Teilnehmer im Netz - Fragen</a:t>
            </a:r>
          </a:p>
        </p:txBody>
      </p:sp>
      <p:sp>
        <p:nvSpPr>
          <p:cNvPr id="2643" name="Rectangle 5"/>
          <p:cNvSpPr txBox="1"/>
          <p:nvPr/>
        </p:nvSpPr>
        <p:spPr>
          <a:xfrm>
            <a:off x="762000" y="977900"/>
            <a:ext cx="8453121" cy="5681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A (Alice) schickt eine Nachricht an B (Bob, Adresse 17 an Knoten 32) – Was passiert im Netz (Routing-Tabellen in den Knoten)?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B ist mobil und hat sich zum Knoten 43 bewegt – Was passiert nun?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Wie kann man Nachrichten an mobile Nutzer zustellen? Was sind die Unterschiede zum Festnetz?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B hat sein Händi ausgeschaltet – Was passiert nun mit an ihn verschickten Nachrichten?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Wie kann man ausgeschaltete Geräte berücksichtigen und Nachrichten trotzdem zustellen?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Der falsche Bob: Mallory kennt die Adresse von Bob, empfängt dessen Nachrichten und verschickt Nachrichten auf dessen Kosten. Warum ist das im Festnetz kein Problem? Was kann man dagegen tun?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Das falsche Netz: Eine Basisstation in der Aktentasche ist der stärkste Sender in der Nähe und nimmt Nachrichten von Alice entgegen. Was kann man dagegen tun?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5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4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4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Kommunikationssysteme</a:t>
            </a:r>
          </a:p>
        </p:txBody>
      </p:sp>
      <p:sp>
        <p:nvSpPr>
          <p:cNvPr id="2648" name="Rectangle 5"/>
          <p:cNvSpPr txBox="1"/>
          <p:nvPr/>
        </p:nvSpPr>
        <p:spPr>
          <a:xfrm>
            <a:off x="762000" y="977900"/>
            <a:ext cx="8453121" cy="314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lnSpc>
                <a:spcPct val="150000"/>
              </a:lnSpc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</a:p>
          <a:p>
            <a:pPr marL="609600" indent="-609600" algn="ctr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  <a:r>
              <a:t>ENDE Teil 3 </a:t>
            </a:r>
          </a:p>
          <a:p>
            <a:pPr marL="609600" indent="-609600" algn="ctr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  <a:r>
              <a:t>Weitverkehrsnetze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CaTV - Was steckt dahinter?</a:t>
            </a:r>
          </a:p>
        </p:txBody>
      </p:sp>
      <p:pic>
        <p:nvPicPr>
          <p:cNvPr id="4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7574" y="953725"/>
            <a:ext cx="7110413" cy="53038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Händi - Was steckt dahinter?</a:t>
            </a:r>
          </a:p>
        </p:txBody>
      </p:sp>
      <p:pic>
        <p:nvPicPr>
          <p:cNvPr id="54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7554" y="953725"/>
            <a:ext cx="7875588" cy="5037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Das Strickmuster erkennen</a:t>
            </a:r>
          </a:p>
        </p:txBody>
      </p:sp>
      <p:sp>
        <p:nvSpPr>
          <p:cNvPr id="59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Vereinfachung durch Abstraktion</a:t>
            </a:r>
          </a:p>
        </p:txBody>
      </p:sp>
      <p:pic>
        <p:nvPicPr>
          <p:cNvPr id="60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7534" y="1763815"/>
            <a:ext cx="8216901" cy="40227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Strickmuster</a:t>
            </a:r>
          </a:p>
        </p:txBody>
      </p:sp>
      <p:sp>
        <p:nvSpPr>
          <p:cNvPr id="65" name="Rectangle 5"/>
          <p:cNvSpPr txBox="1"/>
          <p:nvPr/>
        </p:nvSpPr>
        <p:spPr>
          <a:xfrm>
            <a:off x="762000" y="977900"/>
            <a:ext cx="8453121" cy="5095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Adressräume als Netze</a:t>
            </a:r>
          </a:p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Schichtenmodell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Leitungen und Luft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Modem-Schicht: Punkt-zu-Punkt Verbindungen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Netzschicht: Zustellung von Paketen bzw. Vermittlung von   Verbindungen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Anwendungsschicht: Ende-zu-Ende Beziehung, vom Netz sieht man nichts mehr</a:t>
            </a:r>
          </a:p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Funktionen, z.B. Mobilitätsverwaltung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gleiche Funktionen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viele unterschiedliche Implementierungen</a:t>
            </a:r>
          </a:p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Geografische Netzausprägung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Netze als Wölkchen</a:t>
            </a:r>
          </a:p>
        </p:txBody>
      </p:sp>
      <p:grpSp>
        <p:nvGrpSpPr>
          <p:cNvPr id="78" name="Gruppieren 19"/>
          <p:cNvGrpSpPr/>
          <p:nvPr/>
        </p:nvGrpSpPr>
        <p:grpSpPr>
          <a:xfrm>
            <a:off x="1037564" y="1121849"/>
            <a:ext cx="7856538" cy="4175832"/>
            <a:chOff x="0" y="0"/>
            <a:chExt cx="7856536" cy="4175830"/>
          </a:xfrm>
        </p:grpSpPr>
        <p:pic>
          <p:nvPicPr>
            <p:cNvPr id="70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81667"/>
              <a:ext cx="7856537" cy="40941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7" name="Gruppieren 17"/>
            <p:cNvGrpSpPr/>
            <p:nvPr/>
          </p:nvGrpSpPr>
          <p:grpSpPr>
            <a:xfrm>
              <a:off x="953769" y="-1"/>
              <a:ext cx="5704418" cy="3354591"/>
              <a:chOff x="0" y="0"/>
              <a:chExt cx="5704416" cy="3354589"/>
            </a:xfrm>
          </p:grpSpPr>
          <p:sp>
            <p:nvSpPr>
              <p:cNvPr id="71" name="Rectangle 4"/>
              <p:cNvSpPr txBox="1"/>
              <p:nvPr/>
            </p:nvSpPr>
            <p:spPr>
              <a:xfrm>
                <a:off x="0" y="2395158"/>
                <a:ext cx="4715510" cy="9594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indent="482600" algn="ctr">
                  <a:defRPr b="1" i="1" sz="2000">
                    <a:solidFill>
                      <a:srgbClr val="2E5DBA"/>
                    </a:solidFill>
                  </a:defRPr>
                </a:pPr>
                <a:r>
                  <a:t>Netz = </a:t>
                </a:r>
                <a:br/>
                <a:r>
                  <a:t>gemeinsamer Adressraum</a:t>
                </a:r>
                <a:br/>
                <a:r>
                  <a:t>(Domaine)</a:t>
                </a:r>
              </a:p>
            </p:txBody>
          </p:sp>
          <p:grpSp>
            <p:nvGrpSpPr>
              <p:cNvPr id="74" name="Group 14"/>
              <p:cNvGrpSpPr/>
              <p:nvPr/>
            </p:nvGrpSpPr>
            <p:grpSpPr>
              <a:xfrm>
                <a:off x="95250" y="0"/>
                <a:ext cx="5291455" cy="1010356"/>
                <a:chOff x="0" y="0"/>
                <a:chExt cx="5291454" cy="1010355"/>
              </a:xfrm>
            </p:grpSpPr>
            <p:sp>
              <p:nvSpPr>
                <p:cNvPr id="72" name="Freeform 12"/>
                <p:cNvSpPr/>
                <p:nvPr/>
              </p:nvSpPr>
              <p:spPr>
                <a:xfrm>
                  <a:off x="11430" y="442527"/>
                  <a:ext cx="5280025" cy="5678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43" fill="norm" stroke="1" extrusionOk="0">
                      <a:moveTo>
                        <a:pt x="0" y="20279"/>
                      </a:moveTo>
                      <a:cubicBezTo>
                        <a:pt x="1214" y="14800"/>
                        <a:pt x="2435" y="9361"/>
                        <a:pt x="4273" y="5971"/>
                      </a:cubicBezTo>
                      <a:cubicBezTo>
                        <a:pt x="6111" y="2581"/>
                        <a:pt x="8767" y="-257"/>
                        <a:pt x="11047" y="19"/>
                      </a:cubicBezTo>
                      <a:cubicBezTo>
                        <a:pt x="13326" y="295"/>
                        <a:pt x="16190" y="4039"/>
                        <a:pt x="17950" y="7587"/>
                      </a:cubicBezTo>
                      <a:cubicBezTo>
                        <a:pt x="19710" y="11134"/>
                        <a:pt x="20652" y="16219"/>
                        <a:pt x="21600" y="21343"/>
                      </a:cubicBezTo>
                    </a:path>
                  </a:pathLst>
                </a:custGeom>
                <a:noFill/>
                <a:ln w="57150" cap="flat">
                  <a:solidFill>
                    <a:srgbClr val="3C58B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" name="Rectangle 13"/>
                <p:cNvSpPr txBox="1"/>
                <p:nvPr/>
              </p:nvSpPr>
              <p:spPr>
                <a:xfrm>
                  <a:off x="0" y="0"/>
                  <a:ext cx="4709160" cy="35066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ctr">
                  <a:spAutoFit/>
                </a:bodyPr>
                <a:lstStyle>
                  <a:lvl1pPr indent="482600" algn="ctr">
                    <a:defRPr b="1" i="1">
                      <a:solidFill>
                        <a:srgbClr val="2E5DBA"/>
                      </a:solidFill>
                    </a:defRPr>
                  </a:lvl1pPr>
                </a:lstStyle>
                <a:p>
                  <a:pPr/>
                  <a:r>
                    <a:t>Ende-zu-Ende Beziehung</a:t>
                  </a:r>
                </a:p>
              </p:txBody>
            </p:sp>
          </p:grpSp>
          <p:sp>
            <p:nvSpPr>
              <p:cNvPr id="75" name="Rechteck 16"/>
              <p:cNvSpPr/>
              <p:nvPr/>
            </p:nvSpPr>
            <p:spPr>
              <a:xfrm>
                <a:off x="5481944" y="2421927"/>
                <a:ext cx="180020" cy="225026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6" name="Rechteck 15"/>
              <p:cNvSpPr txBox="1"/>
              <p:nvPr/>
            </p:nvSpPr>
            <p:spPr>
              <a:xfrm>
                <a:off x="5402508" y="2224334"/>
                <a:ext cx="301909" cy="4862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2800"/>
                </a:lvl1pPr>
              </a:lstStyle>
              <a:p>
                <a:pPr/>
                <a:r>
                  <a:t>ö</a:t>
                </a:r>
              </a:p>
            </p:txBody>
          </p:sp>
        </p:grpSp>
      </p:grpSp>
      <p:sp>
        <p:nvSpPr>
          <p:cNvPr id="79" name="Rectangle 5"/>
          <p:cNvSpPr txBox="1"/>
          <p:nvPr/>
        </p:nvSpPr>
        <p:spPr>
          <a:xfrm>
            <a:off x="1398320" y="4948939"/>
            <a:ext cx="6839330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indent="482600" algn="ctr">
              <a:defRPr b="1" i="1">
                <a:solidFill>
                  <a:srgbClr val="2E5DBA"/>
                </a:solidFill>
              </a:defRPr>
            </a:lvl1pPr>
          </a:lstStyle>
          <a:p>
            <a:pPr/>
            <a:r>
              <a:t>Alternative Definition: Netz = Eigentum des Betreibers bzw. einer Firma oder Privatperson (Domaine)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9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Leere Präsentation">
  <a:themeElements>
    <a:clrScheme name="Leere Prä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Leere Präsentatio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Leere Prä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eere Präsentation">
  <a:themeElements>
    <a:clrScheme name="Leere Prä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Leere Präsentatio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Leere Prä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